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charts/chart5.xml" ContentType="application/vnd.openxmlformats-officedocument.drawingml.chart+xml"/>
  <Override PartName="/ppt/charts/chart6.xml" ContentType="application/vnd.openxmlformats-officedocument.drawingml.chart+xml"/>
  <Override PartName="/ppt/notesSlides/notesSlide6.xml" ContentType="application/vnd.openxmlformats-officedocument.presentationml.notesSlide+xml"/>
  <Override PartName="/ppt/tags/tag235.xml" ContentType="application/vnd.openxmlformats-officedocument.presentationml.tags+xml"/>
  <Override PartName="/ppt/tags/tag236.xml" ContentType="application/vnd.openxmlformats-officedocument.presentationml.tags+xml"/>
  <Override PartName="/ppt/notesSlides/notesSlide7.xml" ContentType="application/vnd.openxmlformats-officedocument.presentationml.notesSlide+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notesSlides/notesSlide8.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charts/chart10.xml" ContentType="application/vnd.openxmlformats-officedocument.drawingml.chart+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charts/chart11.xml" ContentType="application/vnd.openxmlformats-officedocument.drawingml.chart+xml"/>
  <Override PartName="/ppt/charts/chart12.xml" ContentType="application/vnd.openxmlformats-officedocument.drawingml.chart+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charts/chart13.xml" ContentType="application/vnd.openxmlformats-officedocument.drawingml.chart+xml"/>
  <Override PartName="/ppt/charts/chart14.xml" ContentType="application/vnd.openxmlformats-officedocument.drawingml.chart+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charts/chart15.xml" ContentType="application/vnd.openxmlformats-officedocument.drawingml.chart+xml"/>
  <Override PartName="/ppt/charts/chart16.xml" ContentType="application/vnd.openxmlformats-officedocument.drawingml.chart+xml"/>
  <Override PartName="/ppt/tags/tag439.xml" ContentType="application/vnd.openxmlformats-officedocument.presentationml.tags+xml"/>
  <Override PartName="/ppt/tags/tag440.xml" ContentType="application/vnd.openxmlformats-officedocument.presentationml.tags+xml"/>
  <Override PartName="/ppt/notesSlides/notesSlide9.xml" ContentType="application/vnd.openxmlformats-officedocument.presentationml.notesSlide+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notesSlides/notesSlide10.xml" ContentType="application/vnd.openxmlformats-officedocument.presentationml.notesSlide+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charts/chart18.xml" ContentType="application/vnd.openxmlformats-officedocument.drawingml.chart+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notesSlides/notesSlide11.xml" ContentType="application/vnd.openxmlformats-officedocument.presentationml.notesSlide+xml"/>
  <Override PartName="/ppt/charts/chart19.xml" ContentType="application/vnd.openxmlformats-officedocument.drawingml.chart+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charts/chart20.xml" ContentType="application/vnd.openxmlformats-officedocument.drawingml.chart+xml"/>
  <Override PartName="/ppt/charts/chart21.xml" ContentType="application/vnd.openxmlformats-officedocument.drawingml.chart+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notesSlides/notesSlide12.xml" ContentType="application/vnd.openxmlformats-officedocument.presentationml.notesSlide+xml"/>
  <Override PartName="/ppt/charts/chart25.xml" ContentType="application/vnd.openxmlformats-officedocument.drawingml.chart+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notesSlides/notesSlide13.xml" ContentType="application/vnd.openxmlformats-officedocument.presentationml.notesSlide+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charts/chart26.xml" ContentType="application/vnd.openxmlformats-officedocument.drawingml.chart+xml"/>
  <Override PartName="/ppt/tags/tag674.xml" ContentType="application/vnd.openxmlformats-officedocument.presentationml.tags+xml"/>
  <Override PartName="/ppt/tags/tag675.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9">
  <p:sldMasterIdLst>
    <p:sldMasterId id="2147483660" r:id="rId1"/>
  </p:sldMasterIdLst>
  <p:notesMasterIdLst>
    <p:notesMasterId r:id="rId79"/>
  </p:notesMasterIdLst>
  <p:handoutMasterIdLst>
    <p:handoutMasterId r:id="rId80"/>
  </p:handoutMasterIdLst>
  <p:sldIdLst>
    <p:sldId id="613" r:id="rId2"/>
    <p:sldId id="2147470377" r:id="rId3"/>
    <p:sldId id="2147470378" r:id="rId4"/>
    <p:sldId id="338" r:id="rId5"/>
    <p:sldId id="2147470400" r:id="rId6"/>
    <p:sldId id="583" r:id="rId7"/>
    <p:sldId id="626" r:id="rId8"/>
    <p:sldId id="2147470398" r:id="rId9"/>
    <p:sldId id="2147470399" r:id="rId10"/>
    <p:sldId id="2147470401" r:id="rId11"/>
    <p:sldId id="2147470402" r:id="rId12"/>
    <p:sldId id="2147470403" r:id="rId13"/>
    <p:sldId id="339" r:id="rId14"/>
    <p:sldId id="637" r:id="rId15"/>
    <p:sldId id="655" r:id="rId16"/>
    <p:sldId id="649" r:id="rId17"/>
    <p:sldId id="680" r:id="rId18"/>
    <p:sldId id="653" r:id="rId19"/>
    <p:sldId id="673" r:id="rId20"/>
    <p:sldId id="2147470412" r:id="rId21"/>
    <p:sldId id="2147470413" r:id="rId22"/>
    <p:sldId id="2147470414" r:id="rId23"/>
    <p:sldId id="645" r:id="rId24"/>
    <p:sldId id="2147470415" r:id="rId25"/>
    <p:sldId id="2147470410" r:id="rId26"/>
    <p:sldId id="553" r:id="rId27"/>
    <p:sldId id="669" r:id="rId28"/>
    <p:sldId id="2147470338" r:id="rId29"/>
    <p:sldId id="555" r:id="rId30"/>
    <p:sldId id="682" r:id="rId31"/>
    <p:sldId id="683" r:id="rId32"/>
    <p:sldId id="684" r:id="rId33"/>
    <p:sldId id="559" r:id="rId34"/>
    <p:sldId id="567" r:id="rId35"/>
    <p:sldId id="582" r:id="rId36"/>
    <p:sldId id="2147470417" r:id="rId37"/>
    <p:sldId id="564" r:id="rId38"/>
    <p:sldId id="696" r:id="rId39"/>
    <p:sldId id="694" r:id="rId40"/>
    <p:sldId id="656" r:id="rId41"/>
    <p:sldId id="700" r:id="rId42"/>
    <p:sldId id="597" r:id="rId43"/>
    <p:sldId id="2147470419" r:id="rId44"/>
    <p:sldId id="598" r:id="rId45"/>
    <p:sldId id="524" r:id="rId46"/>
    <p:sldId id="702" r:id="rId47"/>
    <p:sldId id="2147470420" r:id="rId48"/>
    <p:sldId id="599" r:id="rId49"/>
    <p:sldId id="600" r:id="rId50"/>
    <p:sldId id="2147470411" r:id="rId51"/>
    <p:sldId id="675" r:id="rId52"/>
    <p:sldId id="648" r:id="rId53"/>
    <p:sldId id="2147470315" r:id="rId54"/>
    <p:sldId id="691" r:id="rId55"/>
    <p:sldId id="601" r:id="rId56"/>
    <p:sldId id="528" r:id="rId57"/>
    <p:sldId id="529" r:id="rId58"/>
    <p:sldId id="476" r:id="rId59"/>
    <p:sldId id="658" r:id="rId60"/>
    <p:sldId id="2147470421" r:id="rId61"/>
    <p:sldId id="660" r:id="rId62"/>
    <p:sldId id="2147470422" r:id="rId63"/>
    <p:sldId id="695" r:id="rId64"/>
    <p:sldId id="482" r:id="rId65"/>
    <p:sldId id="650" r:id="rId66"/>
    <p:sldId id="605" r:id="rId67"/>
    <p:sldId id="606" r:id="rId68"/>
    <p:sldId id="607" r:id="rId69"/>
    <p:sldId id="672" r:id="rId70"/>
    <p:sldId id="608" r:id="rId71"/>
    <p:sldId id="538" r:id="rId72"/>
    <p:sldId id="639" r:id="rId73"/>
    <p:sldId id="679" r:id="rId74"/>
    <p:sldId id="651" r:id="rId75"/>
    <p:sldId id="609" r:id="rId76"/>
    <p:sldId id="678" r:id="rId77"/>
    <p:sldId id="542" r:id="rId78"/>
  </p:sldIdLst>
  <p:sldSz cx="9906000" cy="6858000" type="A4"/>
  <p:notesSz cx="6735763" cy="9866313"/>
  <p:custDataLst>
    <p:tags r:id="rId81"/>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247" userDrawn="1">
          <p15:clr>
            <a:srgbClr val="A4A3A4"/>
          </p15:clr>
        </p15:guide>
        <p15:guide id="7" pos="6114" userDrawn="1">
          <p15:clr>
            <a:srgbClr val="A4A3A4"/>
          </p15:clr>
        </p15:guide>
        <p15:guide id="8" orient="horz" pos="1979" userDrawn="1">
          <p15:clr>
            <a:srgbClr val="A4A3A4"/>
          </p15:clr>
        </p15:guide>
        <p15:guide id="10" pos="3256" userDrawn="1">
          <p15:clr>
            <a:srgbClr val="A4A3A4"/>
          </p15:clr>
        </p15:guide>
        <p15:guide id="11" pos="126" userDrawn="1">
          <p15:clr>
            <a:srgbClr val="A4A3A4"/>
          </p15:clr>
        </p15:guide>
        <p15:guide id="13" orient="horz" pos="709" userDrawn="1">
          <p15:clr>
            <a:srgbClr val="A4A3A4"/>
          </p15:clr>
        </p15:guide>
        <p15:guide id="14"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777"/>
    <a:srgbClr val="4D4D4D"/>
    <a:srgbClr val="80CCE8"/>
    <a:srgbClr val="1F497D"/>
    <a:srgbClr val="C0E6F4"/>
    <a:srgbClr val="5F8AC3"/>
    <a:srgbClr val="CCDAEC"/>
    <a:srgbClr val="F6E8C2"/>
    <a:srgbClr val="F1DB9D"/>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29" autoAdjust="0"/>
    <p:restoredTop sz="85630" autoAdjust="0"/>
  </p:normalViewPr>
  <p:slideViewPr>
    <p:cSldViewPr>
      <p:cViewPr varScale="1">
        <p:scale>
          <a:sx n="97" d="100"/>
          <a:sy n="97" d="100"/>
        </p:scale>
        <p:origin x="1296" y="90"/>
      </p:cViewPr>
      <p:guideLst>
        <p:guide orient="horz" pos="4247"/>
        <p:guide pos="6114"/>
        <p:guide orient="horz" pos="1979"/>
        <p:guide pos="3256"/>
        <p:guide pos="126"/>
        <p:guide orient="horz" pos="709"/>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ags" Target="tags/tag1.xml"/><Relationship Id="rId86"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Binary_Worksheet24.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278827476602507E-2"/>
          <c:y val="5.6828597616865262E-2"/>
          <c:w val="0.88398375419389019"/>
          <c:h val="0.88634280476626948"/>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5.8273000176584846E-3"/>
                  <c:y val="-0.50412465627864345"/>
                </c:manualLayout>
              </c:layout>
              <c:numFmt formatCode="#,##0;&quot;-&quot;#,##0" sourceLinked="0"/>
              <c:spPr>
                <a:noFill/>
                <a:ln>
                  <a:noFill/>
                </a:ln>
              </c:spPr>
              <c:txPr>
                <a:bodyPr wrap="none"/>
                <a:lstStyle/>
                <a:p>
                  <a:pPr>
                    <a:defRPr lang="ja-JP" sz="9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E48-4492-93F2-B11FD5573505}"/>
                </c:ext>
              </c:extLst>
            </c:dLbl>
            <c:dLbl>
              <c:idx val="1"/>
              <c:layout>
                <c:manualLayout>
                  <c:x val="0"/>
                  <c:y val="-0.41796516956920254"/>
                </c:manualLayout>
              </c:layout>
              <c:numFmt formatCode="#,##0;&quot;-&quot;#,##0" sourceLinked="0"/>
              <c:spPr>
                <a:noFill/>
                <a:ln>
                  <a:noFill/>
                </a:ln>
              </c:spPr>
              <c:txPr>
                <a:bodyPr wrap="none"/>
                <a:lstStyle/>
                <a:p>
                  <a:pPr>
                    <a:defRPr lang="ja-JP" sz="9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E48-4492-93F2-B11FD5573505}"/>
                </c:ext>
              </c:extLst>
            </c:dLbl>
            <c:dLbl>
              <c:idx val="2"/>
              <c:layout>
                <c:manualLayout>
                  <c:x val="-2.5898810563885683E-17"/>
                  <c:y val="-0.49862525852183825"/>
                </c:manualLayout>
              </c:layout>
              <c:numFmt formatCode="#,##0;&quot;-&quot;#,##0" sourceLinked="0"/>
              <c:spPr>
                <a:noFill/>
                <a:ln>
                  <a:noFill/>
                </a:ln>
              </c:spPr>
              <c:txPr>
                <a:bodyPr wrap="none"/>
                <a:lstStyle/>
                <a:p>
                  <a:pPr>
                    <a:defRPr lang="ja-JP" sz="900">
                      <a:solidFill>
                        <a:schemeClr val="tx1"/>
                      </a:solidFill>
                      <a:latin typeface="+mn-lt"/>
                      <a:ea typeface="+mn-ea"/>
                      <a:cs typeface="+mn-cs"/>
                      <a:sym typeface="+mn-lt"/>
                    </a:defRPr>
                  </a:pPr>
                  <a:endParaRPr lang="ja-JP"/>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E48-4492-93F2-B11FD5573505}"/>
                </c:ext>
              </c:extLst>
            </c:dLbl>
            <c:dLbl>
              <c:idx val="3"/>
              <c:layout>
                <c:manualLayout>
                  <c:x val="0"/>
                  <c:y val="-0.4152153987167736"/>
                </c:manualLayout>
              </c:layout>
              <c:numFmt formatCode="#,##0;&quot;-&quot;#,##0" sourceLinked="0"/>
              <c:spPr>
                <a:noFill/>
                <a:ln>
                  <a:noFill/>
                </a:ln>
              </c:spPr>
              <c:txPr>
                <a:bodyPr wrap="none"/>
                <a:lstStyle/>
                <a:p>
                  <a:pPr>
                    <a:defRPr lang="ja-JP" sz="9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E48-4492-93F2-B11FD5573505}"/>
                </c:ext>
              </c:extLst>
            </c:dLbl>
            <c:dLbl>
              <c:idx val="4"/>
              <c:layout>
                <c:manualLayout>
                  <c:x val="0"/>
                  <c:y val="-0.50412465627864345"/>
                </c:manualLayout>
              </c:layout>
              <c:numFmt formatCode="#,##0;&quot;-&quot;#,##0" sourceLinked="0"/>
              <c:spPr>
                <a:noFill/>
                <a:ln>
                  <a:noFill/>
                </a:ln>
              </c:spPr>
              <c:txPr>
                <a:bodyPr wrap="none"/>
                <a:lstStyle/>
                <a:p>
                  <a:pPr>
                    <a:defRPr lang="ja-JP" sz="9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E48-4492-93F2-B11FD5573505}"/>
                </c:ext>
              </c:extLst>
            </c:dLbl>
            <c:dLbl>
              <c:idx val="5"/>
              <c:layout>
                <c:manualLayout>
                  <c:x val="-5.1797621127771366E-17"/>
                  <c:y val="-0.41063256584151392"/>
                </c:manualLayout>
              </c:layout>
              <c:numFmt formatCode="#,##0;&quot;-&quot;#,##0" sourceLinked="0"/>
              <c:spPr>
                <a:noFill/>
                <a:ln>
                  <a:noFill/>
                </a:ln>
              </c:spPr>
              <c:txPr>
                <a:bodyPr wrap="none"/>
                <a:lstStyle/>
                <a:p>
                  <a:pPr>
                    <a:defRPr lang="ja-JP" sz="900">
                      <a:solidFill>
                        <a:schemeClr val="tx1"/>
                      </a:solidFill>
                      <a:latin typeface="+mn-lt"/>
                      <a:ea typeface="+mn-ea"/>
                      <a:cs typeface="+mn-cs"/>
                      <a:sym typeface="+mn-lt"/>
                    </a:defRPr>
                  </a:pPr>
                  <a:endParaRPr lang="ja-JP"/>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E48-4492-93F2-B11FD5573505}"/>
                </c:ext>
              </c:extLst>
            </c:dLbl>
            <c:dLbl>
              <c:idx val="6"/>
              <c:layout>
                <c:manualLayout>
                  <c:x val="0"/>
                  <c:y val="-0.50137488542621444"/>
                </c:manualLayout>
              </c:layout>
              <c:numFmt formatCode="#,##0;&quot;-&quot;#,##0" sourceLinked="0"/>
              <c:spPr>
                <a:noFill/>
                <a:ln>
                  <a:noFill/>
                </a:ln>
              </c:spPr>
              <c:txPr>
                <a:bodyPr wrap="none"/>
                <a:lstStyle/>
                <a:p>
                  <a:pPr>
                    <a:defRPr lang="ja-JP" sz="9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E48-4492-93F2-B11FD5573505}"/>
                </c:ext>
              </c:extLst>
            </c:dLbl>
            <c:dLbl>
              <c:idx val="7"/>
              <c:layout>
                <c:manualLayout>
                  <c:x val="-5.1797621127771366E-17"/>
                  <c:y val="-0.41063256584151386"/>
                </c:manualLayout>
              </c:layout>
              <c:numFmt formatCode="#,##0;&quot;-&quot;#,##0" sourceLinked="0"/>
              <c:spPr>
                <a:noFill/>
                <a:ln>
                  <a:noFill/>
                </a:ln>
              </c:spPr>
              <c:txPr>
                <a:bodyPr wrap="none"/>
                <a:lstStyle/>
                <a:p>
                  <a:pPr>
                    <a:defRPr lang="ja-JP" sz="900">
                      <a:solidFill>
                        <a:schemeClr val="tx1"/>
                      </a:solidFill>
                      <a:latin typeface="+mn-lt"/>
                      <a:ea typeface="+mn-ea"/>
                      <a:cs typeface="+mn-cs"/>
                      <a:sym typeface="+mn-lt"/>
                    </a:defRPr>
                  </a:pPr>
                  <a:endParaRPr lang="ja-JP"/>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E48-4492-93F2-B11FD5573505}"/>
                </c:ext>
              </c:extLst>
            </c:dLbl>
            <c:dLbl>
              <c:idx val="8"/>
              <c:layout>
                <c:manualLayout>
                  <c:x val="0"/>
                  <c:y val="-0.4986251145737855"/>
                </c:manualLayout>
              </c:layout>
              <c:numFmt formatCode="#,##0;&quot;-&quot;#,##0" sourceLinked="0"/>
              <c:spPr>
                <a:noFill/>
                <a:ln>
                  <a:noFill/>
                </a:ln>
              </c:spPr>
              <c:txPr>
                <a:bodyPr wrap="none"/>
                <a:lstStyle/>
                <a:p>
                  <a:pPr>
                    <a:defRPr lang="ja-JP" sz="9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E48-4492-93F2-B11FD5573505}"/>
                </c:ext>
              </c:extLst>
            </c:dLbl>
            <c:dLbl>
              <c:idx val="9"/>
              <c:layout>
                <c:manualLayout>
                  <c:x val="0"/>
                  <c:y val="-0.41063244729605869"/>
                </c:manualLayout>
              </c:layout>
              <c:numFmt formatCode="#,##0;&quot;-&quot;#,##0" sourceLinked="0"/>
              <c:spPr>
                <a:noFill/>
                <a:ln>
                  <a:noFill/>
                </a:ln>
              </c:spPr>
              <c:txPr>
                <a:bodyPr wrap="none"/>
                <a:lstStyle/>
                <a:p>
                  <a:pPr>
                    <a:defRPr lang="ja-JP" sz="9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E48-4492-93F2-B11FD5573505}"/>
                </c:ext>
              </c:extLst>
            </c:dLbl>
            <c:dLbl>
              <c:idx val="10"/>
              <c:layout>
                <c:manualLayout>
                  <c:x val="0"/>
                  <c:y val="-0.4986251145737855"/>
                </c:manualLayout>
              </c:layout>
              <c:numFmt formatCode="#,##0;&quot;-&quot;#,##0" sourceLinked="0"/>
              <c:spPr>
                <a:noFill/>
                <a:ln>
                  <a:noFill/>
                </a:ln>
              </c:spPr>
              <c:txPr>
                <a:bodyPr wrap="none"/>
                <a:lstStyle/>
                <a:p>
                  <a:pPr>
                    <a:defRPr lang="ja-JP" sz="9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E48-4492-93F2-B11FD5573505}"/>
                </c:ext>
              </c:extLst>
            </c:dLbl>
            <c:dLbl>
              <c:idx val="12"/>
              <c:layout>
                <c:manualLayout>
                  <c:x val="0"/>
                  <c:y val="-0.50045829514207152"/>
                </c:manualLayout>
              </c:layout>
              <c:numFmt formatCode="#,##0;&quot;-&quot;#,##0" sourceLinked="0"/>
              <c:spPr>
                <a:noFill/>
                <a:ln>
                  <a:noFill/>
                </a:ln>
              </c:spPr>
              <c:txPr>
                <a:bodyPr wrap="none"/>
                <a:lstStyle/>
                <a:p>
                  <a:pPr>
                    <a:defRPr lang="ja-JP" sz="9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E48-4492-93F2-B11FD5573505}"/>
                </c:ext>
              </c:extLst>
            </c:dLbl>
            <c:dLbl>
              <c:idx val="13"/>
              <c:layout>
                <c:manualLayout>
                  <c:x val="0"/>
                  <c:y val="-0.41246562786434465"/>
                </c:manualLayout>
              </c:layout>
              <c:numFmt formatCode="#,##0;&quot;-&quot;#,##0" sourceLinked="0"/>
              <c:spPr>
                <a:noFill/>
                <a:ln>
                  <a:noFill/>
                </a:ln>
              </c:spPr>
              <c:txPr>
                <a:bodyPr wrap="none"/>
                <a:lstStyle/>
                <a:p>
                  <a:pPr>
                    <a:defRPr lang="ja-JP" sz="9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E48-4492-93F2-B11FD5573505}"/>
                </c:ext>
              </c:extLst>
            </c:dLbl>
            <c:dLbl>
              <c:idx val="14"/>
              <c:layout>
                <c:manualLayout>
                  <c:x val="-1.0359524225554273E-16"/>
                  <c:y val="-0.50229162071685174"/>
                </c:manualLayout>
              </c:layout>
              <c:numFmt formatCode="#,##0;&quot;-&quot;#,##0" sourceLinked="0"/>
              <c:spPr>
                <a:noFill/>
                <a:ln>
                  <a:noFill/>
                </a:ln>
              </c:spPr>
              <c:txPr>
                <a:bodyPr wrap="none"/>
                <a:lstStyle/>
                <a:p>
                  <a:pPr>
                    <a:defRPr lang="ja-JP" sz="9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E48-4492-93F2-B11FD5573505}"/>
                </c:ext>
              </c:extLst>
            </c:dLbl>
            <c:dLbl>
              <c:idx val="16"/>
              <c:layout>
                <c:manualLayout>
                  <c:x val="0"/>
                  <c:y val="-0.50229147571035748"/>
                </c:manualLayout>
              </c:layout>
              <c:numFmt formatCode="#,##0;&quot;-&quot;#,##0" sourceLinked="0"/>
              <c:spPr>
                <a:noFill/>
                <a:ln>
                  <a:noFill/>
                </a:ln>
              </c:spPr>
              <c:txPr>
                <a:bodyPr wrap="none"/>
                <a:lstStyle/>
                <a:p>
                  <a:pPr>
                    <a:defRPr lang="ja-JP" sz="9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DE48-4492-93F2-B11FD5573505}"/>
                </c:ext>
              </c:extLst>
            </c:dLbl>
            <c:dLbl>
              <c:idx val="17"/>
              <c:layout>
                <c:manualLayout>
                  <c:x val="0"/>
                  <c:y val="-0.41429880843263062"/>
                </c:manualLayout>
              </c:layout>
              <c:numFmt formatCode="#,##0;&quot;-&quot;#,##0" sourceLinked="0"/>
              <c:spPr>
                <a:noFill/>
                <a:ln>
                  <a:noFill/>
                </a:ln>
              </c:spPr>
              <c:txPr>
                <a:bodyPr wrap="none"/>
                <a:lstStyle/>
                <a:p>
                  <a:pPr>
                    <a:defRPr lang="ja-JP" sz="9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DE48-4492-93F2-B11FD5573505}"/>
                </c:ext>
              </c:extLst>
            </c:dLbl>
            <c:dLbl>
              <c:idx val="18"/>
              <c:layout>
                <c:manualLayout>
                  <c:x val="0"/>
                  <c:y val="-0.50962419798350134"/>
                </c:manualLayout>
              </c:layout>
              <c:numFmt formatCode="#,##0;&quot;-&quot;#,##0" sourceLinked="0"/>
              <c:spPr>
                <a:noFill/>
                <a:ln>
                  <a:noFill/>
                </a:ln>
              </c:spPr>
              <c:txPr>
                <a:bodyPr wrap="none"/>
                <a:lstStyle/>
                <a:p>
                  <a:pPr>
                    <a:defRPr lang="ja-JP" sz="9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DE48-4492-93F2-B11FD5573505}"/>
                </c:ext>
              </c:extLst>
            </c:dLbl>
            <c:dLbl>
              <c:idx val="19"/>
              <c:layout>
                <c:manualLayout>
                  <c:x val="0"/>
                  <c:y val="-0.41796516956920254"/>
                </c:manualLayout>
              </c:layout>
              <c:numFmt formatCode="#,##0;&quot;-&quot;#,##0" sourceLinked="0"/>
              <c:spPr>
                <a:noFill/>
                <a:ln>
                  <a:noFill/>
                </a:ln>
              </c:spPr>
              <c:txPr>
                <a:bodyPr wrap="none"/>
                <a:lstStyle/>
                <a:p>
                  <a:pPr>
                    <a:defRPr lang="ja-JP" sz="9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DE48-4492-93F2-B11FD5573505}"/>
                </c:ext>
              </c:extLst>
            </c:dLbl>
            <c:dLbl>
              <c:idx val="20"/>
              <c:layout>
                <c:manualLayout>
                  <c:x val="1.0771675790217199E-2"/>
                  <c:y val="-0.49312557286892761"/>
                </c:manualLayout>
              </c:layout>
              <c:numFmt formatCode="#,##0;&quot;-&quot;#,##0" sourceLinked="0"/>
              <c:spPr>
                <a:noFill/>
                <a:ln>
                  <a:noFill/>
                </a:ln>
              </c:spPr>
              <c:txPr>
                <a:bodyPr wrap="none"/>
                <a:lstStyle/>
                <a:p>
                  <a:pPr>
                    <a:defRPr lang="ja-JP" sz="9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DE48-4492-93F2-B11FD5573505}"/>
                </c:ext>
              </c:extLst>
            </c:dLbl>
            <c:dLbl>
              <c:idx val="21"/>
              <c:layout>
                <c:manualLayout>
                  <c:x val="0"/>
                  <c:y val="-0.41154903758020167"/>
                </c:manualLayout>
              </c:layout>
              <c:numFmt formatCode="#,##0;&quot;-&quot;#,##0" sourceLinked="0"/>
              <c:spPr>
                <a:noFill/>
                <a:ln>
                  <a:noFill/>
                </a:ln>
              </c:spPr>
              <c:txPr>
                <a:bodyPr wrap="none"/>
                <a:lstStyle/>
                <a:p>
                  <a:pPr>
                    <a:defRPr lang="ja-JP" sz="9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DE48-4492-93F2-B11FD5573505}"/>
                </c:ext>
              </c:extLst>
            </c:dLbl>
            <c:dLbl>
              <c:idx val="22"/>
              <c:layout>
                <c:manualLayout>
                  <c:x val="1.0771675790217199E-2"/>
                  <c:y val="-0.47387717690192482"/>
                </c:manualLayout>
              </c:layout>
              <c:numFmt formatCode="#,##0;&quot;-&quot;#,##0" sourceLinked="0"/>
              <c:spPr>
                <a:noFill/>
                <a:ln>
                  <a:noFill/>
                </a:ln>
              </c:spPr>
              <c:txPr>
                <a:bodyPr wrap="none"/>
                <a:lstStyle/>
                <a:p>
                  <a:pPr>
                    <a:defRPr lang="ja-JP" sz="9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DE48-4492-93F2-B11FD5573505}"/>
                </c:ext>
              </c:extLst>
            </c:dLbl>
            <c:dLbl>
              <c:idx val="23"/>
              <c:layout>
                <c:manualLayout>
                  <c:x val="-3.3551121313791276E-3"/>
                  <c:y val="-0.39321723189734187"/>
                </c:manualLayout>
              </c:layout>
              <c:numFmt formatCode="#,##0;&quot;-&quot;#,##0" sourceLinked="0"/>
              <c:spPr>
                <a:noFill/>
                <a:ln>
                  <a:noFill/>
                </a:ln>
              </c:spPr>
              <c:txPr>
                <a:bodyPr wrap="none"/>
                <a:lstStyle/>
                <a:p>
                  <a:pPr>
                    <a:defRPr lang="ja-JP" sz="9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DE48-4492-93F2-B11FD5573505}"/>
                </c:ext>
              </c:extLst>
            </c:dLbl>
            <c:spPr>
              <a:noFill/>
              <a:ln>
                <a:noFill/>
              </a:ln>
              <a:effectLst/>
            </c:spPr>
            <c:txPr>
              <a:bodyPr wrap="square" lIns="38100" tIns="19050" rIns="38100" bIns="19050" anchor="ctr">
                <a:spAutoFit/>
              </a:bodyPr>
              <a:lstStyle/>
              <a:p>
                <a:pPr>
                  <a:defRPr lang="ja-JP" sz="900"/>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14684.5</c:v>
                </c:pt>
                <c:pt idx="1">
                  <c:v>14623.6</c:v>
                </c:pt>
                <c:pt idx="2">
                  <c:v>14559</c:v>
                </c:pt>
                <c:pt idx="3">
                  <c:v>14494.7</c:v>
                </c:pt>
                <c:pt idx="4">
                  <c:v>14435.4</c:v>
                </c:pt>
                <c:pt idx="5">
                  <c:v>14380</c:v>
                </c:pt>
                <c:pt idx="6">
                  <c:v>14333.9</c:v>
                </c:pt>
                <c:pt idx="7">
                  <c:v>14311.8</c:v>
                </c:pt>
                <c:pt idx="8">
                  <c:v>14308.7</c:v>
                </c:pt>
                <c:pt idx="9">
                  <c:v>14316.4</c:v>
                </c:pt>
                <c:pt idx="10">
                  <c:v>14324.3</c:v>
                </c:pt>
                <c:pt idx="11">
                  <c:v>14336.5</c:v>
                </c:pt>
                <c:pt idx="12">
                  <c:v>14362.9</c:v>
                </c:pt>
                <c:pt idx="13">
                  <c:v>14395.7</c:v>
                </c:pt>
                <c:pt idx="14">
                  <c:v>14428.5</c:v>
                </c:pt>
                <c:pt idx="15">
                  <c:v>14466.8</c:v>
                </c:pt>
                <c:pt idx="16">
                  <c:v>14510.9</c:v>
                </c:pt>
                <c:pt idx="17">
                  <c:v>14545.3</c:v>
                </c:pt>
                <c:pt idx="18">
                  <c:v>14565.2</c:v>
                </c:pt>
                <c:pt idx="19">
                  <c:v>14574.2</c:v>
                </c:pt>
                <c:pt idx="20">
                  <c:v>14561.7</c:v>
                </c:pt>
                <c:pt idx="21">
                  <c:v>14143.3</c:v>
                </c:pt>
                <c:pt idx="22">
                  <c:v>13711.1</c:v>
                </c:pt>
                <c:pt idx="23">
                  <c:v>13313.3</c:v>
                </c:pt>
              </c:numCache>
            </c:numRef>
          </c:val>
          <c:extLst>
            <c:ext xmlns:c16="http://schemas.microsoft.com/office/drawing/2014/chart" uri="{C3380CC4-5D6E-409C-BE32-E72D297353CC}">
              <c16:uniqueId val="{00000016-DE48-4492-93F2-B11FD5573505}"/>
            </c:ext>
          </c:extLst>
        </c:ser>
        <c:dLbls>
          <c:showLegendKey val="0"/>
          <c:showVal val="0"/>
          <c:showCatName val="0"/>
          <c:showSerName val="0"/>
          <c:showPercent val="0"/>
          <c:showBubbleSize val="0"/>
        </c:dLbls>
        <c:gapWidth val="60"/>
        <c:overlap val="100"/>
        <c:axId val="614158752"/>
        <c:axId val="614158360"/>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Pt>
            <c:idx val="19"/>
            <c:marker>
              <c:symbol val="none"/>
            </c:marker>
            <c:bubble3D val="0"/>
            <c:extLst>
              <c:ext xmlns:c16="http://schemas.microsoft.com/office/drawing/2014/chart" uri="{C3380CC4-5D6E-409C-BE32-E72D297353CC}">
                <c16:uniqueId val="{00000017-DE48-4492-93F2-B11FD5573505}"/>
              </c:ext>
            </c:extLst>
          </c:dPt>
          <c:dPt>
            <c:idx val="20"/>
            <c:marker>
              <c:symbol val="none"/>
            </c:marker>
            <c:bubble3D val="0"/>
            <c:extLst>
              <c:ext xmlns:c16="http://schemas.microsoft.com/office/drawing/2014/chart" uri="{C3380CC4-5D6E-409C-BE32-E72D297353CC}">
                <c16:uniqueId val="{00000018-DE48-4492-93F2-B11FD5573505}"/>
              </c:ext>
            </c:extLst>
          </c:dPt>
          <c:dPt>
            <c:idx val="21"/>
            <c:marker>
              <c:symbol val="none"/>
            </c:marker>
            <c:bubble3D val="0"/>
            <c:extLst>
              <c:ext xmlns:c16="http://schemas.microsoft.com/office/drawing/2014/chart" uri="{C3380CC4-5D6E-409C-BE32-E72D297353CC}">
                <c16:uniqueId val="{00000019-DE48-4492-93F2-B11FD5573505}"/>
              </c:ext>
            </c:extLst>
          </c:dPt>
          <c:dPt>
            <c:idx val="22"/>
            <c:marker>
              <c:symbol val="none"/>
            </c:marker>
            <c:bubble3D val="0"/>
            <c:extLst>
              <c:ext xmlns:c16="http://schemas.microsoft.com/office/drawing/2014/chart" uri="{C3380CC4-5D6E-409C-BE32-E72D297353CC}">
                <c16:uniqueId val="{0000001A-DE48-4492-93F2-B11FD5573505}"/>
              </c:ext>
            </c:extLst>
          </c:dPt>
          <c:dPt>
            <c:idx val="23"/>
            <c:marker>
              <c:symbol val="none"/>
            </c:marker>
            <c:bubble3D val="0"/>
            <c:extLst>
              <c:ext xmlns:c16="http://schemas.microsoft.com/office/drawing/2014/chart" uri="{C3380CC4-5D6E-409C-BE32-E72D297353CC}">
                <c16:uniqueId val="{0000001B-DE48-4492-93F2-B11FD5573505}"/>
              </c:ext>
            </c:extLst>
          </c:dPt>
          <c:dLbls>
            <c:dLbl>
              <c:idx val="0"/>
              <c:layout>
                <c:manualLayout>
                  <c:x val="-2.4015538131034946E-2"/>
                  <c:y val="-7.33272439002703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DE48-4492-93F2-B11FD5573505}"/>
                </c:ext>
              </c:extLst>
            </c:dLbl>
            <c:dLbl>
              <c:idx val="1"/>
              <c:layout>
                <c:manualLayout>
                  <c:x val="-2.2602859417444669E-2"/>
                  <c:y val="-7.33272439002703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DE48-4492-93F2-B11FD5573505}"/>
                </c:ext>
              </c:extLst>
            </c:dLbl>
            <c:dLbl>
              <c:idx val="2"/>
              <c:layout>
                <c:manualLayout>
                  <c:x val="-2.401553813103496E-2"/>
                  <c:y val="-9.53254170703514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DE48-4492-93F2-B11FD5573505}"/>
                </c:ext>
              </c:extLst>
            </c:dLbl>
            <c:dLbl>
              <c:idx val="3"/>
              <c:layout>
                <c:manualLayout>
                  <c:x val="-2.5428216844625279E-2"/>
                  <c:y val="-9.53254170703514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DE48-4492-93F2-B11FD5573505}"/>
                </c:ext>
              </c:extLst>
            </c:dLbl>
            <c:dLbl>
              <c:idx val="4"/>
              <c:layout>
                <c:manualLayout>
                  <c:x val="-2.5428216844625252E-2"/>
                  <c:y val="-8.06599682902974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DE48-4492-93F2-B11FD5573505}"/>
                </c:ext>
              </c:extLst>
            </c:dLbl>
            <c:dLbl>
              <c:idx val="5"/>
              <c:layout>
                <c:manualLayout>
                  <c:x val="-2.5428216844625252E-2"/>
                  <c:y val="-0.11732359024043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DE48-4492-93F2-B11FD5573505}"/>
                </c:ext>
              </c:extLst>
            </c:dLbl>
            <c:dLbl>
              <c:idx val="6"/>
              <c:layout>
                <c:manualLayout>
                  <c:x val="-2.4015538131035012E-2"/>
                  <c:y val="-0.1099908658504055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DE48-4492-93F2-B11FD5573505}"/>
                </c:ext>
              </c:extLst>
            </c:dLbl>
            <c:dLbl>
              <c:idx val="7"/>
              <c:layout>
                <c:manualLayout>
                  <c:x val="-2.401553813103496E-2"/>
                  <c:y val="-9.53254170703514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DE48-4492-93F2-B11FD5573505}"/>
                </c:ext>
              </c:extLst>
            </c:dLbl>
            <c:dLbl>
              <c:idx val="8"/>
              <c:layout>
                <c:manualLayout>
                  <c:x val="0"/>
                  <c:y val="-9.8991750687442717E-2"/>
                </c:manualLayout>
              </c:layout>
              <c:numFmt formatCode="#,##0.0;#,##0.0" sourceLinked="0"/>
              <c:spPr>
                <a:noFill/>
                <a:ln>
                  <a:noFill/>
                </a:ln>
              </c:spPr>
              <c:txPr>
                <a:bodyPr wrap="none"/>
                <a:lstStyle/>
                <a:p>
                  <a:pPr>
                    <a:defRPr lang="ja-JP" sz="9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DE48-4492-93F2-B11FD5573505}"/>
                </c:ext>
              </c:extLst>
            </c:dLbl>
            <c:dLbl>
              <c:idx val="9"/>
              <c:layout>
                <c:manualLayout>
                  <c:x val="0"/>
                  <c:y val="-9.8991750687442717E-2"/>
                </c:manualLayout>
              </c:layout>
              <c:numFmt formatCode="#,##0.0;&quot;-&quot;#,##0.0" sourceLinked="0"/>
              <c:spPr>
                <a:noFill/>
                <a:ln>
                  <a:noFill/>
                </a:ln>
              </c:spPr>
              <c:txPr>
                <a:bodyPr wrap="none"/>
                <a:lstStyle/>
                <a:p>
                  <a:pPr>
                    <a:defRPr lang="ja-JP" sz="9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DE48-4492-93F2-B11FD5573505}"/>
                </c:ext>
              </c:extLst>
            </c:dLbl>
            <c:dLbl>
              <c:idx val="10"/>
              <c:layout>
                <c:manualLayout>
                  <c:x val="0"/>
                  <c:y val="-9.8991750687442717E-2"/>
                </c:manualLayout>
              </c:layout>
              <c:numFmt formatCode="#,##0.0;&quot;-&quot;#,##0.0" sourceLinked="0"/>
              <c:spPr>
                <a:noFill/>
                <a:ln>
                  <a:noFill/>
                </a:ln>
              </c:spPr>
              <c:txPr>
                <a:bodyPr wrap="none"/>
                <a:lstStyle/>
                <a:p>
                  <a:pPr>
                    <a:defRPr lang="ja-JP" sz="9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DE48-4492-93F2-B11FD5573505}"/>
                </c:ext>
              </c:extLst>
            </c:dLbl>
            <c:dLbl>
              <c:idx val="11"/>
              <c:layout>
                <c:manualLayout>
                  <c:x val="0"/>
                  <c:y val="-9.8991750687442717E-2"/>
                </c:manualLayout>
              </c:layout>
              <c:numFmt formatCode="#,##0.0;&quot;-&quot;#,##0.0" sourceLinked="0"/>
              <c:spPr>
                <a:noFill/>
                <a:ln>
                  <a:noFill/>
                </a:ln>
              </c:spPr>
              <c:txPr>
                <a:bodyPr wrap="none"/>
                <a:lstStyle/>
                <a:p>
                  <a:pPr>
                    <a:defRPr lang="ja-JP" sz="9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DE48-4492-93F2-B11FD5573505}"/>
                </c:ext>
              </c:extLst>
            </c:dLbl>
            <c:dLbl>
              <c:idx val="12"/>
              <c:layout>
                <c:manualLayout>
                  <c:x val="0"/>
                  <c:y val="-9.8991750687442717E-2"/>
                </c:manualLayout>
              </c:layout>
              <c:numFmt formatCode="#,##0.0;&quot;-&quot;#,##0.0" sourceLinked="0"/>
              <c:spPr>
                <a:noFill/>
                <a:ln>
                  <a:noFill/>
                </a:ln>
              </c:spPr>
              <c:txPr>
                <a:bodyPr wrap="none"/>
                <a:lstStyle/>
                <a:p>
                  <a:pPr>
                    <a:defRPr lang="ja-JP" sz="9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DE48-4492-93F2-B11FD5573505}"/>
                </c:ext>
              </c:extLst>
            </c:dLbl>
            <c:dLbl>
              <c:idx val="13"/>
              <c:layout>
                <c:manualLayout>
                  <c:x val="0"/>
                  <c:y val="-9.8991750687442717E-2"/>
                </c:manualLayout>
              </c:layout>
              <c:numFmt formatCode="#,##0.0;&quot;-&quot;#,##0.0" sourceLinked="0"/>
              <c:spPr>
                <a:noFill/>
                <a:ln>
                  <a:noFill/>
                </a:ln>
              </c:spPr>
              <c:txPr>
                <a:bodyPr wrap="none"/>
                <a:lstStyle/>
                <a:p>
                  <a:pPr>
                    <a:defRPr lang="ja-JP" sz="9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DE48-4492-93F2-B11FD5573505}"/>
                </c:ext>
              </c:extLst>
            </c:dLbl>
            <c:dLbl>
              <c:idx val="14"/>
              <c:layout>
                <c:manualLayout>
                  <c:x val="0"/>
                  <c:y val="-9.8991750687442717E-2"/>
                </c:manualLayout>
              </c:layout>
              <c:numFmt formatCode="#,##0.0;&quot;-&quot;#,##0.0" sourceLinked="0"/>
              <c:spPr>
                <a:noFill/>
                <a:ln>
                  <a:noFill/>
                </a:ln>
              </c:spPr>
              <c:txPr>
                <a:bodyPr wrap="none"/>
                <a:lstStyle/>
                <a:p>
                  <a:pPr>
                    <a:defRPr lang="ja-JP" sz="9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DE48-4492-93F2-B11FD5573505}"/>
                </c:ext>
              </c:extLst>
            </c:dLbl>
            <c:dLbl>
              <c:idx val="15"/>
              <c:layout>
                <c:manualLayout>
                  <c:x val="0"/>
                  <c:y val="-9.8991750687442717E-2"/>
                </c:manualLayout>
              </c:layout>
              <c:numFmt formatCode="#,##0.0;&quot;-&quot;#,##0.0" sourceLinked="0"/>
              <c:spPr>
                <a:noFill/>
                <a:ln>
                  <a:noFill/>
                </a:ln>
              </c:spPr>
              <c:txPr>
                <a:bodyPr wrap="none"/>
                <a:lstStyle/>
                <a:p>
                  <a:pPr>
                    <a:defRPr lang="ja-JP" sz="9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DE48-4492-93F2-B11FD5573505}"/>
                </c:ext>
              </c:extLst>
            </c:dLbl>
            <c:dLbl>
              <c:idx val="16"/>
              <c:layout>
                <c:manualLayout>
                  <c:x val="0"/>
                  <c:y val="-9.8991750687442717E-2"/>
                </c:manualLayout>
              </c:layout>
              <c:numFmt formatCode="#,##0.0;&quot;-&quot;#,##0.0" sourceLinked="0"/>
              <c:spPr>
                <a:noFill/>
                <a:ln>
                  <a:noFill/>
                </a:ln>
              </c:spPr>
              <c:txPr>
                <a:bodyPr wrap="none"/>
                <a:lstStyle/>
                <a:p>
                  <a:pPr>
                    <a:defRPr lang="ja-JP" sz="9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DE48-4492-93F2-B11FD5573505}"/>
                </c:ext>
              </c:extLst>
            </c:dLbl>
            <c:dLbl>
              <c:idx val="17"/>
              <c:layout>
                <c:manualLayout>
                  <c:x val="0"/>
                  <c:y val="-9.8991750687442717E-2"/>
                </c:manualLayout>
              </c:layout>
              <c:numFmt formatCode="#,##0.0;&quot;-&quot;#,##0.0" sourceLinked="0"/>
              <c:spPr>
                <a:noFill/>
                <a:ln>
                  <a:noFill/>
                </a:ln>
              </c:spPr>
              <c:txPr>
                <a:bodyPr wrap="none"/>
                <a:lstStyle/>
                <a:p>
                  <a:pPr>
                    <a:defRPr lang="ja-JP" sz="9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DE48-4492-93F2-B11FD5573505}"/>
                </c:ext>
              </c:extLst>
            </c:dLbl>
            <c:dLbl>
              <c:idx val="18"/>
              <c:layout>
                <c:manualLayout>
                  <c:x val="0"/>
                  <c:y val="-9.8991750687442717E-2"/>
                </c:manualLayout>
              </c:layout>
              <c:numFmt formatCode="#,##0.0;#,##0.0" sourceLinked="0"/>
              <c:spPr>
                <a:noFill/>
                <a:ln>
                  <a:noFill/>
                </a:ln>
              </c:spPr>
              <c:txPr>
                <a:bodyPr wrap="none"/>
                <a:lstStyle/>
                <a:p>
                  <a:pPr>
                    <a:defRPr lang="ja-JP" sz="9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DE48-4492-93F2-B11FD5573505}"/>
                </c:ext>
              </c:extLst>
            </c:dLbl>
            <c:dLbl>
              <c:idx val="19"/>
              <c:layout>
                <c:manualLayout>
                  <c:x val="-1.6952144563083502E-2"/>
                  <c:y val="-7.33272439002703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DE48-4492-93F2-B11FD5573505}"/>
                </c:ext>
              </c:extLst>
            </c:dLbl>
            <c:dLbl>
              <c:idx val="20"/>
              <c:layout>
                <c:manualLayout>
                  <c:x val="-2.2602859417444669E-2"/>
                  <c:y val="-0.1026581414603785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DE48-4492-93F2-B11FD5573505}"/>
                </c:ext>
              </c:extLst>
            </c:dLbl>
            <c:dLbl>
              <c:idx val="21"/>
              <c:layout>
                <c:manualLayout>
                  <c:x val="-2.1190180703854273E-2"/>
                  <c:y val="-8.06599682902973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DE48-4492-93F2-B11FD5573505}"/>
                </c:ext>
              </c:extLst>
            </c:dLbl>
            <c:dLbl>
              <c:idx val="22"/>
              <c:layout>
                <c:manualLayout>
                  <c:x val="-2.5428216844625252E-2"/>
                  <c:y val="-7.33272439002703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DE48-4492-93F2-B11FD5573505}"/>
                </c:ext>
              </c:extLst>
            </c:dLbl>
            <c:dLbl>
              <c:idx val="23"/>
              <c:layout>
                <c:manualLayout>
                  <c:x val="-2.6840895558215751E-2"/>
                  <c:y val="-6.59945195102433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DE48-4492-93F2-B11FD5573505}"/>
                </c:ext>
              </c:extLst>
            </c:dLbl>
            <c:spPr>
              <a:noFill/>
              <a:ln>
                <a:noFill/>
              </a:ln>
              <a:effectLst/>
            </c:spPr>
            <c:txPr>
              <a:bodyPr wrap="square" lIns="38100" tIns="19050" rIns="38100" bIns="19050" anchor="ctr">
                <a:spAutoFit/>
              </a:bodyPr>
              <a:lstStyle/>
              <a:p>
                <a:pPr>
                  <a:defRPr lang="ja-JP" sz="900"/>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Sheet1!$A$2:$X$2</c:f>
              <c:numCache>
                <c:formatCode>General</c:formatCode>
                <c:ptCount val="24"/>
                <c:pt idx="0">
                  <c:v>-0.4</c:v>
                </c:pt>
                <c:pt idx="1">
                  <c:v>-0.4</c:v>
                </c:pt>
                <c:pt idx="2">
                  <c:v>-0.4</c:v>
                </c:pt>
                <c:pt idx="3">
                  <c:v>-0.4</c:v>
                </c:pt>
                <c:pt idx="4">
                  <c:v>-0.4</c:v>
                </c:pt>
                <c:pt idx="5">
                  <c:v>-0.4</c:v>
                </c:pt>
                <c:pt idx="6">
                  <c:v>-0.2</c:v>
                </c:pt>
                <c:pt idx="7">
                  <c:v>-0.1</c:v>
                </c:pt>
                <c:pt idx="8">
                  <c:v>0</c:v>
                </c:pt>
                <c:pt idx="9">
                  <c:v>0.1</c:v>
                </c:pt>
                <c:pt idx="10">
                  <c:v>0</c:v>
                </c:pt>
                <c:pt idx="11">
                  <c:v>0.2</c:v>
                </c:pt>
                <c:pt idx="12">
                  <c:v>0.2</c:v>
                </c:pt>
                <c:pt idx="13">
                  <c:v>0.2</c:v>
                </c:pt>
                <c:pt idx="14">
                  <c:v>0.2</c:v>
                </c:pt>
                <c:pt idx="15">
                  <c:v>0.3</c:v>
                </c:pt>
                <c:pt idx="16">
                  <c:v>0.3</c:v>
                </c:pt>
                <c:pt idx="17">
                  <c:v>0.2</c:v>
                </c:pt>
                <c:pt idx="18">
                  <c:v>0.1</c:v>
                </c:pt>
                <c:pt idx="19">
                  <c:v>0</c:v>
                </c:pt>
                <c:pt idx="20">
                  <c:v>-0.2</c:v>
                </c:pt>
                <c:pt idx="21">
                  <c:v>-0.3</c:v>
                </c:pt>
                <c:pt idx="22">
                  <c:v>-0.3</c:v>
                </c:pt>
                <c:pt idx="23">
                  <c:v>-0.3</c:v>
                </c:pt>
              </c:numCache>
            </c:numRef>
          </c:val>
          <c:smooth val="0"/>
          <c:extLst>
            <c:ext xmlns:c16="http://schemas.microsoft.com/office/drawing/2014/chart" uri="{C3380CC4-5D6E-409C-BE32-E72D297353CC}">
              <c16:uniqueId val="{0000002F-DE48-4492-93F2-B11FD5573505}"/>
            </c:ext>
          </c:extLst>
        </c:ser>
        <c:dLbls>
          <c:showLegendKey val="0"/>
          <c:showVal val="0"/>
          <c:showCatName val="0"/>
          <c:showSerName val="0"/>
          <c:showPercent val="0"/>
          <c:showBubbleSize val="0"/>
        </c:dLbls>
        <c:marker val="1"/>
        <c:smooth val="0"/>
        <c:axId val="614158752"/>
        <c:axId val="614157968"/>
      </c:lineChart>
      <c:catAx>
        <c:axId val="61415875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ja-JP"/>
          </a:p>
        </c:txPr>
        <c:crossAx val="614158360"/>
        <c:crosses val="min"/>
        <c:auto val="0"/>
        <c:lblAlgn val="ctr"/>
        <c:lblOffset val="100"/>
        <c:noMultiLvlLbl val="0"/>
      </c:catAx>
      <c:valAx>
        <c:axId val="614158360"/>
        <c:scaling>
          <c:orientation val="minMax"/>
          <c:max val="180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ja-JP"/>
          </a:p>
        </c:txPr>
        <c:crossAx val="614158752"/>
        <c:crosses val="min"/>
        <c:crossBetween val="between"/>
        <c:majorUnit val="3000"/>
      </c:valAx>
      <c:valAx>
        <c:axId val="614157968"/>
        <c:scaling>
          <c:orientation val="minMax"/>
          <c:max val="0.8"/>
          <c:min val="-0.8"/>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ja-JP"/>
          </a:p>
        </c:txPr>
        <c:crossAx val="614158752"/>
        <c:crosses val="max"/>
        <c:crossBetween val="between"/>
        <c:majorUnit val="0.2"/>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w="9525" cap="flat" algn="ctr">
                <a:solidFill>
                  <a:srgbClr val="808080"/>
                </a:solidFill>
                <a:prstDash val="solid"/>
              </a:ln>
            </c:spPr>
            <c:extLst>
              <c:ext xmlns:c16="http://schemas.microsoft.com/office/drawing/2014/chart" uri="{C3380CC4-5D6E-409C-BE32-E72D297353CC}">
                <c16:uniqueId val="{00000000-A185-4F99-B2A2-D35FCC0E91AF}"/>
              </c:ext>
            </c:extLst>
          </c:dPt>
          <c:dPt>
            <c:idx val="1"/>
            <c:bubble3D val="0"/>
            <c:spPr>
              <a:solidFill>
                <a:srgbClr val="80CCE8"/>
              </a:solidFill>
              <a:ln w="9525" cap="flat" algn="ctr">
                <a:solidFill>
                  <a:srgbClr val="808080"/>
                </a:solidFill>
                <a:prstDash val="solid"/>
              </a:ln>
            </c:spPr>
            <c:extLst>
              <c:ext xmlns:c16="http://schemas.microsoft.com/office/drawing/2014/chart" uri="{C3380CC4-5D6E-409C-BE32-E72D297353CC}">
                <c16:uniqueId val="{00000001-A185-4F99-B2A2-D35FCC0E91AF}"/>
              </c:ext>
            </c:extLst>
          </c:dPt>
          <c:dPt>
            <c:idx val="2"/>
            <c:bubble3D val="0"/>
            <c:spPr>
              <a:solidFill>
                <a:srgbClr val="C0E6F4"/>
              </a:solidFill>
              <a:ln w="9525" cap="flat" algn="ctr">
                <a:solidFill>
                  <a:srgbClr val="808080"/>
                </a:solidFill>
                <a:prstDash val="solid"/>
              </a:ln>
            </c:spPr>
            <c:extLst>
              <c:ext xmlns:c16="http://schemas.microsoft.com/office/drawing/2014/chart" uri="{C3380CC4-5D6E-409C-BE32-E72D297353CC}">
                <c16:uniqueId val="{00000002-A185-4F99-B2A2-D35FCC0E91AF}"/>
              </c:ext>
            </c:extLst>
          </c:dPt>
          <c:dLbls>
            <c:dLbl>
              <c:idx val="0"/>
              <c:layout>
                <c:manualLayout>
                  <c:x val="2.6426174496644295E-2"/>
                  <c:y val="0.11331058020477816"/>
                </c:manualLayout>
              </c:layout>
              <c:numFmt formatCode="#,##0.0&quot;%&quot;;&quot;-&quot;#,##0.0&quot;%&quot;" sourceLinked="0"/>
              <c:spPr>
                <a:noFill/>
                <a:ln>
                  <a:noFill/>
                </a:ln>
              </c:spPr>
              <c:txPr>
                <a:bodyPr wrap="none"/>
                <a:lstStyle/>
                <a:p>
                  <a:pPr>
                    <a:defRPr kumimoji="1" lang="ja-JP" sz="1600" kern="1200">
                      <a:solidFill>
                        <a:schemeClr val="bg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185-4F99-B2A2-D35FCC0E91AF}"/>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88.367799397018032</c:v>
                </c:pt>
                <c:pt idx="1">
                  <c:v>3.785024311235504</c:v>
                </c:pt>
                <c:pt idx="2">
                  <c:v>7.8471762917464689</c:v>
                </c:pt>
              </c:numCache>
            </c:numRef>
          </c:val>
          <c:extLst>
            <c:ext xmlns:c16="http://schemas.microsoft.com/office/drawing/2014/chart" uri="{C3380CC4-5D6E-409C-BE32-E72D297353CC}">
              <c16:uniqueId val="{00000003-A185-4F99-B2A2-D35FCC0E91AF}"/>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355523396044381E-2"/>
          <c:y val="5.4336468129571575E-2"/>
          <c:w val="0.93712815565203411"/>
          <c:h val="0.75966562173458729"/>
        </c:manualLayout>
      </c:layout>
      <c:barChart>
        <c:barDir val="bar"/>
        <c:grouping val="stacked"/>
        <c:varyColors val="0"/>
        <c:ser>
          <c:idx val="0"/>
          <c:order val="0"/>
          <c:spPr>
            <a:solidFill>
              <a:srgbClr val="1F497D"/>
            </a:solidFill>
            <a:ln w="9525" cap="flat" algn="ctr">
              <a:solidFill>
                <a:srgbClr val="808080"/>
              </a:solidFill>
              <a:prstDash val="solid"/>
            </a:ln>
          </c:spPr>
          <c:invertIfNegative val="0"/>
          <c:val>
            <c:numRef>
              <c:f>Sheet1!$A$1</c:f>
              <c:numCache>
                <c:formatCode>General</c:formatCode>
                <c:ptCount val="1"/>
                <c:pt idx="0">
                  <c:v>53.397099999999995</c:v>
                </c:pt>
              </c:numCache>
            </c:numRef>
          </c:val>
          <c:extLst>
            <c:ext xmlns:c16="http://schemas.microsoft.com/office/drawing/2014/chart" uri="{C3380CC4-5D6E-409C-BE32-E72D297353CC}">
              <c16:uniqueId val="{00000000-0511-4F8E-A90A-3543DD06FCA1}"/>
            </c:ext>
          </c:extLst>
        </c:ser>
        <c:ser>
          <c:idx val="1"/>
          <c:order val="1"/>
          <c:spPr>
            <a:solidFill>
              <a:srgbClr val="1F497D"/>
            </a:solidFill>
            <a:ln w="9525" cap="flat" algn="ctr">
              <a:solidFill>
                <a:srgbClr val="808080"/>
              </a:solidFill>
              <a:prstDash val="solid"/>
            </a:ln>
          </c:spPr>
          <c:invertIfNegative val="0"/>
          <c:val>
            <c:numRef>
              <c:f>Sheet1!$A$2</c:f>
              <c:numCache>
                <c:formatCode>General</c:formatCode>
                <c:ptCount val="1"/>
                <c:pt idx="0">
                  <c:v>16.953799999999998</c:v>
                </c:pt>
              </c:numCache>
            </c:numRef>
          </c:val>
          <c:extLst>
            <c:ext xmlns:c16="http://schemas.microsoft.com/office/drawing/2014/chart" uri="{C3380CC4-5D6E-409C-BE32-E72D297353CC}">
              <c16:uniqueId val="{00000001-0511-4F8E-A90A-3543DD06FCA1}"/>
            </c:ext>
          </c:extLst>
        </c:ser>
        <c:ser>
          <c:idx val="2"/>
          <c:order val="2"/>
          <c:spPr>
            <a:solidFill>
              <a:srgbClr val="1F497D"/>
            </a:solidFill>
            <a:ln w="9525" cap="flat" algn="ctr">
              <a:solidFill>
                <a:srgbClr val="808080"/>
              </a:solidFill>
              <a:prstDash val="solid"/>
            </a:ln>
          </c:spPr>
          <c:invertIfNegative val="0"/>
          <c:val>
            <c:numRef>
              <c:f>Sheet1!$A$3</c:f>
              <c:numCache>
                <c:formatCode>General</c:formatCode>
                <c:ptCount val="1"/>
                <c:pt idx="0">
                  <c:v>3.7187999999999999</c:v>
                </c:pt>
              </c:numCache>
            </c:numRef>
          </c:val>
          <c:extLst>
            <c:ext xmlns:c16="http://schemas.microsoft.com/office/drawing/2014/chart" uri="{C3380CC4-5D6E-409C-BE32-E72D297353CC}">
              <c16:uniqueId val="{00000002-0511-4F8E-A90A-3543DD06FCA1}"/>
            </c:ext>
          </c:extLst>
        </c:ser>
        <c:ser>
          <c:idx val="3"/>
          <c:order val="3"/>
          <c:spPr>
            <a:solidFill>
              <a:srgbClr val="1F497D"/>
            </a:solidFill>
            <a:ln w="9525" cap="flat" algn="ctr">
              <a:solidFill>
                <a:srgbClr val="808080"/>
              </a:solidFill>
              <a:prstDash val="solid"/>
            </a:ln>
          </c:spPr>
          <c:invertIfNegative val="0"/>
          <c:val>
            <c:numRef>
              <c:f>Sheet1!$A$4</c:f>
              <c:numCache>
                <c:formatCode>General</c:formatCode>
                <c:ptCount val="1"/>
                <c:pt idx="0">
                  <c:v>3.6205000000000043</c:v>
                </c:pt>
              </c:numCache>
            </c:numRef>
          </c:val>
          <c:extLst>
            <c:ext xmlns:c16="http://schemas.microsoft.com/office/drawing/2014/chart" uri="{C3380CC4-5D6E-409C-BE32-E72D297353CC}">
              <c16:uniqueId val="{00000003-0511-4F8E-A90A-3543DD06FCA1}"/>
            </c:ext>
          </c:extLst>
        </c:ser>
        <c:ser>
          <c:idx val="4"/>
          <c:order val="4"/>
          <c:spPr>
            <a:solidFill>
              <a:srgbClr val="1F497D"/>
            </a:solidFill>
            <a:ln w="9525" cap="flat" algn="ctr">
              <a:solidFill>
                <a:srgbClr val="808080"/>
              </a:solidFill>
              <a:prstDash val="solid"/>
            </a:ln>
          </c:spPr>
          <c:invertIfNegative val="0"/>
          <c:val>
            <c:numRef>
              <c:f>Sheet1!$A$5</c:f>
              <c:numCache>
                <c:formatCode>General</c:formatCode>
                <c:ptCount val="1"/>
                <c:pt idx="0">
                  <c:v>2.7992000000000017</c:v>
                </c:pt>
              </c:numCache>
            </c:numRef>
          </c:val>
          <c:extLst>
            <c:ext xmlns:c16="http://schemas.microsoft.com/office/drawing/2014/chart" uri="{C3380CC4-5D6E-409C-BE32-E72D297353CC}">
              <c16:uniqueId val="{00000004-0511-4F8E-A90A-3543DD06FCA1}"/>
            </c:ext>
          </c:extLst>
        </c:ser>
        <c:ser>
          <c:idx val="5"/>
          <c:order val="5"/>
          <c:spPr>
            <a:solidFill>
              <a:srgbClr val="1F497D"/>
            </a:solidFill>
            <a:ln w="9525" cap="flat" algn="ctr">
              <a:solidFill>
                <a:srgbClr val="808080"/>
              </a:solidFill>
              <a:prstDash val="solid"/>
            </a:ln>
          </c:spPr>
          <c:invertIfNegative val="0"/>
          <c:val>
            <c:numRef>
              <c:f>Sheet1!$A$6</c:f>
              <c:numCache>
                <c:formatCode>General</c:formatCode>
                <c:ptCount val="1"/>
                <c:pt idx="0">
                  <c:v>1.8209000000000031</c:v>
                </c:pt>
              </c:numCache>
            </c:numRef>
          </c:val>
          <c:extLst>
            <c:ext xmlns:c16="http://schemas.microsoft.com/office/drawing/2014/chart" uri="{C3380CC4-5D6E-409C-BE32-E72D297353CC}">
              <c16:uniqueId val="{00000005-0511-4F8E-A90A-3543DD06FCA1}"/>
            </c:ext>
          </c:extLst>
        </c:ser>
        <c:ser>
          <c:idx val="6"/>
          <c:order val="6"/>
          <c:spPr>
            <a:solidFill>
              <a:srgbClr val="1F497D"/>
            </a:solidFill>
            <a:ln w="9525" cap="flat" algn="ctr">
              <a:solidFill>
                <a:srgbClr val="808080"/>
              </a:solidFill>
              <a:prstDash val="solid"/>
            </a:ln>
          </c:spPr>
          <c:invertIfNegative val="0"/>
          <c:val>
            <c:numRef>
              <c:f>Sheet1!$A$7</c:f>
              <c:numCache>
                <c:formatCode>General</c:formatCode>
                <c:ptCount val="1"/>
                <c:pt idx="0">
                  <c:v>1.2467000000000006</c:v>
                </c:pt>
              </c:numCache>
            </c:numRef>
          </c:val>
          <c:extLst>
            <c:ext xmlns:c16="http://schemas.microsoft.com/office/drawing/2014/chart" uri="{C3380CC4-5D6E-409C-BE32-E72D297353CC}">
              <c16:uniqueId val="{00000006-0511-4F8E-A90A-3543DD06FCA1}"/>
            </c:ext>
          </c:extLst>
        </c:ser>
        <c:ser>
          <c:idx val="7"/>
          <c:order val="7"/>
          <c:spPr>
            <a:solidFill>
              <a:srgbClr val="1F497D"/>
            </a:solidFill>
            <a:ln w="9525" cap="flat" algn="ctr">
              <a:solidFill>
                <a:srgbClr val="808080"/>
              </a:solidFill>
              <a:prstDash val="solid"/>
            </a:ln>
          </c:spPr>
          <c:invertIfNegative val="0"/>
          <c:val>
            <c:numRef>
              <c:f>Sheet1!$A$8</c:f>
              <c:numCache>
                <c:formatCode>General</c:formatCode>
                <c:ptCount val="1"/>
                <c:pt idx="0">
                  <c:v>1.182099999999997</c:v>
                </c:pt>
              </c:numCache>
            </c:numRef>
          </c:val>
          <c:extLst>
            <c:ext xmlns:c16="http://schemas.microsoft.com/office/drawing/2014/chart" uri="{C3380CC4-5D6E-409C-BE32-E72D297353CC}">
              <c16:uniqueId val="{00000007-0511-4F8E-A90A-3543DD06FCA1}"/>
            </c:ext>
          </c:extLst>
        </c:ser>
        <c:ser>
          <c:idx val="8"/>
          <c:order val="8"/>
          <c:spPr>
            <a:solidFill>
              <a:srgbClr val="1F497D"/>
            </a:solidFill>
            <a:ln w="9525" cap="flat" algn="ctr">
              <a:solidFill>
                <a:srgbClr val="808080"/>
              </a:solidFill>
              <a:prstDash val="solid"/>
            </a:ln>
          </c:spPr>
          <c:invertIfNegative val="0"/>
          <c:val>
            <c:numRef>
              <c:f>Sheet1!$A$9</c:f>
              <c:numCache>
                <c:formatCode>General</c:formatCode>
                <c:ptCount val="1"/>
                <c:pt idx="0">
                  <c:v>9.3299999999996164E-2</c:v>
                </c:pt>
              </c:numCache>
            </c:numRef>
          </c:val>
          <c:extLst>
            <c:ext xmlns:c16="http://schemas.microsoft.com/office/drawing/2014/chart" uri="{C3380CC4-5D6E-409C-BE32-E72D297353CC}">
              <c16:uniqueId val="{00000008-0511-4F8E-A90A-3543DD06FCA1}"/>
            </c:ext>
          </c:extLst>
        </c:ser>
        <c:ser>
          <c:idx val="9"/>
          <c:order val="9"/>
          <c:spPr>
            <a:solidFill>
              <a:srgbClr val="1F497D"/>
            </a:solidFill>
            <a:ln w="9525" cap="flat" algn="ctr">
              <a:solidFill>
                <a:srgbClr val="808080"/>
              </a:solidFill>
              <a:prstDash val="solid"/>
            </a:ln>
          </c:spPr>
          <c:invertIfNegative val="0"/>
          <c:val>
            <c:numRef>
              <c:f>Sheet1!$A$10</c:f>
              <c:numCache>
                <c:formatCode>General</c:formatCode>
                <c:ptCount val="1"/>
                <c:pt idx="0">
                  <c:v>7.9200000000001491E-2</c:v>
                </c:pt>
              </c:numCache>
            </c:numRef>
          </c:val>
          <c:extLst>
            <c:ext xmlns:c16="http://schemas.microsoft.com/office/drawing/2014/chart" uri="{C3380CC4-5D6E-409C-BE32-E72D297353CC}">
              <c16:uniqueId val="{00000009-0511-4F8E-A90A-3543DD06FCA1}"/>
            </c:ext>
          </c:extLst>
        </c:ser>
        <c:ser>
          <c:idx val="10"/>
          <c:order val="10"/>
          <c:spPr>
            <a:solidFill>
              <a:srgbClr val="F9DFB5"/>
            </a:solidFill>
            <a:ln w="9525" cap="flat" algn="ctr">
              <a:solidFill>
                <a:srgbClr val="808080"/>
              </a:solidFill>
              <a:prstDash val="solid"/>
            </a:ln>
          </c:spPr>
          <c:invertIfNegative val="0"/>
          <c:val>
            <c:numRef>
              <c:f>Sheet1!$A$11</c:f>
              <c:numCache>
                <c:formatCode>General</c:formatCode>
                <c:ptCount val="1"/>
                <c:pt idx="0">
                  <c:v>4.9129000000425194E-4</c:v>
                </c:pt>
              </c:numCache>
            </c:numRef>
          </c:val>
          <c:extLst>
            <c:ext xmlns:c16="http://schemas.microsoft.com/office/drawing/2014/chart" uri="{C3380CC4-5D6E-409C-BE32-E72D297353CC}">
              <c16:uniqueId val="{0000000A-0511-4F8E-A90A-3543DD06FCA1}"/>
            </c:ext>
          </c:extLst>
        </c:ser>
        <c:ser>
          <c:idx val="11"/>
          <c:order val="11"/>
          <c:spPr>
            <a:solidFill>
              <a:srgbClr val="F9DFB5"/>
            </a:solidFill>
            <a:ln w="9525" cap="flat" algn="ctr">
              <a:solidFill>
                <a:srgbClr val="808080"/>
              </a:solidFill>
              <a:prstDash val="solid"/>
            </a:ln>
          </c:spPr>
          <c:invertIfNegative val="0"/>
          <c:val>
            <c:numRef>
              <c:f>Sheet1!$A$12</c:f>
              <c:numCache>
                <c:formatCode>General</c:formatCode>
                <c:ptCount val="1"/>
                <c:pt idx="0">
                  <c:v>0</c:v>
                </c:pt>
              </c:numCache>
            </c:numRef>
          </c:val>
          <c:extLst>
            <c:ext xmlns:c16="http://schemas.microsoft.com/office/drawing/2014/chart" uri="{C3380CC4-5D6E-409C-BE32-E72D297353CC}">
              <c16:uniqueId val="{0000000B-0511-4F8E-A90A-3543DD06FCA1}"/>
            </c:ext>
          </c:extLst>
        </c:ser>
        <c:ser>
          <c:idx val="12"/>
          <c:order val="12"/>
          <c:spPr>
            <a:solidFill>
              <a:srgbClr val="C0E6F4"/>
            </a:solidFill>
            <a:ln w="9525" cap="flat" algn="ctr">
              <a:solidFill>
                <a:srgbClr val="808080"/>
              </a:solidFill>
              <a:prstDash val="solid"/>
            </a:ln>
          </c:spPr>
          <c:invertIfNegative val="0"/>
          <c:val>
            <c:numRef>
              <c:f>Sheet1!$A$13</c:f>
              <c:numCache>
                <c:formatCode>General</c:formatCode>
                <c:ptCount val="1"/>
                <c:pt idx="0">
                  <c:v>2.1222999999999992</c:v>
                </c:pt>
              </c:numCache>
            </c:numRef>
          </c:val>
          <c:extLst>
            <c:ext xmlns:c16="http://schemas.microsoft.com/office/drawing/2014/chart" uri="{C3380CC4-5D6E-409C-BE32-E72D297353CC}">
              <c16:uniqueId val="{0000000C-0511-4F8E-A90A-3543DD06FCA1}"/>
            </c:ext>
          </c:extLst>
        </c:ser>
        <c:ser>
          <c:idx val="13"/>
          <c:order val="13"/>
          <c:spPr>
            <a:solidFill>
              <a:srgbClr val="C0E6F4"/>
            </a:solidFill>
            <a:ln w="9525" cap="flat" algn="ctr">
              <a:solidFill>
                <a:srgbClr val="808080"/>
              </a:solidFill>
              <a:prstDash val="solid"/>
            </a:ln>
          </c:spPr>
          <c:invertIfNegative val="0"/>
          <c:val>
            <c:numRef>
              <c:f>Sheet1!$A$14</c:f>
              <c:numCache>
                <c:formatCode>General</c:formatCode>
                <c:ptCount val="1"/>
                <c:pt idx="0">
                  <c:v>0.93940000000000135</c:v>
                </c:pt>
              </c:numCache>
            </c:numRef>
          </c:val>
          <c:extLst>
            <c:ext xmlns:c16="http://schemas.microsoft.com/office/drawing/2014/chart" uri="{C3380CC4-5D6E-409C-BE32-E72D297353CC}">
              <c16:uniqueId val="{0000000D-0511-4F8E-A90A-3543DD06FCA1}"/>
            </c:ext>
          </c:extLst>
        </c:ser>
        <c:ser>
          <c:idx val="14"/>
          <c:order val="14"/>
          <c:spPr>
            <a:solidFill>
              <a:srgbClr val="C0E6F4"/>
            </a:solidFill>
            <a:ln w="9525" cap="flat" algn="ctr">
              <a:solidFill>
                <a:srgbClr val="808080"/>
              </a:solidFill>
              <a:prstDash val="solid"/>
            </a:ln>
          </c:spPr>
          <c:invertIfNegative val="0"/>
          <c:val>
            <c:numRef>
              <c:f>Sheet1!$A$15</c:f>
              <c:numCache>
                <c:formatCode>General</c:formatCode>
                <c:ptCount val="1"/>
                <c:pt idx="0">
                  <c:v>0.30200000000000227</c:v>
                </c:pt>
              </c:numCache>
            </c:numRef>
          </c:val>
          <c:extLst>
            <c:ext xmlns:c16="http://schemas.microsoft.com/office/drawing/2014/chart" uri="{C3380CC4-5D6E-409C-BE32-E72D297353CC}">
              <c16:uniqueId val="{0000000E-0511-4F8E-A90A-3543DD06FCA1}"/>
            </c:ext>
          </c:extLst>
        </c:ser>
        <c:ser>
          <c:idx val="15"/>
          <c:order val="15"/>
          <c:spPr>
            <a:solidFill>
              <a:srgbClr val="C0E6F4"/>
            </a:solidFill>
            <a:ln w="9525" cap="flat" algn="ctr">
              <a:solidFill>
                <a:srgbClr val="808080"/>
              </a:solidFill>
              <a:prstDash val="solid"/>
            </a:ln>
          </c:spPr>
          <c:invertIfNegative val="0"/>
          <c:val>
            <c:numRef>
              <c:f>Sheet1!$A$16</c:f>
              <c:numCache>
                <c:formatCode>General</c:formatCode>
                <c:ptCount val="1"/>
                <c:pt idx="0">
                  <c:v>0.2022999999999997</c:v>
                </c:pt>
              </c:numCache>
            </c:numRef>
          </c:val>
          <c:extLst>
            <c:ext xmlns:c16="http://schemas.microsoft.com/office/drawing/2014/chart" uri="{C3380CC4-5D6E-409C-BE32-E72D297353CC}">
              <c16:uniqueId val="{0000000F-0511-4F8E-A90A-3543DD06FCA1}"/>
            </c:ext>
          </c:extLst>
        </c:ser>
        <c:ser>
          <c:idx val="16"/>
          <c:order val="16"/>
          <c:spPr>
            <a:solidFill>
              <a:srgbClr val="C0E6F4"/>
            </a:solidFill>
            <a:ln w="9525" cap="flat" algn="ctr">
              <a:solidFill>
                <a:srgbClr val="808080"/>
              </a:solidFill>
              <a:prstDash val="solid"/>
            </a:ln>
          </c:spPr>
          <c:invertIfNegative val="0"/>
          <c:val>
            <c:numRef>
              <c:f>Sheet1!$A$17</c:f>
              <c:numCache>
                <c:formatCode>General</c:formatCode>
                <c:ptCount val="1"/>
                <c:pt idx="0">
                  <c:v>0.11229999999999851</c:v>
                </c:pt>
              </c:numCache>
            </c:numRef>
          </c:val>
          <c:extLst>
            <c:ext xmlns:c16="http://schemas.microsoft.com/office/drawing/2014/chart" uri="{C3380CC4-5D6E-409C-BE32-E72D297353CC}">
              <c16:uniqueId val="{00000010-0511-4F8E-A90A-3543DD06FCA1}"/>
            </c:ext>
          </c:extLst>
        </c:ser>
        <c:ser>
          <c:idx val="17"/>
          <c:order val="17"/>
          <c:spPr>
            <a:solidFill>
              <a:srgbClr val="C0E6F4"/>
            </a:solidFill>
            <a:ln w="9525" cap="flat" algn="ctr">
              <a:solidFill>
                <a:srgbClr val="808080"/>
              </a:solidFill>
              <a:prstDash val="solid"/>
            </a:ln>
          </c:spPr>
          <c:invertIfNegative val="0"/>
          <c:val>
            <c:numRef>
              <c:f>Sheet1!$A$18</c:f>
              <c:numCache>
                <c:formatCode>General</c:formatCode>
                <c:ptCount val="1"/>
                <c:pt idx="0">
                  <c:v>3.0300000000005323E-2</c:v>
                </c:pt>
              </c:numCache>
            </c:numRef>
          </c:val>
          <c:extLst>
            <c:ext xmlns:c16="http://schemas.microsoft.com/office/drawing/2014/chart" uri="{C3380CC4-5D6E-409C-BE32-E72D297353CC}">
              <c16:uniqueId val="{00000011-0511-4F8E-A90A-3543DD06FCA1}"/>
            </c:ext>
          </c:extLst>
        </c:ser>
        <c:ser>
          <c:idx val="18"/>
          <c:order val="18"/>
          <c:spPr>
            <a:solidFill>
              <a:srgbClr val="C0E6F4"/>
            </a:solidFill>
            <a:ln w="9525" cap="flat" algn="ctr">
              <a:solidFill>
                <a:srgbClr val="808080"/>
              </a:solidFill>
              <a:prstDash val="solid"/>
            </a:ln>
          </c:spPr>
          <c:invertIfNegative val="0"/>
          <c:val>
            <c:numRef>
              <c:f>Sheet1!$A$19</c:f>
              <c:numCache>
                <c:formatCode>General</c:formatCode>
                <c:ptCount val="1"/>
                <c:pt idx="0">
                  <c:v>1.3200000000002099E-2</c:v>
                </c:pt>
              </c:numCache>
            </c:numRef>
          </c:val>
          <c:extLst>
            <c:ext xmlns:c16="http://schemas.microsoft.com/office/drawing/2014/chart" uri="{C3380CC4-5D6E-409C-BE32-E72D297353CC}">
              <c16:uniqueId val="{00000012-0511-4F8E-A90A-3543DD06FCA1}"/>
            </c:ext>
          </c:extLst>
        </c:ser>
        <c:ser>
          <c:idx val="19"/>
          <c:order val="19"/>
          <c:spPr>
            <a:solidFill>
              <a:srgbClr val="80CCE8"/>
            </a:solidFill>
            <a:ln w="9525" cap="flat" algn="ctr">
              <a:solidFill>
                <a:srgbClr val="808080"/>
              </a:solidFill>
              <a:prstDash val="solid"/>
            </a:ln>
          </c:spPr>
          <c:invertIfNegative val="0"/>
          <c:val>
            <c:numRef>
              <c:f>Sheet1!$A$20</c:f>
              <c:numCache>
                <c:formatCode>General</c:formatCode>
                <c:ptCount val="1"/>
                <c:pt idx="0">
                  <c:v>4.6016000000000057</c:v>
                </c:pt>
              </c:numCache>
            </c:numRef>
          </c:val>
          <c:extLst>
            <c:ext xmlns:c16="http://schemas.microsoft.com/office/drawing/2014/chart" uri="{C3380CC4-5D6E-409C-BE32-E72D297353CC}">
              <c16:uniqueId val="{00000013-0511-4F8E-A90A-3543DD06FCA1}"/>
            </c:ext>
          </c:extLst>
        </c:ser>
        <c:ser>
          <c:idx val="20"/>
          <c:order val="20"/>
          <c:spPr>
            <a:solidFill>
              <a:srgbClr val="80CCE8"/>
            </a:solidFill>
            <a:ln w="9525" cap="flat" algn="ctr">
              <a:solidFill>
                <a:srgbClr val="808080"/>
              </a:solidFill>
              <a:prstDash val="solid"/>
            </a:ln>
          </c:spPr>
          <c:invertIfNegative val="0"/>
          <c:val>
            <c:numRef>
              <c:f>Sheet1!$A$21</c:f>
              <c:numCache>
                <c:formatCode>General</c:formatCode>
                <c:ptCount val="1"/>
                <c:pt idx="0">
                  <c:v>4.1637999999999948</c:v>
                </c:pt>
              </c:numCache>
            </c:numRef>
          </c:val>
          <c:extLst>
            <c:ext xmlns:c16="http://schemas.microsoft.com/office/drawing/2014/chart" uri="{C3380CC4-5D6E-409C-BE32-E72D297353CC}">
              <c16:uniqueId val="{00000014-0511-4F8E-A90A-3543DD06FCA1}"/>
            </c:ext>
          </c:extLst>
        </c:ser>
        <c:ser>
          <c:idx val="21"/>
          <c:order val="21"/>
          <c:spPr>
            <a:solidFill>
              <a:srgbClr val="80CCE8"/>
            </a:solidFill>
            <a:ln w="9525" cap="flat" algn="ctr">
              <a:solidFill>
                <a:srgbClr val="808080"/>
              </a:solidFill>
              <a:prstDash val="solid"/>
            </a:ln>
          </c:spPr>
          <c:invertIfNegative val="0"/>
          <c:val>
            <c:numRef>
              <c:f>Sheet1!$A$22</c:f>
              <c:numCache>
                <c:formatCode>General</c:formatCode>
                <c:ptCount val="1"/>
                <c:pt idx="0">
                  <c:v>2.600799999999992</c:v>
                </c:pt>
              </c:numCache>
            </c:numRef>
          </c:val>
          <c:extLst>
            <c:ext xmlns:c16="http://schemas.microsoft.com/office/drawing/2014/chart" uri="{C3380CC4-5D6E-409C-BE32-E72D297353CC}">
              <c16:uniqueId val="{00000015-0511-4F8E-A90A-3543DD06FCA1}"/>
            </c:ext>
          </c:extLst>
        </c:ser>
        <c:dLbls>
          <c:showLegendKey val="0"/>
          <c:showVal val="0"/>
          <c:showCatName val="0"/>
          <c:showSerName val="0"/>
          <c:showPercent val="0"/>
          <c:showBubbleSize val="0"/>
        </c:dLbls>
        <c:gapWidth val="170"/>
        <c:overlap val="100"/>
        <c:axId val="2091693855"/>
        <c:axId val="1"/>
      </c:barChart>
      <c:catAx>
        <c:axId val="2091693855"/>
        <c:scaling>
          <c:orientation val="maxMin"/>
        </c:scaling>
        <c:delete val="0"/>
        <c:axPos val="l"/>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00"/>
          <c:min val="0"/>
        </c:scaling>
        <c:delete val="0"/>
        <c:axPos val="b"/>
        <c:majorGridlines>
          <c:spPr>
            <a:ln>
              <a:noFill/>
            </a:ln>
          </c:spPr>
        </c:majorGridlines>
        <c:numFmt formatCode="#,##0&quot; %&quot;;&quot;-&quot;#,##0&quot; %&quot;"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2091693855"/>
        <c:crosses val="max"/>
        <c:crossBetween val="between"/>
        <c:majorUnit val="10"/>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660148347943351E-3"/>
          <c:y val="6.2575210589651029E-2"/>
          <c:w val="0.98246797033041133"/>
          <c:h val="0.87484957882069792"/>
        </c:manualLayout>
      </c:layout>
      <c:barChart>
        <c:barDir val="bar"/>
        <c:grouping val="stacked"/>
        <c:varyColors val="0"/>
        <c:ser>
          <c:idx val="0"/>
          <c:order val="0"/>
          <c:spPr>
            <a:solidFill>
              <a:srgbClr val="1F497D"/>
            </a:solidFill>
            <a:ln w="9525" cap="flat" algn="ctr">
              <a:solidFill>
                <a:srgbClr val="808080"/>
              </a:solidFill>
              <a:prstDash val="solid"/>
            </a:ln>
          </c:spPr>
          <c:invertIfNegative val="0"/>
          <c:val>
            <c:numRef>
              <c:f>Sheet1!$A$1</c:f>
              <c:numCache>
                <c:formatCode>General</c:formatCode>
                <c:ptCount val="1"/>
                <c:pt idx="0">
                  <c:v>56.195217310484523</c:v>
                </c:pt>
              </c:numCache>
            </c:numRef>
          </c:val>
          <c:extLst>
            <c:ext xmlns:c16="http://schemas.microsoft.com/office/drawing/2014/chart" uri="{C3380CC4-5D6E-409C-BE32-E72D297353CC}">
              <c16:uniqueId val="{00000000-2D53-4604-8103-228107366D7D}"/>
            </c:ext>
          </c:extLst>
        </c:ser>
        <c:ser>
          <c:idx val="1"/>
          <c:order val="1"/>
          <c:spPr>
            <a:solidFill>
              <a:srgbClr val="1F497D"/>
            </a:solidFill>
            <a:ln w="9525" cap="flat" algn="ctr">
              <a:solidFill>
                <a:srgbClr val="808080"/>
              </a:solidFill>
              <a:prstDash val="solid"/>
            </a:ln>
          </c:spPr>
          <c:invertIfNegative val="0"/>
          <c:val>
            <c:numRef>
              <c:f>Sheet1!$A$2</c:f>
              <c:numCache>
                <c:formatCode>General</c:formatCode>
                <c:ptCount val="1"/>
                <c:pt idx="0">
                  <c:v>16.598153465429156</c:v>
                </c:pt>
              </c:numCache>
            </c:numRef>
          </c:val>
          <c:extLst>
            <c:ext xmlns:c16="http://schemas.microsoft.com/office/drawing/2014/chart" uri="{C3380CC4-5D6E-409C-BE32-E72D297353CC}">
              <c16:uniqueId val="{00000001-2D53-4604-8103-228107366D7D}"/>
            </c:ext>
          </c:extLst>
        </c:ser>
        <c:ser>
          <c:idx val="2"/>
          <c:order val="2"/>
          <c:spPr>
            <a:solidFill>
              <a:srgbClr val="1F497D"/>
            </a:solidFill>
            <a:ln w="9525" cap="flat" algn="ctr">
              <a:solidFill>
                <a:srgbClr val="808080"/>
              </a:solidFill>
              <a:prstDash val="solid"/>
            </a:ln>
          </c:spPr>
          <c:invertIfNegative val="0"/>
          <c:val>
            <c:numRef>
              <c:f>Sheet1!$A$3</c:f>
              <c:numCache>
                <c:formatCode>General</c:formatCode>
                <c:ptCount val="1"/>
                <c:pt idx="0">
                  <c:v>5.082348246085866</c:v>
                </c:pt>
              </c:numCache>
            </c:numRef>
          </c:val>
          <c:extLst>
            <c:ext xmlns:c16="http://schemas.microsoft.com/office/drawing/2014/chart" uri="{C3380CC4-5D6E-409C-BE32-E72D297353CC}">
              <c16:uniqueId val="{00000002-2D53-4604-8103-228107366D7D}"/>
            </c:ext>
          </c:extLst>
        </c:ser>
        <c:ser>
          <c:idx val="3"/>
          <c:order val="3"/>
          <c:spPr>
            <a:solidFill>
              <a:srgbClr val="1F497D"/>
            </a:solidFill>
            <a:ln w="9525" cap="flat" algn="ctr">
              <a:solidFill>
                <a:srgbClr val="808080"/>
              </a:solidFill>
              <a:prstDash val="solid"/>
            </a:ln>
          </c:spPr>
          <c:invertIfNegative val="0"/>
          <c:val>
            <c:numRef>
              <c:f>Sheet1!$A$4</c:f>
              <c:numCache>
                <c:formatCode>General</c:formatCode>
                <c:ptCount val="1"/>
                <c:pt idx="0">
                  <c:v>3.4586118990860726</c:v>
                </c:pt>
              </c:numCache>
            </c:numRef>
          </c:val>
          <c:extLst>
            <c:ext xmlns:c16="http://schemas.microsoft.com/office/drawing/2014/chart" uri="{C3380CC4-5D6E-409C-BE32-E72D297353CC}">
              <c16:uniqueId val="{00000003-2D53-4604-8103-228107366D7D}"/>
            </c:ext>
          </c:extLst>
        </c:ser>
        <c:ser>
          <c:idx val="4"/>
          <c:order val="4"/>
          <c:spPr>
            <a:solidFill>
              <a:srgbClr val="1F497D"/>
            </a:solidFill>
            <a:ln w="9525" cap="flat" algn="ctr">
              <a:solidFill>
                <a:srgbClr val="808080"/>
              </a:solidFill>
              <a:prstDash val="solid"/>
            </a:ln>
          </c:spPr>
          <c:invertIfNegative val="0"/>
          <c:val>
            <c:numRef>
              <c:f>Sheet1!$A$5</c:f>
              <c:numCache>
                <c:formatCode>General</c:formatCode>
                <c:ptCount val="1"/>
                <c:pt idx="0">
                  <c:v>2.2026904872822772</c:v>
                </c:pt>
              </c:numCache>
            </c:numRef>
          </c:val>
          <c:extLst>
            <c:ext xmlns:c16="http://schemas.microsoft.com/office/drawing/2014/chart" uri="{C3380CC4-5D6E-409C-BE32-E72D297353CC}">
              <c16:uniqueId val="{00000004-2D53-4604-8103-228107366D7D}"/>
            </c:ext>
          </c:extLst>
        </c:ser>
        <c:ser>
          <c:idx val="5"/>
          <c:order val="5"/>
          <c:spPr>
            <a:solidFill>
              <a:srgbClr val="1F497D"/>
            </a:solidFill>
            <a:ln w="9525" cap="flat" algn="ctr">
              <a:solidFill>
                <a:srgbClr val="808080"/>
              </a:solidFill>
              <a:prstDash val="solid"/>
            </a:ln>
          </c:spPr>
          <c:invertIfNegative val="0"/>
          <c:val>
            <c:numRef>
              <c:f>Sheet1!$A$6</c:f>
              <c:numCache>
                <c:formatCode>General</c:formatCode>
                <c:ptCount val="1"/>
                <c:pt idx="0">
                  <c:v>1.9201298412018342</c:v>
                </c:pt>
              </c:numCache>
            </c:numRef>
          </c:val>
          <c:extLst>
            <c:ext xmlns:c16="http://schemas.microsoft.com/office/drawing/2014/chart" uri="{C3380CC4-5D6E-409C-BE32-E72D297353CC}">
              <c16:uniqueId val="{00000005-2D53-4604-8103-228107366D7D}"/>
            </c:ext>
          </c:extLst>
        </c:ser>
        <c:ser>
          <c:idx val="6"/>
          <c:order val="6"/>
          <c:spPr>
            <a:solidFill>
              <a:srgbClr val="1F497D"/>
            </a:solidFill>
            <a:ln w="9525" cap="flat" algn="ctr">
              <a:solidFill>
                <a:srgbClr val="808080"/>
              </a:solidFill>
              <a:prstDash val="solid"/>
            </a:ln>
          </c:spPr>
          <c:invertIfNegative val="0"/>
          <c:val>
            <c:numRef>
              <c:f>Sheet1!$A$7</c:f>
              <c:numCache>
                <c:formatCode>General</c:formatCode>
                <c:ptCount val="1"/>
                <c:pt idx="0">
                  <c:v>1.7069633965363207</c:v>
                </c:pt>
              </c:numCache>
            </c:numRef>
          </c:val>
          <c:extLst>
            <c:ext xmlns:c16="http://schemas.microsoft.com/office/drawing/2014/chart" uri="{C3380CC4-5D6E-409C-BE32-E72D297353CC}">
              <c16:uniqueId val="{00000006-2D53-4604-8103-228107366D7D}"/>
            </c:ext>
          </c:extLst>
        </c:ser>
        <c:ser>
          <c:idx val="7"/>
          <c:order val="7"/>
          <c:spPr>
            <a:solidFill>
              <a:srgbClr val="1F497D"/>
            </a:solidFill>
            <a:ln w="9525" cap="flat" algn="ctr">
              <a:solidFill>
                <a:srgbClr val="808080"/>
              </a:solidFill>
              <a:prstDash val="solid"/>
            </a:ln>
          </c:spPr>
          <c:invertIfNegative val="0"/>
          <c:val>
            <c:numRef>
              <c:f>Sheet1!$A$8</c:f>
              <c:numCache>
                <c:formatCode>General</c:formatCode>
                <c:ptCount val="1"/>
                <c:pt idx="0">
                  <c:v>0.93025317525903262</c:v>
                </c:pt>
              </c:numCache>
            </c:numRef>
          </c:val>
          <c:extLst>
            <c:ext xmlns:c16="http://schemas.microsoft.com/office/drawing/2014/chart" uri="{C3380CC4-5D6E-409C-BE32-E72D297353CC}">
              <c16:uniqueId val="{00000007-2D53-4604-8103-228107366D7D}"/>
            </c:ext>
          </c:extLst>
        </c:ser>
        <c:ser>
          <c:idx val="8"/>
          <c:order val="8"/>
          <c:spPr>
            <a:solidFill>
              <a:srgbClr val="1F497D"/>
            </a:solidFill>
            <a:ln w="9525" cap="flat" algn="ctr">
              <a:solidFill>
                <a:srgbClr val="808080"/>
              </a:solidFill>
              <a:prstDash val="solid"/>
            </a:ln>
          </c:spPr>
          <c:invertIfNegative val="0"/>
          <c:val>
            <c:numRef>
              <c:f>Sheet1!$A$9</c:f>
              <c:numCache>
                <c:formatCode>General</c:formatCode>
                <c:ptCount val="1"/>
                <c:pt idx="0">
                  <c:v>0.15646882336503021</c:v>
                </c:pt>
              </c:numCache>
            </c:numRef>
          </c:val>
          <c:extLst>
            <c:ext xmlns:c16="http://schemas.microsoft.com/office/drawing/2014/chart" uri="{C3380CC4-5D6E-409C-BE32-E72D297353CC}">
              <c16:uniqueId val="{00000008-2D53-4604-8103-228107366D7D}"/>
            </c:ext>
          </c:extLst>
        </c:ser>
        <c:ser>
          <c:idx val="9"/>
          <c:order val="9"/>
          <c:spPr>
            <a:solidFill>
              <a:srgbClr val="1F497D"/>
            </a:solidFill>
            <a:ln w="9525" cap="flat" algn="ctr">
              <a:solidFill>
                <a:srgbClr val="808080"/>
              </a:solidFill>
              <a:prstDash val="solid"/>
            </a:ln>
          </c:spPr>
          <c:invertIfNegative val="0"/>
          <c:val>
            <c:numRef>
              <c:f>Sheet1!$A$10</c:f>
              <c:numCache>
                <c:formatCode>General</c:formatCode>
                <c:ptCount val="1"/>
                <c:pt idx="0">
                  <c:v>0.11658646716290466</c:v>
                </c:pt>
              </c:numCache>
            </c:numRef>
          </c:val>
          <c:extLst>
            <c:ext xmlns:c16="http://schemas.microsoft.com/office/drawing/2014/chart" uri="{C3380CC4-5D6E-409C-BE32-E72D297353CC}">
              <c16:uniqueId val="{00000009-2D53-4604-8103-228107366D7D}"/>
            </c:ext>
          </c:extLst>
        </c:ser>
        <c:ser>
          <c:idx val="10"/>
          <c:order val="10"/>
          <c:spPr>
            <a:solidFill>
              <a:srgbClr val="F9DFB5"/>
            </a:solidFill>
            <a:ln w="9525" cap="flat" algn="ctr">
              <a:solidFill>
                <a:srgbClr val="808080"/>
              </a:solidFill>
              <a:prstDash val="solid"/>
            </a:ln>
          </c:spPr>
          <c:invertIfNegative val="0"/>
          <c:val>
            <c:numRef>
              <c:f>Sheet1!$A$11</c:f>
              <c:numCache>
                <c:formatCode>General</c:formatCode>
                <c:ptCount val="1"/>
                <c:pt idx="0">
                  <c:v>3.7628512501441946E-4</c:v>
                </c:pt>
              </c:numCache>
            </c:numRef>
          </c:val>
          <c:extLst>
            <c:ext xmlns:c16="http://schemas.microsoft.com/office/drawing/2014/chart" uri="{C3380CC4-5D6E-409C-BE32-E72D297353CC}">
              <c16:uniqueId val="{0000000A-2D53-4604-8103-228107366D7D}"/>
            </c:ext>
          </c:extLst>
        </c:ser>
        <c:ser>
          <c:idx val="11"/>
          <c:order val="11"/>
          <c:spPr>
            <a:solidFill>
              <a:srgbClr val="C0E6F4"/>
            </a:solidFill>
            <a:ln w="9525" cap="flat" algn="ctr">
              <a:solidFill>
                <a:srgbClr val="808080"/>
              </a:solidFill>
              <a:prstDash val="solid"/>
            </a:ln>
          </c:spPr>
          <c:invertIfNegative val="0"/>
          <c:val>
            <c:numRef>
              <c:f>Sheet1!$A$12</c:f>
              <c:numCache>
                <c:formatCode>General</c:formatCode>
                <c:ptCount val="1"/>
                <c:pt idx="0">
                  <c:v>2.3001525836244374</c:v>
                </c:pt>
              </c:numCache>
            </c:numRef>
          </c:val>
          <c:extLst>
            <c:ext xmlns:c16="http://schemas.microsoft.com/office/drawing/2014/chart" uri="{C3380CC4-5D6E-409C-BE32-E72D297353CC}">
              <c16:uniqueId val="{0000000B-2D53-4604-8103-228107366D7D}"/>
            </c:ext>
          </c:extLst>
        </c:ser>
        <c:ser>
          <c:idx val="12"/>
          <c:order val="12"/>
          <c:spPr>
            <a:solidFill>
              <a:srgbClr val="C0E6F4"/>
            </a:solidFill>
            <a:ln w="9525" cap="flat" algn="ctr">
              <a:solidFill>
                <a:srgbClr val="808080"/>
              </a:solidFill>
              <a:prstDash val="solid"/>
            </a:ln>
          </c:spPr>
          <c:invertIfNegative val="0"/>
          <c:val>
            <c:numRef>
              <c:f>Sheet1!$A$13</c:f>
              <c:numCache>
                <c:formatCode>General</c:formatCode>
                <c:ptCount val="1"/>
                <c:pt idx="0">
                  <c:v>1.0546959114446919</c:v>
                </c:pt>
              </c:numCache>
            </c:numRef>
          </c:val>
          <c:extLst>
            <c:ext xmlns:c16="http://schemas.microsoft.com/office/drawing/2014/chart" uri="{C3380CC4-5D6E-409C-BE32-E72D297353CC}">
              <c16:uniqueId val="{0000000C-2D53-4604-8103-228107366D7D}"/>
            </c:ext>
          </c:extLst>
        </c:ser>
        <c:ser>
          <c:idx val="13"/>
          <c:order val="13"/>
          <c:spPr>
            <a:solidFill>
              <a:srgbClr val="C0E6F4"/>
            </a:solidFill>
            <a:ln w="9525" cap="flat" algn="ctr">
              <a:solidFill>
                <a:srgbClr val="808080"/>
              </a:solidFill>
              <a:prstDash val="solid"/>
            </a:ln>
          </c:spPr>
          <c:invertIfNegative val="0"/>
          <c:val>
            <c:numRef>
              <c:f>Sheet1!$A$14</c:f>
              <c:numCache>
                <c:formatCode>General</c:formatCode>
                <c:ptCount val="1"/>
                <c:pt idx="0">
                  <c:v>0.2103554910372174</c:v>
                </c:pt>
              </c:numCache>
            </c:numRef>
          </c:val>
          <c:extLst>
            <c:ext xmlns:c16="http://schemas.microsoft.com/office/drawing/2014/chart" uri="{C3380CC4-5D6E-409C-BE32-E72D297353CC}">
              <c16:uniqueId val="{0000000D-2D53-4604-8103-228107366D7D}"/>
            </c:ext>
          </c:extLst>
        </c:ser>
        <c:ser>
          <c:idx val="14"/>
          <c:order val="14"/>
          <c:spPr>
            <a:solidFill>
              <a:srgbClr val="C0E6F4"/>
            </a:solidFill>
            <a:ln w="9525" cap="flat" algn="ctr">
              <a:solidFill>
                <a:srgbClr val="808080"/>
              </a:solidFill>
              <a:prstDash val="solid"/>
            </a:ln>
          </c:spPr>
          <c:invertIfNegative val="0"/>
          <c:val>
            <c:numRef>
              <c:f>Sheet1!$A$15</c:f>
              <c:numCache>
                <c:formatCode>General</c:formatCode>
                <c:ptCount val="1"/>
                <c:pt idx="0">
                  <c:v>0.16356719074330783</c:v>
                </c:pt>
              </c:numCache>
            </c:numRef>
          </c:val>
          <c:extLst>
            <c:ext xmlns:c16="http://schemas.microsoft.com/office/drawing/2014/chart" uri="{C3380CC4-5D6E-409C-BE32-E72D297353CC}">
              <c16:uniqueId val="{0000000E-2D53-4604-8103-228107366D7D}"/>
            </c:ext>
          </c:extLst>
        </c:ser>
        <c:ser>
          <c:idx val="15"/>
          <c:order val="15"/>
          <c:spPr>
            <a:solidFill>
              <a:srgbClr val="C0E6F4"/>
            </a:solidFill>
            <a:ln w="9525" cap="flat" algn="ctr">
              <a:solidFill>
                <a:srgbClr val="808080"/>
              </a:solidFill>
              <a:prstDash val="solid"/>
            </a:ln>
          </c:spPr>
          <c:invertIfNegative val="0"/>
          <c:val>
            <c:numRef>
              <c:f>Sheet1!$A$16</c:f>
              <c:numCache>
                <c:formatCode>General</c:formatCode>
                <c:ptCount val="1"/>
                <c:pt idx="0">
                  <c:v>2.5471236289087429E-2</c:v>
                </c:pt>
              </c:numCache>
            </c:numRef>
          </c:val>
          <c:extLst>
            <c:ext xmlns:c16="http://schemas.microsoft.com/office/drawing/2014/chart" uri="{C3380CC4-5D6E-409C-BE32-E72D297353CC}">
              <c16:uniqueId val="{0000000F-2D53-4604-8103-228107366D7D}"/>
            </c:ext>
          </c:extLst>
        </c:ser>
        <c:ser>
          <c:idx val="16"/>
          <c:order val="16"/>
          <c:spPr>
            <a:solidFill>
              <a:srgbClr val="C0E6F4"/>
            </a:solidFill>
            <a:ln w="9525" cap="flat" algn="ctr">
              <a:solidFill>
                <a:srgbClr val="808080"/>
              </a:solidFill>
              <a:prstDash val="solid"/>
            </a:ln>
          </c:spPr>
          <c:invertIfNegative val="0"/>
          <c:val>
            <c:numRef>
              <c:f>Sheet1!$A$17</c:f>
              <c:numCache>
                <c:formatCode>General</c:formatCode>
                <c:ptCount val="1"/>
                <c:pt idx="0">
                  <c:v>2.5113568025403321E-2</c:v>
                </c:pt>
              </c:numCache>
            </c:numRef>
          </c:val>
          <c:extLst>
            <c:ext xmlns:c16="http://schemas.microsoft.com/office/drawing/2014/chart" uri="{C3380CC4-5D6E-409C-BE32-E72D297353CC}">
              <c16:uniqueId val="{00000010-2D53-4604-8103-228107366D7D}"/>
            </c:ext>
          </c:extLst>
        </c:ser>
        <c:ser>
          <c:idx val="17"/>
          <c:order val="17"/>
          <c:spPr>
            <a:solidFill>
              <a:srgbClr val="C0E6F4"/>
            </a:solidFill>
            <a:ln w="9525" cap="flat" algn="ctr">
              <a:solidFill>
                <a:srgbClr val="808080"/>
              </a:solidFill>
              <a:prstDash val="solid"/>
            </a:ln>
          </c:spPr>
          <c:invertIfNegative val="0"/>
          <c:val>
            <c:numRef>
              <c:f>Sheet1!$A$18</c:f>
              <c:numCache>
                <c:formatCode>General</c:formatCode>
                <c:ptCount val="1"/>
                <c:pt idx="0">
                  <c:v>5.6683300713511464E-3</c:v>
                </c:pt>
              </c:numCache>
            </c:numRef>
          </c:val>
          <c:extLst>
            <c:ext xmlns:c16="http://schemas.microsoft.com/office/drawing/2014/chart" uri="{C3380CC4-5D6E-409C-BE32-E72D297353CC}">
              <c16:uniqueId val="{00000011-2D53-4604-8103-228107366D7D}"/>
            </c:ext>
          </c:extLst>
        </c:ser>
        <c:ser>
          <c:idx val="18"/>
          <c:order val="18"/>
          <c:spPr>
            <a:solidFill>
              <a:srgbClr val="80CCE8"/>
            </a:solidFill>
            <a:ln w="9525" cap="flat" algn="ctr">
              <a:solidFill>
                <a:srgbClr val="808080"/>
              </a:solidFill>
              <a:prstDash val="solid"/>
            </a:ln>
          </c:spPr>
          <c:invertIfNegative val="0"/>
          <c:val>
            <c:numRef>
              <c:f>Sheet1!$A$19</c:f>
              <c:numCache>
                <c:formatCode>General</c:formatCode>
                <c:ptCount val="1"/>
                <c:pt idx="0">
                  <c:v>3.4361502968272228</c:v>
                </c:pt>
              </c:numCache>
            </c:numRef>
          </c:val>
          <c:extLst>
            <c:ext xmlns:c16="http://schemas.microsoft.com/office/drawing/2014/chart" uri="{C3380CC4-5D6E-409C-BE32-E72D297353CC}">
              <c16:uniqueId val="{00000012-2D53-4604-8103-228107366D7D}"/>
            </c:ext>
          </c:extLst>
        </c:ser>
        <c:ser>
          <c:idx val="19"/>
          <c:order val="19"/>
          <c:spPr>
            <a:solidFill>
              <a:srgbClr val="80CCE8"/>
            </a:solidFill>
            <a:ln w="9525" cap="flat" algn="ctr">
              <a:solidFill>
                <a:srgbClr val="808080"/>
              </a:solidFill>
              <a:prstDash val="solid"/>
            </a:ln>
          </c:spPr>
          <c:invertIfNegative val="0"/>
          <c:val>
            <c:numRef>
              <c:f>Sheet1!$A$20</c:f>
              <c:numCache>
                <c:formatCode>General</c:formatCode>
                <c:ptCount val="1"/>
                <c:pt idx="0">
                  <c:v>3.10169898841125</c:v>
                </c:pt>
              </c:numCache>
            </c:numRef>
          </c:val>
          <c:extLst>
            <c:ext xmlns:c16="http://schemas.microsoft.com/office/drawing/2014/chart" uri="{C3380CC4-5D6E-409C-BE32-E72D297353CC}">
              <c16:uniqueId val="{00000013-2D53-4604-8103-228107366D7D}"/>
            </c:ext>
          </c:extLst>
        </c:ser>
        <c:ser>
          <c:idx val="20"/>
          <c:order val="20"/>
          <c:spPr>
            <a:solidFill>
              <a:srgbClr val="80CCE8"/>
            </a:solidFill>
            <a:ln w="9525" cap="flat" algn="ctr">
              <a:solidFill>
                <a:srgbClr val="808080"/>
              </a:solidFill>
              <a:prstDash val="solid"/>
            </a:ln>
          </c:spPr>
          <c:invertIfNegative val="0"/>
          <c:val>
            <c:numRef>
              <c:f>Sheet1!$A$21</c:f>
              <c:numCache>
                <c:formatCode>General</c:formatCode>
                <c:ptCount val="1"/>
                <c:pt idx="0">
                  <c:v>1.3093270065079987</c:v>
                </c:pt>
              </c:numCache>
            </c:numRef>
          </c:val>
          <c:extLst>
            <c:ext xmlns:c16="http://schemas.microsoft.com/office/drawing/2014/chart" uri="{C3380CC4-5D6E-409C-BE32-E72D297353CC}">
              <c16:uniqueId val="{00000014-2D53-4604-8103-228107366D7D}"/>
            </c:ext>
          </c:extLst>
        </c:ser>
        <c:dLbls>
          <c:showLegendKey val="0"/>
          <c:showVal val="0"/>
          <c:showCatName val="0"/>
          <c:showSerName val="0"/>
          <c:showPercent val="0"/>
          <c:showBubbleSize val="0"/>
        </c:dLbls>
        <c:gapWidth val="170"/>
        <c:overlap val="100"/>
        <c:axId val="2067103791"/>
        <c:axId val="1"/>
      </c:barChart>
      <c:catAx>
        <c:axId val="2067103791"/>
        <c:scaling>
          <c:orientation val="maxMin"/>
        </c:scaling>
        <c:delete val="0"/>
        <c:axPos val="l"/>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00.00013714000001"/>
          <c:min val="0"/>
        </c:scaling>
        <c:delete val="0"/>
        <c:axPos val="b"/>
        <c:majorGridlines>
          <c:spPr>
            <a:ln>
              <a:noFill/>
            </a:ln>
          </c:spPr>
        </c:majorGridlines>
        <c:numFmt formatCode="General" sourceLinked="1"/>
        <c:majorTickMark val="none"/>
        <c:minorTickMark val="none"/>
        <c:tickLblPos val="none"/>
        <c:spPr>
          <a:ln w="9525" cap="flat" algn="ctr">
            <a:solidFill>
              <a:schemeClr val="bg1"/>
            </a:solidFill>
            <a:prstDash val="solid"/>
          </a:ln>
        </c:spPr>
        <c:txPr>
          <a:bodyPr/>
          <a:lstStyle/>
          <a:p>
            <a:pPr>
              <a:defRPr lang="ja-JP"/>
            </a:pPr>
            <a:endParaRPr lang="ja-JP"/>
          </a:p>
        </c:txPr>
        <c:crossAx val="2067103791"/>
        <c:crosses val="max"/>
        <c:crossBetween val="between"/>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962288686605983"/>
          <c:y val="3.0963802878325338E-2"/>
          <c:w val="0.76657997399219768"/>
          <c:h val="0.94199738334060179"/>
        </c:manualLayout>
      </c:layout>
      <c:barChart>
        <c:barDir val="col"/>
        <c:grouping val="stacked"/>
        <c:varyColors val="0"/>
        <c:ser>
          <c:idx val="0"/>
          <c:order val="0"/>
          <c:spPr>
            <a:solidFill>
              <a:srgbClr val="80CCE8"/>
            </a:solidFill>
            <a:ln w="9525" cap="flat" algn="ctr">
              <a:solidFill>
                <a:srgbClr val="808080"/>
              </a:solidFill>
              <a:prstDash val="solid"/>
            </a:ln>
          </c:spPr>
          <c:invertIfNegative val="0"/>
          <c:dLbls>
            <c:dLbl>
              <c:idx val="0"/>
              <c:layout>
                <c:manualLayout>
                  <c:x val="0"/>
                  <c:y val="-0.4871347579590056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E0F-4073-9573-CAA11B6AD639}"/>
                </c:ext>
              </c:extLst>
            </c:dLbl>
            <c:dLbl>
              <c:idx val="1"/>
              <c:layout>
                <c:manualLayout>
                  <c:x val="0"/>
                  <c:y val="-0.4705625817706061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E0F-4073-9573-CAA11B6AD639}"/>
                </c:ext>
              </c:extLst>
            </c:dLbl>
            <c:dLbl>
              <c:idx val="2"/>
              <c:layout>
                <c:manualLayout>
                  <c:x val="0"/>
                  <c:y val="-0.4618403837767117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E0F-4073-9573-CAA11B6AD639}"/>
                </c:ext>
              </c:extLst>
            </c:dLbl>
            <c:dLbl>
              <c:idx val="3"/>
              <c:layout>
                <c:manualLayout>
                  <c:x val="0"/>
                  <c:y val="-0.4566070649803750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E0F-4073-9573-CAA11B6AD639}"/>
                </c:ext>
              </c:extLst>
            </c:dLbl>
            <c:dLbl>
              <c:idx val="4"/>
              <c:layout>
                <c:manualLayout>
                  <c:x val="0"/>
                  <c:y val="-0.4452682075883122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E0F-4073-9573-CAA11B6AD639}"/>
                </c:ext>
              </c:extLst>
            </c:dLbl>
            <c:dLbl>
              <c:idx val="5"/>
              <c:layout>
                <c:manualLayout>
                  <c:x val="0"/>
                  <c:y val="-0.434801569995638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E0F-4073-9573-CAA11B6AD639}"/>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1266800</c:v>
                </c:pt>
                <c:pt idx="1">
                  <c:v>1222000</c:v>
                </c:pt>
                <c:pt idx="2">
                  <c:v>1197200</c:v>
                </c:pt>
                <c:pt idx="3">
                  <c:v>1182700</c:v>
                </c:pt>
                <c:pt idx="4">
                  <c:v>1152200</c:v>
                </c:pt>
                <c:pt idx="5">
                  <c:v>1124000</c:v>
                </c:pt>
              </c:numCache>
            </c:numRef>
          </c:val>
          <c:extLst>
            <c:ext xmlns:c16="http://schemas.microsoft.com/office/drawing/2014/chart" uri="{C3380CC4-5D6E-409C-BE32-E72D297353CC}">
              <c16:uniqueId val="{00000006-CE0F-4073-9573-CAA11B6AD639}"/>
            </c:ext>
          </c:extLst>
        </c:ser>
        <c:dLbls>
          <c:showLegendKey val="0"/>
          <c:showVal val="0"/>
          <c:showCatName val="0"/>
          <c:showSerName val="0"/>
          <c:showPercent val="0"/>
          <c:showBubbleSize val="0"/>
        </c:dLbls>
        <c:gapWidth val="60"/>
        <c:overlap val="100"/>
        <c:axId val="465446608"/>
        <c:axId val="1"/>
      </c:barChart>
      <c:lineChart>
        <c:grouping val="standard"/>
        <c:varyColors val="0"/>
        <c:ser>
          <c:idx val="1"/>
          <c:order val="1"/>
          <c:spPr>
            <a:ln w="9525" cap="flat" algn="ctr">
              <a:solidFill>
                <a:srgbClr val="1F497D"/>
              </a:solidFill>
              <a:prstDash val="solid"/>
            </a:ln>
          </c:spPr>
          <c:marker>
            <c:symbol val="triangle"/>
            <c:size val="6"/>
            <c:spPr>
              <a:solidFill>
                <a:srgbClr val="1F497D"/>
              </a:solidFill>
              <a:ln w="9525" cap="flat" algn="ctr">
                <a:solidFill>
                  <a:srgbClr val="1F497D"/>
                </a:solidFill>
                <a:prstDash val="solid"/>
              </a:ln>
            </c:spPr>
          </c:marker>
          <c:dPt>
            <c:idx val="0"/>
            <c:marker>
              <c:symbol val="circle"/>
              <c:size val="6"/>
            </c:marker>
            <c:bubble3D val="0"/>
            <c:extLst>
              <c:ext xmlns:c16="http://schemas.microsoft.com/office/drawing/2014/chart" uri="{C3380CC4-5D6E-409C-BE32-E72D297353CC}">
                <c16:uniqueId val="{00000007-CE0F-4073-9573-CAA11B6AD639}"/>
              </c:ext>
            </c:extLst>
          </c:dPt>
          <c:dPt>
            <c:idx val="1"/>
            <c:marker>
              <c:symbol val="circle"/>
              <c:size val="6"/>
            </c:marker>
            <c:bubble3D val="0"/>
            <c:extLst>
              <c:ext xmlns:c16="http://schemas.microsoft.com/office/drawing/2014/chart" uri="{C3380CC4-5D6E-409C-BE32-E72D297353CC}">
                <c16:uniqueId val="{00000008-CE0F-4073-9573-CAA11B6AD639}"/>
              </c:ext>
            </c:extLst>
          </c:dPt>
          <c:dPt>
            <c:idx val="2"/>
            <c:marker>
              <c:symbol val="circle"/>
              <c:size val="6"/>
            </c:marker>
            <c:bubble3D val="0"/>
            <c:extLst>
              <c:ext xmlns:c16="http://schemas.microsoft.com/office/drawing/2014/chart" uri="{C3380CC4-5D6E-409C-BE32-E72D297353CC}">
                <c16:uniqueId val="{00000009-CE0F-4073-9573-CAA11B6AD639}"/>
              </c:ext>
            </c:extLst>
          </c:dPt>
          <c:dPt>
            <c:idx val="3"/>
            <c:marker>
              <c:symbol val="circle"/>
              <c:size val="6"/>
            </c:marker>
            <c:bubble3D val="0"/>
            <c:extLst>
              <c:ext xmlns:c16="http://schemas.microsoft.com/office/drawing/2014/chart" uri="{C3380CC4-5D6E-409C-BE32-E72D297353CC}">
                <c16:uniqueId val="{0000000A-CE0F-4073-9573-CAA11B6AD639}"/>
              </c:ext>
            </c:extLst>
          </c:dPt>
          <c:dPt>
            <c:idx val="4"/>
            <c:marker>
              <c:symbol val="circle"/>
              <c:size val="6"/>
            </c:marker>
            <c:bubble3D val="0"/>
            <c:extLst>
              <c:ext xmlns:c16="http://schemas.microsoft.com/office/drawing/2014/chart" uri="{C3380CC4-5D6E-409C-BE32-E72D297353CC}">
                <c16:uniqueId val="{0000000B-CE0F-4073-9573-CAA11B6AD639}"/>
              </c:ext>
            </c:extLst>
          </c:dPt>
          <c:dPt>
            <c:idx val="5"/>
            <c:marker>
              <c:symbol val="circle"/>
              <c:size val="6"/>
            </c:marker>
            <c:bubble3D val="0"/>
            <c:extLst>
              <c:ext xmlns:c16="http://schemas.microsoft.com/office/drawing/2014/chart" uri="{C3380CC4-5D6E-409C-BE32-E72D297353CC}">
                <c16:uniqueId val="{0000000C-CE0F-4073-9573-CAA11B6AD639}"/>
              </c:ext>
            </c:extLst>
          </c:dPt>
          <c:dLbls>
            <c:dLbl>
              <c:idx val="0"/>
              <c:layout>
                <c:manualLayout>
                  <c:x val="0"/>
                  <c:y val="-4.709986916703009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E0F-4073-9573-CAA11B6AD639}"/>
                </c:ext>
              </c:extLst>
            </c:dLbl>
            <c:dLbl>
              <c:idx val="1"/>
              <c:layout>
                <c:manualLayout>
                  <c:x val="0"/>
                  <c:y val="-4.709986916703009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E0F-4073-9573-CAA11B6AD639}"/>
                </c:ext>
              </c:extLst>
            </c:dLbl>
            <c:dLbl>
              <c:idx val="2"/>
              <c:layout>
                <c:manualLayout>
                  <c:x val="0"/>
                  <c:y val="-4.709986916703009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E0F-4073-9573-CAA11B6AD639}"/>
                </c:ext>
              </c:extLst>
            </c:dLbl>
            <c:dLbl>
              <c:idx val="3"/>
              <c:layout>
                <c:manualLayout>
                  <c:x val="0"/>
                  <c:y val="-4.709986916703009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E0F-4073-9573-CAA11B6AD639}"/>
                </c:ext>
              </c:extLst>
            </c:dLbl>
            <c:dLbl>
              <c:idx val="4"/>
              <c:layout>
                <c:manualLayout>
                  <c:x val="0"/>
                  <c:y val="-4.709986916703009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E0F-4073-9573-CAA11B6AD639}"/>
                </c:ext>
              </c:extLst>
            </c:dLbl>
            <c:dLbl>
              <c:idx val="5"/>
              <c:layout>
                <c:manualLayout>
                  <c:x val="0"/>
                  <c:y val="-4.709986916703009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E0F-4073-9573-CAA11B6AD639}"/>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0">
                  <c:v>8.8082325128633006</c:v>
                </c:pt>
                <c:pt idx="1">
                  <c:v>8.4803986203737765</c:v>
                </c:pt>
                <c:pt idx="2">
                  <c:v>8.2941901871943031</c:v>
                </c:pt>
                <c:pt idx="3">
                  <c:v>8.1849450161595048</c:v>
                </c:pt>
                <c:pt idx="4">
                  <c:v>7.9749165962983986</c:v>
                </c:pt>
                <c:pt idx="5">
                  <c:v>7.7836100993033535</c:v>
                </c:pt>
              </c:numCache>
            </c:numRef>
          </c:val>
          <c:smooth val="0"/>
          <c:extLst>
            <c:ext xmlns:c16="http://schemas.microsoft.com/office/drawing/2014/chart" uri="{C3380CC4-5D6E-409C-BE32-E72D297353CC}">
              <c16:uniqueId val="{0000000D-CE0F-4073-9573-CAA11B6AD639}"/>
            </c:ext>
          </c:extLst>
        </c:ser>
        <c:dLbls>
          <c:showLegendKey val="0"/>
          <c:showVal val="0"/>
          <c:showCatName val="0"/>
          <c:showSerName val="0"/>
          <c:showPercent val="0"/>
          <c:showBubbleSize val="0"/>
        </c:dLbls>
        <c:marker val="1"/>
        <c:smooth val="0"/>
        <c:axId val="3"/>
        <c:axId val="2"/>
      </c:lineChart>
      <c:catAx>
        <c:axId val="465446608"/>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3000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465446608"/>
        <c:crosses val="min"/>
        <c:crossBetween val="between"/>
        <c:majorUnit val="100000"/>
      </c:valAx>
      <c:valAx>
        <c:axId val="2"/>
        <c:scaling>
          <c:orientation val="minMax"/>
          <c:max val="11"/>
          <c:min val="0"/>
        </c:scaling>
        <c:delete val="0"/>
        <c:axPos val="r"/>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3"/>
        <c:crosses val="max"/>
        <c:crossBetween val="between"/>
        <c:majorUnit val="1"/>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7158081705151"/>
          <c:y val="2.7145359019264449E-2"/>
          <c:w val="0.86181172291296626"/>
          <c:h val="0.94570928196147108"/>
        </c:manualLayout>
      </c:layout>
      <c:barChart>
        <c:barDir val="col"/>
        <c:grouping val="stacked"/>
        <c:varyColors val="0"/>
        <c:ser>
          <c:idx val="0"/>
          <c:order val="0"/>
          <c:spPr>
            <a:solidFill>
              <a:srgbClr val="C0E6F4"/>
            </a:solidFill>
            <a:ln w="9525" cap="flat" algn="ctr">
              <a:solidFill>
                <a:srgbClr val="808080"/>
              </a:solidFill>
              <a:prstDash val="solid"/>
            </a:ln>
          </c:spPr>
          <c:invertIfNegative val="0"/>
          <c:dLbls>
            <c:dLbl>
              <c:idx val="0"/>
              <c:layout>
                <c:manualLayout>
                  <c:x val="0"/>
                  <c:y val="-0.4693520140105078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4FD-4436-B40A-AD6122E0473D}"/>
                </c:ext>
              </c:extLst>
            </c:dLbl>
            <c:dLbl>
              <c:idx val="1"/>
              <c:layout>
                <c:manualLayout>
                  <c:x val="0"/>
                  <c:y val="-0.4535901926444833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4FD-4436-B40A-AD6122E0473D}"/>
                </c:ext>
              </c:extLst>
            </c:dLbl>
            <c:dLbl>
              <c:idx val="2"/>
              <c:layout>
                <c:manualLayout>
                  <c:x val="0"/>
                  <c:y val="-0.4535901926444833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4FD-4436-B40A-AD6122E0473D}"/>
                </c:ext>
              </c:extLst>
            </c:dLbl>
            <c:dLbl>
              <c:idx val="3"/>
              <c:layout>
                <c:manualLayout>
                  <c:x val="0"/>
                  <c:y val="-0.4457092819614710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4FD-4436-B40A-AD6122E0473D}"/>
                </c:ext>
              </c:extLst>
            </c:dLbl>
            <c:dLbl>
              <c:idx val="4"/>
              <c:layout>
                <c:manualLayout>
                  <c:x val="0"/>
                  <c:y val="-0.4457092819614710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4FD-4436-B40A-AD6122E0473D}"/>
                </c:ext>
              </c:extLst>
            </c:dLbl>
            <c:dLbl>
              <c:idx val="5"/>
              <c:layout>
                <c:manualLayout>
                  <c:x val="0"/>
                  <c:y val="-0.4378283712784588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4FD-4436-B40A-AD6122E0473D}"/>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5600</c:v>
                </c:pt>
                <c:pt idx="1">
                  <c:v>5400</c:v>
                </c:pt>
                <c:pt idx="2">
                  <c:v>5400</c:v>
                </c:pt>
                <c:pt idx="3">
                  <c:v>5300</c:v>
                </c:pt>
                <c:pt idx="4">
                  <c:v>5300</c:v>
                </c:pt>
                <c:pt idx="5">
                  <c:v>5200</c:v>
                </c:pt>
              </c:numCache>
            </c:numRef>
          </c:val>
          <c:extLst>
            <c:ext xmlns:c16="http://schemas.microsoft.com/office/drawing/2014/chart" uri="{C3380CC4-5D6E-409C-BE32-E72D297353CC}">
              <c16:uniqueId val="{00000006-14FD-4436-B40A-AD6122E0473D}"/>
            </c:ext>
          </c:extLst>
        </c:ser>
        <c:dLbls>
          <c:showLegendKey val="0"/>
          <c:showVal val="0"/>
          <c:showCatName val="0"/>
          <c:showSerName val="0"/>
          <c:showPercent val="0"/>
          <c:showBubbleSize val="0"/>
        </c:dLbls>
        <c:gapWidth val="80"/>
        <c:overlap val="100"/>
        <c:axId val="424668880"/>
        <c:axId val="1"/>
      </c:barChart>
      <c:catAx>
        <c:axId val="424668880"/>
        <c:scaling>
          <c:orientation val="minMax"/>
        </c:scaling>
        <c:delete val="0"/>
        <c:axPos val="b"/>
        <c:majorGridlines>
          <c:spPr>
            <a:ln>
              <a:noFill/>
            </a:ln>
          </c:spPr>
        </c:majorGridlines>
        <c:majorTickMark val="none"/>
        <c:minorTickMark val="none"/>
        <c:tickLblPos val="none"/>
        <c:spPr>
          <a:ln w="9525" cap="flat" algn="ctr">
            <a:solidFill>
              <a:schemeClr val="tx1"/>
            </a:solidFill>
            <a:prstDash val="solid"/>
          </a:ln>
        </c:spPr>
        <c:txPr>
          <a:bodyPr/>
          <a:lstStyle/>
          <a:p>
            <a:pPr>
              <a:defRPr lang="ja-JP"/>
            </a:pPr>
            <a:endParaRPr lang="ja-JP"/>
          </a:p>
        </c:txPr>
        <c:crossAx val="1"/>
        <c:crosses val="min"/>
        <c:auto val="0"/>
        <c:lblAlgn val="ctr"/>
        <c:lblOffset val="100"/>
        <c:noMultiLvlLbl val="0"/>
      </c:catAx>
      <c:valAx>
        <c:axId val="1"/>
        <c:scaling>
          <c:orientation val="minMax"/>
          <c:max val="60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424668880"/>
        <c:crosses val="min"/>
        <c:crossBetween val="between"/>
        <c:majorUnit val="500"/>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926813022506275E-2"/>
          <c:y val="3.3606557377049179E-2"/>
          <c:w val="0.881283422459893"/>
          <c:h val="0.90286885245901638"/>
        </c:manualLayout>
      </c:layout>
      <c:lineChart>
        <c:grouping val="standard"/>
        <c:varyColors val="0"/>
        <c:ser>
          <c:idx val="0"/>
          <c:order val="0"/>
          <c:spPr>
            <a:ln w="9525" cap="flat" algn="ctr">
              <a:solidFill>
                <a:schemeClr val="tx2"/>
              </a:solidFill>
              <a:prstDash val="solid"/>
            </a:ln>
          </c:spPr>
          <c:marker>
            <c:symbol val="circle"/>
            <c:size val="6"/>
            <c:spPr>
              <a:solidFill>
                <a:schemeClr val="tx2"/>
              </a:solidFill>
              <a:ln w="9525" cap="flat" algn="ctr">
                <a:solidFill>
                  <a:schemeClr val="tx2"/>
                </a:solidFill>
                <a:prstDash val="solid"/>
              </a:ln>
            </c:spPr>
          </c:marker>
          <c:dPt>
            <c:idx val="0"/>
            <c:marker>
              <c:symbol val="none"/>
            </c:marker>
            <c:bubble3D val="0"/>
            <c:extLst>
              <c:ext xmlns:c16="http://schemas.microsoft.com/office/drawing/2014/chart" uri="{C3380CC4-5D6E-409C-BE32-E72D297353CC}">
                <c16:uniqueId val="{00000000-5D07-411E-9B0E-DD6517A46125}"/>
              </c:ext>
            </c:extLst>
          </c:dPt>
          <c:dPt>
            <c:idx val="1"/>
            <c:marker>
              <c:symbol val="none"/>
            </c:marker>
            <c:bubble3D val="0"/>
            <c:extLst>
              <c:ext xmlns:c16="http://schemas.microsoft.com/office/drawing/2014/chart" uri="{C3380CC4-5D6E-409C-BE32-E72D297353CC}">
                <c16:uniqueId val="{00000001-5D07-411E-9B0E-DD6517A46125}"/>
              </c:ext>
            </c:extLst>
          </c:dPt>
          <c:dPt>
            <c:idx val="5"/>
            <c:marker>
              <c:symbol val="none"/>
            </c:marker>
            <c:bubble3D val="0"/>
            <c:extLst>
              <c:ext xmlns:c16="http://schemas.microsoft.com/office/drawing/2014/chart" uri="{C3380CC4-5D6E-409C-BE32-E72D297353CC}">
                <c16:uniqueId val="{00000002-5D07-411E-9B0E-DD6517A46125}"/>
              </c:ext>
            </c:extLst>
          </c:dPt>
          <c:dPt>
            <c:idx val="6"/>
            <c:marker>
              <c:symbol val="none"/>
            </c:marker>
            <c:bubble3D val="0"/>
            <c:extLst>
              <c:ext xmlns:c16="http://schemas.microsoft.com/office/drawing/2014/chart" uri="{C3380CC4-5D6E-409C-BE32-E72D297353CC}">
                <c16:uniqueId val="{00000003-5D07-411E-9B0E-DD6517A46125}"/>
              </c:ext>
            </c:extLst>
          </c:dPt>
          <c:dPt>
            <c:idx val="7"/>
            <c:marker>
              <c:symbol val="none"/>
            </c:marker>
            <c:bubble3D val="0"/>
            <c:extLst>
              <c:ext xmlns:c16="http://schemas.microsoft.com/office/drawing/2014/chart" uri="{C3380CC4-5D6E-409C-BE32-E72D297353CC}">
                <c16:uniqueId val="{00000004-5D07-411E-9B0E-DD6517A46125}"/>
              </c:ext>
            </c:extLst>
          </c:dPt>
          <c:dPt>
            <c:idx val="8"/>
            <c:marker>
              <c:symbol val="none"/>
            </c:marker>
            <c:bubble3D val="0"/>
            <c:extLst>
              <c:ext xmlns:c16="http://schemas.microsoft.com/office/drawing/2014/chart" uri="{C3380CC4-5D6E-409C-BE32-E72D297353CC}">
                <c16:uniqueId val="{00000005-5D07-411E-9B0E-DD6517A46125}"/>
              </c:ext>
            </c:extLst>
          </c:dPt>
          <c:dLbls>
            <c:spPr>
              <a:noFill/>
              <a:ln>
                <a:noFill/>
              </a:ln>
              <a:effectLst/>
            </c:spPr>
            <c:txPr>
              <a:bodyPr wrap="square" lIns="38100" tIns="19050" rIns="38100" bIns="19050" anchor="ctr">
                <a:spAutoFit/>
              </a:bodyPr>
              <a:lstStyle/>
              <a:p>
                <a:pPr>
                  <a:defRPr lang="ja-JP" sz="800" b="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Sheet1!$A$1:$K$1</c:f>
              <c:numCache>
                <c:formatCode>General</c:formatCode>
                <c:ptCount val="11"/>
                <c:pt idx="0">
                  <c:v>76.84</c:v>
                </c:pt>
                <c:pt idx="1">
                  <c:v>91.67</c:v>
                </c:pt>
                <c:pt idx="2" formatCode="#,##0.0;&quot;-&quot;#,##0.0">
                  <c:v>124.1</c:v>
                </c:pt>
                <c:pt idx="3" formatCode="#,##0.0;&quot;-&quot;#,##0.0">
                  <c:v>128.1</c:v>
                </c:pt>
                <c:pt idx="4" formatCode="#,##0.0;&quot;-&quot;#,##0.0">
                  <c:v>132.5</c:v>
                </c:pt>
                <c:pt idx="5" formatCode="#,##0.0;&quot;-&quot;#,##0.0">
                  <c:v>89.86</c:v>
                </c:pt>
                <c:pt idx="6" formatCode="#,##0.0;&quot;-&quot;#,##0.0">
                  <c:v>85.53</c:v>
                </c:pt>
                <c:pt idx="7" formatCode="#,##0.0;&quot;-&quot;#,##0.0">
                  <c:v>85.48</c:v>
                </c:pt>
                <c:pt idx="8" formatCode="#,##0.0;&quot;-&quot;#,##0.0">
                  <c:v>85.27</c:v>
                </c:pt>
                <c:pt idx="9" formatCode="#,##0.0;&quot;-&quot;#,##0.0">
                  <c:v>85.41</c:v>
                </c:pt>
                <c:pt idx="10" formatCode="#,##0.0;&quot;-&quot;#,##0.0">
                  <c:v>62.45</c:v>
                </c:pt>
              </c:numCache>
            </c:numRef>
          </c:val>
          <c:smooth val="0"/>
          <c:extLst>
            <c:ext xmlns:c16="http://schemas.microsoft.com/office/drawing/2014/chart" uri="{C3380CC4-5D6E-409C-BE32-E72D297353CC}">
              <c16:uniqueId val="{00000006-5D07-411E-9B0E-DD6517A46125}"/>
            </c:ext>
          </c:extLst>
        </c:ser>
        <c:ser>
          <c:idx val="1"/>
          <c:order val="1"/>
          <c:spPr>
            <a:ln w="9525" cap="flat" algn="ctr">
              <a:solidFill>
                <a:srgbClr val="3D6E81"/>
              </a:solidFill>
              <a:prstDash val="solid"/>
            </a:ln>
          </c:spPr>
          <c:marker>
            <c:symbol val="square"/>
            <c:size val="6"/>
            <c:spPr>
              <a:solidFill>
                <a:srgbClr val="3D6E81"/>
              </a:solidFill>
              <a:ln w="9525" cap="flat" algn="ctr">
                <a:solidFill>
                  <a:srgbClr val="3D6E81"/>
                </a:solidFill>
                <a:prstDash val="solid"/>
              </a:ln>
            </c:spPr>
          </c:marker>
          <c:dLbls>
            <c:spPr>
              <a:noFill/>
              <a:ln>
                <a:noFill/>
              </a:ln>
              <a:effectLst/>
            </c:spPr>
            <c:txPr>
              <a:bodyPr wrap="square" lIns="38100" tIns="19050" rIns="38100" bIns="19050" anchor="ctr">
                <a:spAutoFit/>
              </a:bodyPr>
              <a:lstStyle/>
              <a:p>
                <a:pPr>
                  <a:defRPr lang="ja-JP" sz="800" b="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Sheet1!$A$2:$K$2</c:f>
              <c:numCache>
                <c:formatCode>#,##0.0;"-"#,##0.0</c:formatCode>
                <c:ptCount val="11"/>
                <c:pt idx="0">
                  <c:v>49.97</c:v>
                </c:pt>
                <c:pt idx="1">
                  <c:v>42.4</c:v>
                </c:pt>
                <c:pt idx="2" formatCode="General">
                  <c:v>40.200000000000003</c:v>
                </c:pt>
                <c:pt idx="3">
                  <c:v>40.049999999999997</c:v>
                </c:pt>
                <c:pt idx="4">
                  <c:v>41.38</c:v>
                </c:pt>
                <c:pt idx="5">
                  <c:v>39.42</c:v>
                </c:pt>
                <c:pt idx="6">
                  <c:v>39.82</c:v>
                </c:pt>
                <c:pt idx="7">
                  <c:v>40.78</c:v>
                </c:pt>
                <c:pt idx="8">
                  <c:v>41.19</c:v>
                </c:pt>
                <c:pt idx="9">
                  <c:v>41.87</c:v>
                </c:pt>
                <c:pt idx="10">
                  <c:v>38.270000000000003</c:v>
                </c:pt>
              </c:numCache>
            </c:numRef>
          </c:val>
          <c:smooth val="0"/>
          <c:extLst>
            <c:ext xmlns:c16="http://schemas.microsoft.com/office/drawing/2014/chart" uri="{C3380CC4-5D6E-409C-BE32-E72D297353CC}">
              <c16:uniqueId val="{00000007-5D07-411E-9B0E-DD6517A46125}"/>
            </c:ext>
          </c:extLst>
        </c:ser>
        <c:ser>
          <c:idx val="2"/>
          <c:order val="2"/>
          <c:spPr>
            <a:ln w="9525" cap="flat" algn="ctr">
              <a:solidFill>
                <a:srgbClr val="655939"/>
              </a:solidFill>
              <a:prstDash val="solid"/>
            </a:ln>
          </c:spPr>
          <c:marker>
            <c:symbol val="triangle"/>
            <c:size val="6"/>
            <c:spPr>
              <a:solidFill>
                <a:srgbClr val="655939"/>
              </a:solidFill>
              <a:ln w="9525" cap="flat" algn="ctr">
                <a:solidFill>
                  <a:srgbClr val="655939"/>
                </a:solidFill>
                <a:prstDash val="solid"/>
              </a:ln>
            </c:spPr>
          </c:marker>
          <c:dPt>
            <c:idx val="5"/>
            <c:marker>
              <c:symbol val="none"/>
            </c:marker>
            <c:bubble3D val="0"/>
            <c:extLst>
              <c:ext xmlns:c16="http://schemas.microsoft.com/office/drawing/2014/chart" uri="{C3380CC4-5D6E-409C-BE32-E72D297353CC}">
                <c16:uniqueId val="{00000008-5D07-411E-9B0E-DD6517A46125}"/>
              </c:ext>
            </c:extLst>
          </c:dPt>
          <c:dPt>
            <c:idx val="6"/>
            <c:marker>
              <c:symbol val="none"/>
            </c:marker>
            <c:bubble3D val="0"/>
            <c:extLst>
              <c:ext xmlns:c16="http://schemas.microsoft.com/office/drawing/2014/chart" uri="{C3380CC4-5D6E-409C-BE32-E72D297353CC}">
                <c16:uniqueId val="{00000009-5D07-411E-9B0E-DD6517A46125}"/>
              </c:ext>
            </c:extLst>
          </c:dPt>
          <c:dPt>
            <c:idx val="7"/>
            <c:marker>
              <c:symbol val="none"/>
            </c:marker>
            <c:bubble3D val="0"/>
            <c:extLst>
              <c:ext xmlns:c16="http://schemas.microsoft.com/office/drawing/2014/chart" uri="{C3380CC4-5D6E-409C-BE32-E72D297353CC}">
                <c16:uniqueId val="{0000000A-5D07-411E-9B0E-DD6517A46125}"/>
              </c:ext>
            </c:extLst>
          </c:dPt>
          <c:dPt>
            <c:idx val="8"/>
            <c:marker>
              <c:symbol val="none"/>
            </c:marker>
            <c:bubble3D val="0"/>
            <c:extLst>
              <c:ext xmlns:c16="http://schemas.microsoft.com/office/drawing/2014/chart" uri="{C3380CC4-5D6E-409C-BE32-E72D297353CC}">
                <c16:uniqueId val="{0000000B-5D07-411E-9B0E-DD6517A46125}"/>
              </c:ext>
            </c:extLst>
          </c:dPt>
          <c:dLbls>
            <c:spPr>
              <a:noFill/>
              <a:ln>
                <a:noFill/>
              </a:ln>
              <a:effectLst/>
            </c:spPr>
            <c:txPr>
              <a:bodyPr wrap="square" lIns="38100" tIns="19050" rIns="38100" bIns="19050" anchor="ctr">
                <a:spAutoFit/>
              </a:bodyPr>
              <a:lstStyle/>
              <a:p>
                <a:pPr>
                  <a:defRPr lang="ja-JP" sz="800" b="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Sheet1!$A$3:$K$3</c:f>
              <c:numCache>
                <c:formatCode>#,##0.0;"-"#,##0.0</c:formatCode>
                <c:ptCount val="11"/>
                <c:pt idx="0">
                  <c:v>2.89</c:v>
                </c:pt>
                <c:pt idx="1">
                  <c:v>2.92</c:v>
                </c:pt>
                <c:pt idx="2">
                  <c:v>2.93</c:v>
                </c:pt>
                <c:pt idx="3">
                  <c:v>2.89</c:v>
                </c:pt>
                <c:pt idx="4">
                  <c:v>2.9</c:v>
                </c:pt>
                <c:pt idx="10" formatCode="General">
                  <c:v>3.5</c:v>
                </c:pt>
              </c:numCache>
            </c:numRef>
          </c:val>
          <c:smooth val="0"/>
          <c:extLst>
            <c:ext xmlns:c16="http://schemas.microsoft.com/office/drawing/2014/chart" uri="{C3380CC4-5D6E-409C-BE32-E72D297353CC}">
              <c16:uniqueId val="{0000000C-5D07-411E-9B0E-DD6517A46125}"/>
            </c:ext>
          </c:extLst>
        </c:ser>
        <c:ser>
          <c:idx val="3"/>
          <c:order val="3"/>
          <c:spPr>
            <a:ln w="9525" cap="flat" algn="ctr">
              <a:solidFill>
                <a:srgbClr val="4D4D4D"/>
              </a:solidFill>
              <a:prstDash val="solid"/>
            </a:ln>
          </c:spPr>
          <c:marker>
            <c:symbol val="diamond"/>
            <c:size val="6"/>
            <c:spPr>
              <a:solidFill>
                <a:srgbClr val="4D4D4D"/>
              </a:solidFill>
              <a:ln w="9525" cap="flat" algn="ctr">
                <a:solidFill>
                  <a:srgbClr val="4D4D4D"/>
                </a:solidFill>
                <a:prstDash val="solid"/>
              </a:ln>
            </c:spPr>
          </c:marker>
          <c:dPt>
            <c:idx val="5"/>
            <c:marker>
              <c:symbol val="none"/>
            </c:marker>
            <c:bubble3D val="0"/>
            <c:extLst>
              <c:ext xmlns:c16="http://schemas.microsoft.com/office/drawing/2014/chart" uri="{C3380CC4-5D6E-409C-BE32-E72D297353CC}">
                <c16:uniqueId val="{0000000D-5D07-411E-9B0E-DD6517A46125}"/>
              </c:ext>
            </c:extLst>
          </c:dPt>
          <c:dPt>
            <c:idx val="6"/>
            <c:marker>
              <c:symbol val="none"/>
            </c:marker>
            <c:bubble3D val="0"/>
            <c:extLst>
              <c:ext xmlns:c16="http://schemas.microsoft.com/office/drawing/2014/chart" uri="{C3380CC4-5D6E-409C-BE32-E72D297353CC}">
                <c16:uniqueId val="{0000000E-5D07-411E-9B0E-DD6517A46125}"/>
              </c:ext>
            </c:extLst>
          </c:dPt>
          <c:dPt>
            <c:idx val="7"/>
            <c:marker>
              <c:symbol val="none"/>
            </c:marker>
            <c:bubble3D val="0"/>
            <c:extLst>
              <c:ext xmlns:c16="http://schemas.microsoft.com/office/drawing/2014/chart" uri="{C3380CC4-5D6E-409C-BE32-E72D297353CC}">
                <c16:uniqueId val="{0000000F-5D07-411E-9B0E-DD6517A46125}"/>
              </c:ext>
            </c:extLst>
          </c:dPt>
          <c:dPt>
            <c:idx val="8"/>
            <c:marker>
              <c:symbol val="none"/>
            </c:marker>
            <c:bubble3D val="0"/>
            <c:extLst>
              <c:ext xmlns:c16="http://schemas.microsoft.com/office/drawing/2014/chart" uri="{C3380CC4-5D6E-409C-BE32-E72D297353CC}">
                <c16:uniqueId val="{00000010-5D07-411E-9B0E-DD6517A46125}"/>
              </c:ext>
            </c:extLst>
          </c:dPt>
          <c:dLbls>
            <c:dLbl>
              <c:idx val="0"/>
              <c:layout>
                <c:manualLayout>
                  <c:x val="-4.5490201186318163E-2"/>
                  <c:y val="2.86885245901640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F45-417F-88BE-7B61DCE45F2F}"/>
                </c:ext>
              </c:extLst>
            </c:dLbl>
            <c:dLbl>
              <c:idx val="1"/>
              <c:layout>
                <c:manualLayout>
                  <c:x val="-4.8342251417435277E-2"/>
                  <c:y val="2.54098360655738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F45-417F-88BE-7B61DCE45F2F}"/>
                </c:ext>
              </c:extLst>
            </c:dLbl>
            <c:dLbl>
              <c:idx val="2"/>
              <c:layout>
                <c:manualLayout>
                  <c:x val="-4.5490088900875983E-2"/>
                  <c:y val="2.7049180327868731E-2"/>
                </c:manualLayout>
              </c:layout>
              <c:spPr>
                <a:noFill/>
                <a:ln>
                  <a:noFill/>
                </a:ln>
                <a:effectLst/>
              </c:spPr>
              <c:txPr>
                <a:bodyPr wrap="square" lIns="38100" tIns="19050" rIns="38100" bIns="19050" anchor="ctr">
                  <a:noAutofit/>
                </a:bodyPr>
                <a:lstStyle/>
                <a:p>
                  <a:pPr>
                    <a:defRPr lang="ja-JP" sz="800" b="1"/>
                  </a:pPr>
                  <a:endParaRPr lang="ja-JP"/>
                </a:p>
              </c:txPr>
              <c:dLblPos val="r"/>
              <c:showLegendKey val="0"/>
              <c:showVal val="1"/>
              <c:showCatName val="0"/>
              <c:showSerName val="0"/>
              <c:showPercent val="0"/>
              <c:showBubbleSize val="0"/>
              <c:extLst>
                <c:ext xmlns:c15="http://schemas.microsoft.com/office/drawing/2012/chart" uri="{CE6537A1-D6FC-4f65-9D91-7224C49458BB}">
                  <c15:layout>
                    <c:manualLayout>
                      <c:w val="5.6755799599230793E-2"/>
                      <c:h val="3.7704918032786888E-2"/>
                    </c:manualLayout>
                  </c15:layout>
                </c:ext>
                <c:ext xmlns:c16="http://schemas.microsoft.com/office/drawing/2014/chart" uri="{C3380CC4-5D6E-409C-BE32-E72D297353CC}">
                  <c16:uniqueId val="{00000010-2F45-417F-88BE-7B61DCE45F2F}"/>
                </c:ext>
              </c:extLst>
            </c:dLbl>
            <c:dLbl>
              <c:idx val="3"/>
              <c:layout>
                <c:manualLayout>
                  <c:x val="-5.5472376995228091E-2"/>
                  <c:y val="2.377049180327857E-2"/>
                </c:manualLayout>
              </c:layout>
              <c:spPr>
                <a:noFill/>
                <a:ln>
                  <a:noFill/>
                </a:ln>
                <a:effectLst/>
              </c:spPr>
              <c:txPr>
                <a:bodyPr wrap="square" lIns="38100" tIns="19050" rIns="38100" bIns="19050" anchor="ctr">
                  <a:noAutofit/>
                </a:bodyPr>
                <a:lstStyle/>
                <a:p>
                  <a:pPr>
                    <a:defRPr lang="ja-JP" sz="800" b="1"/>
                  </a:pPr>
                  <a:endParaRPr lang="ja-JP"/>
                </a:p>
              </c:txPr>
              <c:dLblPos val="r"/>
              <c:showLegendKey val="0"/>
              <c:showVal val="1"/>
              <c:showCatName val="0"/>
              <c:showSerName val="0"/>
              <c:showPercent val="0"/>
              <c:showBubbleSize val="0"/>
              <c:extLst>
                <c:ext xmlns:c15="http://schemas.microsoft.com/office/drawing/2012/chart" uri="{CE6537A1-D6FC-4f65-9D91-7224C49458BB}">
                  <c15:layout>
                    <c:manualLayout>
                      <c:w val="7.6720151217050683E-2"/>
                      <c:h val="3.7704918032786888E-2"/>
                    </c:manualLayout>
                  </c15:layout>
                </c:ext>
                <c:ext xmlns:c16="http://schemas.microsoft.com/office/drawing/2014/chart" uri="{C3380CC4-5D6E-409C-BE32-E72D297353CC}">
                  <c16:uniqueId val="{00000011-2F45-417F-88BE-7B61DCE45F2F}"/>
                </c:ext>
              </c:extLst>
            </c:dLbl>
            <c:dLbl>
              <c:idx val="4"/>
              <c:layout>
                <c:manualLayout>
                  <c:x val="-4.5490201186318205E-2"/>
                  <c:y val="2.86885245901638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F45-417F-88BE-7B61DCE45F2F}"/>
                </c:ext>
              </c:extLst>
            </c:dLbl>
            <c:dLbl>
              <c:idx val="10"/>
              <c:layout>
                <c:manualLayout>
                  <c:x val="-9.4118780481286853E-3"/>
                  <c:y val="3.1967213114754096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5.6755799599230793E-2"/>
                      <c:h val="4.7540983606557376E-2"/>
                    </c:manualLayout>
                  </c15:layout>
                </c:ext>
                <c:ext xmlns:c16="http://schemas.microsoft.com/office/drawing/2014/chart" uri="{C3380CC4-5D6E-409C-BE32-E72D297353CC}">
                  <c16:uniqueId val="{00000013-2F45-417F-88BE-7B61DCE45F2F}"/>
                </c:ext>
              </c:extLst>
            </c:dLbl>
            <c:spPr>
              <a:noFill/>
              <a:ln>
                <a:noFill/>
              </a:ln>
              <a:effectLst/>
            </c:spPr>
            <c:txPr>
              <a:bodyPr wrap="square" lIns="38100" tIns="19050" rIns="38100" bIns="19050" anchor="ctr">
                <a:spAutoFit/>
              </a:bodyPr>
              <a:lstStyle/>
              <a:p>
                <a:pPr>
                  <a:defRPr lang="ja-JP" sz="800" b="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Sheet1!$A$4:$K$4</c:f>
              <c:numCache>
                <c:formatCode>#,##0.0;"-"#,##0.0</c:formatCode>
                <c:ptCount val="11"/>
                <c:pt idx="0">
                  <c:v>0.6</c:v>
                </c:pt>
                <c:pt idx="1">
                  <c:v>0.6</c:v>
                </c:pt>
                <c:pt idx="2">
                  <c:v>0.5</c:v>
                </c:pt>
                <c:pt idx="3">
                  <c:v>0.5</c:v>
                </c:pt>
                <c:pt idx="4">
                  <c:v>0.5</c:v>
                </c:pt>
                <c:pt idx="10" formatCode="General">
                  <c:v>0.4</c:v>
                </c:pt>
              </c:numCache>
            </c:numRef>
          </c:val>
          <c:smooth val="0"/>
          <c:extLst>
            <c:ext xmlns:c16="http://schemas.microsoft.com/office/drawing/2014/chart" uri="{C3380CC4-5D6E-409C-BE32-E72D297353CC}">
              <c16:uniqueId val="{00000011-5D07-411E-9B0E-DD6517A46125}"/>
            </c:ext>
          </c:extLst>
        </c:ser>
        <c:dLbls>
          <c:dLblPos val="t"/>
          <c:showLegendKey val="0"/>
          <c:showVal val="1"/>
          <c:showCatName val="0"/>
          <c:showSerName val="0"/>
          <c:showPercent val="0"/>
          <c:showBubbleSize val="0"/>
        </c:dLbls>
        <c:marker val="1"/>
        <c:smooth val="0"/>
        <c:axId val="1671364879"/>
        <c:axId val="1"/>
      </c:lineChart>
      <c:catAx>
        <c:axId val="1671364879"/>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671364879"/>
        <c:crosses val="min"/>
        <c:crossBetween val="midCat"/>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777634961439588"/>
          <c:y val="2.5619834710743802E-2"/>
          <c:w val="0.78695372750642678"/>
          <c:h val="0.91033057851239674"/>
        </c:manualLayout>
      </c:layout>
      <c:lineChart>
        <c:grouping val="standard"/>
        <c:varyColors val="0"/>
        <c:ser>
          <c:idx val="0"/>
          <c:order val="0"/>
          <c:spPr>
            <a:ln w="9525" cap="flat" algn="ctr">
              <a:solidFill>
                <a:schemeClr val="tx2"/>
              </a:solidFill>
              <a:prstDash val="solid"/>
            </a:ln>
          </c:spPr>
          <c:marker>
            <c:symbol val="circle"/>
            <c:size val="6"/>
            <c:spPr>
              <a:solidFill>
                <a:schemeClr val="tx2"/>
              </a:solidFill>
              <a:ln w="9525" cap="flat" algn="ctr">
                <a:solidFill>
                  <a:schemeClr val="tx2"/>
                </a:solidFill>
                <a:prstDash val="solid"/>
              </a:ln>
            </c:spPr>
          </c:marker>
          <c:dPt>
            <c:idx val="0"/>
            <c:marker>
              <c:symbol val="none"/>
            </c:marker>
            <c:bubble3D val="0"/>
            <c:extLst>
              <c:ext xmlns:c16="http://schemas.microsoft.com/office/drawing/2014/chart" uri="{C3380CC4-5D6E-409C-BE32-E72D297353CC}">
                <c16:uniqueId val="{00000000-05A9-4EF4-99A0-18A87415867D}"/>
              </c:ext>
            </c:extLst>
          </c:dPt>
          <c:dPt>
            <c:idx val="1"/>
            <c:marker>
              <c:symbol val="none"/>
            </c:marker>
            <c:bubble3D val="0"/>
            <c:extLst>
              <c:ext xmlns:c16="http://schemas.microsoft.com/office/drawing/2014/chart" uri="{C3380CC4-5D6E-409C-BE32-E72D297353CC}">
                <c16:uniqueId val="{00000001-05A9-4EF4-99A0-18A87415867D}"/>
              </c:ext>
            </c:extLst>
          </c:dPt>
          <c:dPt>
            <c:idx val="5"/>
            <c:marker>
              <c:symbol val="none"/>
            </c:marker>
            <c:bubble3D val="0"/>
            <c:extLst>
              <c:ext xmlns:c16="http://schemas.microsoft.com/office/drawing/2014/chart" uri="{C3380CC4-5D6E-409C-BE32-E72D297353CC}">
                <c16:uniqueId val="{00000002-05A9-4EF4-99A0-18A87415867D}"/>
              </c:ext>
            </c:extLst>
          </c:dPt>
          <c:dPt>
            <c:idx val="6"/>
            <c:marker>
              <c:symbol val="none"/>
            </c:marker>
            <c:bubble3D val="0"/>
            <c:extLst>
              <c:ext xmlns:c16="http://schemas.microsoft.com/office/drawing/2014/chart" uri="{C3380CC4-5D6E-409C-BE32-E72D297353CC}">
                <c16:uniqueId val="{00000003-05A9-4EF4-99A0-18A87415867D}"/>
              </c:ext>
            </c:extLst>
          </c:dPt>
          <c:dPt>
            <c:idx val="7"/>
            <c:marker>
              <c:symbol val="none"/>
            </c:marker>
            <c:bubble3D val="0"/>
            <c:extLst>
              <c:ext xmlns:c16="http://schemas.microsoft.com/office/drawing/2014/chart" uri="{C3380CC4-5D6E-409C-BE32-E72D297353CC}">
                <c16:uniqueId val="{00000004-05A9-4EF4-99A0-18A87415867D}"/>
              </c:ext>
            </c:extLst>
          </c:dPt>
          <c:dPt>
            <c:idx val="8"/>
            <c:marker>
              <c:symbol val="none"/>
            </c:marker>
            <c:bubble3D val="0"/>
            <c:extLst>
              <c:ext xmlns:c16="http://schemas.microsoft.com/office/drawing/2014/chart" uri="{C3380CC4-5D6E-409C-BE32-E72D297353CC}">
                <c16:uniqueId val="{00000005-05A9-4EF4-99A0-18A87415867D}"/>
              </c:ext>
            </c:extLst>
          </c:dPt>
          <c:dLbls>
            <c:dLbl>
              <c:idx val="0"/>
              <c:layout>
                <c:manualLayout>
                  <c:x val="-5.3342914397911294E-3"/>
                  <c:y val="4.636428710873829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5A9-4EF4-99A0-18A87415867D}"/>
                </c:ext>
              </c:extLst>
            </c:dLbl>
            <c:dLbl>
              <c:idx val="2"/>
              <c:layout>
                <c:manualLayout>
                  <c:x val="-0.11002570694087403"/>
                  <c:y val="-3.33801002147459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5A9-4EF4-99A0-18A87415867D}"/>
                </c:ext>
              </c:extLst>
            </c:dLbl>
            <c:dLbl>
              <c:idx val="3"/>
              <c:layout>
                <c:manualLayout>
                  <c:x val="-8.9460154241645246E-2"/>
                  <c:y val="-5.9826381206481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5A9-4EF4-99A0-18A87415867D}"/>
                </c:ext>
              </c:extLst>
            </c:dLbl>
            <c:dLbl>
              <c:idx val="4"/>
              <c:layout>
                <c:manualLayout>
                  <c:x val="-4.3187660668380465E-2"/>
                  <c:y val="-3.99916704626797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5A9-4EF4-99A0-18A87415867D}"/>
                </c:ext>
              </c:extLst>
            </c:dLbl>
            <c:dLbl>
              <c:idx val="5"/>
              <c:layout>
                <c:manualLayout>
                  <c:x val="-0.14730077120822621"/>
                  <c:y val="-1.51982820329277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5A9-4EF4-99A0-18A87415867D}"/>
                </c:ext>
              </c:extLst>
            </c:dLbl>
            <c:dLbl>
              <c:idx val="7"/>
              <c:layout>
                <c:manualLayout>
                  <c:x val="-7.0179948586118257E-2"/>
                  <c:y val="2.44711394546755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5A9-4EF4-99A0-18A87415867D}"/>
                </c:ext>
              </c:extLst>
            </c:dLbl>
            <c:dLbl>
              <c:idx val="9"/>
              <c:layout>
                <c:manualLayout>
                  <c:x val="-2.7763496143958868E-2"/>
                  <c:y val="-3.99916704626797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5A9-4EF4-99A0-18A87415867D}"/>
                </c:ext>
              </c:extLst>
            </c:dLbl>
            <c:spPr>
              <a:noFill/>
              <a:ln>
                <a:noFill/>
              </a:ln>
              <a:effectLst/>
            </c:spPr>
            <c:txPr>
              <a:bodyPr wrap="square" lIns="38100" tIns="19050" rIns="38100" bIns="19050" anchor="ctr">
                <a:spAutoFit/>
              </a:bodyPr>
              <a:lstStyle/>
              <a:p>
                <a:pPr>
                  <a:defRPr lang="ja-JP" sz="800" b="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Sheet1!$A$1:$K$1</c:f>
              <c:numCache>
                <c:formatCode>General</c:formatCode>
                <c:ptCount val="11"/>
                <c:pt idx="0">
                  <c:v>1100625</c:v>
                </c:pt>
                <c:pt idx="1">
                  <c:v>1314229</c:v>
                </c:pt>
                <c:pt idx="2" formatCode="#,##0;&quot;-&quot;#,##0">
                  <c:v>1782331</c:v>
                </c:pt>
                <c:pt idx="3" formatCode="#,##0;&quot;-&quot;#,##0">
                  <c:v>1844292</c:v>
                </c:pt>
                <c:pt idx="4" formatCode="#,##0;&quot;-&quot;#,##0">
                  <c:v>1911867</c:v>
                </c:pt>
                <c:pt idx="5" formatCode="#,##0;&quot;-&quot;#,##0">
                  <c:v>1299980</c:v>
                </c:pt>
                <c:pt idx="6" formatCode="#,##0;&quot;-&quot;#,##0">
                  <c:v>1241151</c:v>
                </c:pt>
                <c:pt idx="7" formatCode="#,##0;&quot;-&quot;#,##0">
                  <c:v>1243250</c:v>
                </c:pt>
                <c:pt idx="8" formatCode="#,##0;&quot;-&quot;#,##0">
                  <c:v>1242022</c:v>
                </c:pt>
                <c:pt idx="9" formatCode="#,##0;&quot;-&quot;#,##0">
                  <c:v>1244755</c:v>
                </c:pt>
                <c:pt idx="10" formatCode="#,##0;&quot;-&quot;#,##0">
                  <c:v>909362</c:v>
                </c:pt>
              </c:numCache>
            </c:numRef>
          </c:val>
          <c:smooth val="0"/>
          <c:extLst>
            <c:ext xmlns:c16="http://schemas.microsoft.com/office/drawing/2014/chart" uri="{C3380CC4-5D6E-409C-BE32-E72D297353CC}">
              <c16:uniqueId val="{0000000A-05A9-4EF4-99A0-18A87415867D}"/>
            </c:ext>
          </c:extLst>
        </c:ser>
        <c:ser>
          <c:idx val="1"/>
          <c:order val="1"/>
          <c:spPr>
            <a:ln w="9525" cap="flat" algn="ctr">
              <a:solidFill>
                <a:srgbClr val="3D6E81"/>
              </a:solidFill>
              <a:prstDash val="solid"/>
            </a:ln>
          </c:spPr>
          <c:marker>
            <c:symbol val="square"/>
            <c:size val="6"/>
            <c:spPr>
              <a:solidFill>
                <a:srgbClr val="3D6E81"/>
              </a:solidFill>
              <a:ln w="9525" cap="flat" algn="ctr">
                <a:solidFill>
                  <a:srgbClr val="3D6E81"/>
                </a:solidFill>
                <a:prstDash val="solid"/>
              </a:ln>
            </c:spPr>
          </c:marker>
          <c:dLbls>
            <c:spPr>
              <a:noFill/>
              <a:ln>
                <a:noFill/>
              </a:ln>
              <a:effectLst/>
            </c:spPr>
            <c:txPr>
              <a:bodyPr wrap="square" lIns="38100" tIns="19050" rIns="38100" bIns="19050" anchor="ctr">
                <a:spAutoFit/>
              </a:bodyPr>
              <a:lstStyle/>
              <a:p>
                <a:pPr>
                  <a:defRPr lang="ja-JP" sz="800" b="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Sheet1!$A$2:$K$2</c:f>
              <c:numCache>
                <c:formatCode>General</c:formatCode>
                <c:ptCount val="11"/>
                <c:pt idx="0" formatCode="#,##0;&quot;-&quot;#,##0">
                  <c:v>715800</c:v>
                </c:pt>
                <c:pt idx="1">
                  <c:v>607812</c:v>
                </c:pt>
                <c:pt idx="2">
                  <c:v>577640</c:v>
                </c:pt>
                <c:pt idx="3" formatCode="#,##0;&quot;-&quot;#,##0">
                  <c:v>576580</c:v>
                </c:pt>
                <c:pt idx="4" formatCode="#,##0;&quot;-&quot;#,##0">
                  <c:v>597062</c:v>
                </c:pt>
                <c:pt idx="5" formatCode="#,##0;&quot;-&quot;#,##0">
                  <c:v>570260</c:v>
                </c:pt>
                <c:pt idx="6" formatCode="#,##0;&quot;-&quot;#,##0">
                  <c:v>577856</c:v>
                </c:pt>
                <c:pt idx="7" formatCode="#,##0;&quot;-&quot;#,##0">
                  <c:v>593211</c:v>
                </c:pt>
                <c:pt idx="8" formatCode="#,##0;&quot;-&quot;#,##0">
                  <c:v>599919</c:v>
                </c:pt>
                <c:pt idx="9" formatCode="#,##0;&quot;-&quot;#,##0">
                  <c:v>610249</c:v>
                </c:pt>
                <c:pt idx="10" formatCode="#,##0;&quot;-&quot;#,##0">
                  <c:v>557285</c:v>
                </c:pt>
              </c:numCache>
            </c:numRef>
          </c:val>
          <c:smooth val="0"/>
          <c:extLst>
            <c:ext xmlns:c16="http://schemas.microsoft.com/office/drawing/2014/chart" uri="{C3380CC4-5D6E-409C-BE32-E72D297353CC}">
              <c16:uniqueId val="{0000000B-05A9-4EF4-99A0-18A87415867D}"/>
            </c:ext>
          </c:extLst>
        </c:ser>
        <c:ser>
          <c:idx val="2"/>
          <c:order val="2"/>
          <c:spPr>
            <a:ln w="9525" cap="flat" algn="ctr">
              <a:solidFill>
                <a:srgbClr val="655939"/>
              </a:solidFill>
              <a:prstDash val="solid"/>
            </a:ln>
          </c:spPr>
          <c:marker>
            <c:symbol val="triangle"/>
            <c:size val="6"/>
            <c:spPr>
              <a:solidFill>
                <a:srgbClr val="655939"/>
              </a:solidFill>
              <a:ln w="9525" cap="flat" algn="ctr">
                <a:solidFill>
                  <a:srgbClr val="655939"/>
                </a:solidFill>
                <a:prstDash val="solid"/>
              </a:ln>
            </c:spPr>
          </c:marker>
          <c:dPt>
            <c:idx val="5"/>
            <c:marker>
              <c:symbol val="none"/>
            </c:marker>
            <c:bubble3D val="0"/>
            <c:extLst>
              <c:ext xmlns:c16="http://schemas.microsoft.com/office/drawing/2014/chart" uri="{C3380CC4-5D6E-409C-BE32-E72D297353CC}">
                <c16:uniqueId val="{0000000C-05A9-4EF4-99A0-18A87415867D}"/>
              </c:ext>
            </c:extLst>
          </c:dPt>
          <c:dPt>
            <c:idx val="6"/>
            <c:marker>
              <c:symbol val="none"/>
            </c:marker>
            <c:bubble3D val="0"/>
            <c:extLst>
              <c:ext xmlns:c16="http://schemas.microsoft.com/office/drawing/2014/chart" uri="{C3380CC4-5D6E-409C-BE32-E72D297353CC}">
                <c16:uniqueId val="{0000000D-05A9-4EF4-99A0-18A87415867D}"/>
              </c:ext>
            </c:extLst>
          </c:dPt>
          <c:dPt>
            <c:idx val="7"/>
            <c:marker>
              <c:symbol val="none"/>
            </c:marker>
            <c:bubble3D val="0"/>
            <c:extLst>
              <c:ext xmlns:c16="http://schemas.microsoft.com/office/drawing/2014/chart" uri="{C3380CC4-5D6E-409C-BE32-E72D297353CC}">
                <c16:uniqueId val="{0000000E-05A9-4EF4-99A0-18A87415867D}"/>
              </c:ext>
            </c:extLst>
          </c:dPt>
          <c:dPt>
            <c:idx val="8"/>
            <c:marker>
              <c:symbol val="none"/>
            </c:marker>
            <c:bubble3D val="0"/>
            <c:extLst>
              <c:ext xmlns:c16="http://schemas.microsoft.com/office/drawing/2014/chart" uri="{C3380CC4-5D6E-409C-BE32-E72D297353CC}">
                <c16:uniqueId val="{0000000F-05A9-4EF4-99A0-18A87415867D}"/>
              </c:ext>
            </c:extLst>
          </c:dPt>
          <c:dLbls>
            <c:spPr>
              <a:noFill/>
              <a:ln>
                <a:noFill/>
              </a:ln>
              <a:effectLst/>
            </c:spPr>
            <c:txPr>
              <a:bodyPr wrap="square" lIns="38100" tIns="19050" rIns="38100" bIns="19050" anchor="ctr">
                <a:spAutoFit/>
              </a:bodyPr>
              <a:lstStyle/>
              <a:p>
                <a:pPr>
                  <a:defRPr lang="ja-JP" sz="800" b="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Sheet1!$A$3:$K$3</c:f>
              <c:numCache>
                <c:formatCode>#,##0;"-"#,##0</c:formatCode>
                <c:ptCount val="11"/>
                <c:pt idx="0">
                  <c:v>41481</c:v>
                </c:pt>
                <c:pt idx="1">
                  <c:v>41972</c:v>
                </c:pt>
                <c:pt idx="2">
                  <c:v>42240</c:v>
                </c:pt>
                <c:pt idx="3">
                  <c:v>41743</c:v>
                </c:pt>
                <c:pt idx="4">
                  <c:v>41113</c:v>
                </c:pt>
                <c:pt idx="10" formatCode="General">
                  <c:v>50642</c:v>
                </c:pt>
              </c:numCache>
            </c:numRef>
          </c:val>
          <c:smooth val="0"/>
          <c:extLst>
            <c:ext xmlns:c16="http://schemas.microsoft.com/office/drawing/2014/chart" uri="{C3380CC4-5D6E-409C-BE32-E72D297353CC}">
              <c16:uniqueId val="{00000010-05A9-4EF4-99A0-18A87415867D}"/>
            </c:ext>
          </c:extLst>
        </c:ser>
        <c:ser>
          <c:idx val="3"/>
          <c:order val="3"/>
          <c:spPr>
            <a:ln w="12700">
              <a:solidFill>
                <a:srgbClr val="777777"/>
              </a:solidFill>
            </a:ln>
          </c:spPr>
          <c:marker>
            <c:symbol val="diamond"/>
            <c:size val="6"/>
            <c:spPr>
              <a:solidFill>
                <a:srgbClr val="777777"/>
              </a:solidFill>
              <a:ln>
                <a:solidFill>
                  <a:srgbClr val="777777"/>
                </a:solidFill>
              </a:ln>
            </c:spPr>
          </c:marker>
          <c:dLbls>
            <c:dLbl>
              <c:idx val="0"/>
              <c:layout>
                <c:manualLayout>
                  <c:x val="-5.6580976863753213E-2"/>
                  <c:y val="3.38842975206612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9518-4A20-85BD-E801116A164C}"/>
                </c:ext>
              </c:extLst>
            </c:dLbl>
            <c:dLbl>
              <c:idx val="1"/>
              <c:layout>
                <c:manualLayout>
                  <c:x val="-5.6580976863753213E-2"/>
                  <c:y val="3.38842975206610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9518-4A20-85BD-E801116A164C}"/>
                </c:ext>
              </c:extLst>
            </c:dLbl>
            <c:dLbl>
              <c:idx val="2"/>
              <c:layout>
                <c:manualLayout>
                  <c:x val="-5.6580976863753213E-2"/>
                  <c:y val="3.05785123966940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518-4A20-85BD-E801116A164C}"/>
                </c:ext>
              </c:extLst>
            </c:dLbl>
            <c:dLbl>
              <c:idx val="3"/>
              <c:layout>
                <c:manualLayout>
                  <c:x val="-6.4293059125964017E-2"/>
                  <c:y val="3.38842975206611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518-4A20-85BD-E801116A164C}"/>
                </c:ext>
              </c:extLst>
            </c:dLbl>
            <c:dLbl>
              <c:idx val="4"/>
              <c:layout>
                <c:manualLayout>
                  <c:x val="-5.6580976863753213E-2"/>
                  <c:y val="3.38842975206611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518-4A20-85BD-E801116A164C}"/>
                </c:ext>
              </c:extLst>
            </c:dLbl>
            <c:dLbl>
              <c:idx val="10"/>
              <c:layout>
                <c:manualLayout>
                  <c:x val="-2.411290812298867E-2"/>
                  <c:y val="3.05785123966940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518-4A20-85BD-E801116A164C}"/>
                </c:ext>
              </c:extLst>
            </c:dLbl>
            <c:spPr>
              <a:noFill/>
              <a:ln>
                <a:noFill/>
              </a:ln>
              <a:effectLst/>
            </c:spPr>
            <c:txPr>
              <a:bodyPr wrap="square" lIns="38100" tIns="19050" rIns="38100" bIns="19050" anchor="ctr">
                <a:spAutoFit/>
              </a:bodyPr>
              <a:lstStyle/>
              <a:p>
                <a:pPr>
                  <a:defRPr lang="ja-JP" sz="800" b="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Sheet1!$A$4:$K$4</c:f>
              <c:numCache>
                <c:formatCode>#,##0;"-"#,##0</c:formatCode>
                <c:ptCount val="11"/>
                <c:pt idx="0">
                  <c:v>8344</c:v>
                </c:pt>
                <c:pt idx="1">
                  <c:v>8181</c:v>
                </c:pt>
                <c:pt idx="2">
                  <c:v>7593</c:v>
                </c:pt>
                <c:pt idx="3">
                  <c:v>7661</c:v>
                </c:pt>
                <c:pt idx="4">
                  <c:v>7115</c:v>
                </c:pt>
                <c:pt idx="10" formatCode="General">
                  <c:v>5748</c:v>
                </c:pt>
              </c:numCache>
            </c:numRef>
          </c:val>
          <c:smooth val="0"/>
          <c:extLst>
            <c:ext xmlns:c16="http://schemas.microsoft.com/office/drawing/2014/chart" uri="{C3380CC4-5D6E-409C-BE32-E72D297353CC}">
              <c16:uniqueId val="{0000000E-9518-4A20-85BD-E801116A164C}"/>
            </c:ext>
          </c:extLst>
        </c:ser>
        <c:dLbls>
          <c:dLblPos val="t"/>
          <c:showLegendKey val="0"/>
          <c:showVal val="1"/>
          <c:showCatName val="0"/>
          <c:showSerName val="0"/>
          <c:showPercent val="0"/>
          <c:showBubbleSize val="0"/>
        </c:dLbls>
        <c:marker val="1"/>
        <c:smooth val="0"/>
        <c:axId val="1671321615"/>
        <c:axId val="1"/>
      </c:lineChart>
      <c:catAx>
        <c:axId val="1671321615"/>
        <c:scaling>
          <c:orientation val="minMax"/>
        </c:scaling>
        <c:delete val="0"/>
        <c:axPos val="b"/>
        <c:majorGridlines>
          <c:spPr>
            <a:ln>
              <a:noFill/>
            </a:ln>
          </c:spPr>
        </c:majorGridlines>
        <c:majorTickMark val="none"/>
        <c:minorTickMark val="none"/>
        <c:tickLblPos val="none"/>
        <c:spPr>
          <a:ln w="9525" cap="flat" algn="ctr">
            <a:solidFill>
              <a:schemeClr val="tx1"/>
            </a:solidFill>
            <a:prstDash val="solid"/>
          </a:ln>
        </c:spPr>
        <c:txPr>
          <a:bodyPr/>
          <a:lstStyle/>
          <a:p>
            <a:pPr>
              <a:defRPr lang="ja-JP"/>
            </a:pPr>
            <a:endParaRPr lang="ja-JP"/>
          </a:p>
        </c:txPr>
        <c:crossAx val="1"/>
        <c:crosses val="min"/>
        <c:auto val="0"/>
        <c:lblAlgn val="ctr"/>
        <c:lblOffset val="100"/>
        <c:noMultiLvlLbl val="0"/>
      </c:catAx>
      <c:valAx>
        <c:axId val="1"/>
        <c:scaling>
          <c:orientation val="minMax"/>
          <c:max val="20000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671321615"/>
        <c:crosses val="min"/>
        <c:crossBetween val="midCat"/>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内科</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1" i="0" u="none" strike="noStrike" kern="1200" baseline="0">
                    <a:solidFill>
                      <a:schemeClr val="bg1"/>
                    </a:solidFill>
                    <a:latin typeface="+mn-lt"/>
                    <a:ea typeface="+mn-ea"/>
                    <a:cs typeface="+mn-cs"/>
                  </a:defRPr>
                </a:pPr>
                <a:endParaRPr lang="ja-JP"/>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183.6</c:v>
                </c:pt>
              </c:numCache>
            </c:numRef>
          </c:val>
          <c:extLst>
            <c:ext xmlns:c16="http://schemas.microsoft.com/office/drawing/2014/chart" uri="{C3380CC4-5D6E-409C-BE32-E72D297353CC}">
              <c16:uniqueId val="{00000000-5C0B-4604-85FA-8BE60B30AA6D}"/>
            </c:ext>
          </c:extLst>
        </c:ser>
        <c:ser>
          <c:idx val="1"/>
          <c:order val="1"/>
          <c:tx>
            <c:strRef>
              <c:f>Sheet1!$C$1</c:f>
              <c:strCache>
                <c:ptCount val="1"/>
                <c:pt idx="0">
                  <c:v>外科</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1" i="0" u="none" strike="noStrike" kern="1200" baseline="0">
                    <a:solidFill>
                      <a:schemeClr val="bg1"/>
                    </a:solidFill>
                    <a:latin typeface="+mn-lt"/>
                    <a:ea typeface="+mn-ea"/>
                    <a:cs typeface="+mn-cs"/>
                  </a:defRPr>
                </a:pPr>
                <a:endParaRPr lang="ja-JP"/>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79</c:v>
                </c:pt>
              </c:numCache>
            </c:numRef>
          </c:val>
          <c:extLst>
            <c:ext xmlns:c16="http://schemas.microsoft.com/office/drawing/2014/chart" uri="{C3380CC4-5D6E-409C-BE32-E72D297353CC}">
              <c16:uniqueId val="{00000001-5C0B-4604-85FA-8BE60B30AA6D}"/>
            </c:ext>
          </c:extLst>
        </c:ser>
        <c:ser>
          <c:idx val="2"/>
          <c:order val="2"/>
          <c:tx>
            <c:strRef>
              <c:f>Sheet1!$D$1</c:f>
              <c:strCache>
                <c:ptCount val="1"/>
                <c:pt idx="0">
                  <c:v>歯科</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1" i="0" u="none" strike="noStrike" kern="1200" baseline="0">
                    <a:solidFill>
                      <a:schemeClr val="bg1"/>
                    </a:solidFill>
                    <a:latin typeface="+mn-lt"/>
                    <a:ea typeface="+mn-ea"/>
                    <a:cs typeface="+mn-cs"/>
                  </a:defRPr>
                </a:pPr>
                <a:endParaRPr lang="ja-JP"/>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68</c:v>
                </c:pt>
              </c:numCache>
            </c:numRef>
          </c:val>
          <c:extLst>
            <c:ext xmlns:c16="http://schemas.microsoft.com/office/drawing/2014/chart" uri="{C3380CC4-5D6E-409C-BE32-E72D297353CC}">
              <c16:uniqueId val="{00000002-5C0B-4604-85FA-8BE60B30AA6D}"/>
            </c:ext>
          </c:extLst>
        </c:ser>
        <c:ser>
          <c:idx val="3"/>
          <c:order val="3"/>
          <c:tx>
            <c:strRef>
              <c:f>Sheet1!$E$1</c:f>
              <c:strCache>
                <c:ptCount val="1"/>
                <c:pt idx="0">
                  <c:v>小児科</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1" i="0" u="none" strike="noStrike" kern="1200" baseline="0">
                    <a:solidFill>
                      <a:schemeClr val="bg1"/>
                    </a:solidFill>
                    <a:latin typeface="+mn-lt"/>
                    <a:ea typeface="+mn-ea"/>
                    <a:cs typeface="+mn-cs"/>
                  </a:defRPr>
                </a:pPr>
                <a:endParaRPr lang="ja-JP"/>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General</c:formatCode>
                <c:ptCount val="1"/>
                <c:pt idx="0">
                  <c:v>61.9</c:v>
                </c:pt>
              </c:numCache>
            </c:numRef>
          </c:val>
          <c:extLst>
            <c:ext xmlns:c16="http://schemas.microsoft.com/office/drawing/2014/chart" uri="{C3380CC4-5D6E-409C-BE32-E72D297353CC}">
              <c16:uniqueId val="{00000003-5C0B-4604-85FA-8BE60B30AA6D}"/>
            </c:ext>
          </c:extLst>
        </c:ser>
        <c:ser>
          <c:idx val="4"/>
          <c:order val="4"/>
          <c:tx>
            <c:strRef>
              <c:f>Sheet1!$F$1</c:f>
              <c:strCache>
                <c:ptCount val="1"/>
                <c:pt idx="0">
                  <c:v>産婦人科</c:v>
                </c:pt>
              </c:strCache>
            </c:strRef>
          </c:tx>
          <c:spPr>
            <a:solidFill>
              <a:schemeClr val="accent4">
                <a:lumMod val="60000"/>
              </a:schemeClr>
            </a:solidFill>
            <a:ln>
              <a:noFill/>
            </a:ln>
            <a:effectLst/>
          </c:spPr>
          <c:invertIfNegative val="0"/>
          <c:dLbls>
            <c:dLbl>
              <c:idx val="0"/>
              <c:layout>
                <c:manualLayout>
                  <c:x val="0"/>
                  <c:y val="-7.736628121607611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F-5C0B-4604-85FA-8BE60B30AA6D}"/>
                </c:ext>
              </c:extLst>
            </c:dLbl>
            <c:spPr>
              <a:noFill/>
              <a:ln>
                <a:noFill/>
              </a:ln>
              <a:effectLst/>
            </c:spPr>
            <c:txPr>
              <a:bodyPr rot="0" spcFirstLastPara="1" vertOverflow="ellipsis" vert="horz" wrap="square" lIns="38100" tIns="19050" rIns="38100" bIns="19050" anchor="ctr" anchorCtr="1">
                <a:spAutoFit/>
              </a:bodyPr>
              <a:lstStyle/>
              <a:p>
                <a:pPr>
                  <a:defRPr lang="ja-JP" sz="1197" b="1" i="0" u="none" strike="noStrike" kern="1200" baseline="0">
                    <a:solidFill>
                      <a:schemeClr val="bg1"/>
                    </a:solidFill>
                    <a:latin typeface="+mn-lt"/>
                    <a:ea typeface="+mn-ea"/>
                    <a:cs typeface="+mn-cs"/>
                  </a:defRPr>
                </a:pPr>
                <a:endParaRPr lang="ja-JP"/>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General</c:formatCode>
                <c:ptCount val="1"/>
                <c:pt idx="0">
                  <c:v>43.9</c:v>
                </c:pt>
              </c:numCache>
            </c:numRef>
          </c:val>
          <c:extLst>
            <c:ext xmlns:c16="http://schemas.microsoft.com/office/drawing/2014/chart" uri="{C3380CC4-5D6E-409C-BE32-E72D297353CC}">
              <c16:uniqueId val="{00000004-5C0B-4604-85FA-8BE60B30AA6D}"/>
            </c:ext>
          </c:extLst>
        </c:ser>
        <c:ser>
          <c:idx val="5"/>
          <c:order val="5"/>
          <c:tx>
            <c:strRef>
              <c:f>Sheet1!$G$1</c:f>
              <c:strCache>
                <c:ptCount val="1"/>
                <c:pt idx="0">
                  <c:v>神経科</c:v>
                </c:pt>
              </c:strCache>
            </c:strRef>
          </c:tx>
          <c:spPr>
            <a:solidFill>
              <a:schemeClr val="accent6">
                <a:lumMod val="60000"/>
              </a:schemeClr>
            </a:solidFill>
            <a:ln>
              <a:noFill/>
            </a:ln>
            <a:effectLst/>
          </c:spPr>
          <c:invertIfNegative val="0"/>
          <c:dLbls>
            <c:dLbl>
              <c:idx val="0"/>
              <c:layout>
                <c:manualLayout>
                  <c:x val="-1.361934092256014E-3"/>
                  <c:y val="8.9744886210648286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1-5C0B-4604-85FA-8BE60B30AA6D}"/>
                </c:ext>
              </c:extLst>
            </c:dLbl>
            <c:spPr>
              <a:noFill/>
              <a:ln>
                <a:noFill/>
              </a:ln>
              <a:effectLst/>
            </c:spPr>
            <c:txPr>
              <a:bodyPr rot="0" spcFirstLastPara="1" vertOverflow="ellipsis" vert="horz" wrap="square" lIns="38100" tIns="19050" rIns="38100" bIns="19050" anchor="ctr" anchorCtr="1">
                <a:spAutoFit/>
              </a:bodyPr>
              <a:lstStyle/>
              <a:p>
                <a:pPr>
                  <a:defRPr lang="ja-JP" sz="1197" b="1" i="0" u="none" strike="noStrike" kern="1200" baseline="0">
                    <a:solidFill>
                      <a:schemeClr val="bg1"/>
                    </a:solidFill>
                    <a:latin typeface="+mn-lt"/>
                    <a:ea typeface="+mn-ea"/>
                    <a:cs typeface="+mn-cs"/>
                  </a:defRPr>
                </a:pPr>
                <a:endParaRPr lang="ja-JP"/>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Sheet1!$G$2</c:f>
              <c:numCache>
                <c:formatCode>General</c:formatCode>
                <c:ptCount val="1"/>
                <c:pt idx="0">
                  <c:v>28.8</c:v>
                </c:pt>
              </c:numCache>
            </c:numRef>
          </c:val>
          <c:extLst>
            <c:ext xmlns:c16="http://schemas.microsoft.com/office/drawing/2014/chart" uri="{C3380CC4-5D6E-409C-BE32-E72D297353CC}">
              <c16:uniqueId val="{00000005-5C0B-4604-85FA-8BE60B30AA6D}"/>
            </c:ext>
          </c:extLst>
        </c:ser>
        <c:ser>
          <c:idx val="6"/>
          <c:order val="6"/>
          <c:tx>
            <c:strRef>
              <c:f>Sheet1!$H$1</c:f>
              <c:strCache>
                <c:ptCount val="1"/>
                <c:pt idx="0">
                  <c:v>放射線科</c:v>
                </c:pt>
              </c:strCache>
            </c:strRef>
          </c:tx>
          <c:spPr>
            <a:solidFill>
              <a:schemeClr val="accent2">
                <a:lumMod val="80000"/>
                <a:lumOff val="20000"/>
              </a:schemeClr>
            </a:solidFill>
            <a:ln>
              <a:noFill/>
            </a:ln>
            <a:effectLst/>
          </c:spPr>
          <c:invertIfNegative val="0"/>
          <c:dLbls>
            <c:dLbl>
              <c:idx val="0"/>
              <c:layout>
                <c:manualLayout>
                  <c:x val="-0.1348314751333356"/>
                  <c:y val="0.40849396482088174"/>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0-5C0B-4604-85FA-8BE60B30AA6D}"/>
                </c:ext>
              </c:extLst>
            </c:dLbl>
            <c:spPr>
              <a:noFill/>
              <a:ln>
                <a:noFill/>
              </a:ln>
              <a:effectLst/>
            </c:spPr>
            <c:txPr>
              <a:bodyPr rot="0" spcFirstLastPara="1" vertOverflow="ellipsis" vert="horz" wrap="square" lIns="38100" tIns="19050" rIns="38100" bIns="19050" anchor="ctr" anchorCtr="1">
                <a:spAutoFit/>
              </a:bodyPr>
              <a:lstStyle/>
              <a:p>
                <a:pPr>
                  <a:defRPr lang="ja-JP" sz="1197"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Sheet1!$H$2</c:f>
              <c:numCache>
                <c:formatCode>General</c:formatCode>
                <c:ptCount val="1"/>
                <c:pt idx="0">
                  <c:v>23.6</c:v>
                </c:pt>
              </c:numCache>
            </c:numRef>
          </c:val>
          <c:extLst>
            <c:ext xmlns:c16="http://schemas.microsoft.com/office/drawing/2014/chart" uri="{C3380CC4-5D6E-409C-BE32-E72D297353CC}">
              <c16:uniqueId val="{00000006-5C0B-4604-85FA-8BE60B30AA6D}"/>
            </c:ext>
          </c:extLst>
        </c:ser>
        <c:ser>
          <c:idx val="7"/>
          <c:order val="7"/>
          <c:tx>
            <c:strRef>
              <c:f>Sheet1!$I$1</c:f>
              <c:strCache>
                <c:ptCount val="1"/>
                <c:pt idx="0">
                  <c:v>精神科</c:v>
                </c:pt>
              </c:strCache>
            </c:strRef>
          </c:tx>
          <c:spPr>
            <a:solidFill>
              <a:schemeClr val="accent4">
                <a:lumMod val="80000"/>
                <a:lumOff val="20000"/>
              </a:schemeClr>
            </a:solidFill>
            <a:ln>
              <a:noFill/>
            </a:ln>
            <a:effectLst/>
          </c:spPr>
          <c:invertIfNegative val="0"/>
          <c:dLbls>
            <c:dLbl>
              <c:idx val="0"/>
              <c:layout>
                <c:manualLayout>
                  <c:x val="-0.23970040023704078"/>
                  <c:y val="-0.37445280108580836"/>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2-5C0B-4604-85FA-8BE60B30AA6D}"/>
                </c:ext>
              </c:extLst>
            </c:dLbl>
            <c:spPr>
              <a:noFill/>
              <a:ln>
                <a:noFill/>
              </a:ln>
              <a:effectLst/>
            </c:spPr>
            <c:txPr>
              <a:bodyPr rot="0" spcFirstLastPara="1" vertOverflow="ellipsis" vert="horz" wrap="square" lIns="38100" tIns="19050" rIns="38100" bIns="19050" anchor="ctr" anchorCtr="1">
                <a:spAutoFit/>
              </a:bodyPr>
              <a:lstStyle/>
              <a:p>
                <a:pPr>
                  <a:defRPr lang="ja-JP" sz="1197"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Sheet1!$I$2</c:f>
              <c:numCache>
                <c:formatCode>General</c:formatCode>
                <c:ptCount val="1"/>
                <c:pt idx="0">
                  <c:v>22</c:v>
                </c:pt>
              </c:numCache>
            </c:numRef>
          </c:val>
          <c:extLst>
            <c:ext xmlns:c16="http://schemas.microsoft.com/office/drawing/2014/chart" uri="{C3380CC4-5D6E-409C-BE32-E72D297353CC}">
              <c16:uniqueId val="{00000007-5C0B-4604-85FA-8BE60B30AA6D}"/>
            </c:ext>
          </c:extLst>
        </c:ser>
        <c:ser>
          <c:idx val="8"/>
          <c:order val="8"/>
          <c:tx>
            <c:strRef>
              <c:f>Sheet1!$J$1</c:f>
              <c:strCache>
                <c:ptCount val="1"/>
                <c:pt idx="0">
                  <c:v>眼科</c:v>
                </c:pt>
              </c:strCache>
            </c:strRef>
          </c:tx>
          <c:spPr>
            <a:solidFill>
              <a:schemeClr val="accent6">
                <a:lumMod val="80000"/>
                <a:lumOff val="20000"/>
              </a:schemeClr>
            </a:solidFill>
            <a:ln>
              <a:noFill/>
            </a:ln>
            <a:effectLst/>
          </c:spPr>
          <c:invertIfNegative val="0"/>
          <c:dLbls>
            <c:dLbl>
              <c:idx val="0"/>
              <c:layout>
                <c:manualLayout>
                  <c:x val="-0.11712633193400861"/>
                  <c:y val="0.35588489359394998"/>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3-5C0B-4604-85FA-8BE60B30AA6D}"/>
                </c:ext>
              </c:extLst>
            </c:dLbl>
            <c:spPr>
              <a:noFill/>
              <a:ln>
                <a:noFill/>
              </a:ln>
              <a:effectLst/>
            </c:spPr>
            <c:txPr>
              <a:bodyPr rot="0" spcFirstLastPara="1" vertOverflow="ellipsis" vert="horz" wrap="square" lIns="38100" tIns="19050" rIns="38100" bIns="19050" anchor="ctr" anchorCtr="1">
                <a:spAutoFit/>
              </a:bodyPr>
              <a:lstStyle/>
              <a:p>
                <a:pPr>
                  <a:defRPr lang="ja-JP" sz="1197"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Sheet1!$J$2</c:f>
              <c:numCache>
                <c:formatCode>General</c:formatCode>
                <c:ptCount val="1"/>
                <c:pt idx="0">
                  <c:v>19.100000000000001</c:v>
                </c:pt>
              </c:numCache>
            </c:numRef>
          </c:val>
          <c:extLst>
            <c:ext xmlns:c16="http://schemas.microsoft.com/office/drawing/2014/chart" uri="{C3380CC4-5D6E-409C-BE32-E72D297353CC}">
              <c16:uniqueId val="{00000008-5C0B-4604-85FA-8BE60B30AA6D}"/>
            </c:ext>
          </c:extLst>
        </c:ser>
        <c:ser>
          <c:idx val="9"/>
          <c:order val="9"/>
          <c:tx>
            <c:strRef>
              <c:f>Sheet1!$K$1</c:f>
              <c:strCache>
                <c:ptCount val="1"/>
                <c:pt idx="0">
                  <c:v>耳鼻科</c:v>
                </c:pt>
              </c:strCache>
            </c:strRef>
          </c:tx>
          <c:spPr>
            <a:solidFill>
              <a:schemeClr val="accent2">
                <a:lumMod val="80000"/>
              </a:schemeClr>
            </a:solidFill>
            <a:ln>
              <a:noFill/>
            </a:ln>
            <a:effectLst/>
          </c:spPr>
          <c:invertIfNegative val="0"/>
          <c:dLbls>
            <c:dLbl>
              <c:idx val="0"/>
              <c:layout>
                <c:manualLayout>
                  <c:x val="-0.20837591611515496"/>
                  <c:y val="-0.40849396482088185"/>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4-5C0B-4604-85FA-8BE60B30AA6D}"/>
                </c:ext>
              </c:extLst>
            </c:dLbl>
            <c:spPr>
              <a:noFill/>
              <a:ln>
                <a:noFill/>
              </a:ln>
              <a:effectLst/>
            </c:spPr>
            <c:txPr>
              <a:bodyPr rot="0" spcFirstLastPara="1" vertOverflow="ellipsis" vert="horz" wrap="square" lIns="38100" tIns="19050" rIns="38100" bIns="19050" anchor="ctr" anchorCtr="1">
                <a:spAutoFit/>
              </a:bodyPr>
              <a:lstStyle/>
              <a:p>
                <a:pPr>
                  <a:defRPr lang="ja-JP" sz="1197"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Sheet1!$K$2</c:f>
              <c:numCache>
                <c:formatCode>General</c:formatCode>
                <c:ptCount val="1"/>
                <c:pt idx="0">
                  <c:v>14.5</c:v>
                </c:pt>
              </c:numCache>
            </c:numRef>
          </c:val>
          <c:extLst>
            <c:ext xmlns:c16="http://schemas.microsoft.com/office/drawing/2014/chart" uri="{C3380CC4-5D6E-409C-BE32-E72D297353CC}">
              <c16:uniqueId val="{00000009-5C0B-4604-85FA-8BE60B30AA6D}"/>
            </c:ext>
          </c:extLst>
        </c:ser>
        <c:ser>
          <c:idx val="10"/>
          <c:order val="10"/>
          <c:tx>
            <c:strRef>
              <c:f>Sheet1!$L$1</c:f>
              <c:strCache>
                <c:ptCount val="1"/>
                <c:pt idx="0">
                  <c:v>衛生免疫・一般衛生</c:v>
                </c:pt>
              </c:strCache>
            </c:strRef>
          </c:tx>
          <c:spPr>
            <a:solidFill>
              <a:schemeClr val="accent4">
                <a:lumMod val="80000"/>
              </a:schemeClr>
            </a:solidFill>
            <a:ln>
              <a:noFill/>
            </a:ln>
            <a:effectLst/>
          </c:spPr>
          <c:invertIfNegative val="0"/>
          <c:dLbls>
            <c:dLbl>
              <c:idx val="0"/>
              <c:layout>
                <c:manualLayout>
                  <c:x val="-7.3544440981819462E-2"/>
                  <c:y val="0.40385198794791716"/>
                </c:manualLayout>
              </c:layout>
              <c:spPr>
                <a:noFill/>
                <a:ln>
                  <a:noFill/>
                </a:ln>
                <a:effectLst/>
              </c:spPr>
              <c:txPr>
                <a:bodyPr rot="0" spcFirstLastPara="1" vertOverflow="ellipsis" vert="horz" wrap="square" lIns="38100" tIns="19050" rIns="38100" bIns="19050" anchor="ctr" anchorCtr="1">
                  <a:noAutofit/>
                </a:bodyPr>
                <a:lstStyle/>
                <a:p>
                  <a:pPr>
                    <a:defRPr lang="ja-JP" sz="1197"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1"/>
              <c:showPercent val="0"/>
              <c:showBubbleSize val="0"/>
              <c:extLst>
                <c:ext xmlns:c15="http://schemas.microsoft.com/office/drawing/2012/chart" uri="{CE6537A1-D6FC-4f65-9D91-7224C49458BB}">
                  <c15:layout>
                    <c:manualLayout>
                      <c:w val="0.10910454013062129"/>
                      <c:h val="0.13480300839089102"/>
                    </c:manualLayout>
                  </c15:layout>
                </c:ext>
                <c:ext xmlns:c16="http://schemas.microsoft.com/office/drawing/2014/chart" uri="{C3380CC4-5D6E-409C-BE32-E72D297353CC}">
                  <c16:uniqueId val="{00000015-5C0B-4604-85FA-8BE60B30AA6D}"/>
                </c:ext>
              </c:extLst>
            </c:dLbl>
            <c:spPr>
              <a:noFill/>
              <a:ln>
                <a:noFill/>
              </a:ln>
              <a:effectLst/>
            </c:spPr>
            <c:txPr>
              <a:bodyPr rot="0" spcFirstLastPara="1" vertOverflow="ellipsis" vert="horz" wrap="square" lIns="38100" tIns="19050" rIns="38100" bIns="19050" anchor="ctr" anchorCtr="1">
                <a:spAutoFit/>
              </a:bodyPr>
              <a:lstStyle/>
              <a:p>
                <a:pPr>
                  <a:defRPr lang="ja-JP" sz="1197"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Sheet1!$L$2</c:f>
              <c:numCache>
                <c:formatCode>General</c:formatCode>
                <c:ptCount val="1"/>
                <c:pt idx="0">
                  <c:v>14</c:v>
                </c:pt>
              </c:numCache>
            </c:numRef>
          </c:val>
          <c:extLst>
            <c:ext xmlns:c16="http://schemas.microsoft.com/office/drawing/2014/chart" uri="{C3380CC4-5D6E-409C-BE32-E72D297353CC}">
              <c16:uniqueId val="{0000000A-5C0B-4604-85FA-8BE60B30AA6D}"/>
            </c:ext>
          </c:extLst>
        </c:ser>
        <c:ser>
          <c:idx val="11"/>
          <c:order val="11"/>
          <c:tx>
            <c:strRef>
              <c:f>Sheet1!$M$1</c:f>
              <c:strCache>
                <c:ptCount val="1"/>
                <c:pt idx="0">
                  <c:v>皮膚静脈科</c:v>
                </c:pt>
              </c:strCache>
            </c:strRef>
          </c:tx>
          <c:spPr>
            <a:solidFill>
              <a:schemeClr val="accent6">
                <a:lumMod val="80000"/>
              </a:schemeClr>
            </a:solidFill>
            <a:ln>
              <a:noFill/>
            </a:ln>
            <a:effectLst/>
          </c:spPr>
          <c:invertIfNegative val="0"/>
          <c:dLbls>
            <c:dLbl>
              <c:idx val="0"/>
              <c:layout>
                <c:manualLayout>
                  <c:x val="-0.13074567285656774"/>
                  <c:y val="-0.37445280108580836"/>
                </c:manualLayout>
              </c:layout>
              <c:spPr>
                <a:noFill/>
                <a:ln>
                  <a:noFill/>
                </a:ln>
                <a:effectLst/>
              </c:spPr>
              <c:txPr>
                <a:bodyPr rot="0" spcFirstLastPara="1" vertOverflow="ellipsis" vert="horz" wrap="square" lIns="38100" tIns="19050" rIns="38100" bIns="19050" anchor="ctr" anchorCtr="1">
                  <a:spAutoFit/>
                </a:bodyPr>
                <a:lstStyle/>
                <a:p>
                  <a:pPr>
                    <a:defRPr lang="ja-JP" sz="1197"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5C0B-4604-85FA-8BE60B30AA6D}"/>
                </c:ext>
              </c:extLst>
            </c:dLbl>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Sheet1!$M$2</c:f>
              <c:numCache>
                <c:formatCode>General</c:formatCode>
                <c:ptCount val="1"/>
                <c:pt idx="0">
                  <c:v>11.9</c:v>
                </c:pt>
              </c:numCache>
            </c:numRef>
          </c:val>
          <c:extLst>
            <c:ext xmlns:c16="http://schemas.microsoft.com/office/drawing/2014/chart" uri="{C3380CC4-5D6E-409C-BE32-E72D297353CC}">
              <c16:uniqueId val="{0000000B-5C0B-4604-85FA-8BE60B30AA6D}"/>
            </c:ext>
          </c:extLst>
        </c:ser>
        <c:ser>
          <c:idx val="12"/>
          <c:order val="12"/>
          <c:tx>
            <c:strRef>
              <c:f>Sheet1!$N$1</c:f>
              <c:strCache>
                <c:ptCount val="1"/>
                <c:pt idx="0">
                  <c:v>病理学</c:v>
                </c:pt>
              </c:strCache>
            </c:strRef>
          </c:tx>
          <c:spPr>
            <a:solidFill>
              <a:schemeClr val="accent2">
                <a:lumMod val="60000"/>
                <a:lumOff val="40000"/>
              </a:schemeClr>
            </a:solidFill>
            <a:ln>
              <a:noFill/>
            </a:ln>
            <a:effectLst/>
          </c:spPr>
          <c:invertIfNegative val="0"/>
          <c:dLbls>
            <c:dLbl>
              <c:idx val="0"/>
              <c:layout>
                <c:manualLayout>
                  <c:x val="-1.0895472738047413E-2"/>
                  <c:y val="0.38373675483173736"/>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7-5C0B-4604-85FA-8BE60B30AA6D}"/>
                </c:ext>
              </c:extLst>
            </c:dLbl>
            <c:spPr>
              <a:noFill/>
              <a:ln>
                <a:noFill/>
              </a:ln>
              <a:effectLst/>
            </c:spPr>
            <c:txPr>
              <a:bodyPr rot="0" spcFirstLastPara="1" vertOverflow="ellipsis" vert="horz" wrap="square" lIns="38100" tIns="19050" rIns="38100" bIns="19050" anchor="ctr" anchorCtr="1">
                <a:spAutoFit/>
              </a:bodyPr>
              <a:lstStyle/>
              <a:p>
                <a:pPr>
                  <a:defRPr lang="ja-JP" sz="1197"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Sheet1!$N$2</c:f>
              <c:numCache>
                <c:formatCode>General</c:formatCode>
                <c:ptCount val="1"/>
                <c:pt idx="0">
                  <c:v>7.4</c:v>
                </c:pt>
              </c:numCache>
            </c:numRef>
          </c:val>
          <c:extLst>
            <c:ext xmlns:c16="http://schemas.microsoft.com/office/drawing/2014/chart" uri="{C3380CC4-5D6E-409C-BE32-E72D297353CC}">
              <c16:uniqueId val="{0000000C-5C0B-4604-85FA-8BE60B30AA6D}"/>
            </c:ext>
          </c:extLst>
        </c:ser>
        <c:ser>
          <c:idx val="13"/>
          <c:order val="13"/>
          <c:tx>
            <c:strRef>
              <c:f>Sheet1!$O$1</c:f>
              <c:strCache>
                <c:ptCount val="1"/>
                <c:pt idx="0">
                  <c:v>理学療法・スポーツ医学</c:v>
                </c:pt>
              </c:strCache>
            </c:strRef>
          </c:tx>
          <c:spPr>
            <a:solidFill>
              <a:schemeClr val="accent4">
                <a:lumMod val="60000"/>
                <a:lumOff val="40000"/>
              </a:schemeClr>
            </a:solidFill>
            <a:ln>
              <a:noFill/>
            </a:ln>
            <a:effectLst/>
          </c:spPr>
          <c:invertIfNegative val="0"/>
          <c:dLbls>
            <c:dLbl>
              <c:idx val="0"/>
              <c:layout>
                <c:manualLayout>
                  <c:x val="-5.3619452451020239E-8"/>
                  <c:y val="-0.38683140608038052"/>
                </c:manualLayout>
              </c:layout>
              <c:spPr>
                <a:noFill/>
                <a:ln>
                  <a:noFill/>
                </a:ln>
                <a:effectLst/>
              </c:spPr>
              <c:txPr>
                <a:bodyPr rot="0" spcFirstLastPara="1" vertOverflow="ellipsis" vert="horz" wrap="square" lIns="38100" tIns="19050" rIns="38100" bIns="19050" anchor="ctr" anchorCtr="1">
                  <a:noAutofit/>
                </a:bodyPr>
                <a:lstStyle/>
                <a:p>
                  <a:pPr>
                    <a:defRPr lang="ja-JP" sz="1197"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1"/>
              <c:showPercent val="0"/>
              <c:showBubbleSize val="0"/>
              <c:extLst>
                <c:ext xmlns:c15="http://schemas.microsoft.com/office/drawing/2012/chart" uri="{CE6537A1-D6FC-4f65-9D91-7224C49458BB}">
                  <c15:layout>
                    <c:manualLayout>
                      <c:w val="0.11941438120899853"/>
                      <c:h val="0.14024959458850275"/>
                    </c:manualLayout>
                  </c15:layout>
                </c:ext>
                <c:ext xmlns:c16="http://schemas.microsoft.com/office/drawing/2014/chart" uri="{C3380CC4-5D6E-409C-BE32-E72D297353CC}">
                  <c16:uniqueId val="{00000016-5C0B-4604-85FA-8BE60B30AA6D}"/>
                </c:ext>
              </c:extLst>
            </c:dLbl>
            <c:spPr>
              <a:noFill/>
              <a:ln>
                <a:noFill/>
              </a:ln>
              <a:effectLst/>
            </c:spPr>
            <c:txPr>
              <a:bodyPr rot="0" spcFirstLastPara="1" vertOverflow="ellipsis" vert="horz" wrap="square" lIns="38100" tIns="19050" rIns="38100" bIns="19050" anchor="ctr" anchorCtr="1">
                <a:spAutoFit/>
              </a:bodyPr>
              <a:lstStyle/>
              <a:p>
                <a:pPr>
                  <a:defRPr lang="ja-JP" sz="1197"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Sheet1!$O$2</c:f>
              <c:numCache>
                <c:formatCode>General</c:formatCode>
                <c:ptCount val="1"/>
                <c:pt idx="0">
                  <c:v>4.5</c:v>
                </c:pt>
              </c:numCache>
            </c:numRef>
          </c:val>
          <c:extLst>
            <c:ext xmlns:c16="http://schemas.microsoft.com/office/drawing/2014/chart" uri="{C3380CC4-5D6E-409C-BE32-E72D297353CC}">
              <c16:uniqueId val="{0000000D-5C0B-4604-85FA-8BE60B30AA6D}"/>
            </c:ext>
          </c:extLst>
        </c:ser>
        <c:dLbls>
          <c:showLegendKey val="0"/>
          <c:showVal val="1"/>
          <c:showCatName val="0"/>
          <c:showSerName val="0"/>
          <c:showPercent val="0"/>
          <c:showBubbleSize val="0"/>
        </c:dLbls>
        <c:gapWidth val="39"/>
        <c:overlap val="100"/>
        <c:axId val="1406638480"/>
        <c:axId val="1098120576"/>
      </c:barChart>
      <c:catAx>
        <c:axId val="1406638480"/>
        <c:scaling>
          <c:orientation val="minMax"/>
        </c:scaling>
        <c:delete val="1"/>
        <c:axPos val="l"/>
        <c:numFmt formatCode="General" sourceLinked="1"/>
        <c:majorTickMark val="none"/>
        <c:minorTickMark val="none"/>
        <c:tickLblPos val="nextTo"/>
        <c:crossAx val="1098120576"/>
        <c:crosses val="autoZero"/>
        <c:auto val="1"/>
        <c:lblAlgn val="ctr"/>
        <c:lblOffset val="100"/>
        <c:noMultiLvlLbl val="0"/>
      </c:catAx>
      <c:valAx>
        <c:axId val="109812057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1406638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24009324009324E-3"/>
          <c:y val="7.2608913370055081E-2"/>
          <c:w val="0.98135198135198132"/>
          <c:h val="0.90135202804206305"/>
        </c:manualLayout>
      </c:layout>
      <c:barChart>
        <c:barDir val="col"/>
        <c:grouping val="stacked"/>
        <c:varyColors val="0"/>
        <c:ser>
          <c:idx val="0"/>
          <c:order val="0"/>
          <c:spPr>
            <a:solidFill>
              <a:schemeClr val="accent1"/>
            </a:solidFill>
            <a:ln>
              <a:noFill/>
            </a:ln>
          </c:spPr>
          <c:invertIfNegative val="0"/>
          <c:dLbls>
            <c:dLbl>
              <c:idx val="0"/>
              <c:layout>
                <c:manualLayout>
                  <c:x val="0"/>
                  <c:y val="-6.760140210315472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A1B-461C-88C4-D6C11A2A92C2}"/>
                </c:ext>
              </c:extLst>
            </c:dLbl>
            <c:dLbl>
              <c:idx val="1"/>
              <c:layout>
                <c:manualLayout>
                  <c:x val="0"/>
                  <c:y val="-9.013520280420631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A1B-461C-88C4-D6C11A2A92C2}"/>
                </c:ext>
              </c:extLst>
            </c:dLbl>
            <c:dLbl>
              <c:idx val="2"/>
              <c:layout>
                <c:manualLayout>
                  <c:x val="0"/>
                  <c:y val="-9.964947421131698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A1B-461C-88C4-D6C11A2A92C2}"/>
                </c:ext>
              </c:extLst>
            </c:dLbl>
            <c:dLbl>
              <c:idx val="3"/>
              <c:layout>
                <c:manualLayout>
                  <c:x val="0"/>
                  <c:y val="-0.10916374561842764"/>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A1B-461C-88C4-D6C11A2A92C2}"/>
                </c:ext>
              </c:extLst>
            </c:dLbl>
            <c:dLbl>
              <c:idx val="4"/>
              <c:layout>
                <c:manualLayout>
                  <c:x val="0"/>
                  <c:y val="-0.12418627941912869"/>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A1B-461C-88C4-D6C11A2A92C2}"/>
                </c:ext>
              </c:extLst>
            </c:dLbl>
            <c:dLbl>
              <c:idx val="5"/>
              <c:layout>
                <c:manualLayout>
                  <c:x val="0"/>
                  <c:y val="-0.13870806209313971"/>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A1B-461C-88C4-D6C11A2A92C2}"/>
                </c:ext>
              </c:extLst>
            </c:dLbl>
            <c:dLbl>
              <c:idx val="6"/>
              <c:layout>
                <c:manualLayout>
                  <c:x val="0"/>
                  <c:y val="-0.15923885828743115"/>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A1B-461C-88C4-D6C11A2A92C2}"/>
                </c:ext>
              </c:extLst>
            </c:dLbl>
            <c:dLbl>
              <c:idx val="7"/>
              <c:layout>
                <c:manualLayout>
                  <c:x val="0"/>
                  <c:y val="-0.17876815222834253"/>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A1B-461C-88C4-D6C11A2A92C2}"/>
                </c:ext>
              </c:extLst>
            </c:dLbl>
            <c:dLbl>
              <c:idx val="8"/>
              <c:layout>
                <c:manualLayout>
                  <c:x val="0"/>
                  <c:y val="-0.19779669504256384"/>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A1B-461C-88C4-D6C11A2A92C2}"/>
                </c:ext>
              </c:extLst>
            </c:dLbl>
            <c:dLbl>
              <c:idx val="9"/>
              <c:layout>
                <c:manualLayout>
                  <c:x val="0"/>
                  <c:y val="-0.20580871306960441"/>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A1B-461C-88C4-D6C11A2A92C2}"/>
                </c:ext>
              </c:extLst>
            </c:dLbl>
            <c:dLbl>
              <c:idx val="10"/>
              <c:layout>
                <c:manualLayout>
                  <c:x val="3.2275416890801506E-3"/>
                  <c:y val="-0.23084626940410616"/>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A1B-461C-88C4-D6C11A2A92C2}"/>
                </c:ext>
              </c:extLst>
            </c:dLbl>
            <c:dLbl>
              <c:idx val="11"/>
              <c:layout>
                <c:manualLayout>
                  <c:x val="0"/>
                  <c:y val="-0.26239359038557836"/>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4A1B-461C-88C4-D6C11A2A92C2}"/>
                </c:ext>
              </c:extLst>
            </c:dLbl>
            <c:dLbl>
              <c:idx val="12"/>
              <c:layout>
                <c:manualLayout>
                  <c:x val="3.4068495606957147E-3"/>
                  <c:y val="-0.28242363545317978"/>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4A1B-461C-88C4-D6C11A2A92C2}"/>
                </c:ext>
              </c:extLst>
            </c:dLbl>
            <c:dLbl>
              <c:idx val="13"/>
              <c:layout>
                <c:manualLayout>
                  <c:x val="6.6343912497758648E-3"/>
                  <c:y val="-0.29594391587381069"/>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4A1B-461C-88C4-D6C11A2A92C2}"/>
                </c:ext>
              </c:extLst>
            </c:dLbl>
            <c:dLbl>
              <c:idx val="14"/>
              <c:layout>
                <c:manualLayout>
                  <c:x val="0"/>
                  <c:y val="-0.33299949924887329"/>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4A1B-461C-88C4-D6C11A2A92C2}"/>
                </c:ext>
              </c:extLst>
            </c:dLbl>
            <c:dLbl>
              <c:idx val="15"/>
              <c:layout>
                <c:manualLayout>
                  <c:x val="3.2275416890801506E-3"/>
                  <c:y val="-0.3274912368552829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4A1B-461C-88C4-D6C11A2A92C2}"/>
                </c:ext>
              </c:extLst>
            </c:dLbl>
            <c:dLbl>
              <c:idx val="16"/>
              <c:layout>
                <c:manualLayout>
                  <c:x val="6.6343912497758648E-3"/>
                  <c:y val="-0.34752128192288434"/>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4A1B-461C-88C4-D6C11A2A92C2}"/>
                </c:ext>
              </c:extLst>
            </c:dLbl>
            <c:dLbl>
              <c:idx val="17"/>
              <c:layout>
                <c:manualLayout>
                  <c:x val="8.7860857091626322E-3"/>
                  <c:y val="-0.35252879318978469"/>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4A1B-461C-88C4-D6C11A2A92C2}"/>
                </c:ext>
              </c:extLst>
            </c:dLbl>
            <c:dLbl>
              <c:idx val="18"/>
              <c:layout>
                <c:manualLayout>
                  <c:x val="0"/>
                  <c:y val="-0.38357536304456685"/>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4A1B-461C-88C4-D6C11A2A92C2}"/>
                </c:ext>
              </c:extLst>
            </c:dLbl>
            <c:dLbl>
              <c:idx val="19"/>
              <c:layout>
                <c:manualLayout>
                  <c:x val="-3.4068495606957147E-3"/>
                  <c:y val="-0.44416624937406107"/>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4A1B-461C-88C4-D6C11A2A92C2}"/>
                </c:ext>
              </c:extLst>
            </c:dLbl>
            <c:dLbl>
              <c:idx val="20"/>
              <c:layout>
                <c:manualLayout>
                  <c:x val="0"/>
                  <c:y val="-0.43615423134702053"/>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4A1B-461C-88C4-D6C11A2A92C2}"/>
                </c:ext>
              </c:extLst>
            </c:dLbl>
            <c:dLbl>
              <c:idx val="21"/>
              <c:layout>
                <c:manualLayout>
                  <c:x val="0"/>
                  <c:y val="-0.4877315973960941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4A1B-461C-88C4-D6C11A2A92C2}"/>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181.8787078</c:v>
                </c:pt>
                <c:pt idx="1">
                  <c:v>315.39350000000002</c:v>
                </c:pt>
                <c:pt idx="2">
                  <c:v>371.76170000000002</c:v>
                </c:pt>
                <c:pt idx="3">
                  <c:v>428.12990000000002</c:v>
                </c:pt>
                <c:pt idx="4">
                  <c:v>519.39269999999999</c:v>
                </c:pt>
                <c:pt idx="5">
                  <c:v>602.60289999999998</c:v>
                </c:pt>
                <c:pt idx="6">
                  <c:v>727.01557000000003</c:v>
                </c:pt>
                <c:pt idx="7">
                  <c:v>842.83879999999999</c:v>
                </c:pt>
                <c:pt idx="8">
                  <c:v>958.41730246300301</c:v>
                </c:pt>
                <c:pt idx="9">
                  <c:v>1003.837116</c:v>
                </c:pt>
                <c:pt idx="10">
                  <c:v>1153.5752130000001</c:v>
                </c:pt>
                <c:pt idx="11">
                  <c:v>1306.5137756070001</c:v>
                </c:pt>
                <c:pt idx="12">
                  <c:v>1462.191108</c:v>
                </c:pt>
                <c:pt idx="13">
                  <c:v>1542.960980991</c:v>
                </c:pt>
                <c:pt idx="14">
                  <c:v>1665.2049650219999</c:v>
                </c:pt>
                <c:pt idx="15">
                  <c:v>1730.7314943700001</c:v>
                </c:pt>
                <c:pt idx="16">
                  <c:v>1849.6341593990001</c:v>
                </c:pt>
                <c:pt idx="17">
                  <c:v>1879.046723792</c:v>
                </c:pt>
                <c:pt idx="18">
                  <c:v>2037.88212746419</c:v>
                </c:pt>
                <c:pt idx="19">
                  <c:v>2424.56790055086</c:v>
                </c:pt>
                <c:pt idx="20">
                  <c:v>2375.0433918497201</c:v>
                </c:pt>
                <c:pt idx="21">
                  <c:v>2683.2228026665698</c:v>
                </c:pt>
              </c:numCache>
            </c:numRef>
          </c:val>
          <c:extLst>
            <c:ext xmlns:c16="http://schemas.microsoft.com/office/drawing/2014/chart" uri="{C3380CC4-5D6E-409C-BE32-E72D297353CC}">
              <c16:uniqueId val="{00000016-4A1B-461C-88C4-D6C11A2A92C2}"/>
            </c:ext>
          </c:extLst>
        </c:ser>
        <c:dLbls>
          <c:showLegendKey val="0"/>
          <c:showVal val="0"/>
          <c:showCatName val="0"/>
          <c:showSerName val="0"/>
          <c:showPercent val="0"/>
          <c:showBubbleSize val="0"/>
        </c:dLbls>
        <c:gapWidth val="80"/>
        <c:overlap val="100"/>
        <c:axId val="1177122623"/>
        <c:axId val="1"/>
      </c:barChart>
      <c:catAx>
        <c:axId val="1177122623"/>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txPr>
          <a:bodyPr/>
          <a:lstStyle/>
          <a:p>
            <a:pPr>
              <a:defRPr lang="ja-JP"/>
            </a:pPr>
            <a:endParaRPr lang="ja-JP"/>
          </a:p>
        </c:txPr>
        <c:crossAx val="1"/>
        <c:crosses val="min"/>
        <c:auto val="0"/>
        <c:lblAlgn val="ctr"/>
        <c:lblOffset val="100"/>
        <c:noMultiLvlLbl val="0"/>
      </c:catAx>
      <c:valAx>
        <c:axId val="1"/>
        <c:scaling>
          <c:orientation val="minMax"/>
          <c:max val="2683.2228026665698"/>
          <c:min val="0"/>
        </c:scaling>
        <c:delete val="1"/>
        <c:axPos val="l"/>
        <c:numFmt formatCode="General" sourceLinked="1"/>
        <c:majorTickMark val="out"/>
        <c:minorTickMark val="none"/>
        <c:tickLblPos val="nextTo"/>
        <c:crossAx val="1177122623"/>
        <c:crosses val="min"/>
        <c:crossBetween val="between"/>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116731517509728E-2"/>
          <c:y val="2.4436090225563908E-2"/>
          <c:w val="0.97976653696498051"/>
          <c:h val="0.95112781954887216"/>
        </c:manualLayout>
      </c:layout>
      <c:barChart>
        <c:barDir val="col"/>
        <c:grouping val="stacked"/>
        <c:varyColors val="0"/>
        <c:ser>
          <c:idx val="0"/>
          <c:order val="0"/>
          <c:spPr>
            <a:solidFill>
              <a:srgbClr val="1F497D"/>
            </a:solidFill>
            <a:ln w="9525" algn="ctr">
              <a:solidFill>
                <a:srgbClr val="808080"/>
              </a:solidFill>
              <a:prstDash val="solid"/>
            </a:ln>
          </c:spPr>
          <c:invertIfNegative val="0"/>
          <c:dLbls>
            <c:numFmt formatCode="0" sourceLinked="0"/>
            <c:spPr>
              <a:noFill/>
              <a:ln>
                <a:noFill/>
              </a:ln>
              <a:effectLst/>
            </c:spPr>
            <c:txPr>
              <a:bodyPr wrap="square" lIns="38100" tIns="19050" rIns="38100" bIns="19050" anchor="ctr">
                <a:spAutoFit/>
              </a:bodyPr>
              <a:lstStyle/>
              <a:p>
                <a:pPr>
                  <a:defRPr lang="ja-JP" sz="800" b="1">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Sheet1!$A$1:$V$1</c:f>
              <c:numCache>
                <c:formatCode>General</c:formatCode>
                <c:ptCount val="22"/>
                <c:pt idx="0">
                  <c:v>475.15</c:v>
                </c:pt>
                <c:pt idx="1">
                  <c:v>521.51</c:v>
                </c:pt>
                <c:pt idx="2">
                  <c:v>575.29999999999995</c:v>
                </c:pt>
                <c:pt idx="3">
                  <c:v>577.53</c:v>
                </c:pt>
                <c:pt idx="4">
                  <c:v>570.63</c:v>
                </c:pt>
                <c:pt idx="5">
                  <c:v>608.47</c:v>
                </c:pt>
                <c:pt idx="6">
                  <c:v>657.36</c:v>
                </c:pt>
                <c:pt idx="7">
                  <c:v>710.69</c:v>
                </c:pt>
                <c:pt idx="8">
                  <c:v>772.51</c:v>
                </c:pt>
                <c:pt idx="9">
                  <c:v>819.59</c:v>
                </c:pt>
                <c:pt idx="10">
                  <c:v>754.4</c:v>
                </c:pt>
                <c:pt idx="11">
                  <c:v>764.53</c:v>
                </c:pt>
                <c:pt idx="12">
                  <c:v>818.75</c:v>
                </c:pt>
                <c:pt idx="13">
                  <c:v>857.54</c:v>
                </c:pt>
                <c:pt idx="14">
                  <c:v>881.03</c:v>
                </c:pt>
                <c:pt idx="15">
                  <c:v>882.65</c:v>
                </c:pt>
                <c:pt idx="16">
                  <c:v>883.3</c:v>
                </c:pt>
                <c:pt idx="17">
                  <c:v>911.19</c:v>
                </c:pt>
                <c:pt idx="18">
                  <c:v>914.17</c:v>
                </c:pt>
                <c:pt idx="19">
                  <c:v>982.14</c:v>
                </c:pt>
                <c:pt idx="20">
                  <c:v>1280.6199999999999</c:v>
                </c:pt>
                <c:pt idx="21">
                  <c:v>1357.78</c:v>
                </c:pt>
              </c:numCache>
            </c:numRef>
          </c:val>
          <c:extLst>
            <c:ext xmlns:c16="http://schemas.microsoft.com/office/drawing/2014/chart" uri="{C3380CC4-5D6E-409C-BE32-E72D297353CC}">
              <c16:uniqueId val="{00000000-FF86-44D0-8786-7D5F9687BD26}"/>
            </c:ext>
          </c:extLst>
        </c:ser>
        <c:dLbls>
          <c:dLblPos val="ctr"/>
          <c:showLegendKey val="0"/>
          <c:showVal val="1"/>
          <c:showCatName val="0"/>
          <c:showSerName val="0"/>
          <c:showPercent val="0"/>
          <c:showBubbleSize val="0"/>
        </c:dLbls>
        <c:gapWidth val="60"/>
        <c:overlap val="100"/>
        <c:axId val="294423679"/>
        <c:axId val="1"/>
      </c:barChart>
      <c:catAx>
        <c:axId val="294423679"/>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in val="0"/>
        </c:scaling>
        <c:delete val="0"/>
        <c:axPos val="l"/>
        <c:majorGridlines>
          <c:spPr>
            <a:ln>
              <a:noFill/>
            </a:ln>
          </c:spPr>
        </c:majorGridlines>
        <c:numFmt formatCode="General" sourceLinked="1"/>
        <c:majorTickMark val="out"/>
        <c:minorTickMark val="none"/>
        <c:tickLblPos val="nextTo"/>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294423679"/>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374125212786079E-2"/>
          <c:y val="6.1023622047244097E-2"/>
          <c:w val="0.92642330243994708"/>
          <c:h val="0.87795275590551181"/>
        </c:manualLayout>
      </c:layout>
      <c:barChart>
        <c:barDir val="col"/>
        <c:grouping val="stacked"/>
        <c:varyColors val="0"/>
        <c:ser>
          <c:idx val="0"/>
          <c:order val="0"/>
          <c:spPr>
            <a:solidFill>
              <a:srgbClr val="1F497D"/>
            </a:solidFill>
            <a:ln w="9525" algn="ctr">
              <a:solidFill>
                <a:srgbClr val="808080"/>
              </a:solidFill>
              <a:prstDash val="solid"/>
            </a:ln>
          </c:spPr>
          <c:invertIfNegative val="0"/>
          <c:dLbls>
            <c:spPr>
              <a:noFill/>
              <a:ln>
                <a:noFill/>
              </a:ln>
              <a:effectLst/>
            </c:spPr>
            <c:txPr>
              <a:bodyPr wrap="square" lIns="38100" tIns="19050" rIns="38100" bIns="19050" anchor="ctr">
                <a:spAutoFit/>
              </a:bodyPr>
              <a:lstStyle/>
              <a:p>
                <a:pPr>
                  <a:defRPr lang="ja-JP">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Sheet1!$A$1:$X$1</c:f>
              <c:numCache>
                <c:formatCode>0.0</c:formatCode>
                <c:ptCount val="24"/>
                <c:pt idx="0">
                  <c:v>18.32</c:v>
                </c:pt>
                <c:pt idx="1">
                  <c:v>17.510000000000002</c:v>
                </c:pt>
                <c:pt idx="2">
                  <c:v>16.66</c:v>
                </c:pt>
                <c:pt idx="3">
                  <c:v>16</c:v>
                </c:pt>
                <c:pt idx="4">
                  <c:v>15.57</c:v>
                </c:pt>
                <c:pt idx="5">
                  <c:v>15.21</c:v>
                </c:pt>
                <c:pt idx="6">
                  <c:v>14.94</c:v>
                </c:pt>
                <c:pt idx="7">
                  <c:v>14.82</c:v>
                </c:pt>
                <c:pt idx="8">
                  <c:v>14.87</c:v>
                </c:pt>
                <c:pt idx="9">
                  <c:v>15.03</c:v>
                </c:pt>
                <c:pt idx="10">
                  <c:v>15.16</c:v>
                </c:pt>
                <c:pt idx="11">
                  <c:v>15.36</c:v>
                </c:pt>
                <c:pt idx="12">
                  <c:v>15.7</c:v>
                </c:pt>
                <c:pt idx="13">
                  <c:v>16.07</c:v>
                </c:pt>
                <c:pt idx="14">
                  <c:v>16.46</c:v>
                </c:pt>
                <c:pt idx="15">
                  <c:v>16.850000000000001</c:v>
                </c:pt>
                <c:pt idx="16">
                  <c:v>17.21</c:v>
                </c:pt>
                <c:pt idx="17">
                  <c:v>17.47</c:v>
                </c:pt>
                <c:pt idx="18">
                  <c:v>17.61</c:v>
                </c:pt>
                <c:pt idx="19">
                  <c:v>17.66</c:v>
                </c:pt>
                <c:pt idx="20">
                  <c:v>17.68</c:v>
                </c:pt>
                <c:pt idx="21">
                  <c:v>15.37</c:v>
                </c:pt>
                <c:pt idx="22">
                  <c:v>14.21</c:v>
                </c:pt>
                <c:pt idx="23">
                  <c:v>15.65</c:v>
                </c:pt>
              </c:numCache>
            </c:numRef>
          </c:val>
          <c:extLst>
            <c:ext xmlns:c16="http://schemas.microsoft.com/office/drawing/2014/chart" uri="{C3380CC4-5D6E-409C-BE32-E72D297353CC}">
              <c16:uniqueId val="{00000000-99A5-438E-804D-83FEF00CD9FF}"/>
            </c:ext>
          </c:extLst>
        </c:ser>
        <c:ser>
          <c:idx val="1"/>
          <c:order val="1"/>
          <c:spPr>
            <a:solidFill>
              <a:srgbClr val="80CCE8"/>
            </a:solidFill>
            <a:ln w="9525" algn="ctr">
              <a:solidFill>
                <a:srgbClr val="808080"/>
              </a:solidFill>
              <a:prstDash val="solid"/>
            </a:ln>
          </c:spPr>
          <c:invertIfNegative val="0"/>
          <c:dLbls>
            <c:spPr>
              <a:noFill/>
              <a:ln>
                <a:noFill/>
              </a:ln>
              <a:effectLst/>
            </c:spPr>
            <c:txPr>
              <a:bodyPr wrap="square" lIns="38100" tIns="19050" rIns="38100" bIns="19050" anchor="ctr">
                <a:spAutoFit/>
              </a:bodyPr>
              <a:lstStyle/>
              <a:p>
                <a:pPr>
                  <a:defRPr lang="ja-JP">
                    <a:solidFill>
                      <a:schemeClr val="tx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Sheet1!$A$2:$X$2</c:f>
              <c:numCache>
                <c:formatCode>0.0</c:formatCode>
                <c:ptCount val="24"/>
                <c:pt idx="0">
                  <c:v>69.33</c:v>
                </c:pt>
                <c:pt idx="1">
                  <c:v>69.989999999999995</c:v>
                </c:pt>
                <c:pt idx="2">
                  <c:v>70.56</c:v>
                </c:pt>
                <c:pt idx="3">
                  <c:v>70.86</c:v>
                </c:pt>
                <c:pt idx="4">
                  <c:v>70.930000000000007</c:v>
                </c:pt>
                <c:pt idx="5">
                  <c:v>71</c:v>
                </c:pt>
                <c:pt idx="6">
                  <c:v>71.08</c:v>
                </c:pt>
                <c:pt idx="7">
                  <c:v>71.25</c:v>
                </c:pt>
                <c:pt idx="8">
                  <c:v>71.55</c:v>
                </c:pt>
                <c:pt idx="9">
                  <c:v>71.83</c:v>
                </c:pt>
                <c:pt idx="10">
                  <c:v>72.05</c:v>
                </c:pt>
                <c:pt idx="11">
                  <c:v>71.94</c:v>
                </c:pt>
                <c:pt idx="12">
                  <c:v>71.47</c:v>
                </c:pt>
                <c:pt idx="13">
                  <c:v>70.91</c:v>
                </c:pt>
                <c:pt idx="14">
                  <c:v>70.25</c:v>
                </c:pt>
                <c:pt idx="15">
                  <c:v>69.53</c:v>
                </c:pt>
                <c:pt idx="16">
                  <c:v>68.89</c:v>
                </c:pt>
                <c:pt idx="17">
                  <c:v>68.31</c:v>
                </c:pt>
                <c:pt idx="18">
                  <c:v>67.849999999999994</c:v>
                </c:pt>
                <c:pt idx="19">
                  <c:v>67.430000000000007</c:v>
                </c:pt>
                <c:pt idx="20">
                  <c:v>67.010000000000005</c:v>
                </c:pt>
                <c:pt idx="21">
                  <c:v>65.47</c:v>
                </c:pt>
                <c:pt idx="22">
                  <c:v>64.790000000000006</c:v>
                </c:pt>
                <c:pt idx="23">
                  <c:v>59.97</c:v>
                </c:pt>
              </c:numCache>
            </c:numRef>
          </c:val>
          <c:extLst>
            <c:ext xmlns:c16="http://schemas.microsoft.com/office/drawing/2014/chart" uri="{C3380CC4-5D6E-409C-BE32-E72D297353CC}">
              <c16:uniqueId val="{00000001-99A5-438E-804D-83FEF00CD9FF}"/>
            </c:ext>
          </c:extLst>
        </c:ser>
        <c:ser>
          <c:idx val="2"/>
          <c:order val="2"/>
          <c:spPr>
            <a:solidFill>
              <a:srgbClr val="C0E6F4"/>
            </a:solidFill>
            <a:ln w="9525" algn="ctr">
              <a:solidFill>
                <a:srgbClr val="808080"/>
              </a:solidFill>
              <a:prstDash val="solid"/>
            </a:ln>
          </c:spPr>
          <c:invertIfNegative val="0"/>
          <c:dLbls>
            <c:spPr>
              <a:noFill/>
              <a:ln>
                <a:noFill/>
              </a:ln>
              <a:effectLst/>
            </c:spPr>
            <c:txPr>
              <a:bodyPr wrap="square" lIns="38100" tIns="19050" rIns="38100" bIns="19050" anchor="ctr">
                <a:spAutoFit/>
              </a:bodyPr>
              <a:lstStyle/>
              <a:p>
                <a:pPr>
                  <a:defRPr lang="ja-JP"/>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Sheet1!$A$3:$X$3</c:f>
              <c:numCache>
                <c:formatCode>0.0</c:formatCode>
                <c:ptCount val="24"/>
                <c:pt idx="0">
                  <c:v>12.35</c:v>
                </c:pt>
                <c:pt idx="1">
                  <c:v>12.49</c:v>
                </c:pt>
                <c:pt idx="2">
                  <c:v>12.77</c:v>
                </c:pt>
                <c:pt idx="3">
                  <c:v>13.14</c:v>
                </c:pt>
                <c:pt idx="4">
                  <c:v>13.5</c:v>
                </c:pt>
                <c:pt idx="5">
                  <c:v>13.8</c:v>
                </c:pt>
                <c:pt idx="6">
                  <c:v>13.98</c:v>
                </c:pt>
                <c:pt idx="7">
                  <c:v>13.93</c:v>
                </c:pt>
                <c:pt idx="8">
                  <c:v>13.58</c:v>
                </c:pt>
                <c:pt idx="9">
                  <c:v>13.14</c:v>
                </c:pt>
                <c:pt idx="10">
                  <c:v>12.79</c:v>
                </c:pt>
                <c:pt idx="11">
                  <c:v>12.7</c:v>
                </c:pt>
                <c:pt idx="12">
                  <c:v>12.83</c:v>
                </c:pt>
                <c:pt idx="13">
                  <c:v>13.01</c:v>
                </c:pt>
                <c:pt idx="14">
                  <c:v>13.29</c:v>
                </c:pt>
                <c:pt idx="15">
                  <c:v>13.62</c:v>
                </c:pt>
                <c:pt idx="16">
                  <c:v>13.9</c:v>
                </c:pt>
                <c:pt idx="17">
                  <c:v>14.22</c:v>
                </c:pt>
                <c:pt idx="18">
                  <c:v>14.54</c:v>
                </c:pt>
                <c:pt idx="19">
                  <c:v>14.91</c:v>
                </c:pt>
                <c:pt idx="20">
                  <c:v>15.31</c:v>
                </c:pt>
                <c:pt idx="21">
                  <c:v>19.16</c:v>
                </c:pt>
                <c:pt idx="22">
                  <c:v>21</c:v>
                </c:pt>
                <c:pt idx="23">
                  <c:v>24.37</c:v>
                </c:pt>
              </c:numCache>
            </c:numRef>
          </c:val>
          <c:extLst>
            <c:ext xmlns:c16="http://schemas.microsoft.com/office/drawing/2014/chart" uri="{C3380CC4-5D6E-409C-BE32-E72D297353CC}">
              <c16:uniqueId val="{00000002-99A5-438E-804D-83FEF00CD9FF}"/>
            </c:ext>
          </c:extLst>
        </c:ser>
        <c:dLbls>
          <c:dLblPos val="ctr"/>
          <c:showLegendKey val="0"/>
          <c:showVal val="1"/>
          <c:showCatName val="0"/>
          <c:showSerName val="0"/>
          <c:showPercent val="0"/>
          <c:showBubbleSize val="0"/>
        </c:dLbls>
        <c:gapWidth val="60"/>
        <c:overlap val="100"/>
        <c:axId val="614150912"/>
        <c:axId val="614152088"/>
      </c:barChart>
      <c:catAx>
        <c:axId val="61415091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lang="ja-JP" sz="1000">
                <a:latin typeface="+mn-lt"/>
                <a:ea typeface="+mn-ea"/>
                <a:cs typeface="+mn-cs"/>
                <a:sym typeface="+mn-lt"/>
              </a:defRPr>
            </a:pPr>
            <a:endParaRPr lang="ja-JP"/>
          </a:p>
        </c:txPr>
        <c:crossAx val="614152088"/>
        <c:crosses val="min"/>
        <c:auto val="0"/>
        <c:lblAlgn val="ctr"/>
        <c:lblOffset val="100"/>
        <c:noMultiLvlLbl val="0"/>
      </c:catAx>
      <c:valAx>
        <c:axId val="614152088"/>
        <c:scaling>
          <c:orientation val="minMax"/>
          <c:max val="100"/>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lang="ja-JP" sz="1000">
                <a:solidFill>
                  <a:schemeClr val="tx1"/>
                </a:solidFill>
                <a:latin typeface="+mn-lt"/>
                <a:ea typeface="+mn-ea"/>
                <a:cs typeface="+mn-cs"/>
                <a:sym typeface="+mn-lt"/>
              </a:defRPr>
            </a:pPr>
            <a:endParaRPr lang="ja-JP"/>
          </a:p>
        </c:txPr>
        <c:crossAx val="614150912"/>
        <c:crosses val="min"/>
        <c:crossBetween val="between"/>
        <c:majorUnit val="20"/>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828282828282832E-2"/>
          <c:y val="3.303684879288437E-2"/>
          <c:w val="0.92803030303030298"/>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1-A7E0-4E1C-87B4-CE56C54B7C85}"/>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3-A7E0-4E1C-87B4-CE56C54B7C85}"/>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5-A7E0-4E1C-87B4-CE56C54B7C85}"/>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7-A7E0-4E1C-87B4-CE56C54B7C85}"/>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9-A7E0-4E1C-87B4-CE56C54B7C85}"/>
              </c:ext>
            </c:extLst>
          </c:dPt>
          <c:dPt>
            <c:idx val="5"/>
            <c:bubble3D val="0"/>
            <c:spPr>
              <a:solidFill>
                <a:srgbClr val="F3F3F3"/>
              </a:solidFill>
              <a:ln w="9525" algn="ctr">
                <a:solidFill>
                  <a:srgbClr val="808080"/>
                </a:solidFill>
                <a:prstDash val="solid"/>
              </a:ln>
            </c:spPr>
            <c:extLst>
              <c:ext xmlns:c16="http://schemas.microsoft.com/office/drawing/2014/chart" uri="{C3380CC4-5D6E-409C-BE32-E72D297353CC}">
                <c16:uniqueId val="{0000000B-A7E0-4E1C-87B4-CE56C54B7C85}"/>
              </c:ext>
            </c:extLst>
          </c:dPt>
          <c:dLbls>
            <c:dLbl>
              <c:idx val="0"/>
              <c:spPr>
                <a:noFill/>
                <a:ln>
                  <a:noFill/>
                </a:ln>
                <a:effectLst/>
              </c:spPr>
              <c:txPr>
                <a:bodyPr wrap="square" lIns="38100" tIns="19050" rIns="38100" bIns="19050" anchor="ctr">
                  <a:spAutoFit/>
                </a:bodyPr>
                <a:lstStyle/>
                <a:p>
                  <a:pPr>
                    <a:defRPr lang="ja-JP">
                      <a:solidFill>
                        <a:schemeClr val="bg1"/>
                      </a:solidFill>
                    </a:defRPr>
                  </a:pPr>
                  <a:endParaRPr lang="ja-JP"/>
                </a:p>
              </c:txPr>
              <c:dLblPos val="bestFit"/>
              <c:showLegendKey val="0"/>
              <c:showVal val="1"/>
              <c:showCatName val="0"/>
              <c:showSerName val="0"/>
              <c:showPercent val="0"/>
              <c:showBubbleSize val="0"/>
              <c:extLst>
                <c:ext xmlns:c16="http://schemas.microsoft.com/office/drawing/2014/chart" uri="{C3380CC4-5D6E-409C-BE32-E72D297353CC}">
                  <c16:uniqueId val="{00000001-A7E0-4E1C-87B4-CE56C54B7C85}"/>
                </c:ext>
              </c:extLst>
            </c:dLbl>
            <c:spPr>
              <a:noFill/>
              <a:ln>
                <a:noFill/>
              </a:ln>
              <a:effectLst/>
            </c:spPr>
            <c:txPr>
              <a:bodyPr wrap="square" lIns="38100" tIns="19050" rIns="38100" bIns="19050" anchor="ctr">
                <a:spAutoFit/>
              </a:bodyPr>
              <a:lstStyle/>
              <a:p>
                <a:pPr>
                  <a:defRPr lang="ja-JP"/>
                </a:pPr>
                <a:endParaRPr lang="ja-JP"/>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val>
            <c:numRef>
              <c:f>Sheet1!$A$1:$A$6</c:f>
              <c:numCache>
                <c:formatCode>#,##0"%";"-"#,##0"%"</c:formatCode>
                <c:ptCount val="6"/>
                <c:pt idx="0">
                  <c:v>19</c:v>
                </c:pt>
                <c:pt idx="1">
                  <c:v>16</c:v>
                </c:pt>
                <c:pt idx="2">
                  <c:v>15</c:v>
                </c:pt>
                <c:pt idx="3">
                  <c:v>8</c:v>
                </c:pt>
                <c:pt idx="4">
                  <c:v>6</c:v>
                </c:pt>
                <c:pt idx="5">
                  <c:v>36</c:v>
                </c:pt>
              </c:numCache>
            </c:numRef>
          </c:val>
          <c:extLst>
            <c:ext xmlns:c16="http://schemas.microsoft.com/office/drawing/2014/chart" uri="{C3380CC4-5D6E-409C-BE32-E72D297353CC}">
              <c16:uniqueId val="{0000000C-A7E0-4E1C-87B4-CE56C54B7C85}"/>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456491520711705E-2"/>
          <c:y val="2.5316455696202531E-2"/>
          <c:w val="0.97108701695857658"/>
          <c:h val="0.94936708860759489"/>
        </c:manualLayout>
      </c:layout>
      <c:barChart>
        <c:barDir val="col"/>
        <c:grouping val="clustered"/>
        <c:varyColors val="0"/>
        <c:ser>
          <c:idx val="0"/>
          <c:order val="0"/>
          <c:spPr>
            <a:solidFill>
              <a:srgbClr val="80CCE8"/>
            </a:solidFill>
            <a:ln w="9525" algn="ctr">
              <a:solidFill>
                <a:srgbClr val="808080"/>
              </a:solidFill>
              <a:prstDash val="solid"/>
            </a:ln>
          </c:spPr>
          <c:invertIfNegative val="0"/>
          <c:val>
            <c:numRef>
              <c:f>Sheet1!$A$1:$E$1</c:f>
              <c:numCache>
                <c:formatCode>General</c:formatCode>
                <c:ptCount val="5"/>
                <c:pt idx="0">
                  <c:v>211798312</c:v>
                </c:pt>
                <c:pt idx="1">
                  <c:v>162670307</c:v>
                </c:pt>
                <c:pt idx="2">
                  <c:v>196596149</c:v>
                </c:pt>
                <c:pt idx="3">
                  <c:v>236114071</c:v>
                </c:pt>
                <c:pt idx="4">
                  <c:v>262022042</c:v>
                </c:pt>
              </c:numCache>
            </c:numRef>
          </c:val>
          <c:extLst>
            <c:ext xmlns:c16="http://schemas.microsoft.com/office/drawing/2014/chart" uri="{C3380CC4-5D6E-409C-BE32-E72D297353CC}">
              <c16:uniqueId val="{00000000-7015-42E4-B9C7-77C40E8D75C4}"/>
            </c:ext>
          </c:extLst>
        </c:ser>
        <c:ser>
          <c:idx val="1"/>
          <c:order val="1"/>
          <c:spPr>
            <a:solidFill>
              <a:srgbClr val="C0E6F4"/>
            </a:solidFill>
            <a:ln w="9525" algn="ctr">
              <a:solidFill>
                <a:srgbClr val="808080"/>
              </a:solidFill>
              <a:prstDash val="solid"/>
            </a:ln>
          </c:spPr>
          <c:invertIfNegative val="0"/>
          <c:val>
            <c:numRef>
              <c:f>Sheet1!$A$2:$E$2</c:f>
              <c:numCache>
                <c:formatCode>General</c:formatCode>
                <c:ptCount val="5"/>
                <c:pt idx="0">
                  <c:v>4166203458</c:v>
                </c:pt>
                <c:pt idx="1">
                  <c:v>3214225428</c:v>
                </c:pt>
                <c:pt idx="2">
                  <c:v>3723309092</c:v>
                </c:pt>
                <c:pt idx="3">
                  <c:v>4551027227</c:v>
                </c:pt>
                <c:pt idx="4">
                  <c:v>4441180866</c:v>
                </c:pt>
              </c:numCache>
            </c:numRef>
          </c:val>
          <c:extLst>
            <c:ext xmlns:c16="http://schemas.microsoft.com/office/drawing/2014/chart" uri="{C3380CC4-5D6E-409C-BE32-E72D297353CC}">
              <c16:uniqueId val="{00000001-7015-42E4-B9C7-77C40E8D75C4}"/>
            </c:ext>
          </c:extLst>
        </c:ser>
        <c:dLbls>
          <c:showLegendKey val="0"/>
          <c:showVal val="0"/>
          <c:showCatName val="0"/>
          <c:showSerName val="0"/>
          <c:showPercent val="0"/>
          <c:showBubbleSize val="0"/>
        </c:dLbls>
        <c:gapWidth val="60"/>
        <c:axId val="67675823"/>
        <c:axId val="1"/>
      </c:barChart>
      <c:catAx>
        <c:axId val="67675823"/>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5000000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67675823"/>
        <c:crosses val="min"/>
        <c:crossBetween val="between"/>
        <c:majorUnit val="500000000"/>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849020846494E-2"/>
          <c:y val="3.303684879288437E-2"/>
          <c:w val="0.92861655085281114"/>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1-670E-4610-8372-7B2FCF0EE70C}"/>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3-670E-4610-8372-7B2FCF0EE70C}"/>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5-670E-4610-8372-7B2FCF0EE70C}"/>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7-670E-4610-8372-7B2FCF0EE70C}"/>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9-670E-4610-8372-7B2FCF0EE70C}"/>
              </c:ext>
            </c:extLst>
          </c:dPt>
          <c:dPt>
            <c:idx val="5"/>
            <c:bubble3D val="0"/>
            <c:spPr>
              <a:solidFill>
                <a:srgbClr val="F3F3F3"/>
              </a:solidFill>
              <a:ln w="9525" algn="ctr">
                <a:solidFill>
                  <a:srgbClr val="808080"/>
                </a:solidFill>
                <a:prstDash val="solid"/>
              </a:ln>
            </c:spPr>
            <c:extLst>
              <c:ext xmlns:c16="http://schemas.microsoft.com/office/drawing/2014/chart" uri="{C3380CC4-5D6E-409C-BE32-E72D297353CC}">
                <c16:uniqueId val="{0000000B-670E-4610-8372-7B2FCF0EE70C}"/>
              </c:ext>
            </c:extLst>
          </c:dPt>
          <c:dPt>
            <c:idx val="6"/>
            <c:bubble3D val="0"/>
            <c:spPr>
              <a:solidFill>
                <a:schemeClr val="folHlink"/>
              </a:solidFill>
              <a:ln w="9525" algn="ctr">
                <a:solidFill>
                  <a:srgbClr val="808080"/>
                </a:solidFill>
                <a:prstDash val="solid"/>
              </a:ln>
            </c:spPr>
            <c:extLst>
              <c:ext xmlns:c16="http://schemas.microsoft.com/office/drawing/2014/chart" uri="{C3380CC4-5D6E-409C-BE32-E72D297353CC}">
                <c16:uniqueId val="{0000000D-670E-4610-8372-7B2FCF0EE70C}"/>
              </c:ext>
            </c:extLst>
          </c:dPt>
          <c:dPt>
            <c:idx val="7"/>
            <c:bubble3D val="0"/>
            <c:spPr>
              <a:solidFill>
                <a:schemeClr val="tx2"/>
              </a:solidFill>
              <a:ln w="9525" algn="ctr">
                <a:solidFill>
                  <a:srgbClr val="808080"/>
                </a:solidFill>
                <a:prstDash val="solid"/>
              </a:ln>
            </c:spPr>
            <c:extLst>
              <c:ext xmlns:c16="http://schemas.microsoft.com/office/drawing/2014/chart" uri="{C3380CC4-5D6E-409C-BE32-E72D297353CC}">
                <c16:uniqueId val="{0000000F-670E-4610-8372-7B2FCF0EE70C}"/>
              </c:ext>
            </c:extLst>
          </c:dPt>
          <c:dLbls>
            <c:dLbl>
              <c:idx val="0"/>
              <c:spPr>
                <a:noFill/>
                <a:ln>
                  <a:noFill/>
                </a:ln>
                <a:effectLst/>
              </c:spPr>
              <c:txPr>
                <a:bodyPr wrap="square" lIns="38100" tIns="19050" rIns="38100" bIns="19050" anchor="ctr">
                  <a:spAutoFit/>
                </a:bodyPr>
                <a:lstStyle/>
                <a:p>
                  <a:pPr>
                    <a:defRPr lang="ja-JP">
                      <a:solidFill>
                        <a:schemeClr val="bg1"/>
                      </a:solidFill>
                    </a:defRPr>
                  </a:pPr>
                  <a:endParaRPr lang="ja-JP"/>
                </a:p>
              </c:txPr>
              <c:dLblPos val="bestFit"/>
              <c:showLegendKey val="0"/>
              <c:showVal val="1"/>
              <c:showCatName val="0"/>
              <c:showSerName val="0"/>
              <c:showPercent val="0"/>
              <c:showBubbleSize val="0"/>
              <c:extLst>
                <c:ext xmlns:c16="http://schemas.microsoft.com/office/drawing/2014/chart" uri="{C3380CC4-5D6E-409C-BE32-E72D297353CC}">
                  <c16:uniqueId val="{00000001-670E-4610-8372-7B2FCF0EE70C}"/>
                </c:ext>
              </c:extLst>
            </c:dLbl>
            <c:spPr>
              <a:noFill/>
              <a:ln>
                <a:noFill/>
              </a:ln>
              <a:effectLst/>
            </c:spPr>
            <c:txPr>
              <a:bodyPr wrap="square" lIns="38100" tIns="19050" rIns="38100" bIns="19050" anchor="ctr">
                <a:spAutoFit/>
              </a:bodyPr>
              <a:lstStyle/>
              <a:p>
                <a:pPr>
                  <a:defRPr lang="ja-JP"/>
                </a:pPr>
                <a:endParaRPr lang="ja-JP"/>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val>
            <c:numRef>
              <c:f>Sheet1!$A$1:$A$8</c:f>
              <c:numCache>
                <c:formatCode>#,##0"%";"-"#,##0"%"</c:formatCode>
                <c:ptCount val="8"/>
                <c:pt idx="0">
                  <c:v>20</c:v>
                </c:pt>
                <c:pt idx="1">
                  <c:v>13</c:v>
                </c:pt>
                <c:pt idx="2">
                  <c:v>8</c:v>
                </c:pt>
                <c:pt idx="3">
                  <c:v>7</c:v>
                </c:pt>
                <c:pt idx="4">
                  <c:v>7</c:v>
                </c:pt>
                <c:pt idx="5">
                  <c:v>5</c:v>
                </c:pt>
                <c:pt idx="6">
                  <c:v>4</c:v>
                </c:pt>
                <c:pt idx="7">
                  <c:v>36</c:v>
                </c:pt>
              </c:numCache>
            </c:numRef>
          </c:val>
          <c:extLst>
            <c:ext xmlns:c16="http://schemas.microsoft.com/office/drawing/2014/chart" uri="{C3380CC4-5D6E-409C-BE32-E72D297353CC}">
              <c16:uniqueId val="{00000010-670E-4610-8372-7B2FCF0EE70C}"/>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802163393111301E-2"/>
          <c:y val="2.3203926818384651E-2"/>
          <c:w val="0.9703956732137774"/>
          <c:h val="0.95359214636323075"/>
        </c:manualLayout>
      </c:layout>
      <c:barChart>
        <c:barDir val="col"/>
        <c:grouping val="clustered"/>
        <c:varyColors val="0"/>
        <c:ser>
          <c:idx val="0"/>
          <c:order val="0"/>
          <c:spPr>
            <a:solidFill>
              <a:srgbClr val="80CCE8"/>
            </a:solidFill>
            <a:ln w="9525" algn="ctr">
              <a:solidFill>
                <a:srgbClr val="808080"/>
              </a:solidFill>
              <a:prstDash val="solid"/>
            </a:ln>
          </c:spPr>
          <c:invertIfNegative val="0"/>
          <c:val>
            <c:numRef>
              <c:f>Sheet1!$A$1:$E$1</c:f>
              <c:numCache>
                <c:formatCode>General</c:formatCode>
                <c:ptCount val="5"/>
                <c:pt idx="0">
                  <c:v>731391292</c:v>
                </c:pt>
                <c:pt idx="1">
                  <c:v>791938202</c:v>
                </c:pt>
                <c:pt idx="2">
                  <c:v>849961091</c:v>
                </c:pt>
                <c:pt idx="3">
                  <c:v>1031989092</c:v>
                </c:pt>
                <c:pt idx="4">
                  <c:v>2523155271</c:v>
                </c:pt>
              </c:numCache>
            </c:numRef>
          </c:val>
          <c:extLst>
            <c:ext xmlns:c16="http://schemas.microsoft.com/office/drawing/2014/chart" uri="{C3380CC4-5D6E-409C-BE32-E72D297353CC}">
              <c16:uniqueId val="{00000000-C5BF-4D79-A7EF-25488EAA6A26}"/>
            </c:ext>
          </c:extLst>
        </c:ser>
        <c:ser>
          <c:idx val="1"/>
          <c:order val="1"/>
          <c:spPr>
            <a:solidFill>
              <a:srgbClr val="C0E6F4"/>
            </a:solidFill>
            <a:ln w="9525" algn="ctr">
              <a:solidFill>
                <a:srgbClr val="808080"/>
              </a:solidFill>
              <a:prstDash val="solid"/>
            </a:ln>
          </c:spPr>
          <c:invertIfNegative val="0"/>
          <c:val>
            <c:numRef>
              <c:f>Sheet1!$A$2:$E$2</c:f>
              <c:numCache>
                <c:formatCode>General</c:formatCode>
                <c:ptCount val="5"/>
                <c:pt idx="0">
                  <c:v>10840888708</c:v>
                </c:pt>
                <c:pt idx="1">
                  <c:v>10581331864</c:v>
                </c:pt>
                <c:pt idx="2">
                  <c:v>14078326331</c:v>
                </c:pt>
                <c:pt idx="3">
                  <c:v>10806627923</c:v>
                </c:pt>
                <c:pt idx="4">
                  <c:v>13779230193</c:v>
                </c:pt>
              </c:numCache>
            </c:numRef>
          </c:val>
          <c:extLst>
            <c:ext xmlns:c16="http://schemas.microsoft.com/office/drawing/2014/chart" uri="{C3380CC4-5D6E-409C-BE32-E72D297353CC}">
              <c16:uniqueId val="{00000001-C5BF-4D79-A7EF-25488EAA6A26}"/>
            </c:ext>
          </c:extLst>
        </c:ser>
        <c:dLbls>
          <c:showLegendKey val="0"/>
          <c:showVal val="0"/>
          <c:showCatName val="0"/>
          <c:showSerName val="0"/>
          <c:showPercent val="0"/>
          <c:showBubbleSize val="0"/>
        </c:dLbls>
        <c:gapWidth val="60"/>
        <c:axId val="2027641168"/>
        <c:axId val="1"/>
      </c:barChart>
      <c:catAx>
        <c:axId val="2027641168"/>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5000000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2027641168"/>
        <c:crosses val="min"/>
        <c:crossBetween val="between"/>
        <c:majorUnit val="1000000000"/>
      </c:valAx>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spPr>
            <a:ln>
              <a:solidFill>
                <a:schemeClr val="bg1"/>
              </a:solidFill>
            </a:ln>
          </c:spPr>
          <c:dPt>
            <c:idx val="0"/>
            <c:bubble3D val="0"/>
            <c:spPr>
              <a:solidFill>
                <a:srgbClr val="A2BBDC"/>
              </a:solidFill>
              <a:ln>
                <a:solidFill>
                  <a:schemeClr val="bg1"/>
                </a:solidFill>
              </a:ln>
            </c:spPr>
            <c:extLst>
              <c:ext xmlns:c16="http://schemas.microsoft.com/office/drawing/2014/chart" uri="{C3380CC4-5D6E-409C-BE32-E72D297353CC}">
                <c16:uniqueId val="{00000001-F7D0-49E8-BA19-3834A04FDCE4}"/>
              </c:ext>
            </c:extLst>
          </c:dPt>
          <c:dPt>
            <c:idx val="1"/>
            <c:bubble3D val="0"/>
            <c:spPr>
              <a:solidFill>
                <a:srgbClr val="DADADA"/>
              </a:solidFill>
              <a:ln>
                <a:solidFill>
                  <a:schemeClr val="bg1"/>
                </a:solidFill>
              </a:ln>
            </c:spPr>
            <c:extLst>
              <c:ext xmlns:c16="http://schemas.microsoft.com/office/drawing/2014/chart" uri="{C3380CC4-5D6E-409C-BE32-E72D297353CC}">
                <c16:uniqueId val="{00000003-F7D0-49E8-BA19-3834A04FDCE4}"/>
              </c:ext>
            </c:extLst>
          </c:dPt>
          <c:cat>
            <c:strRef>
              <c:f>Sheet1!$A$2:$A$3</c:f>
              <c:strCache>
                <c:ptCount val="2"/>
                <c:pt idx="0">
                  <c:v>第 1 四半期</c:v>
                </c:pt>
                <c:pt idx="1">
                  <c:v>第 2 四半期</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F7D0-49E8-BA19-3834A04FDCE4}"/>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ln>
      <a:noFill/>
    </a:ln>
  </c:spPr>
  <c:txPr>
    <a:bodyPr/>
    <a:lstStyle/>
    <a:p>
      <a:pPr>
        <a:defRPr sz="1800"/>
      </a:pPr>
      <a:endParaRPr lang="ja-JP"/>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12066952121448E-2"/>
          <c:y val="2.247191011235955E-2"/>
          <c:w val="0.97975866095757103"/>
          <c:h val="0.9550561797752809"/>
        </c:manualLayout>
      </c:layout>
      <c:lineChart>
        <c:grouping val="standard"/>
        <c:varyColors val="0"/>
        <c:ser>
          <c:idx val="0"/>
          <c:order val="0"/>
          <c:spPr>
            <a:ln w="9525" algn="ctr">
              <a:solidFill>
                <a:schemeClr val="tx2"/>
              </a:solidFill>
              <a:prstDash val="solid"/>
            </a:ln>
          </c:spPr>
          <c:marker>
            <c:symbol val="circle"/>
            <c:size val="6"/>
            <c:spPr>
              <a:solidFill>
                <a:schemeClr val="tx2"/>
              </a:solidFill>
              <a:ln w="9525" algn="ctr">
                <a:solidFill>
                  <a:schemeClr val="tx2"/>
                </a:solidFill>
                <a:prstDash val="solid"/>
              </a:ln>
            </c:spPr>
          </c:marker>
          <c:val>
            <c:numRef>
              <c:f>Sheet1!$A$1:$D$1</c:f>
              <c:numCache>
                <c:formatCode>General</c:formatCode>
                <c:ptCount val="4"/>
                <c:pt idx="0">
                  <c:v>451</c:v>
                </c:pt>
                <c:pt idx="1">
                  <c:v>482</c:v>
                </c:pt>
                <c:pt idx="2">
                  <c:v>514</c:v>
                </c:pt>
                <c:pt idx="3">
                  <c:v>549</c:v>
                </c:pt>
              </c:numCache>
            </c:numRef>
          </c:val>
          <c:smooth val="0"/>
          <c:extLst>
            <c:ext xmlns:c16="http://schemas.microsoft.com/office/drawing/2014/chart" uri="{C3380CC4-5D6E-409C-BE32-E72D297353CC}">
              <c16:uniqueId val="{00000000-684B-40AF-85A9-C2B80D4F27E7}"/>
            </c:ext>
          </c:extLst>
        </c:ser>
        <c:dLbls>
          <c:showLegendKey val="0"/>
          <c:showVal val="0"/>
          <c:showCatName val="0"/>
          <c:showSerName val="0"/>
          <c:showPercent val="0"/>
          <c:showBubbleSize val="0"/>
        </c:dLbls>
        <c:marker val="1"/>
        <c:smooth val="0"/>
        <c:axId val="1193580032"/>
        <c:axId val="1"/>
      </c:lineChart>
      <c:catAx>
        <c:axId val="119358003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55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193580032"/>
        <c:crosses val="min"/>
        <c:crossBetween val="midCat"/>
        <c:majorUnit val="50"/>
      </c:valAx>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2158054711246201E-2"/>
          <c:y val="2.1621621621621623E-2"/>
          <c:w val="0.9756838905775076"/>
          <c:h val="0.95675675675675675"/>
        </c:manualLayout>
      </c:layout>
      <c:barChart>
        <c:barDir val="col"/>
        <c:grouping val="stacked"/>
        <c:varyColors val="0"/>
        <c:ser>
          <c:idx val="0"/>
          <c:order val="0"/>
          <c:spPr>
            <a:solidFill>
              <a:schemeClr val="accent4"/>
            </a:solidFill>
            <a:ln w="3175" cap="flat" algn="ctr">
              <a:solidFill>
                <a:schemeClr val="bg1"/>
              </a:solidFill>
              <a:prstDash val="solid"/>
            </a:ln>
          </c:spPr>
          <c:invertIfNegative val="0"/>
          <c:val>
            <c:numRef>
              <c:f>Sheet1!$A$1:$F$1</c:f>
              <c:numCache>
                <c:formatCode>General</c:formatCode>
                <c:ptCount val="6"/>
                <c:pt idx="0">
                  <c:v>101938.21</c:v>
                </c:pt>
                <c:pt idx="1">
                  <c:v>189826.04</c:v>
                </c:pt>
                <c:pt idx="2">
                  <c:v>182030.76</c:v>
                </c:pt>
                <c:pt idx="3">
                  <c:v>184454.39999999999</c:v>
                </c:pt>
                <c:pt idx="4">
                  <c:v>155380</c:v>
                </c:pt>
                <c:pt idx="5">
                  <c:v>155380</c:v>
                </c:pt>
              </c:numCache>
            </c:numRef>
          </c:val>
          <c:extLst>
            <c:ext xmlns:c16="http://schemas.microsoft.com/office/drawing/2014/chart" uri="{C3380CC4-5D6E-409C-BE32-E72D297353CC}">
              <c16:uniqueId val="{00000000-87DA-4AED-9A1A-1D1BF93D95ED}"/>
            </c:ext>
          </c:extLst>
        </c:ser>
        <c:ser>
          <c:idx val="1"/>
          <c:order val="1"/>
          <c:spPr>
            <a:solidFill>
              <a:schemeClr val="accent3"/>
            </a:solidFill>
            <a:ln w="3175" cap="flat" algn="ctr">
              <a:solidFill>
                <a:schemeClr val="bg1"/>
              </a:solidFill>
              <a:prstDash val="solid"/>
            </a:ln>
          </c:spPr>
          <c:invertIfNegative val="0"/>
          <c:val>
            <c:numRef>
              <c:f>Sheet1!$A$2:$F$2</c:f>
              <c:numCache>
                <c:formatCode>General</c:formatCode>
                <c:ptCount val="6"/>
                <c:pt idx="0">
                  <c:v>32400.710000000006</c:v>
                </c:pt>
                <c:pt idx="1">
                  <c:v>44606.929999999993</c:v>
                </c:pt>
                <c:pt idx="2">
                  <c:v>30800.940000000002</c:v>
                </c:pt>
                <c:pt idx="3">
                  <c:v>39263.139999999985</c:v>
                </c:pt>
                <c:pt idx="4">
                  <c:v>37366.140000000014</c:v>
                </c:pt>
                <c:pt idx="5">
                  <c:v>26747.940000000002</c:v>
                </c:pt>
              </c:numCache>
            </c:numRef>
          </c:val>
          <c:extLst>
            <c:ext xmlns:c16="http://schemas.microsoft.com/office/drawing/2014/chart" uri="{C3380CC4-5D6E-409C-BE32-E72D297353CC}">
              <c16:uniqueId val="{00000001-87DA-4AED-9A1A-1D1BF93D95ED}"/>
            </c:ext>
          </c:extLst>
        </c:ser>
        <c:ser>
          <c:idx val="2"/>
          <c:order val="2"/>
          <c:spPr>
            <a:solidFill>
              <a:schemeClr val="accent2"/>
            </a:solidFill>
            <a:ln w="3175" cap="flat" algn="ctr">
              <a:solidFill>
                <a:schemeClr val="bg1"/>
              </a:solidFill>
              <a:prstDash val="solid"/>
            </a:ln>
          </c:spPr>
          <c:invertIfNegative val="0"/>
          <c:val>
            <c:numRef>
              <c:f>Sheet1!$A$3:$F$3</c:f>
              <c:numCache>
                <c:formatCode>General</c:formatCode>
                <c:ptCount val="6"/>
                <c:pt idx="0">
                  <c:v>28287.040000000008</c:v>
                </c:pt>
                <c:pt idx="1">
                  <c:v>57888.34</c:v>
                </c:pt>
                <c:pt idx="2">
                  <c:v>26467.410000000003</c:v>
                </c:pt>
                <c:pt idx="3">
                  <c:v>25454.799999999988</c:v>
                </c:pt>
                <c:pt idx="4">
                  <c:v>19509.950000000012</c:v>
                </c:pt>
                <c:pt idx="5">
                  <c:v>20037.209999999992</c:v>
                </c:pt>
              </c:numCache>
            </c:numRef>
          </c:val>
          <c:extLst>
            <c:ext xmlns:c16="http://schemas.microsoft.com/office/drawing/2014/chart" uri="{C3380CC4-5D6E-409C-BE32-E72D297353CC}">
              <c16:uniqueId val="{00000002-87DA-4AED-9A1A-1D1BF93D95ED}"/>
            </c:ext>
          </c:extLst>
        </c:ser>
        <c:ser>
          <c:idx val="3"/>
          <c:order val="3"/>
          <c:spPr>
            <a:solidFill>
              <a:schemeClr val="accent1"/>
            </a:solidFill>
            <a:ln w="3175" cap="flat" algn="ctr">
              <a:solidFill>
                <a:schemeClr val="bg1"/>
              </a:solidFill>
              <a:prstDash val="solid"/>
            </a:ln>
          </c:spPr>
          <c:invertIfNegative val="0"/>
          <c:val>
            <c:numRef>
              <c:f>Sheet1!$A$4:$F$4</c:f>
              <c:numCache>
                <c:formatCode>General</c:formatCode>
                <c:ptCount val="6"/>
                <c:pt idx="0">
                  <c:v>27994.919999999984</c:v>
                </c:pt>
                <c:pt idx="1">
                  <c:v>26469.02999999997</c:v>
                </c:pt>
                <c:pt idx="2">
                  <c:v>25438.810000000027</c:v>
                </c:pt>
                <c:pt idx="3">
                  <c:v>27200.659999999974</c:v>
                </c:pt>
                <c:pt idx="4">
                  <c:v>29374.890000000014</c:v>
                </c:pt>
                <c:pt idx="5">
                  <c:v>29657.110000000015</c:v>
                </c:pt>
              </c:numCache>
            </c:numRef>
          </c:val>
          <c:extLst>
            <c:ext xmlns:c16="http://schemas.microsoft.com/office/drawing/2014/chart" uri="{C3380CC4-5D6E-409C-BE32-E72D297353CC}">
              <c16:uniqueId val="{00000003-87DA-4AED-9A1A-1D1BF93D95ED}"/>
            </c:ext>
          </c:extLst>
        </c:ser>
        <c:ser>
          <c:idx val="4"/>
          <c:order val="4"/>
          <c:spPr>
            <a:solidFill>
              <a:srgbClr val="BDBDBD"/>
            </a:solidFill>
            <a:ln w="3175" cap="flat" algn="ctr">
              <a:solidFill>
                <a:schemeClr val="bg1"/>
              </a:solidFill>
              <a:prstDash val="solid"/>
            </a:ln>
          </c:spPr>
          <c:invertIfNegative val="0"/>
          <c:val>
            <c:numRef>
              <c:f>Sheet1!$A$5:$F$5</c:f>
              <c:numCache>
                <c:formatCode>General</c:formatCode>
                <c:ptCount val="6"/>
                <c:pt idx="0">
                  <c:v>27450.630000000005</c:v>
                </c:pt>
                <c:pt idx="1">
                  <c:v>41199</c:v>
                </c:pt>
                <c:pt idx="2">
                  <c:v>32771.700000000012</c:v>
                </c:pt>
                <c:pt idx="3">
                  <c:v>36382.700000000012</c:v>
                </c:pt>
                <c:pt idx="4">
                  <c:v>28749.900000000023</c:v>
                </c:pt>
                <c:pt idx="5">
                  <c:v>35101.599999999977</c:v>
                </c:pt>
              </c:numCache>
            </c:numRef>
          </c:val>
          <c:extLst>
            <c:ext xmlns:c16="http://schemas.microsoft.com/office/drawing/2014/chart" uri="{C3380CC4-5D6E-409C-BE32-E72D297353CC}">
              <c16:uniqueId val="{00000004-87DA-4AED-9A1A-1D1BF93D95ED}"/>
            </c:ext>
          </c:extLst>
        </c:ser>
        <c:dLbls>
          <c:showLegendKey val="0"/>
          <c:showVal val="0"/>
          <c:showCatName val="0"/>
          <c:showSerName val="0"/>
          <c:showPercent val="0"/>
          <c:showBubbleSize val="0"/>
        </c:dLbls>
        <c:gapWidth val="40"/>
        <c:overlap val="100"/>
        <c:axId val="1427111903"/>
        <c:axId val="1"/>
      </c:barChart>
      <c:catAx>
        <c:axId val="1427111903"/>
        <c:scaling>
          <c:orientation val="minMax"/>
        </c:scaling>
        <c:delete val="0"/>
        <c:axPos val="b"/>
        <c:majorGridlines>
          <c:spPr>
            <a:ln>
              <a:noFill/>
            </a:ln>
          </c:spPr>
        </c:majorGridlines>
        <c:majorTickMark val="none"/>
        <c:minorTickMark val="none"/>
        <c:tickLblPos val="none"/>
        <c:spPr>
          <a:ln w="9525" cap="flat" algn="ctr">
            <a:solidFill>
              <a:schemeClr val="tx1"/>
            </a:solidFill>
            <a:prstDash val="solid"/>
          </a:ln>
        </c:spPr>
        <c:txPr>
          <a:bodyPr/>
          <a:lstStyle/>
          <a:p>
            <a:pPr>
              <a:defRPr lang="ja-JP"/>
            </a:pPr>
            <a:endParaRPr lang="ja-JP"/>
          </a:p>
        </c:txPr>
        <c:crossAx val="1"/>
        <c:crosses val="min"/>
        <c:auto val="0"/>
        <c:lblAlgn val="ctr"/>
        <c:lblOffset val="100"/>
        <c:noMultiLvlLbl val="0"/>
      </c:catAx>
      <c:valAx>
        <c:axId val="1"/>
        <c:scaling>
          <c:orientation val="minMax"/>
          <c:max val="359989.33999999997"/>
          <c:min val="0"/>
        </c:scaling>
        <c:delete val="1"/>
        <c:axPos val="l"/>
        <c:numFmt formatCode="General" sourceLinked="1"/>
        <c:majorTickMark val="out"/>
        <c:minorTickMark val="none"/>
        <c:tickLblPos val="nextTo"/>
        <c:crossAx val="1427111903"/>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987859800274135E-2"/>
          <c:y val="0.10899653979238755"/>
          <c:w val="0.87135304484041509"/>
          <c:h val="0.83737024221453282"/>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10640138408304499"/>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6D4-4986-B2BD-A1927FF00A17}"/>
                </c:ext>
              </c:extLst>
            </c:dLbl>
            <c:dLbl>
              <c:idx val="1"/>
              <c:layout>
                <c:manualLayout>
                  <c:x val="0"/>
                  <c:y val="-0.11505190311418685"/>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6D4-4986-B2BD-A1927FF00A17}"/>
                </c:ext>
              </c:extLst>
            </c:dLbl>
            <c:dLbl>
              <c:idx val="2"/>
              <c:layout>
                <c:manualLayout>
                  <c:x val="0"/>
                  <c:y val="-0.12370242214532871"/>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6D4-4986-B2BD-A1927FF00A17}"/>
                </c:ext>
              </c:extLst>
            </c:dLbl>
            <c:dLbl>
              <c:idx val="3"/>
              <c:layout>
                <c:manualLayout>
                  <c:x val="0"/>
                  <c:y val="-0.13927335640138408"/>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6D4-4986-B2BD-A1927FF00A17}"/>
                </c:ext>
              </c:extLst>
            </c:dLbl>
            <c:dLbl>
              <c:idx val="4"/>
              <c:layout>
                <c:manualLayout>
                  <c:x val="0"/>
                  <c:y val="-0.17128027681660898"/>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6D4-4986-B2BD-A1927FF00A17}"/>
                </c:ext>
              </c:extLst>
            </c:dLbl>
            <c:dLbl>
              <c:idx val="5"/>
              <c:layout>
                <c:manualLayout>
                  <c:x val="0"/>
                  <c:y val="-0.20501730103806229"/>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6D4-4986-B2BD-A1927FF00A17}"/>
                </c:ext>
              </c:extLst>
            </c:dLbl>
            <c:dLbl>
              <c:idx val="6"/>
              <c:layout>
                <c:manualLayout>
                  <c:x val="0"/>
                  <c:y val="-0.25"/>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6D4-4986-B2BD-A1927FF00A17}"/>
                </c:ext>
              </c:extLst>
            </c:dLbl>
            <c:dLbl>
              <c:idx val="7"/>
              <c:layout>
                <c:manualLayout>
                  <c:x val="-5.743684410634917E-17"/>
                  <c:y val="-8.2180203253140127E-2"/>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4.5459176486753641E-2"/>
                      <c:h val="7.9584775086505188E-2"/>
                    </c:manualLayout>
                  </c15:layout>
                </c:ext>
                <c:ext xmlns:c16="http://schemas.microsoft.com/office/drawing/2014/chart" uri="{C3380CC4-5D6E-409C-BE32-E72D297353CC}">
                  <c16:uniqueId val="{00000007-D6D4-4986-B2BD-A1927FF00A17}"/>
                </c:ext>
              </c:extLst>
            </c:dLbl>
            <c:dLbl>
              <c:idx val="8"/>
              <c:layout>
                <c:manualLayout>
                  <c:x val="0"/>
                  <c:y val="-0.38148788927335642"/>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6D4-4986-B2BD-A1927FF00A17}"/>
                </c:ext>
              </c:extLst>
            </c:dLbl>
            <c:dLbl>
              <c:idx val="9"/>
              <c:layout>
                <c:manualLayout>
                  <c:x val="0"/>
                  <c:y val="-0.29411764705882354"/>
                </c:manualLayout>
              </c:layout>
              <c:numFmt formatCode="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6D4-4986-B2BD-A1927FF00A17}"/>
                </c:ext>
              </c:extLst>
            </c:dLbl>
            <c:dLbl>
              <c:idx val="10"/>
              <c:layout>
                <c:manualLayout>
                  <c:x val="0"/>
                  <c:y val="-0.36332179930795849"/>
                </c:manualLayout>
              </c:layout>
              <c:numFmt formatCode="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6D4-4986-B2BD-A1927FF00A17}"/>
                </c:ext>
              </c:extLst>
            </c:dLbl>
            <c:dLbl>
              <c:idx val="11"/>
              <c:layout>
                <c:manualLayout>
                  <c:x val="0"/>
                  <c:y val="-0.42993079584775085"/>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6D4-4986-B2BD-A1927FF00A17}"/>
                </c:ext>
              </c:extLst>
            </c:dLbl>
            <c:dLbl>
              <c:idx val="12"/>
              <c:layout>
                <c:manualLayout>
                  <c:x val="4.5036224789504605E-3"/>
                  <c:y val="-0.45588235294117646"/>
                </c:manualLayout>
              </c:layout>
              <c:numFmt formatCode="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6D4-4986-B2BD-A1927FF00A17}"/>
                </c:ext>
              </c:extLst>
            </c:dLbl>
            <c:dLbl>
              <c:idx val="13"/>
              <c:layout>
                <c:manualLayout>
                  <c:x val="9.203054630898766E-3"/>
                  <c:y val="-0.47404844290657439"/>
                </c:manualLayout>
              </c:layout>
              <c:numFmt formatCode="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6D4-4986-B2BD-A1927FF00A17}"/>
                </c:ext>
              </c:extLst>
            </c:dLbl>
            <c:dLbl>
              <c:idx val="14"/>
              <c:layout>
                <c:manualLayout>
                  <c:x val="0"/>
                  <c:y val="-0.42993079584775085"/>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D6D4-4986-B2BD-A1927FF00A17}"/>
                </c:ext>
              </c:extLst>
            </c:dLbl>
            <c:dLbl>
              <c:idx val="15"/>
              <c:layout>
                <c:manualLayout>
                  <c:x val="-4.5036224789504605E-3"/>
                  <c:y val="-0.30363321799307957"/>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D6D4-4986-B2BD-A1927FF00A17}"/>
                </c:ext>
              </c:extLst>
            </c:dLbl>
            <c:dLbl>
              <c:idx val="16"/>
              <c:layout>
                <c:manualLayout>
                  <c:x val="0"/>
                  <c:y val="-0.28979238754325259"/>
                </c:manualLayout>
              </c:layout>
              <c:numFmt formatCode="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D6D4-4986-B2BD-A1927FF00A17}"/>
                </c:ext>
              </c:extLst>
            </c:dLbl>
            <c:dLbl>
              <c:idx val="17"/>
              <c:layout>
                <c:manualLayout>
                  <c:x val="0"/>
                  <c:y val="-0.34429065743944637"/>
                </c:manualLayout>
              </c:layout>
              <c:numFmt formatCode="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D6D4-4986-B2BD-A1927FF00A17}"/>
                </c:ext>
              </c:extLst>
            </c:dLbl>
            <c:dLbl>
              <c:idx val="18"/>
              <c:layout>
                <c:manualLayout>
                  <c:x val="4.6994321519483063E-3"/>
                  <c:y val="-0.35813148788927335"/>
                </c:manualLayout>
              </c:layout>
              <c:numFmt formatCode="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D6D4-4986-B2BD-A1927FF00A17}"/>
                </c:ext>
              </c:extLst>
            </c:dLbl>
            <c:dLbl>
              <c:idx val="19"/>
              <c:layout>
                <c:manualLayout>
                  <c:x val="9.3988643038966126E-3"/>
                  <c:y val="-0.37110726643598618"/>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D6D4-4986-B2BD-A1927FF00A17}"/>
                </c:ext>
              </c:extLst>
            </c:dLbl>
            <c:dLbl>
              <c:idx val="20"/>
              <c:layout>
                <c:manualLayout>
                  <c:x val="0"/>
                  <c:y val="-0.32698961937716264"/>
                </c:manualLayout>
              </c:layout>
              <c:numFmt formatCode="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D6D4-4986-B2BD-A1927FF00A17}"/>
                </c:ext>
              </c:extLst>
            </c:dLbl>
            <c:dLbl>
              <c:idx val="21"/>
              <c:layout>
                <c:manualLayout>
                  <c:x val="0"/>
                  <c:y val="-0.38148788927335642"/>
                </c:manualLayout>
              </c:layout>
              <c:numFmt formatCode="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D6D4-4986-B2BD-A1927FF00A17}"/>
                </c:ext>
              </c:extLst>
            </c:dLbl>
            <c:dLbl>
              <c:idx val="22"/>
              <c:layout>
                <c:manualLayout>
                  <c:x val="0"/>
                  <c:y val="-0.42906574394463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D6D4-4986-B2BD-A1927FF00A17}"/>
                </c:ext>
              </c:extLst>
            </c:dLbl>
            <c:numFmt formatCode="0" sourceLinked="0"/>
            <c:spPr>
              <a:noFill/>
              <a:ln>
                <a:noFill/>
              </a:ln>
              <a:effectLst/>
            </c:spPr>
            <c:txPr>
              <a:bodyPr wrap="square" lIns="38100" tIns="19050" rIns="38100" bIns="19050" anchor="ctr">
                <a:spAutoFit/>
              </a:bodyPr>
              <a:lstStyle/>
              <a:p>
                <a:pPr>
                  <a:defRPr lang="ja-JP" sz="900" b="1"/>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Sheet1!$A$1:$W$1</c:f>
              <c:numCache>
                <c:formatCode>#,##0;"-"#,##0</c:formatCode>
                <c:ptCount val="23"/>
                <c:pt idx="0">
                  <c:v>278.26400000000001</c:v>
                </c:pt>
                <c:pt idx="1">
                  <c:v>328.47500000000002</c:v>
                </c:pt>
                <c:pt idx="2">
                  <c:v>370.06200000000001</c:v>
                </c:pt>
                <c:pt idx="3">
                  <c:v>461.51799999999997</c:v>
                </c:pt>
                <c:pt idx="4">
                  <c:v>633.29399999999998</c:v>
                </c:pt>
                <c:pt idx="5">
                  <c:v>817.71699999999998</c:v>
                </c:pt>
                <c:pt idx="6">
                  <c:v>1060.9010000000001</c:v>
                </c:pt>
                <c:pt idx="7">
                  <c:v>1393.4159999999999</c:v>
                </c:pt>
                <c:pt idx="8">
                  <c:v>1779.1089999999999</c:v>
                </c:pt>
                <c:pt idx="9">
                  <c:v>1307.9269999999999</c:v>
                </c:pt>
                <c:pt idx="10">
                  <c:v>1633.1110000000001</c:v>
                </c:pt>
                <c:pt idx="11">
                  <c:v>2046.6210000000001</c:v>
                </c:pt>
                <c:pt idx="12">
                  <c:v>2191.4839999999999</c:v>
                </c:pt>
                <c:pt idx="13">
                  <c:v>2288.4279999999999</c:v>
                </c:pt>
                <c:pt idx="14">
                  <c:v>2048.8359999999998</c:v>
                </c:pt>
                <c:pt idx="15">
                  <c:v>1356.704</c:v>
                </c:pt>
                <c:pt idx="16">
                  <c:v>1280.6479999999999</c:v>
                </c:pt>
                <c:pt idx="17">
                  <c:v>1575.14</c:v>
                </c:pt>
                <c:pt idx="18">
                  <c:v>1653.0060000000001</c:v>
                </c:pt>
                <c:pt idx="19">
                  <c:v>1695.7239999999999</c:v>
                </c:pt>
                <c:pt idx="20">
                  <c:v>1488.117</c:v>
                </c:pt>
                <c:pt idx="21">
                  <c:v>1836.6310000000001</c:v>
                </c:pt>
                <c:pt idx="22" formatCode="#,##0.00">
                  <c:v>2244.2489999999998</c:v>
                </c:pt>
              </c:numCache>
            </c:numRef>
          </c:val>
          <c:extLst>
            <c:ext xmlns:c16="http://schemas.microsoft.com/office/drawing/2014/chart" uri="{C3380CC4-5D6E-409C-BE32-E72D297353CC}">
              <c16:uniqueId val="{00000017-D6D4-4986-B2BD-A1927FF00A17}"/>
            </c:ext>
          </c:extLst>
        </c:ser>
        <c:dLbls>
          <c:showLegendKey val="0"/>
          <c:showVal val="0"/>
          <c:showCatName val="0"/>
          <c:showSerName val="0"/>
          <c:showPercent val="0"/>
          <c:showBubbleSize val="0"/>
        </c:dLbls>
        <c:gapWidth val="60"/>
        <c:overlap val="100"/>
        <c:axId val="469587759"/>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1.3706677109849227E-3"/>
                  <c:y val="-9.3425605536332182E-2"/>
                </c:manualLayout>
              </c:layout>
              <c:numFmt formatCode="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D6D4-4986-B2BD-A1927FF00A17}"/>
                </c:ext>
              </c:extLst>
            </c:dLbl>
            <c:dLbl>
              <c:idx val="1"/>
              <c:layout>
                <c:manualLayout>
                  <c:x val="0"/>
                  <c:y val="-9.3425605536332182E-2"/>
                </c:manualLayout>
              </c:layout>
              <c:numFmt formatCode="0.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D6D4-4986-B2BD-A1927FF00A17}"/>
                </c:ext>
              </c:extLst>
            </c:dLbl>
            <c:dLbl>
              <c:idx val="2"/>
              <c:layout>
                <c:manualLayout>
                  <c:x val="0"/>
                  <c:y val="-9.3425605536332182E-2"/>
                </c:manualLayout>
              </c:layout>
              <c:numFmt formatCode="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D6D4-4986-B2BD-A1927FF00A17}"/>
                </c:ext>
              </c:extLst>
            </c:dLbl>
            <c:dLbl>
              <c:idx val="3"/>
              <c:layout>
                <c:manualLayout>
                  <c:x val="0"/>
                  <c:y val="-9.3425605536332182E-2"/>
                </c:manualLayout>
              </c:layout>
              <c:numFmt formatCode="0.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D6D4-4986-B2BD-A1927FF00A17}"/>
                </c:ext>
              </c:extLst>
            </c:dLbl>
            <c:dLbl>
              <c:idx val="4"/>
              <c:layout>
                <c:manualLayout>
                  <c:x val="0"/>
                  <c:y val="-9.3425605536332182E-2"/>
                </c:manualLayout>
              </c:layout>
              <c:numFmt formatCode="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D6D4-4986-B2BD-A1927FF00A17}"/>
                </c:ext>
              </c:extLst>
            </c:dLbl>
            <c:dLbl>
              <c:idx val="5"/>
              <c:layout>
                <c:manualLayout>
                  <c:x val="0"/>
                  <c:y val="-9.3425605536332182E-2"/>
                </c:manualLayout>
              </c:layout>
              <c:numFmt formatCode="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D6D4-4986-B2BD-A1927FF00A17}"/>
                </c:ext>
              </c:extLst>
            </c:dLbl>
            <c:dLbl>
              <c:idx val="6"/>
              <c:layout>
                <c:manualLayout>
                  <c:x val="0"/>
                  <c:y val="-9.3425605536332182E-2"/>
                </c:manualLayout>
              </c:layout>
              <c:numFmt formatCode="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D6D4-4986-B2BD-A1927FF00A17}"/>
                </c:ext>
              </c:extLst>
            </c:dLbl>
            <c:dLbl>
              <c:idx val="7"/>
              <c:layout>
                <c:manualLayout>
                  <c:x val="0"/>
                  <c:y val="-9.3425605536332182E-2"/>
                </c:manualLayout>
              </c:layout>
              <c:numFmt formatCode="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D6D4-4986-B2BD-A1927FF00A17}"/>
                </c:ext>
              </c:extLst>
            </c:dLbl>
            <c:dLbl>
              <c:idx val="8"/>
              <c:layout>
                <c:manualLayout>
                  <c:x val="-2.4985315815428004E-2"/>
                  <c:y val="8.6505190311418623E-2"/>
                </c:manualLayout>
              </c:layout>
              <c:numFmt formatCode="0.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D6D4-4986-B2BD-A1927FF00A17}"/>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D6D4-4986-B2BD-A1927FF00A17}"/>
                </c:ext>
              </c:extLst>
            </c:dLbl>
            <c:dLbl>
              <c:idx val="10"/>
              <c:layout>
                <c:manualLayout>
                  <c:x val="-2.1930684728275422E-2"/>
                  <c:y val="0.1176470588235293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D6D4-4986-B2BD-A1927FF00A17}"/>
                </c:ext>
              </c:extLst>
            </c:dLbl>
            <c:dLbl>
              <c:idx val="11"/>
              <c:layout>
                <c:manualLayout>
                  <c:x val="0"/>
                  <c:y val="-9.3425605536332182E-2"/>
                </c:manualLayout>
              </c:layout>
              <c:numFmt formatCode="0.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D6D4-4986-B2BD-A1927FF00A17}"/>
                </c:ext>
              </c:extLst>
            </c:dLbl>
            <c:dLbl>
              <c:idx val="12"/>
              <c:layout>
                <c:manualLayout>
                  <c:x val="0"/>
                  <c:y val="9.3425605536332182E-2"/>
                </c:manualLayout>
              </c:layout>
              <c:numFmt formatCode="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D6D4-4986-B2BD-A1927FF00A17}"/>
                </c:ext>
              </c:extLst>
            </c:dLbl>
            <c:dLbl>
              <c:idx val="13"/>
              <c:layout>
                <c:manualLayout>
                  <c:x val="0"/>
                  <c:y val="9.3425605536332182E-2"/>
                </c:manualLayout>
              </c:layout>
              <c:numFmt formatCode="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D6D4-4986-B2BD-A1927FF00A17}"/>
                </c:ext>
              </c:extLst>
            </c:dLbl>
            <c:dLbl>
              <c:idx val="14"/>
              <c:layout>
                <c:manualLayout>
                  <c:x val="0"/>
                  <c:y val="-9.3425605536332182E-2"/>
                </c:manualLayout>
              </c:layout>
              <c:numFmt formatCode="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D6D4-4986-B2BD-A1927FF00A17}"/>
                </c:ext>
              </c:extLst>
            </c:dLbl>
            <c:dLbl>
              <c:idx val="15"/>
              <c:layout>
                <c:manualLayout>
                  <c:x val="-2.1930684728275363E-2"/>
                  <c:y val="0.1038062283737024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D6D4-4986-B2BD-A1927FF00A17}"/>
                </c:ext>
              </c:extLst>
            </c:dLbl>
            <c:dLbl>
              <c:idx val="16"/>
              <c:layout>
                <c:manualLayout>
                  <c:x val="-2.3497162208866461E-2"/>
                  <c:y val="7.61245674740484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D6D4-4986-B2BD-A1927FF00A17}"/>
                </c:ext>
              </c:extLst>
            </c:dLbl>
            <c:dLbl>
              <c:idx val="17"/>
              <c:layout>
                <c:manualLayout>
                  <c:x val="0"/>
                  <c:y val="-9.3425605536332182E-2"/>
                </c:manualLayout>
              </c:layout>
              <c:numFmt formatCode="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D6D4-4986-B2BD-A1927FF00A17}"/>
                </c:ext>
              </c:extLst>
            </c:dLbl>
            <c:dLbl>
              <c:idx val="18"/>
              <c:layout>
                <c:manualLayout>
                  <c:x val="0"/>
                  <c:y val="-9.3425605536332182E-2"/>
                </c:manualLayout>
              </c:layout>
              <c:numFmt formatCode="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D6D4-4986-B2BD-A1927FF00A17}"/>
                </c:ext>
              </c:extLst>
            </c:dLbl>
            <c:dLbl>
              <c:idx val="19"/>
              <c:layout>
                <c:manualLayout>
                  <c:x val="0"/>
                  <c:y val="-9.3425605536332182E-2"/>
                </c:manualLayout>
              </c:layout>
              <c:numFmt formatCode="0.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D6D4-4986-B2BD-A1927FF00A17}"/>
                </c:ext>
              </c:extLst>
            </c:dLbl>
            <c:dLbl>
              <c:idx val="20"/>
              <c:layout>
                <c:manualLayout>
                  <c:x val="-2.8196594650639752E-2"/>
                  <c:y val="6.92041522491348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D6D4-4986-B2BD-A1927FF00A17}"/>
                </c:ext>
              </c:extLst>
            </c:dLbl>
            <c:dLbl>
              <c:idx val="21"/>
              <c:layout>
                <c:manualLayout>
                  <c:x val="0"/>
                  <c:y val="-9.3425605536332182E-2"/>
                </c:manualLayout>
              </c:layout>
              <c:numFmt formatCode="0.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D6D4-4986-B2BD-A1927FF00A17}"/>
                </c:ext>
              </c:extLst>
            </c:dLbl>
            <c:dLbl>
              <c:idx val="22"/>
              <c:layout>
                <c:manualLayout>
                  <c:x val="-2.5063639689457441E-2"/>
                  <c:y val="9.68858131487889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D6D4-4986-B2BD-A1927FF00A17}"/>
                </c:ext>
              </c:extLst>
            </c:dLbl>
            <c:numFmt formatCode="0.0" sourceLinked="0"/>
            <c:spPr>
              <a:noFill/>
              <a:ln>
                <a:noFill/>
              </a:ln>
              <a:effectLst/>
            </c:spPr>
            <c:txPr>
              <a:bodyPr wrap="square" lIns="38100" tIns="19050" rIns="38100" bIns="19050" anchor="ctr">
                <a:spAutoFit/>
              </a:bodyPr>
              <a:lstStyle/>
              <a:p>
                <a:pPr>
                  <a:defRPr lang="ja-JP" sz="900" b="1"/>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Sheet1!$A$2:$W$2</c:f>
              <c:numCache>
                <c:formatCode>#,##0.0;"-"#,##0.0</c:formatCode>
                <c:ptCount val="23"/>
                <c:pt idx="0">
                  <c:v>10.054</c:v>
                </c:pt>
                <c:pt idx="1">
                  <c:v>5.0819999999999999</c:v>
                </c:pt>
                <c:pt idx="2">
                  <c:v>4.7460000000000004</c:v>
                </c:pt>
                <c:pt idx="3">
                  <c:v>7.3559999999999999</c:v>
                </c:pt>
                <c:pt idx="4">
                  <c:v>7.1449999999999996</c:v>
                </c:pt>
                <c:pt idx="5">
                  <c:v>6.3970000000000002</c:v>
                </c:pt>
                <c:pt idx="6">
                  <c:v>8.1649999999999991</c:v>
                </c:pt>
                <c:pt idx="7">
                  <c:v>8.5500000000000007</c:v>
                </c:pt>
                <c:pt idx="8">
                  <c:v>5.2469999999999999</c:v>
                </c:pt>
                <c:pt idx="9" formatCode="General">
                  <c:v>-7.8209999999999997</c:v>
                </c:pt>
                <c:pt idx="10" formatCode="General">
                  <c:v>4.5119999999999996</c:v>
                </c:pt>
                <c:pt idx="11">
                  <c:v>3.8759999999999999</c:v>
                </c:pt>
                <c:pt idx="12">
                  <c:v>4.024</c:v>
                </c:pt>
                <c:pt idx="13">
                  <c:v>1.7549999999999999</c:v>
                </c:pt>
                <c:pt idx="14">
                  <c:v>0.73599999999999999</c:v>
                </c:pt>
                <c:pt idx="15" formatCode="General">
                  <c:v>-1.9730000000000001</c:v>
                </c:pt>
                <c:pt idx="16" formatCode="General">
                  <c:v>0.19400000000000001</c:v>
                </c:pt>
                <c:pt idx="17">
                  <c:v>1.827</c:v>
                </c:pt>
                <c:pt idx="18">
                  <c:v>2.806</c:v>
                </c:pt>
                <c:pt idx="19">
                  <c:v>2.198</c:v>
                </c:pt>
                <c:pt idx="20" formatCode="General">
                  <c:v>-2.6539999999999999</c:v>
                </c:pt>
                <c:pt idx="21">
                  <c:v>5.6139999999999999</c:v>
                </c:pt>
                <c:pt idx="22" formatCode="General">
                  <c:v>-2.0699999999999998</c:v>
                </c:pt>
              </c:numCache>
            </c:numRef>
          </c:val>
          <c:smooth val="0"/>
          <c:extLst>
            <c:ext xmlns:c16="http://schemas.microsoft.com/office/drawing/2014/chart" uri="{C3380CC4-5D6E-409C-BE32-E72D297353CC}">
              <c16:uniqueId val="{0000002F-D6D4-4986-B2BD-A1927FF00A17}"/>
            </c:ext>
          </c:extLst>
        </c:ser>
        <c:dLbls>
          <c:showLegendKey val="0"/>
          <c:showVal val="0"/>
          <c:showCatName val="0"/>
          <c:showSerName val="0"/>
          <c:showPercent val="0"/>
          <c:showBubbleSize val="0"/>
        </c:dLbls>
        <c:marker val="1"/>
        <c:smooth val="0"/>
        <c:axId val="3"/>
        <c:axId val="2"/>
      </c:lineChart>
      <c:catAx>
        <c:axId val="469587759"/>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469587759"/>
        <c:crosses val="min"/>
        <c:crossBetween val="between"/>
        <c:majorUnit val="500"/>
      </c:valAx>
      <c:valAx>
        <c:axId val="2"/>
        <c:scaling>
          <c:orientation val="minMax"/>
          <c:max val="15"/>
          <c:min val="-10"/>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3"/>
        <c:crosses val="max"/>
        <c:crossBetween val="between"/>
        <c:majorUnit val="5"/>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313311688311695E-2"/>
          <c:y val="0.10228233305156383"/>
          <c:w val="0.91213474025974028"/>
          <c:h val="0.84530853761622993"/>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10397295012679628"/>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5B1-4917-938D-CB8A5775F66E}"/>
                </c:ext>
              </c:extLst>
            </c:dLbl>
            <c:dLbl>
              <c:idx val="1"/>
              <c:layout>
                <c:manualLayout>
                  <c:x val="4.464285714285714E-3"/>
                  <c:y val="-0.1132713440405748"/>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5B1-4917-938D-CB8A5775F66E}"/>
                </c:ext>
              </c:extLst>
            </c:dLbl>
            <c:dLbl>
              <c:idx val="2"/>
              <c:layout>
                <c:manualLayout>
                  <c:x val="6.899350649350649E-3"/>
                  <c:y val="-0.12172442941673711"/>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5B1-4917-938D-CB8A5775F66E}"/>
                </c:ext>
              </c:extLst>
            </c:dLbl>
            <c:dLbl>
              <c:idx val="3"/>
              <c:layout>
                <c:manualLayout>
                  <c:x val="8.1168831168831161E-3"/>
                  <c:y val="-0.1386306001690617"/>
                </c:manualLayout>
              </c:layout>
              <c:numFmt formatCode="0" sourceLinked="0"/>
              <c:spPr>
                <a:noFill/>
                <a:ln>
                  <a:noFill/>
                </a:ln>
              </c:spPr>
              <c:txPr>
                <a:bodyPr wrap="none"/>
                <a:lstStyle/>
                <a:p>
                  <a:pPr>
                    <a:defRPr kumimoji="1" lang="ja-JP" sz="9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5B1-4917-938D-CB8A5775F66E}"/>
                </c:ext>
              </c:extLst>
            </c:dLbl>
            <c:dLbl>
              <c:idx val="4"/>
              <c:layout>
                <c:manualLayout>
                  <c:x val="0"/>
                  <c:y val="-0.18765849535080303"/>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5B1-4917-938D-CB8A5775F66E}"/>
                </c:ext>
              </c:extLst>
            </c:dLbl>
            <c:dLbl>
              <c:idx val="5"/>
              <c:layout>
                <c:manualLayout>
                  <c:x val="4.261363636363636E-3"/>
                  <c:y val="-0.20456466610312765"/>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5B1-4917-938D-CB8A5775F66E}"/>
                </c:ext>
              </c:extLst>
            </c:dLbl>
            <c:dLbl>
              <c:idx val="6"/>
              <c:layout>
                <c:manualLayout>
                  <c:x val="0"/>
                  <c:y val="-0.25021132713440408"/>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5B1-4917-938D-CB8A5775F66E}"/>
                </c:ext>
              </c:extLst>
            </c:dLbl>
            <c:dLbl>
              <c:idx val="7"/>
              <c:layout>
                <c:manualLayout>
                  <c:x val="0"/>
                  <c:y val="-0.31191885038038886"/>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5B1-4917-938D-CB8A5775F66E}"/>
                </c:ext>
              </c:extLst>
            </c:dLbl>
            <c:dLbl>
              <c:idx val="8"/>
              <c:layout>
                <c:manualLayout>
                  <c:x val="0"/>
                  <c:y val="-0.38292476754015214"/>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5B1-4917-938D-CB8A5775F66E}"/>
                </c:ext>
              </c:extLst>
            </c:dLbl>
            <c:dLbl>
              <c:idx val="9"/>
              <c:layout>
                <c:manualLayout>
                  <c:x val="0"/>
                  <c:y val="-0.29585798816568049"/>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5B1-4917-938D-CB8A5775F66E}"/>
                </c:ext>
              </c:extLst>
            </c:dLbl>
            <c:dLbl>
              <c:idx val="10"/>
              <c:layout>
                <c:manualLayout>
                  <c:x val="0"/>
                  <c:y val="-0.35587489433643282"/>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5B1-4917-938D-CB8A5775F66E}"/>
                </c:ext>
              </c:extLst>
            </c:dLbl>
            <c:dLbl>
              <c:idx val="11"/>
              <c:layout>
                <c:manualLayout>
                  <c:x val="0"/>
                  <c:y val="-0.43195266272189348"/>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85B1-4917-938D-CB8A5775F66E}"/>
                </c:ext>
              </c:extLst>
            </c:dLbl>
            <c:dLbl>
              <c:idx val="12"/>
              <c:layout>
                <c:manualLayout>
                  <c:x val="0"/>
                  <c:y val="-0.48689771766694845"/>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85B1-4917-938D-CB8A5775F66E}"/>
                </c:ext>
              </c:extLst>
            </c:dLbl>
            <c:dLbl>
              <c:idx val="13"/>
              <c:layout>
                <c:manualLayout>
                  <c:x val="1.3392857142857142E-2"/>
                  <c:y val="-0.47421808960270501"/>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85B1-4917-938D-CB8A5775F66E}"/>
                </c:ext>
              </c:extLst>
            </c:dLbl>
            <c:dLbl>
              <c:idx val="14"/>
              <c:layout>
                <c:manualLayout>
                  <c:x val="0"/>
                  <c:y val="-0.42349957734573118"/>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85B1-4917-938D-CB8A5775F66E}"/>
                </c:ext>
              </c:extLst>
            </c:dLbl>
            <c:dLbl>
              <c:idx val="15"/>
              <c:layout>
                <c:manualLayout>
                  <c:x val="-4.464285714285714E-3"/>
                  <c:y val="-0.29923922231614541"/>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85B1-4917-938D-CB8A5775F66E}"/>
                </c:ext>
              </c:extLst>
            </c:dLbl>
            <c:dLbl>
              <c:idx val="16"/>
              <c:layout>
                <c:manualLayout>
                  <c:x val="0"/>
                  <c:y val="-0.28402366863905326"/>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85B1-4917-938D-CB8A5775F66E}"/>
                </c:ext>
              </c:extLst>
            </c:dLbl>
            <c:dLbl>
              <c:idx val="17"/>
              <c:layout>
                <c:manualLayout>
                  <c:x val="0"/>
                  <c:y val="-0.33727810650887574"/>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85B1-4917-938D-CB8A5775F66E}"/>
                </c:ext>
              </c:extLst>
            </c:dLbl>
            <c:dLbl>
              <c:idx val="18"/>
              <c:layout>
                <c:manualLayout>
                  <c:x val="-1.3392857142857142E-2"/>
                  <c:y val="-0.40405748098055788"/>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85B1-4917-938D-CB8A5775F66E}"/>
                </c:ext>
              </c:extLst>
            </c:dLbl>
            <c:dLbl>
              <c:idx val="19"/>
              <c:layout>
                <c:manualLayout>
                  <c:x val="0"/>
                  <c:y val="-0.36686390532544377"/>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85B1-4917-938D-CB8A5775F66E}"/>
                </c:ext>
              </c:extLst>
            </c:dLbl>
            <c:dLbl>
              <c:idx val="20"/>
              <c:layout>
                <c:manualLayout>
                  <c:x val="0"/>
                  <c:y val="-0.32206255283178359"/>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85B1-4917-938D-CB8A5775F66E}"/>
                </c:ext>
              </c:extLst>
            </c:dLbl>
            <c:dLbl>
              <c:idx val="21"/>
              <c:layout>
                <c:manualLayout>
                  <c:x val="0"/>
                  <c:y val="-0.37700760777683856"/>
                </c:manualLayout>
              </c:layout>
              <c:numFmt formatCode="0" sourceLinked="0"/>
              <c:spPr>
                <a:noFill/>
                <a:ln>
                  <a:noFill/>
                </a:ln>
              </c:spPr>
              <c:txPr>
                <a:bodyPr wrap="none"/>
                <a:lstStyle/>
                <a:p>
                  <a:pPr>
                    <a:defRPr kumimoji="1" lang="ja-JP" sz="9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85B1-4917-938D-CB8A5775F66E}"/>
                </c:ext>
              </c:extLst>
            </c:dLbl>
            <c:dLbl>
              <c:idx val="22"/>
              <c:layout>
                <c:manualLayout>
                  <c:x val="0"/>
                  <c:y val="-0.4598479668926503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85B1-4917-938D-CB8A5775F66E}"/>
                </c:ext>
              </c:extLst>
            </c:dLbl>
            <c:numFmt formatCode="0" sourceLinked="0"/>
            <c:spPr>
              <a:noFill/>
              <a:ln>
                <a:noFill/>
              </a:ln>
              <a:effectLst/>
            </c:spPr>
            <c:txPr>
              <a:bodyPr wrap="square" lIns="38100" tIns="19050" rIns="38100" bIns="19050" anchor="ctr">
                <a:spAutoFit/>
              </a:bodyPr>
              <a:lstStyle/>
              <a:p>
                <a:pPr>
                  <a:defRPr lang="ja-JP" sz="900" b="1"/>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Sheet1!$A$1:$W$1</c:f>
              <c:numCache>
                <c:formatCode>#,##0;"-"#,##0</c:formatCode>
                <c:ptCount val="23"/>
                <c:pt idx="0">
                  <c:v>1901.9559999999999</c:v>
                </c:pt>
                <c:pt idx="1">
                  <c:v>2255.2530000000002</c:v>
                </c:pt>
                <c:pt idx="2">
                  <c:v>2552.788</c:v>
                </c:pt>
                <c:pt idx="3">
                  <c:v>3197.5729999999999</c:v>
                </c:pt>
                <c:pt idx="4">
                  <c:v>4403.9620000000004</c:v>
                </c:pt>
                <c:pt idx="5">
                  <c:v>5708.8379999999997</c:v>
                </c:pt>
                <c:pt idx="6">
                  <c:v>7426.0050000000001</c:v>
                </c:pt>
                <c:pt idx="7">
                  <c:v>9761.3680000000004</c:v>
                </c:pt>
                <c:pt idx="8">
                  <c:v>12464.244000000001</c:v>
                </c:pt>
                <c:pt idx="9">
                  <c:v>9156.9699999999993</c:v>
                </c:pt>
                <c:pt idx="10">
                  <c:v>11431.147999999999</c:v>
                </c:pt>
                <c:pt idx="11">
                  <c:v>14306.432000000001</c:v>
                </c:pt>
                <c:pt idx="12">
                  <c:v>15287.967000000001</c:v>
                </c:pt>
                <c:pt idx="13">
                  <c:v>15928.699000000001</c:v>
                </c:pt>
                <c:pt idx="14">
                  <c:v>14007.509</c:v>
                </c:pt>
                <c:pt idx="15">
                  <c:v>9257.9349999999995</c:v>
                </c:pt>
                <c:pt idx="16">
                  <c:v>8723.5229999999992</c:v>
                </c:pt>
                <c:pt idx="17">
                  <c:v>10723.995999999999</c:v>
                </c:pt>
                <c:pt idx="18">
                  <c:v>11261.716</c:v>
                </c:pt>
                <c:pt idx="19">
                  <c:v>11555.269</c:v>
                </c:pt>
                <c:pt idx="20">
                  <c:v>10180.66</c:v>
                </c:pt>
                <c:pt idx="21">
                  <c:v>12617.864</c:v>
                </c:pt>
                <c:pt idx="22" formatCode="#,##0.00">
                  <c:v>15645.688</c:v>
                </c:pt>
              </c:numCache>
            </c:numRef>
          </c:val>
          <c:extLst>
            <c:ext xmlns:c16="http://schemas.microsoft.com/office/drawing/2014/chart" uri="{C3380CC4-5D6E-409C-BE32-E72D297353CC}">
              <c16:uniqueId val="{00000017-85B1-4917-938D-CB8A5775F66E}"/>
            </c:ext>
          </c:extLst>
        </c:ser>
        <c:dLbls>
          <c:showLegendKey val="0"/>
          <c:showVal val="0"/>
          <c:showCatName val="0"/>
          <c:showSerName val="0"/>
          <c:showPercent val="0"/>
          <c:showBubbleSize val="0"/>
        </c:dLbls>
        <c:gapWidth val="60"/>
        <c:overlap val="100"/>
        <c:axId val="749654528"/>
        <c:axId val="1"/>
      </c:barChart>
      <c:catAx>
        <c:axId val="749654528"/>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60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749654528"/>
        <c:crosses val="min"/>
        <c:crossBetween val="between"/>
        <c:majorUnit val="2000"/>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961816984858465E-2"/>
          <c:y val="2.6260059296908091E-2"/>
          <c:w val="0.90092165898617516"/>
          <c:h val="0.94747988140618378"/>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0"/>
              <c:layout>
                <c:manualLayout>
                  <c:x val="2.8308097432521395E-2"/>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B1E-4CB5-9B20-96DF29AF2094}"/>
                </c:ext>
              </c:extLst>
            </c:dLbl>
            <c:dLbl>
              <c:idx val="1"/>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B1E-4CB5-9B20-96DF29AF2094}"/>
                </c:ext>
              </c:extLst>
            </c:dLbl>
            <c:dLbl>
              <c:idx val="3"/>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B1E-4CB5-9B20-96DF29AF2094}"/>
                </c:ext>
              </c:extLst>
            </c:dLbl>
            <c:dLbl>
              <c:idx val="4"/>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B1E-4CB5-9B20-96DF29AF2094}"/>
                </c:ext>
              </c:extLst>
            </c:dLbl>
            <c:dLbl>
              <c:idx val="6"/>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B1E-4CB5-9B20-96DF29AF2094}"/>
                </c:ext>
              </c:extLst>
            </c:dLbl>
            <c:dLbl>
              <c:idx val="9"/>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B1E-4CB5-9B20-96DF29AF2094}"/>
                </c:ext>
              </c:extLst>
            </c:dLbl>
            <c:dLbl>
              <c:idx val="10"/>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B1E-4CB5-9B20-96DF29AF2094}"/>
                </c:ext>
              </c:extLst>
            </c:dLbl>
            <c:dLbl>
              <c:idx val="11"/>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B1E-4CB5-9B20-96DF29AF2094}"/>
                </c:ext>
              </c:extLst>
            </c:dLbl>
            <c:dLbl>
              <c:idx val="13"/>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B1E-4CB5-9B20-96DF29AF2094}"/>
                </c:ext>
              </c:extLst>
            </c:dLbl>
            <c:dLbl>
              <c:idx val="14"/>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B1E-4CB5-9B20-96DF29AF2094}"/>
                </c:ext>
              </c:extLst>
            </c:dLbl>
            <c:dLbl>
              <c:idx val="17"/>
              <c:layout>
                <c:manualLayout>
                  <c:x val="1.7445687952600396E-2"/>
                  <c:y val="-5.760271071579838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B1E-4CB5-9B20-96DF29AF2094}"/>
                </c:ext>
              </c:extLst>
            </c:dLbl>
            <c:dLbl>
              <c:idx val="18"/>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B1E-4CB5-9B20-96DF29AF2094}"/>
                </c:ext>
              </c:extLst>
            </c:dLbl>
            <c:dLbl>
              <c:idx val="19"/>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B1E-4CB5-9B20-96DF29AF2094}"/>
                </c:ext>
              </c:extLst>
            </c:dLbl>
            <c:dLbl>
              <c:idx val="20"/>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1B1E-4CB5-9B20-96DF29AF2094}"/>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Sheet1!$A$1:$W$1</c:f>
              <c:numCache>
                <c:formatCode>General</c:formatCode>
                <c:ptCount val="23"/>
                <c:pt idx="0">
                  <c:v>3.8317999999999999</c:v>
                </c:pt>
                <c:pt idx="1">
                  <c:v>4.1665000000000001</c:v>
                </c:pt>
                <c:pt idx="2">
                  <c:v>4.0023</c:v>
                </c:pt>
                <c:pt idx="3">
                  <c:v>3.7768999999999999</c:v>
                </c:pt>
                <c:pt idx="4">
                  <c:v>3.7547000000000001</c:v>
                </c:pt>
                <c:pt idx="5">
                  <c:v>3.8955000000000002</c:v>
                </c:pt>
                <c:pt idx="6">
                  <c:v>4.2793999999999999</c:v>
                </c:pt>
                <c:pt idx="7">
                  <c:v>4.6032000000000002</c:v>
                </c:pt>
                <c:pt idx="8">
                  <c:v>4.1826999999999996</c:v>
                </c:pt>
                <c:pt idx="9">
                  <c:v>2.9548000000000001</c:v>
                </c:pt>
                <c:pt idx="10">
                  <c:v>2.8929</c:v>
                </c:pt>
                <c:pt idx="11">
                  <c:v>2.7238000000000002</c:v>
                </c:pt>
                <c:pt idx="12">
                  <c:v>2.5968</c:v>
                </c:pt>
                <c:pt idx="13">
                  <c:v>3.0657000000000001</c:v>
                </c:pt>
                <c:pt idx="14">
                  <c:v>2.798</c:v>
                </c:pt>
                <c:pt idx="15">
                  <c:v>2.0049999999999999</c:v>
                </c:pt>
                <c:pt idx="16">
                  <c:v>1.6265000000000001</c:v>
                </c:pt>
                <c:pt idx="17">
                  <c:v>1.923</c:v>
                </c:pt>
                <c:pt idx="18">
                  <c:v>1.7674000000000001</c:v>
                </c:pt>
                <c:pt idx="19">
                  <c:v>1.6843999999999999</c:v>
                </c:pt>
                <c:pt idx="20">
                  <c:v>1.4891000000000001</c:v>
                </c:pt>
                <c:pt idx="21">
                  <c:v>1.4907999999999999</c:v>
                </c:pt>
                <c:pt idx="22">
                  <c:v>1.9509000000000001</c:v>
                </c:pt>
              </c:numCache>
            </c:numRef>
          </c:val>
          <c:smooth val="0"/>
          <c:extLst>
            <c:ext xmlns:c16="http://schemas.microsoft.com/office/drawing/2014/chart" uri="{C3380CC4-5D6E-409C-BE32-E72D297353CC}">
              <c16:uniqueId val="{0000000E-1B1E-4CB5-9B20-96DF29AF2094}"/>
            </c:ext>
          </c:extLst>
        </c:ser>
        <c:dLbls>
          <c:showLegendKey val="0"/>
          <c:showVal val="0"/>
          <c:showCatName val="0"/>
          <c:showSerName val="0"/>
          <c:showPercent val="0"/>
          <c:showBubbleSize val="0"/>
        </c:dLbls>
        <c:marker val="1"/>
        <c:smooth val="0"/>
        <c:axId val="1164610847"/>
        <c:axId val="1"/>
      </c:lineChart>
      <c:catAx>
        <c:axId val="1164610847"/>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5"/>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164610847"/>
        <c:crosses val="min"/>
        <c:crossBetween val="midCat"/>
        <c:majorUnit val="0.5"/>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000641642605062E-2"/>
          <c:y val="0.05"/>
          <c:w val="0.87905036894449795"/>
          <c:h val="0.92438016528925615"/>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0"/>
              <c:layout>
                <c:manualLayout>
                  <c:x val="-1.7273017183086204E-2"/>
                  <c:y val="-6.03305785123966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F6C-465D-81EC-B4E5A2160210}"/>
                </c:ext>
              </c:extLst>
            </c:dLbl>
            <c:dLbl>
              <c:idx val="1"/>
              <c:layout>
                <c:manualLayout>
                  <c:x val="2.3792105391858678E-2"/>
                  <c:y val="3.22314049586776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F6C-465D-81EC-B4E5A2160210}"/>
                </c:ext>
              </c:extLst>
            </c:dLbl>
            <c:numFmt formatCode="0.0" sourceLinked="0"/>
            <c:spPr>
              <a:noFill/>
              <a:ln>
                <a:noFill/>
              </a:ln>
              <a:effectLst/>
            </c:spPr>
            <c:txPr>
              <a:bodyPr wrap="square" lIns="38100" tIns="19050" rIns="38100" bIns="19050" anchor="ctr">
                <a:spAutoFit/>
              </a:bodyPr>
              <a:lstStyle/>
              <a:p>
                <a:pPr>
                  <a:defRPr lang="ja-JP"/>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Sheet1!$A$1:$Z$1</c:f>
              <c:numCache>
                <c:formatCode>#,##0.0;"-"#,##0.0</c:formatCode>
                <c:ptCount val="26"/>
                <c:pt idx="0" formatCode="General">
                  <c:v>20.798999999999999</c:v>
                </c:pt>
                <c:pt idx="1">
                  <c:v>21.477</c:v>
                </c:pt>
                <c:pt idx="2" formatCode="General">
                  <c:v>15.789</c:v>
                </c:pt>
                <c:pt idx="3" formatCode="General">
                  <c:v>13.663</c:v>
                </c:pt>
                <c:pt idx="4" formatCode="General">
                  <c:v>10.888999999999999</c:v>
                </c:pt>
                <c:pt idx="5">
                  <c:v>12.685</c:v>
                </c:pt>
                <c:pt idx="6" formatCode="General">
                  <c:v>9.6690000000000005</c:v>
                </c:pt>
                <c:pt idx="7" formatCode="General">
                  <c:v>9.0069999999999997</c:v>
                </c:pt>
                <c:pt idx="8">
                  <c:v>14.111000000000001</c:v>
                </c:pt>
                <c:pt idx="9" formatCode="General">
                  <c:v>11.647</c:v>
                </c:pt>
                <c:pt idx="10" formatCode="General">
                  <c:v>6.8490000000000002</c:v>
                </c:pt>
                <c:pt idx="11">
                  <c:v>8.44</c:v>
                </c:pt>
                <c:pt idx="12" formatCode="General">
                  <c:v>5.0750000000000002</c:v>
                </c:pt>
                <c:pt idx="13">
                  <c:v>6.7539999999999996</c:v>
                </c:pt>
                <c:pt idx="14" formatCode="General">
                  <c:v>7.8230000000000004</c:v>
                </c:pt>
                <c:pt idx="15">
                  <c:v>15.534000000000001</c:v>
                </c:pt>
                <c:pt idx="16" formatCode="General">
                  <c:v>7.0419999999999998</c:v>
                </c:pt>
                <c:pt idx="17" formatCode="General">
                  <c:v>3.6829999999999998</c:v>
                </c:pt>
                <c:pt idx="18" formatCode="General">
                  <c:v>2.8780000000000001</c:v>
                </c:pt>
                <c:pt idx="19">
                  <c:v>4.47</c:v>
                </c:pt>
                <c:pt idx="20" formatCode="General">
                  <c:v>3.3820000000000001</c:v>
                </c:pt>
                <c:pt idx="21" formatCode="General">
                  <c:v>6.694</c:v>
                </c:pt>
                <c:pt idx="22">
                  <c:v>13.766999999999999</c:v>
                </c:pt>
                <c:pt idx="23" formatCode="General">
                  <c:v>5.2770000000000001</c:v>
                </c:pt>
                <c:pt idx="24">
                  <c:v>6.3369999999999997</c:v>
                </c:pt>
                <c:pt idx="25">
                  <c:v>4</c:v>
                </c:pt>
              </c:numCache>
            </c:numRef>
          </c:val>
          <c:smooth val="0"/>
          <c:extLst>
            <c:ext xmlns:c16="http://schemas.microsoft.com/office/drawing/2014/chart" uri="{C3380CC4-5D6E-409C-BE32-E72D297353CC}">
              <c16:uniqueId val="{00000002-FF6C-465D-81EC-B4E5A2160210}"/>
            </c:ext>
          </c:extLst>
        </c:ser>
        <c:dLbls>
          <c:dLblPos val="t"/>
          <c:showLegendKey val="0"/>
          <c:showVal val="1"/>
          <c:showCatName val="0"/>
          <c:showSerName val="0"/>
          <c:showPercent val="0"/>
          <c:showBubbleSize val="0"/>
        </c:dLbls>
        <c:marker val="1"/>
        <c:smooth val="0"/>
        <c:axId val="268157759"/>
        <c:axId val="1"/>
      </c:lineChart>
      <c:catAx>
        <c:axId val="268157759"/>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At val="0"/>
        <c:auto val="0"/>
        <c:lblAlgn val="ctr"/>
        <c:lblOffset val="100"/>
        <c:noMultiLvlLbl val="0"/>
      </c:catAx>
      <c:valAx>
        <c:axId val="1"/>
        <c:scaling>
          <c:orientation val="minMax"/>
          <c:max val="22"/>
          <c:min val="-2"/>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268157759"/>
        <c:crosses val="min"/>
        <c:crossBetween val="midCat"/>
        <c:majorUnit val="2"/>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451515786734519E-2"/>
          <c:y val="0.16377649325626203"/>
          <c:w val="0.96509682046378198"/>
          <c:h val="0.78612716763005785"/>
        </c:manualLayout>
      </c:layout>
      <c:scatterChart>
        <c:scatterStyle val="lineMarker"/>
        <c:varyColors val="0"/>
        <c:ser>
          <c:idx val="0"/>
          <c:order val="0"/>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0.104046242774566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2D9-4DD0-8F82-F92BE45D81DA}"/>
                </c:ext>
              </c:extLst>
            </c:dLbl>
            <c:dLbl>
              <c:idx val="1"/>
              <c:layout>
                <c:manualLayout>
                  <c:x val="0"/>
                  <c:y val="-0.104046242774566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2D9-4DD0-8F82-F92BE45D81DA}"/>
                </c:ext>
              </c:extLst>
            </c:dLbl>
            <c:dLbl>
              <c:idx val="2"/>
              <c:layout>
                <c:manualLayout>
                  <c:x val="0"/>
                  <c:y val="-0.104046242774566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2D9-4DD0-8F82-F92BE45D81DA}"/>
                </c:ext>
              </c:extLst>
            </c:dLbl>
            <c:dLbl>
              <c:idx val="3"/>
              <c:layout>
                <c:manualLayout>
                  <c:x val="0"/>
                  <c:y val="-0.104046242774566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2D9-4DD0-8F82-F92BE45D81DA}"/>
                </c:ext>
              </c:extLst>
            </c:dLbl>
            <c:dLbl>
              <c:idx val="4"/>
              <c:layout>
                <c:manualLayout>
                  <c:x val="0"/>
                  <c:y val="-0.104046242774566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2D9-4DD0-8F82-F92BE45D81DA}"/>
                </c:ext>
              </c:extLst>
            </c:dLbl>
            <c:dLbl>
              <c:idx val="5"/>
              <c:layout>
                <c:manualLayout>
                  <c:x val="0"/>
                  <c:y val="-0.104046242774566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2D9-4DD0-8F82-F92BE45D81DA}"/>
                </c:ext>
              </c:extLst>
            </c:dLbl>
            <c:dLbl>
              <c:idx val="6"/>
              <c:layout>
                <c:manualLayout>
                  <c:x val="0"/>
                  <c:y val="-0.104046242774566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2D9-4DD0-8F82-F92BE45D81DA}"/>
                </c:ext>
              </c:extLst>
            </c:dLbl>
            <c:dLbl>
              <c:idx val="7"/>
              <c:layout>
                <c:manualLayout>
                  <c:x val="0"/>
                  <c:y val="-0.104046242774566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2D9-4DD0-8F82-F92BE45D81DA}"/>
                </c:ext>
              </c:extLst>
            </c:dLbl>
            <c:dLbl>
              <c:idx val="8"/>
              <c:layout>
                <c:manualLayout>
                  <c:x val="0"/>
                  <c:y val="-0.104046242774566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2D9-4DD0-8F82-F92BE45D81DA}"/>
                </c:ext>
              </c:extLst>
            </c:dLbl>
            <c:dLbl>
              <c:idx val="9"/>
              <c:layout>
                <c:manualLayout>
                  <c:x val="0"/>
                  <c:y val="-0.104046242774566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2D9-4DD0-8F82-F92BE45D81DA}"/>
                </c:ext>
              </c:extLst>
            </c:dLbl>
            <c:dLbl>
              <c:idx val="10"/>
              <c:layout>
                <c:manualLayout>
                  <c:x val="0"/>
                  <c:y val="-0.104046242774566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2D9-4DD0-8F82-F92BE45D81DA}"/>
                </c:ext>
              </c:extLst>
            </c:dLbl>
            <c:dLbl>
              <c:idx val="11"/>
              <c:layout>
                <c:manualLayout>
                  <c:x val="0"/>
                  <c:y val="-0.104046242774566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2D9-4DD0-8F82-F92BE45D81DA}"/>
                </c:ext>
              </c:extLst>
            </c:dLbl>
            <c:dLbl>
              <c:idx val="12"/>
              <c:layout>
                <c:manualLayout>
                  <c:x val="0"/>
                  <c:y val="-0.104046242774566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22D9-4DD0-8F82-F92BE45D81DA}"/>
                </c:ext>
              </c:extLst>
            </c:dLbl>
            <c:dLbl>
              <c:idx val="13"/>
              <c:layout>
                <c:manualLayout>
                  <c:x val="0"/>
                  <c:y val="-0.104046242774566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22D9-4DD0-8F82-F92BE45D81DA}"/>
                </c:ext>
              </c:extLst>
            </c:dLbl>
            <c:dLbl>
              <c:idx val="14"/>
              <c:layout>
                <c:manualLayout>
                  <c:x val="0"/>
                  <c:y val="-0.104046242774566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22D9-4DD0-8F82-F92BE45D81DA}"/>
                </c:ext>
              </c:extLst>
            </c:dLbl>
            <c:dLbl>
              <c:idx val="15"/>
              <c:layout>
                <c:manualLayout>
                  <c:x val="0"/>
                  <c:y val="-0.104046242774566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22D9-4DD0-8F82-F92BE45D81DA}"/>
                </c:ext>
              </c:extLst>
            </c:dLbl>
            <c:dLbl>
              <c:idx val="16"/>
              <c:layout>
                <c:manualLayout>
                  <c:x val="0"/>
                  <c:y val="-0.104046242774566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22D9-4DD0-8F82-F92BE45D81DA}"/>
                </c:ext>
              </c:extLst>
            </c:dLbl>
            <c:dLbl>
              <c:idx val="17"/>
              <c:layout>
                <c:manualLayout>
                  <c:x val="0"/>
                  <c:y val="-0.104046242774566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22D9-4DD0-8F82-F92BE45D81DA}"/>
                </c:ext>
              </c:extLst>
            </c:dLbl>
            <c:dLbl>
              <c:idx val="18"/>
              <c:layout>
                <c:manualLayout>
                  <c:x val="0"/>
                  <c:y val="-0.104046242774566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22D9-4DD0-8F82-F92BE45D81DA}"/>
                </c:ext>
              </c:extLst>
            </c:dLbl>
            <c:dLbl>
              <c:idx val="19"/>
              <c:layout>
                <c:manualLayout>
                  <c:x val="-6.8181489620077491E-3"/>
                  <c:y val="-0.104046242774566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22D9-4DD0-8F82-F92BE45D81DA}"/>
                </c:ext>
              </c:extLst>
            </c:dLbl>
            <c:dLbl>
              <c:idx val="20"/>
              <c:delete val="1"/>
              <c:extLst>
                <c:ext xmlns:c15="http://schemas.microsoft.com/office/drawing/2012/chart" uri="{CE6537A1-D6FC-4f65-9D91-7224C49458BB}"/>
                <c:ext xmlns:c16="http://schemas.microsoft.com/office/drawing/2014/chart" uri="{C3380CC4-5D6E-409C-BE32-E72D297353CC}">
                  <c16:uniqueId val="{00000014-22D9-4DD0-8F82-F92BE45D81DA}"/>
                </c:ext>
              </c:extLst>
            </c:dLbl>
            <c:dLbl>
              <c:idx val="21"/>
              <c:delete val="1"/>
              <c:extLst>
                <c:ext xmlns:c15="http://schemas.microsoft.com/office/drawing/2012/chart" uri="{CE6537A1-D6FC-4f65-9D91-7224C49458BB}"/>
                <c:ext xmlns:c16="http://schemas.microsoft.com/office/drawing/2014/chart" uri="{C3380CC4-5D6E-409C-BE32-E72D297353CC}">
                  <c16:uniqueId val="{00000015-22D9-4DD0-8F82-F92BE45D81DA}"/>
                </c:ext>
              </c:extLst>
            </c:dLbl>
            <c:spPr>
              <a:noFill/>
              <a:ln>
                <a:noFill/>
              </a:ln>
              <a:effectLst/>
            </c:spPr>
            <c:txPr>
              <a:bodyPr wrap="square" lIns="38100" tIns="19050" rIns="38100" bIns="19050" anchor="ctr">
                <a:spAutoFit/>
              </a:bodyPr>
              <a:lstStyle/>
              <a:p>
                <a:pPr>
                  <a:defRPr lang="ja-JP"/>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Sheet1!$A$1:$V$1</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xVal>
          <c:yVal>
            <c:numRef>
              <c:f>Sheet1!$A$2:$V$2</c:f>
              <c:numCache>
                <c:formatCode>0</c:formatCode>
                <c:ptCount val="22"/>
                <c:pt idx="0">
                  <c:v>59.477827562721899</c:v>
                </c:pt>
                <c:pt idx="1">
                  <c:v>58.156993047436067</c:v>
                </c:pt>
                <c:pt idx="2">
                  <c:v>58.408906122956985</c:v>
                </c:pt>
                <c:pt idx="3">
                  <c:v>58.186692102755224</c:v>
                </c:pt>
                <c:pt idx="4">
                  <c:v>58.841616313938815</c:v>
                </c:pt>
                <c:pt idx="5">
                  <c:v>61.205053309078203</c:v>
                </c:pt>
                <c:pt idx="6">
                  <c:v>61.779210511375823</c:v>
                </c:pt>
                <c:pt idx="7">
                  <c:v>62.094611423918181</c:v>
                </c:pt>
                <c:pt idx="8">
                  <c:v>62.659162207049278</c:v>
                </c:pt>
                <c:pt idx="9">
                  <c:v>62.066864301438798</c:v>
                </c:pt>
                <c:pt idx="10">
                  <c:v>61.379067369776266</c:v>
                </c:pt>
                <c:pt idx="11">
                  <c:v>62.650589869954985</c:v>
                </c:pt>
                <c:pt idx="12">
                  <c:v>63.707463769844573</c:v>
                </c:pt>
                <c:pt idx="13">
                  <c:v>62.380640479727688</c:v>
                </c:pt>
                <c:pt idx="14">
                  <c:v>61.786545965715675</c:v>
                </c:pt>
                <c:pt idx="15">
                  <c:v>58.718529259205809</c:v>
                </c:pt>
                <c:pt idx="16">
                  <c:v>56.950045305429128</c:v>
                </c:pt>
                <c:pt idx="17">
                  <c:v>57.088750402130785</c:v>
                </c:pt>
                <c:pt idx="18">
                  <c:v>59.456580516388527</c:v>
                </c:pt>
                <c:pt idx="19">
                  <c:v>61.15191459500786</c:v>
                </c:pt>
                <c:pt idx="20">
                  <c:v>71.93634976095403</c:v>
                </c:pt>
                <c:pt idx="21">
                  <c:v>71.171559828574047</c:v>
                </c:pt>
              </c:numCache>
            </c:numRef>
          </c:yVal>
          <c:smooth val="0"/>
          <c:extLst>
            <c:ext xmlns:c16="http://schemas.microsoft.com/office/drawing/2014/chart" uri="{C3380CC4-5D6E-409C-BE32-E72D297353CC}">
              <c16:uniqueId val="{00000016-22D9-4DD0-8F82-F92BE45D81DA}"/>
            </c:ext>
          </c:extLst>
        </c:ser>
        <c:dLbls>
          <c:showLegendKey val="0"/>
          <c:showVal val="0"/>
          <c:showCatName val="0"/>
          <c:showSerName val="0"/>
          <c:showPercent val="0"/>
          <c:showBubbleSize val="0"/>
        </c:dLbls>
        <c:axId val="612813968"/>
        <c:axId val="1"/>
      </c:scatterChart>
      <c:valAx>
        <c:axId val="612813968"/>
        <c:scaling>
          <c:orientation val="minMax"/>
          <c:max val="2019"/>
          <c:min val="2000"/>
        </c:scaling>
        <c:delete val="0"/>
        <c:axPos val="b"/>
        <c:majorGridlines>
          <c:spPr>
            <a:ln>
              <a:noFill/>
            </a:ln>
          </c:spPr>
        </c:majorGridlines>
        <c:numFmt formatCode="General" sourceLinked="1"/>
        <c:majorTickMark val="out"/>
        <c:minorTickMark val="none"/>
        <c:tickLblPos val="none"/>
        <c:spPr>
          <a:ln w="9525" algn="ctr">
            <a:solidFill>
              <a:schemeClr val="bg1"/>
            </a:solidFill>
            <a:prstDash val="solid"/>
          </a:ln>
        </c:spPr>
        <c:txPr>
          <a:bodyPr wrap="none"/>
          <a:lstStyle/>
          <a:p>
            <a:pPr>
              <a:defRPr kumimoji="1" lang="ja-JP" sz="1000" kern="1200">
                <a:latin typeface="+mn-lt"/>
                <a:ea typeface="+mn-ea"/>
                <a:cs typeface="+mn-cs"/>
                <a:sym typeface="+mn-lt"/>
              </a:defRPr>
            </a:pPr>
            <a:endParaRPr lang="ja-JP"/>
          </a:p>
        </c:txPr>
        <c:crossAx val="1"/>
        <c:crosses val="min"/>
        <c:crossBetween val="midCat"/>
        <c:majorUnit val="1"/>
      </c:valAx>
      <c:valAx>
        <c:axId val="1"/>
        <c:scaling>
          <c:orientation val="minMax"/>
          <c:max val="63.707463769840324"/>
          <c:min val="0"/>
        </c:scaling>
        <c:delete val="1"/>
        <c:axPos val="r"/>
        <c:numFmt formatCode="0" sourceLinked="1"/>
        <c:majorTickMark val="out"/>
        <c:minorTickMark val="none"/>
        <c:tickLblPos val="nextTo"/>
        <c:crossAx val="612813968"/>
        <c:crosses val="max"/>
        <c:crossBetween val="midCat"/>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489727621525758E-2"/>
          <c:y val="7.3278430360139424E-2"/>
          <c:w val="0.97597042513863219"/>
          <c:h val="0.82950819672131149"/>
        </c:manualLayout>
      </c:layout>
      <c:barChart>
        <c:barDir val="col"/>
        <c:grouping val="stacked"/>
        <c:varyColors val="0"/>
        <c:ser>
          <c:idx val="0"/>
          <c:order val="0"/>
          <c:spPr>
            <a:solidFill>
              <a:srgbClr val="C0E6F4"/>
            </a:solidFill>
            <a:ln w="9525" algn="ctr">
              <a:solidFill>
                <a:srgbClr val="808080"/>
              </a:solidFill>
              <a:prstDash val="solid"/>
            </a:ln>
          </c:spPr>
          <c:invertIfNegative val="0"/>
          <c:dLbls>
            <c:spPr>
              <a:noFill/>
              <a:ln>
                <a:noFill/>
              </a:ln>
              <a:effectLst/>
            </c:spPr>
            <c:txPr>
              <a:bodyPr wrap="square" lIns="38100" tIns="19050" rIns="38100" bIns="19050" anchor="ctr">
                <a:spAutoFit/>
              </a:bodyPr>
              <a:lstStyle/>
              <a:p>
                <a:pPr>
                  <a:defRPr lang="ja-JP" sz="900" b="1"/>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Sheet1!$A$1:$V$1</c:f>
              <c:numCache>
                <c:formatCode>0</c:formatCode>
                <c:ptCount val="22"/>
                <c:pt idx="0">
                  <c:v>282.0318488044</c:v>
                </c:pt>
                <c:pt idx="1">
                  <c:v>302.69147988150002</c:v>
                </c:pt>
                <c:pt idx="2">
                  <c:v>335.39755065179997</c:v>
                </c:pt>
                <c:pt idx="3">
                  <c:v>335.53908329069998</c:v>
                </c:pt>
                <c:pt idx="4">
                  <c:v>335.34466200829991</c:v>
                </c:pt>
                <c:pt idx="5">
                  <c:v>372.04104874550001</c:v>
                </c:pt>
                <c:pt idx="6">
                  <c:v>405.78833928370005</c:v>
                </c:pt>
                <c:pt idx="7">
                  <c:v>441.01152470520015</c:v>
                </c:pt>
                <c:pt idx="8">
                  <c:v>483.8014844594</c:v>
                </c:pt>
                <c:pt idx="9">
                  <c:v>508.69144821509997</c:v>
                </c:pt>
                <c:pt idx="10">
                  <c:v>463.04169616960002</c:v>
                </c:pt>
                <c:pt idx="11">
                  <c:v>478.98146824629993</c:v>
                </c:pt>
                <c:pt idx="12">
                  <c:v>521.60400965259987</c:v>
                </c:pt>
                <c:pt idx="13">
                  <c:v>534.94126175219992</c:v>
                </c:pt>
                <c:pt idx="14">
                  <c:v>544.35903661500004</c:v>
                </c:pt>
                <c:pt idx="15">
                  <c:v>518.27834687280006</c:v>
                </c:pt>
                <c:pt idx="16">
                  <c:v>503.03717384470002</c:v>
                </c:pt>
                <c:pt idx="17">
                  <c:v>520.18498749380001</c:v>
                </c:pt>
                <c:pt idx="18">
                  <c:v>543.53688883990003</c:v>
                </c:pt>
                <c:pt idx="19">
                  <c:v>600.59615329559995</c:v>
                </c:pt>
                <c:pt idx="20">
                  <c:v>921.23117214490003</c:v>
                </c:pt>
                <c:pt idx="21">
                  <c:v>966.34989824369984</c:v>
                </c:pt>
              </c:numCache>
            </c:numRef>
          </c:val>
          <c:extLst>
            <c:ext xmlns:c16="http://schemas.microsoft.com/office/drawing/2014/chart" uri="{C3380CC4-5D6E-409C-BE32-E72D297353CC}">
              <c16:uniqueId val="{00000000-4AE4-4F37-BC39-E5984EF25BCE}"/>
            </c:ext>
          </c:extLst>
        </c:ser>
        <c:ser>
          <c:idx val="1"/>
          <c:order val="1"/>
          <c:spPr>
            <a:solidFill>
              <a:srgbClr val="80CCE8"/>
            </a:solidFill>
            <a:ln w="9525" algn="ctr">
              <a:solidFill>
                <a:srgbClr val="808080"/>
              </a:solidFill>
              <a:prstDash val="solid"/>
            </a:ln>
          </c:spPr>
          <c:invertIfNegative val="0"/>
          <c:dLbls>
            <c:spPr>
              <a:noFill/>
              <a:ln>
                <a:noFill/>
              </a:ln>
              <a:effectLst/>
            </c:spPr>
            <c:txPr>
              <a:bodyPr wrap="square" lIns="38100" tIns="19050" rIns="38100" bIns="19050" anchor="ctr">
                <a:spAutoFit/>
              </a:bodyPr>
              <a:lstStyle/>
              <a:p>
                <a:pPr>
                  <a:defRPr lang="ja-JP" sz="900" b="1"/>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Sheet1!$A$2:$V$2</c:f>
              <c:numCache>
                <c:formatCode>0</c:formatCode>
                <c:ptCount val="22"/>
                <c:pt idx="0">
                  <c:v>192.14795964099997</c:v>
                </c:pt>
                <c:pt idx="1">
                  <c:v>217.78157764849999</c:v>
                </c:pt>
                <c:pt idx="2">
                  <c:v>238.82575348909995</c:v>
                </c:pt>
                <c:pt idx="3">
                  <c:v>241.1204090519</c:v>
                </c:pt>
                <c:pt idx="4">
                  <c:v>234.56602878430004</c:v>
                </c:pt>
                <c:pt idx="5">
                  <c:v>235.81897037209993</c:v>
                </c:pt>
                <c:pt idx="6">
                  <c:v>251.04805588030001</c:v>
                </c:pt>
                <c:pt idx="7">
                  <c:v>269.21358918499999</c:v>
                </c:pt>
                <c:pt idx="8">
                  <c:v>288.31462341439999</c:v>
                </c:pt>
                <c:pt idx="9">
                  <c:v>310.89474151820002</c:v>
                </c:pt>
                <c:pt idx="10">
                  <c:v>291.35506483039995</c:v>
                </c:pt>
                <c:pt idx="11">
                  <c:v>285.54679755379993</c:v>
                </c:pt>
                <c:pt idx="12">
                  <c:v>297.14465618190002</c:v>
                </c:pt>
                <c:pt idx="13">
                  <c:v>322.60245315409998</c:v>
                </c:pt>
                <c:pt idx="14">
                  <c:v>336.67263153660002</c:v>
                </c:pt>
                <c:pt idx="15">
                  <c:v>364.37037306519994</c:v>
                </c:pt>
                <c:pt idx="16">
                  <c:v>380.25830229910002</c:v>
                </c:pt>
                <c:pt idx="17">
                  <c:v>391.00151392660001</c:v>
                </c:pt>
                <c:pt idx="18">
                  <c:v>370.63759633770002</c:v>
                </c:pt>
                <c:pt idx="19">
                  <c:v>381.54178510449987</c:v>
                </c:pt>
                <c:pt idx="20">
                  <c:v>359.38867471440005</c:v>
                </c:pt>
                <c:pt idx="21">
                  <c:v>391.42545552300004</c:v>
                </c:pt>
              </c:numCache>
            </c:numRef>
          </c:val>
          <c:extLst>
            <c:ext xmlns:c16="http://schemas.microsoft.com/office/drawing/2014/chart" uri="{C3380CC4-5D6E-409C-BE32-E72D297353CC}">
              <c16:uniqueId val="{00000001-4AE4-4F37-BC39-E5984EF25BCE}"/>
            </c:ext>
          </c:extLst>
        </c:ser>
        <c:dLbls>
          <c:showLegendKey val="0"/>
          <c:showVal val="0"/>
          <c:showCatName val="0"/>
          <c:showSerName val="0"/>
          <c:showPercent val="0"/>
          <c:showBubbleSize val="0"/>
        </c:dLbls>
        <c:gapWidth val="60"/>
        <c:overlap val="100"/>
        <c:axId val="612786096"/>
        <c:axId val="1"/>
      </c:barChart>
      <c:catAx>
        <c:axId val="61278609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rot="0"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400"/>
          <c:min val="0"/>
        </c:scaling>
        <c:delete val="0"/>
        <c:axPos val="l"/>
        <c:majorGridlines>
          <c:spPr>
            <a:ln>
              <a:noFill/>
            </a:ln>
          </c:spPr>
        </c:majorGridlines>
        <c:numFmt formatCode="0" sourceLinked="1"/>
        <c:majorTickMark val="out"/>
        <c:minorTickMark val="none"/>
        <c:tickLblPos val="nextTo"/>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612786096"/>
        <c:crosses val="min"/>
        <c:crossBetween val="between"/>
        <c:majorUnit val="500"/>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455633080377455E-2"/>
          <c:y val="6.5887331825807083E-2"/>
          <c:w val="0.93032786885245899"/>
          <c:h val="0.86822529224229539"/>
        </c:manualLayout>
      </c:layout>
      <c:barChart>
        <c:barDir val="col"/>
        <c:grouping val="stacked"/>
        <c:varyColors val="0"/>
        <c:ser>
          <c:idx val="0"/>
          <c:order val="0"/>
          <c:spPr>
            <a:solidFill>
              <a:srgbClr val="C0E6F4"/>
            </a:solidFill>
            <a:ln w="9525" algn="ctr">
              <a:solidFill>
                <a:srgbClr val="808080"/>
              </a:solidFill>
              <a:prstDash val="solid"/>
            </a:ln>
          </c:spPr>
          <c:invertIfNegative val="0"/>
          <c:dLbls>
            <c:spPr>
              <a:solidFill>
                <a:srgbClr val="C0E6F4"/>
              </a:solidFill>
              <a:ln>
                <a:noFill/>
              </a:ln>
              <a:effectLst/>
            </c:spPr>
            <c:txPr>
              <a:bodyPr wrap="square" lIns="38100" tIns="19050" rIns="38100" bIns="19050" anchor="ctr">
                <a:spAutoFit/>
              </a:bodyPr>
              <a:lstStyle/>
              <a:p>
                <a:pPr>
                  <a:defRPr lang="ja-JP" sz="9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Sheet1!$A$1:$V$1</c:f>
              <c:numCache>
                <c:formatCode>#,##0</c:formatCode>
                <c:ptCount val="22"/>
                <c:pt idx="0">
                  <c:v>192.06112432999993</c:v>
                </c:pt>
                <c:pt idx="1">
                  <c:v>206.98901207</c:v>
                </c:pt>
                <c:pt idx="2">
                  <c:v>230.37106682999996</c:v>
                </c:pt>
                <c:pt idx="3">
                  <c:v>231.49132143000003</c:v>
                </c:pt>
                <c:pt idx="4">
                  <c:v>232.30773407999999</c:v>
                </c:pt>
                <c:pt idx="5">
                  <c:v>258.72108530999998</c:v>
                </c:pt>
                <c:pt idx="6">
                  <c:v>283.09760520999998</c:v>
                </c:pt>
                <c:pt idx="7">
                  <c:v>308.1460548</c:v>
                </c:pt>
                <c:pt idx="8">
                  <c:v>338.1180745800001</c:v>
                </c:pt>
                <c:pt idx="9">
                  <c:v>355.32167075000007</c:v>
                </c:pt>
                <c:pt idx="10">
                  <c:v>323.25697759999997</c:v>
                </c:pt>
                <c:pt idx="11">
                  <c:v>334.10037090999992</c:v>
                </c:pt>
                <c:pt idx="12">
                  <c:v>363.15973445999998</c:v>
                </c:pt>
                <c:pt idx="13">
                  <c:v>371.5982965</c:v>
                </c:pt>
                <c:pt idx="14">
                  <c:v>377.28022492000002</c:v>
                </c:pt>
                <c:pt idx="15">
                  <c:v>358.25265537999996</c:v>
                </c:pt>
                <c:pt idx="16">
                  <c:v>346.66122110000003</c:v>
                </c:pt>
                <c:pt idx="17">
                  <c:v>357.63211959000012</c:v>
                </c:pt>
                <c:pt idx="18">
                  <c:v>373.17427656999996</c:v>
                </c:pt>
                <c:pt idx="19">
                  <c:v>412.09464165999987</c:v>
                </c:pt>
                <c:pt idx="20">
                  <c:v>632.63842404000002</c:v>
                </c:pt>
                <c:pt idx="21">
                  <c:v>665.97625816999994</c:v>
                </c:pt>
              </c:numCache>
            </c:numRef>
          </c:val>
          <c:extLst>
            <c:ext xmlns:c16="http://schemas.microsoft.com/office/drawing/2014/chart" uri="{C3380CC4-5D6E-409C-BE32-E72D297353CC}">
              <c16:uniqueId val="{00000000-CA32-4177-92DD-B1A01CA73EDB}"/>
            </c:ext>
          </c:extLst>
        </c:ser>
        <c:ser>
          <c:idx val="1"/>
          <c:order val="1"/>
          <c:spPr>
            <a:solidFill>
              <a:srgbClr val="80CCE8"/>
            </a:solidFill>
            <a:ln w="9525" algn="ctr">
              <a:solidFill>
                <a:srgbClr val="808080"/>
              </a:solidFill>
              <a:prstDash val="solid"/>
            </a:ln>
          </c:spPr>
          <c:invertIfNegative val="0"/>
          <c:dLbls>
            <c:dLbl>
              <c:idx val="19"/>
              <c:layout>
                <c:manualLayout>
                  <c:x val="-1.2654441102708396E-16"/>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A32-4177-92DD-B1A01CA73EDB}"/>
                </c:ext>
              </c:extLst>
            </c:dLbl>
            <c:spPr>
              <a:solidFill>
                <a:srgbClr val="80CCE8"/>
              </a:solidFill>
              <a:ln>
                <a:noFill/>
              </a:ln>
              <a:effectLst/>
            </c:spPr>
            <c:txPr>
              <a:bodyPr wrap="square" lIns="38100" tIns="19050" rIns="38100" bIns="19050" anchor="ctr">
                <a:spAutoFit/>
              </a:bodyPr>
              <a:lstStyle/>
              <a:p>
                <a:pPr>
                  <a:defRPr lang="ja-JP" sz="9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Sheet1!$A$2:$V$2</c:f>
              <c:numCache>
                <c:formatCode>#,##0</c:formatCode>
                <c:ptCount val="22"/>
                <c:pt idx="0">
                  <c:v>130.85101318000002</c:v>
                </c:pt>
                <c:pt idx="1">
                  <c:v>148.92521461999999</c:v>
                </c:pt>
                <c:pt idx="2">
                  <c:v>164.03978953000001</c:v>
                </c:pt>
                <c:pt idx="3">
                  <c:v>166.35105981999999</c:v>
                </c:pt>
                <c:pt idx="4">
                  <c:v>162.49402125999998</c:v>
                </c:pt>
                <c:pt idx="5">
                  <c:v>163.99088260999997</c:v>
                </c:pt>
                <c:pt idx="6">
                  <c:v>175.14328662</c:v>
                </c:pt>
                <c:pt idx="7">
                  <c:v>188.10643432000001</c:v>
                </c:pt>
                <c:pt idx="8">
                  <c:v>201.49666438000003</c:v>
                </c:pt>
                <c:pt idx="9">
                  <c:v>217.16040119999997</c:v>
                </c:pt>
                <c:pt idx="10">
                  <c:v>203.39973363999997</c:v>
                </c:pt>
                <c:pt idx="11">
                  <c:v>199.17532785999998</c:v>
                </c:pt>
                <c:pt idx="12">
                  <c:v>206.88294653000003</c:v>
                </c:pt>
                <c:pt idx="13">
                  <c:v>224.09660763000002</c:v>
                </c:pt>
                <c:pt idx="14">
                  <c:v>233.33850934000003</c:v>
                </c:pt>
                <c:pt idx="15">
                  <c:v>251.86592200999993</c:v>
                </c:pt>
                <c:pt idx="16">
                  <c:v>262.04983301999994</c:v>
                </c:pt>
                <c:pt idx="17">
                  <c:v>268.81725453000001</c:v>
                </c:pt>
                <c:pt idx="18">
                  <c:v>254.46739626999997</c:v>
                </c:pt>
                <c:pt idx="19">
                  <c:v>261.79209498000006</c:v>
                </c:pt>
                <c:pt idx="20">
                  <c:v>246.80350781000001</c:v>
                </c:pt>
                <c:pt idx="21">
                  <c:v>269.75742501999997</c:v>
                </c:pt>
              </c:numCache>
            </c:numRef>
          </c:val>
          <c:extLst>
            <c:ext xmlns:c16="http://schemas.microsoft.com/office/drawing/2014/chart" uri="{C3380CC4-5D6E-409C-BE32-E72D297353CC}">
              <c16:uniqueId val="{00000002-CA32-4177-92DD-B1A01CA73EDB}"/>
            </c:ext>
          </c:extLst>
        </c:ser>
        <c:dLbls>
          <c:showLegendKey val="0"/>
          <c:showVal val="0"/>
          <c:showCatName val="0"/>
          <c:showSerName val="0"/>
          <c:showPercent val="0"/>
          <c:showBubbleSize val="0"/>
        </c:dLbls>
        <c:gapWidth val="60"/>
        <c:overlap val="100"/>
        <c:axId val="1332902816"/>
        <c:axId val="1"/>
      </c:barChart>
      <c:catAx>
        <c:axId val="133290281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7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332902816"/>
        <c:crosses val="min"/>
        <c:crossBetween val="between"/>
        <c:majorUnit val="100"/>
      </c:valAx>
    </c:plotArea>
    <c:plotVisOnly val="0"/>
    <c:dispBlanksAs val="gap"/>
    <c:showDLblsOverMax val="1"/>
  </c:chart>
  <c:externalData r:id="rId1">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4"/>
            <a:ext cx="2919413" cy="495299"/>
          </a:xfrm>
          <a:prstGeom prst="rect">
            <a:avLst/>
          </a:prstGeom>
        </p:spPr>
        <p:txBody>
          <a:bodyPr vert="horz" lIns="91397" tIns="45698" rIns="91397" bIns="45698" rtlCol="0"/>
          <a:lstStyle>
            <a:lvl1pPr algn="l">
              <a:defRPr sz="1200"/>
            </a:lvl1pPr>
          </a:lstStyle>
          <a:p>
            <a:endParaRPr kumimoji="1" lang="ja-JP" altLang="en-US" dirty="0">
              <a:latin typeface="Arial" panose="020B0604020202020204" pitchFamily="34" charset="0"/>
            </a:endParaRPr>
          </a:p>
        </p:txBody>
      </p:sp>
      <p:sp>
        <p:nvSpPr>
          <p:cNvPr id="3" name="日付プレースホルダー 2"/>
          <p:cNvSpPr>
            <a:spLocks noGrp="1"/>
          </p:cNvSpPr>
          <p:nvPr>
            <p:ph type="dt" sz="quarter" idx="1"/>
          </p:nvPr>
        </p:nvSpPr>
        <p:spPr>
          <a:xfrm>
            <a:off x="3814764" y="4"/>
            <a:ext cx="2919412" cy="495299"/>
          </a:xfrm>
          <a:prstGeom prst="rect">
            <a:avLst/>
          </a:prstGeom>
        </p:spPr>
        <p:txBody>
          <a:bodyPr vert="horz" lIns="91397" tIns="45698" rIns="91397" bIns="45698" rtlCol="0"/>
          <a:lstStyle>
            <a:lvl1pPr algn="r">
              <a:defRPr sz="1200"/>
            </a:lvl1pPr>
          </a:lstStyle>
          <a:p>
            <a:fld id="{AD5813BB-2A59-4094-A80D-63C58A298EE5}" type="datetimeFigureOut">
              <a:rPr kumimoji="1" lang="ja-JP" altLang="en-US" smtClean="0">
                <a:latin typeface="Arial" panose="020B0604020202020204" pitchFamily="34" charset="0"/>
              </a:rPr>
              <a:pPr/>
              <a:t>2024/3/21</a:t>
            </a:fld>
            <a:endParaRPr kumimoji="1" lang="ja-JP" altLang="en-US" dirty="0">
              <a:latin typeface="Arial" panose="020B0604020202020204" pitchFamily="34" charset="0"/>
            </a:endParaRPr>
          </a:p>
        </p:txBody>
      </p:sp>
      <p:sp>
        <p:nvSpPr>
          <p:cNvPr id="4" name="フッター プレースホルダー 3"/>
          <p:cNvSpPr>
            <a:spLocks noGrp="1"/>
          </p:cNvSpPr>
          <p:nvPr>
            <p:ph type="ftr" sz="quarter" idx="2"/>
          </p:nvPr>
        </p:nvSpPr>
        <p:spPr>
          <a:xfrm>
            <a:off x="4" y="9371015"/>
            <a:ext cx="2919413" cy="495299"/>
          </a:xfrm>
          <a:prstGeom prst="rect">
            <a:avLst/>
          </a:prstGeom>
        </p:spPr>
        <p:txBody>
          <a:bodyPr vert="horz" lIns="91397" tIns="45698" rIns="91397" bIns="45698" rtlCol="0" anchor="b"/>
          <a:lstStyle>
            <a:lvl1pPr algn="l">
              <a:defRPr sz="1200"/>
            </a:lvl1pPr>
          </a:lstStyle>
          <a:p>
            <a:endParaRPr kumimoji="1" lang="ja-JP" altLang="en-US" dirty="0">
              <a:latin typeface="Arial" panose="020B0604020202020204" pitchFamily="34" charset="0"/>
            </a:endParaRPr>
          </a:p>
        </p:txBody>
      </p:sp>
      <p:sp>
        <p:nvSpPr>
          <p:cNvPr id="5" name="スライド番号プレースホルダー 4"/>
          <p:cNvSpPr>
            <a:spLocks noGrp="1"/>
          </p:cNvSpPr>
          <p:nvPr>
            <p:ph type="sldNum" sz="quarter" idx="3"/>
          </p:nvPr>
        </p:nvSpPr>
        <p:spPr>
          <a:xfrm>
            <a:off x="3814764" y="9371015"/>
            <a:ext cx="2919412" cy="495299"/>
          </a:xfrm>
          <a:prstGeom prst="rect">
            <a:avLst/>
          </a:prstGeom>
        </p:spPr>
        <p:txBody>
          <a:bodyPr vert="horz" lIns="91397" tIns="45698" rIns="91397" bIns="45698" rtlCol="0" anchor="b"/>
          <a:lstStyle>
            <a:lvl1pPr algn="r">
              <a:defRPr sz="1200"/>
            </a:lvl1pPr>
          </a:lstStyle>
          <a:p>
            <a:fld id="{A6BB9159-7815-4378-BBEB-37E2EF11ACE4}" type="slidenum">
              <a:rPr kumimoji="1" lang="ja-JP" altLang="en-US" smtClean="0">
                <a:latin typeface="Arial" panose="020B0604020202020204" pitchFamily="34" charset="0"/>
              </a:rPr>
              <a:pPr/>
              <a:t>‹#›</a:t>
            </a:fld>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4" y="3"/>
            <a:ext cx="2919567" cy="493868"/>
          </a:xfrm>
          <a:prstGeom prst="rect">
            <a:avLst/>
          </a:prstGeom>
        </p:spPr>
        <p:txBody>
          <a:bodyPr vert="horz" lIns="90718" tIns="45360" rIns="90718" bIns="45360" rtlCol="0"/>
          <a:lstStyle>
            <a:lvl1pPr algn="l">
              <a:defRPr sz="1200">
                <a:latin typeface="Arial" panose="020B0604020202020204" pitchFamily="34" charset="0"/>
              </a:defRPr>
            </a:lvl1pPr>
          </a:lstStyle>
          <a:p>
            <a:endParaRPr lang="ja-JP" altLang="en-US" dirty="0"/>
          </a:p>
        </p:txBody>
      </p:sp>
      <p:sp>
        <p:nvSpPr>
          <p:cNvPr id="3" name="日付プレースホルダ 2"/>
          <p:cNvSpPr>
            <a:spLocks noGrp="1"/>
          </p:cNvSpPr>
          <p:nvPr>
            <p:ph type="dt" idx="1"/>
          </p:nvPr>
        </p:nvSpPr>
        <p:spPr>
          <a:xfrm>
            <a:off x="3814628" y="3"/>
            <a:ext cx="2919567" cy="493868"/>
          </a:xfrm>
          <a:prstGeom prst="rect">
            <a:avLst/>
          </a:prstGeom>
        </p:spPr>
        <p:txBody>
          <a:bodyPr vert="horz" lIns="90718" tIns="45360" rIns="90718" bIns="45360" rtlCol="0"/>
          <a:lstStyle>
            <a:lvl1pPr algn="r">
              <a:defRPr sz="1200">
                <a:latin typeface="Arial" panose="020B0604020202020204" pitchFamily="34" charset="0"/>
              </a:defRPr>
            </a:lvl1pPr>
          </a:lstStyle>
          <a:p>
            <a:fld id="{6F0D6084-7E8B-4A36-97F0-DEDFB028508E}" type="datetimeFigureOut">
              <a:rPr lang="ja-JP" altLang="en-US" smtClean="0"/>
              <a:pPr/>
              <a:t>2024/3/21</a:t>
            </a:fld>
            <a:endParaRPr lang="ja-JP" altLang="en-US" dirty="0"/>
          </a:p>
        </p:txBody>
      </p:sp>
      <p:sp>
        <p:nvSpPr>
          <p:cNvPr id="4" name="スライド イメージ プレースホルダ 3"/>
          <p:cNvSpPr>
            <a:spLocks noGrp="1" noRot="1" noChangeAspect="1"/>
          </p:cNvSpPr>
          <p:nvPr>
            <p:ph type="sldImg" idx="2"/>
          </p:nvPr>
        </p:nvSpPr>
        <p:spPr>
          <a:xfrm>
            <a:off x="700088" y="742950"/>
            <a:ext cx="5335587" cy="3695700"/>
          </a:xfrm>
          <a:prstGeom prst="rect">
            <a:avLst/>
          </a:prstGeom>
          <a:noFill/>
          <a:ln w="12700">
            <a:solidFill>
              <a:prstClr val="black"/>
            </a:solidFill>
          </a:ln>
        </p:spPr>
        <p:txBody>
          <a:bodyPr vert="horz" lIns="90718" tIns="45360" rIns="90718" bIns="45360" rtlCol="0" anchor="ctr"/>
          <a:lstStyle/>
          <a:p>
            <a:endParaRPr lang="ja-JP" altLang="en-US" dirty="0"/>
          </a:p>
        </p:txBody>
      </p:sp>
      <p:sp>
        <p:nvSpPr>
          <p:cNvPr id="5" name="ノート プレースホルダ 4"/>
          <p:cNvSpPr>
            <a:spLocks noGrp="1"/>
          </p:cNvSpPr>
          <p:nvPr>
            <p:ph type="body" sz="quarter" idx="3"/>
          </p:nvPr>
        </p:nvSpPr>
        <p:spPr>
          <a:xfrm>
            <a:off x="673264" y="4686223"/>
            <a:ext cx="5389240" cy="4440077"/>
          </a:xfrm>
          <a:prstGeom prst="rect">
            <a:avLst/>
          </a:prstGeom>
        </p:spPr>
        <p:txBody>
          <a:bodyPr vert="horz" lIns="90718" tIns="45360" rIns="90718" bIns="45360"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 5"/>
          <p:cNvSpPr>
            <a:spLocks noGrp="1"/>
          </p:cNvSpPr>
          <p:nvPr>
            <p:ph type="ftr" sz="quarter" idx="4"/>
          </p:nvPr>
        </p:nvSpPr>
        <p:spPr>
          <a:xfrm>
            <a:off x="4" y="9370873"/>
            <a:ext cx="2919567" cy="493867"/>
          </a:xfrm>
          <a:prstGeom prst="rect">
            <a:avLst/>
          </a:prstGeom>
        </p:spPr>
        <p:txBody>
          <a:bodyPr vert="horz" lIns="90718" tIns="45360" rIns="90718" bIns="45360" rtlCol="0" anchor="b"/>
          <a:lstStyle>
            <a:lvl1pPr algn="l">
              <a:defRPr sz="1200">
                <a:latin typeface="Arial" panose="020B0604020202020204" pitchFamily="34" charset="0"/>
              </a:defRPr>
            </a:lvl1pPr>
          </a:lstStyle>
          <a:p>
            <a:endParaRPr lang="ja-JP" altLang="en-US" dirty="0"/>
          </a:p>
        </p:txBody>
      </p:sp>
      <p:sp>
        <p:nvSpPr>
          <p:cNvPr id="7" name="スライド番号プレースホルダ 6"/>
          <p:cNvSpPr>
            <a:spLocks noGrp="1"/>
          </p:cNvSpPr>
          <p:nvPr>
            <p:ph type="sldNum" sz="quarter" idx="5"/>
          </p:nvPr>
        </p:nvSpPr>
        <p:spPr>
          <a:xfrm>
            <a:off x="3814628" y="9370873"/>
            <a:ext cx="2919567" cy="493867"/>
          </a:xfrm>
          <a:prstGeom prst="rect">
            <a:avLst/>
          </a:prstGeom>
        </p:spPr>
        <p:txBody>
          <a:bodyPr vert="horz" lIns="90718" tIns="45360" rIns="90718" bIns="45360" rtlCol="0" anchor="b"/>
          <a:lstStyle>
            <a:lvl1pPr algn="r">
              <a:defRPr sz="1200">
                <a:latin typeface="Arial" panose="020B0604020202020204" pitchFamily="34" charset="0"/>
              </a:defRPr>
            </a:lvl1pPr>
          </a:lstStyle>
          <a:p>
            <a:fld id="{27D7EE6A-0797-491E-97CB-8F6F4017E7EC}" type="slidenum">
              <a:rPr lang="ja-JP" altLang="en-US" smtClean="0"/>
              <a:pPr/>
              <a:t>‹#›</a:t>
            </a:fld>
            <a:endParaRPr lang="ja-JP" altLang="en-US" dirty="0"/>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882735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26</a:t>
            </a:fld>
            <a:endParaRPr kumimoji="1" lang="ja-JP" altLang="en-US"/>
          </a:p>
        </p:txBody>
      </p:sp>
    </p:spTree>
    <p:extLst>
      <p:ext uri="{BB962C8B-B14F-4D97-AF65-F5344CB8AC3E}">
        <p14:creationId xmlns:p14="http://schemas.microsoft.com/office/powerpoint/2010/main" val="2444079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39</a:t>
            </a:fld>
            <a:endParaRPr lang="ja-JP" altLang="en-US" dirty="0"/>
          </a:p>
        </p:txBody>
      </p:sp>
    </p:spTree>
    <p:extLst>
      <p:ext uri="{BB962C8B-B14F-4D97-AF65-F5344CB8AC3E}">
        <p14:creationId xmlns:p14="http://schemas.microsoft.com/office/powerpoint/2010/main" val="4188505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49</a:t>
            </a:fld>
            <a:endParaRPr lang="ja-JP" altLang="en-US" dirty="0"/>
          </a:p>
        </p:txBody>
      </p:sp>
    </p:spTree>
    <p:extLst>
      <p:ext uri="{BB962C8B-B14F-4D97-AF65-F5344CB8AC3E}">
        <p14:creationId xmlns:p14="http://schemas.microsoft.com/office/powerpoint/2010/main" val="1440928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61</a:t>
            </a:fld>
            <a:endParaRPr kumimoji="1" lang="ja-JP" altLang="en-US"/>
          </a:p>
        </p:txBody>
      </p:sp>
    </p:spTree>
    <p:extLst>
      <p:ext uri="{BB962C8B-B14F-4D97-AF65-F5344CB8AC3E}">
        <p14:creationId xmlns:p14="http://schemas.microsoft.com/office/powerpoint/2010/main" val="3314694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2888327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a:t>
            </a:fld>
            <a:endParaRPr kumimoji="1" lang="ja-JP" altLang="en-US"/>
          </a:p>
        </p:txBody>
      </p:sp>
    </p:spTree>
    <p:extLst>
      <p:ext uri="{BB962C8B-B14F-4D97-AF65-F5344CB8AC3E}">
        <p14:creationId xmlns:p14="http://schemas.microsoft.com/office/powerpoint/2010/main" val="514230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a:t>
            </a:r>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5</a:t>
            </a:fld>
            <a:endParaRPr kumimoji="1" lang="ja-JP" altLang="en-US"/>
          </a:p>
        </p:txBody>
      </p:sp>
    </p:spTree>
    <p:extLst>
      <p:ext uri="{BB962C8B-B14F-4D97-AF65-F5344CB8AC3E}">
        <p14:creationId xmlns:p14="http://schemas.microsoft.com/office/powerpoint/2010/main" val="269863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7</a:t>
            </a:fld>
            <a:endParaRPr lang="ja-JP" altLang="en-US" dirty="0"/>
          </a:p>
        </p:txBody>
      </p:sp>
    </p:spTree>
    <p:extLst>
      <p:ext uri="{BB962C8B-B14F-4D97-AF65-F5344CB8AC3E}">
        <p14:creationId xmlns:p14="http://schemas.microsoft.com/office/powerpoint/2010/main" val="3518770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10</a:t>
            </a:fld>
            <a:endParaRPr kumimoji="1" lang="ja-JP" altLang="en-US"/>
          </a:p>
        </p:txBody>
      </p:sp>
    </p:spTree>
    <p:extLst>
      <p:ext uri="{BB962C8B-B14F-4D97-AF65-F5344CB8AC3E}">
        <p14:creationId xmlns:p14="http://schemas.microsoft.com/office/powerpoint/2010/main" val="3776185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13</a:t>
            </a:fld>
            <a:endParaRPr lang="ja-JP" altLang="en-US" dirty="0"/>
          </a:p>
        </p:txBody>
      </p:sp>
    </p:spTree>
    <p:extLst>
      <p:ext uri="{BB962C8B-B14F-4D97-AF65-F5344CB8AC3E}">
        <p14:creationId xmlns:p14="http://schemas.microsoft.com/office/powerpoint/2010/main" val="595850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14</a:t>
            </a:fld>
            <a:endParaRPr kumimoji="1" lang="ja-JP" altLang="en-US"/>
          </a:p>
        </p:txBody>
      </p:sp>
    </p:spTree>
    <p:extLst>
      <p:ext uri="{BB962C8B-B14F-4D97-AF65-F5344CB8AC3E}">
        <p14:creationId xmlns:p14="http://schemas.microsoft.com/office/powerpoint/2010/main" val="1380599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23</a:t>
            </a:fld>
            <a:endParaRPr lang="ja-JP" altLang="en-US" dirty="0"/>
          </a:p>
        </p:txBody>
      </p:sp>
    </p:spTree>
    <p:extLst>
      <p:ext uri="{BB962C8B-B14F-4D97-AF65-F5344CB8AC3E}">
        <p14:creationId xmlns:p14="http://schemas.microsoft.com/office/powerpoint/2010/main" val="360317911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8.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24" name="正方形/長方形 23"/>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25" name="正方形/長方形 24"/>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2691" name="Oval 6"/>
          <p:cNvSpPr>
            <a:spLocks noChangeArrowheads="1"/>
          </p:cNvSpPr>
          <p:nvPr userDrawn="1"/>
        </p:nvSpPr>
        <p:spPr bwMode="auto">
          <a:xfrm>
            <a:off x="6196013" y="2226816"/>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2" name="Oval 7"/>
          <p:cNvSpPr>
            <a:spLocks noChangeArrowheads="1"/>
          </p:cNvSpPr>
          <p:nvPr userDrawn="1"/>
        </p:nvSpPr>
        <p:spPr bwMode="auto">
          <a:xfrm>
            <a:off x="6267450" y="2226816"/>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3" name="Oval 8"/>
          <p:cNvSpPr>
            <a:spLocks noChangeArrowheads="1"/>
          </p:cNvSpPr>
          <p:nvPr userDrawn="1"/>
        </p:nvSpPr>
        <p:spPr bwMode="auto">
          <a:xfrm>
            <a:off x="6121400" y="2301428"/>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4" name="Oval 9"/>
          <p:cNvSpPr>
            <a:spLocks noChangeArrowheads="1"/>
          </p:cNvSpPr>
          <p:nvPr userDrawn="1"/>
        </p:nvSpPr>
        <p:spPr bwMode="auto">
          <a:xfrm>
            <a:off x="6196013" y="2301428"/>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5" name="Oval 10"/>
          <p:cNvSpPr>
            <a:spLocks noChangeArrowheads="1"/>
          </p:cNvSpPr>
          <p:nvPr userDrawn="1"/>
        </p:nvSpPr>
        <p:spPr bwMode="auto">
          <a:xfrm>
            <a:off x="6267450" y="230142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6" name="Oval 11"/>
          <p:cNvSpPr>
            <a:spLocks noChangeArrowheads="1"/>
          </p:cNvSpPr>
          <p:nvPr userDrawn="1"/>
        </p:nvSpPr>
        <p:spPr bwMode="auto">
          <a:xfrm>
            <a:off x="6418263" y="230142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7" name="Oval 12"/>
          <p:cNvSpPr>
            <a:spLocks noChangeArrowheads="1"/>
          </p:cNvSpPr>
          <p:nvPr userDrawn="1"/>
        </p:nvSpPr>
        <p:spPr bwMode="auto">
          <a:xfrm>
            <a:off x="6492875" y="230142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8" name="Oval 13"/>
          <p:cNvSpPr>
            <a:spLocks noChangeArrowheads="1"/>
          </p:cNvSpPr>
          <p:nvPr userDrawn="1"/>
        </p:nvSpPr>
        <p:spPr bwMode="auto">
          <a:xfrm>
            <a:off x="5075238" y="25268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9" name="Oval 14"/>
          <p:cNvSpPr>
            <a:spLocks noChangeArrowheads="1"/>
          </p:cNvSpPr>
          <p:nvPr userDrawn="1"/>
        </p:nvSpPr>
        <p:spPr bwMode="auto">
          <a:xfrm>
            <a:off x="5149850" y="25268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0" name="Oval 15"/>
          <p:cNvSpPr>
            <a:spLocks noChangeArrowheads="1"/>
          </p:cNvSpPr>
          <p:nvPr userDrawn="1"/>
        </p:nvSpPr>
        <p:spPr bwMode="auto">
          <a:xfrm>
            <a:off x="6342063" y="25268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1" name="Oval 16"/>
          <p:cNvSpPr>
            <a:spLocks noChangeArrowheads="1"/>
          </p:cNvSpPr>
          <p:nvPr userDrawn="1"/>
        </p:nvSpPr>
        <p:spPr bwMode="auto">
          <a:xfrm>
            <a:off x="6418263" y="25268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2" name="Oval 17"/>
          <p:cNvSpPr>
            <a:spLocks noChangeArrowheads="1"/>
          </p:cNvSpPr>
          <p:nvPr userDrawn="1"/>
        </p:nvSpPr>
        <p:spPr bwMode="auto">
          <a:xfrm>
            <a:off x="6492875" y="25268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3" name="Oval 18"/>
          <p:cNvSpPr>
            <a:spLocks noChangeArrowheads="1"/>
          </p:cNvSpPr>
          <p:nvPr userDrawn="1"/>
        </p:nvSpPr>
        <p:spPr bwMode="auto">
          <a:xfrm>
            <a:off x="6567488" y="25268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4" name="Oval 19"/>
          <p:cNvSpPr>
            <a:spLocks noChangeArrowheads="1"/>
          </p:cNvSpPr>
          <p:nvPr userDrawn="1"/>
        </p:nvSpPr>
        <p:spPr bwMode="auto">
          <a:xfrm>
            <a:off x="6492875" y="24506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5" name="Oval 20"/>
          <p:cNvSpPr>
            <a:spLocks noChangeArrowheads="1"/>
          </p:cNvSpPr>
          <p:nvPr userDrawn="1"/>
        </p:nvSpPr>
        <p:spPr bwMode="auto">
          <a:xfrm>
            <a:off x="6567488" y="24506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6" name="Oval 21"/>
          <p:cNvSpPr>
            <a:spLocks noChangeArrowheads="1"/>
          </p:cNvSpPr>
          <p:nvPr userDrawn="1"/>
        </p:nvSpPr>
        <p:spPr bwMode="auto">
          <a:xfrm>
            <a:off x="6642100" y="25268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7" name="Oval 22"/>
          <p:cNvSpPr>
            <a:spLocks noChangeArrowheads="1"/>
          </p:cNvSpPr>
          <p:nvPr userDrawn="1"/>
        </p:nvSpPr>
        <p:spPr bwMode="auto">
          <a:xfrm>
            <a:off x="6718300" y="25268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8" name="Oval 23"/>
          <p:cNvSpPr>
            <a:spLocks noChangeArrowheads="1"/>
          </p:cNvSpPr>
          <p:nvPr userDrawn="1"/>
        </p:nvSpPr>
        <p:spPr bwMode="auto">
          <a:xfrm>
            <a:off x="6792913" y="25268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9" name="Oval 24"/>
          <p:cNvSpPr>
            <a:spLocks noChangeArrowheads="1"/>
          </p:cNvSpPr>
          <p:nvPr userDrawn="1"/>
        </p:nvSpPr>
        <p:spPr bwMode="auto">
          <a:xfrm>
            <a:off x="4775200" y="2601466"/>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0" name="Oval 25"/>
          <p:cNvSpPr>
            <a:spLocks noChangeArrowheads="1"/>
          </p:cNvSpPr>
          <p:nvPr userDrawn="1"/>
        </p:nvSpPr>
        <p:spPr bwMode="auto">
          <a:xfrm>
            <a:off x="4849813" y="2601466"/>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1" name="Oval 26"/>
          <p:cNvSpPr>
            <a:spLocks noChangeArrowheads="1"/>
          </p:cNvSpPr>
          <p:nvPr userDrawn="1"/>
        </p:nvSpPr>
        <p:spPr bwMode="auto">
          <a:xfrm>
            <a:off x="4924425" y="2601466"/>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2" name="Oval 27"/>
          <p:cNvSpPr>
            <a:spLocks noChangeArrowheads="1"/>
          </p:cNvSpPr>
          <p:nvPr userDrawn="1"/>
        </p:nvSpPr>
        <p:spPr bwMode="auto">
          <a:xfrm>
            <a:off x="5000625" y="2601466"/>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3" name="Oval 28"/>
          <p:cNvSpPr>
            <a:spLocks noChangeArrowheads="1"/>
          </p:cNvSpPr>
          <p:nvPr userDrawn="1"/>
        </p:nvSpPr>
        <p:spPr bwMode="auto">
          <a:xfrm>
            <a:off x="5972175" y="2601466"/>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4" name="Oval 29"/>
          <p:cNvSpPr>
            <a:spLocks noChangeArrowheads="1"/>
          </p:cNvSpPr>
          <p:nvPr userDrawn="1"/>
        </p:nvSpPr>
        <p:spPr bwMode="auto">
          <a:xfrm>
            <a:off x="6046788" y="2601466"/>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5" name="Oval 30"/>
          <p:cNvSpPr>
            <a:spLocks noChangeArrowheads="1"/>
          </p:cNvSpPr>
          <p:nvPr userDrawn="1"/>
        </p:nvSpPr>
        <p:spPr bwMode="auto">
          <a:xfrm>
            <a:off x="6121400" y="2601466"/>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6" name="Oval 31"/>
          <p:cNvSpPr>
            <a:spLocks noChangeArrowheads="1"/>
          </p:cNvSpPr>
          <p:nvPr userDrawn="1"/>
        </p:nvSpPr>
        <p:spPr bwMode="auto">
          <a:xfrm>
            <a:off x="6196013" y="2601466"/>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7" name="Oval 32"/>
          <p:cNvSpPr>
            <a:spLocks noChangeArrowheads="1"/>
          </p:cNvSpPr>
          <p:nvPr userDrawn="1"/>
        </p:nvSpPr>
        <p:spPr bwMode="auto">
          <a:xfrm>
            <a:off x="6267450" y="2601466"/>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8" name="Oval 33"/>
          <p:cNvSpPr>
            <a:spLocks noChangeArrowheads="1"/>
          </p:cNvSpPr>
          <p:nvPr userDrawn="1"/>
        </p:nvSpPr>
        <p:spPr bwMode="auto">
          <a:xfrm>
            <a:off x="6342063" y="2601466"/>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9" name="Oval 34"/>
          <p:cNvSpPr>
            <a:spLocks noChangeArrowheads="1"/>
          </p:cNvSpPr>
          <p:nvPr userDrawn="1"/>
        </p:nvSpPr>
        <p:spPr bwMode="auto">
          <a:xfrm>
            <a:off x="6418263" y="2601466"/>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0" name="Oval 35"/>
          <p:cNvSpPr>
            <a:spLocks noChangeArrowheads="1"/>
          </p:cNvSpPr>
          <p:nvPr userDrawn="1"/>
        </p:nvSpPr>
        <p:spPr bwMode="auto">
          <a:xfrm>
            <a:off x="6492875" y="2601466"/>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1" name="Oval 36"/>
          <p:cNvSpPr>
            <a:spLocks noChangeArrowheads="1"/>
          </p:cNvSpPr>
          <p:nvPr userDrawn="1"/>
        </p:nvSpPr>
        <p:spPr bwMode="auto">
          <a:xfrm>
            <a:off x="6567488" y="2601466"/>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2" name="Oval 37"/>
          <p:cNvSpPr>
            <a:spLocks noChangeArrowheads="1"/>
          </p:cNvSpPr>
          <p:nvPr userDrawn="1"/>
        </p:nvSpPr>
        <p:spPr bwMode="auto">
          <a:xfrm>
            <a:off x="6642100" y="2601466"/>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3" name="Oval 38"/>
          <p:cNvSpPr>
            <a:spLocks noChangeArrowheads="1"/>
          </p:cNvSpPr>
          <p:nvPr userDrawn="1"/>
        </p:nvSpPr>
        <p:spPr bwMode="auto">
          <a:xfrm>
            <a:off x="6718300" y="2601466"/>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4" name="Oval 39"/>
          <p:cNvSpPr>
            <a:spLocks noChangeArrowheads="1"/>
          </p:cNvSpPr>
          <p:nvPr userDrawn="1"/>
        </p:nvSpPr>
        <p:spPr bwMode="auto">
          <a:xfrm>
            <a:off x="6792913" y="2601466"/>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5" name="Oval 40"/>
          <p:cNvSpPr>
            <a:spLocks noChangeArrowheads="1"/>
          </p:cNvSpPr>
          <p:nvPr userDrawn="1"/>
        </p:nvSpPr>
        <p:spPr bwMode="auto">
          <a:xfrm>
            <a:off x="6867525" y="2601466"/>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6" name="Oval 41"/>
          <p:cNvSpPr>
            <a:spLocks noChangeArrowheads="1"/>
          </p:cNvSpPr>
          <p:nvPr userDrawn="1"/>
        </p:nvSpPr>
        <p:spPr bwMode="auto">
          <a:xfrm>
            <a:off x="4624388" y="267607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7" name="Oval 42"/>
          <p:cNvSpPr>
            <a:spLocks noChangeArrowheads="1"/>
          </p:cNvSpPr>
          <p:nvPr userDrawn="1"/>
        </p:nvSpPr>
        <p:spPr bwMode="auto">
          <a:xfrm>
            <a:off x="4700588" y="267607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8" name="Oval 43"/>
          <p:cNvSpPr>
            <a:spLocks noChangeArrowheads="1"/>
          </p:cNvSpPr>
          <p:nvPr userDrawn="1"/>
        </p:nvSpPr>
        <p:spPr bwMode="auto">
          <a:xfrm>
            <a:off x="4775200" y="267607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9" name="Oval 44"/>
          <p:cNvSpPr>
            <a:spLocks noChangeArrowheads="1"/>
          </p:cNvSpPr>
          <p:nvPr userDrawn="1"/>
        </p:nvSpPr>
        <p:spPr bwMode="auto">
          <a:xfrm>
            <a:off x="5895975" y="267607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0" name="Oval 45"/>
          <p:cNvSpPr>
            <a:spLocks noChangeArrowheads="1"/>
          </p:cNvSpPr>
          <p:nvPr userDrawn="1"/>
        </p:nvSpPr>
        <p:spPr bwMode="auto">
          <a:xfrm>
            <a:off x="5972175" y="2676078"/>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1" name="Oval 46"/>
          <p:cNvSpPr>
            <a:spLocks noChangeArrowheads="1"/>
          </p:cNvSpPr>
          <p:nvPr userDrawn="1"/>
        </p:nvSpPr>
        <p:spPr bwMode="auto">
          <a:xfrm>
            <a:off x="6046788" y="2676078"/>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2" name="Oval 47"/>
          <p:cNvSpPr>
            <a:spLocks noChangeArrowheads="1"/>
          </p:cNvSpPr>
          <p:nvPr userDrawn="1"/>
        </p:nvSpPr>
        <p:spPr bwMode="auto">
          <a:xfrm>
            <a:off x="6121400" y="2676078"/>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3" name="Oval 48"/>
          <p:cNvSpPr>
            <a:spLocks noChangeArrowheads="1"/>
          </p:cNvSpPr>
          <p:nvPr userDrawn="1"/>
        </p:nvSpPr>
        <p:spPr bwMode="auto">
          <a:xfrm>
            <a:off x="6196013" y="2676078"/>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4" name="Oval 49"/>
          <p:cNvSpPr>
            <a:spLocks noChangeArrowheads="1"/>
          </p:cNvSpPr>
          <p:nvPr userDrawn="1"/>
        </p:nvSpPr>
        <p:spPr bwMode="auto">
          <a:xfrm>
            <a:off x="6267450" y="267607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5" name="Oval 50"/>
          <p:cNvSpPr>
            <a:spLocks noChangeArrowheads="1"/>
          </p:cNvSpPr>
          <p:nvPr userDrawn="1"/>
        </p:nvSpPr>
        <p:spPr bwMode="auto">
          <a:xfrm>
            <a:off x="6342063" y="267607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6" name="Oval 51"/>
          <p:cNvSpPr>
            <a:spLocks noChangeArrowheads="1"/>
          </p:cNvSpPr>
          <p:nvPr userDrawn="1"/>
        </p:nvSpPr>
        <p:spPr bwMode="auto">
          <a:xfrm>
            <a:off x="6418263" y="267607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7" name="Oval 52"/>
          <p:cNvSpPr>
            <a:spLocks noChangeArrowheads="1"/>
          </p:cNvSpPr>
          <p:nvPr userDrawn="1"/>
        </p:nvSpPr>
        <p:spPr bwMode="auto">
          <a:xfrm>
            <a:off x="6492875" y="267607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8" name="Oval 53"/>
          <p:cNvSpPr>
            <a:spLocks noChangeArrowheads="1"/>
          </p:cNvSpPr>
          <p:nvPr userDrawn="1"/>
        </p:nvSpPr>
        <p:spPr bwMode="auto">
          <a:xfrm>
            <a:off x="6567488" y="267607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9" name="Oval 54"/>
          <p:cNvSpPr>
            <a:spLocks noChangeArrowheads="1"/>
          </p:cNvSpPr>
          <p:nvPr userDrawn="1"/>
        </p:nvSpPr>
        <p:spPr bwMode="auto">
          <a:xfrm>
            <a:off x="6642100" y="267607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0" name="Oval 55"/>
          <p:cNvSpPr>
            <a:spLocks noChangeArrowheads="1"/>
          </p:cNvSpPr>
          <p:nvPr userDrawn="1"/>
        </p:nvSpPr>
        <p:spPr bwMode="auto">
          <a:xfrm>
            <a:off x="6718300" y="267607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1" name="Oval 56"/>
          <p:cNvSpPr>
            <a:spLocks noChangeArrowheads="1"/>
          </p:cNvSpPr>
          <p:nvPr userDrawn="1"/>
        </p:nvSpPr>
        <p:spPr bwMode="auto">
          <a:xfrm>
            <a:off x="4624388" y="27506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2" name="Oval 57"/>
          <p:cNvSpPr>
            <a:spLocks noChangeArrowheads="1"/>
          </p:cNvSpPr>
          <p:nvPr userDrawn="1"/>
        </p:nvSpPr>
        <p:spPr bwMode="auto">
          <a:xfrm>
            <a:off x="4700588" y="27506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3" name="Oval 58"/>
          <p:cNvSpPr>
            <a:spLocks noChangeArrowheads="1"/>
          </p:cNvSpPr>
          <p:nvPr userDrawn="1"/>
        </p:nvSpPr>
        <p:spPr bwMode="auto">
          <a:xfrm>
            <a:off x="5595938" y="27506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4" name="Oval 59"/>
          <p:cNvSpPr>
            <a:spLocks noChangeArrowheads="1"/>
          </p:cNvSpPr>
          <p:nvPr userDrawn="1"/>
        </p:nvSpPr>
        <p:spPr bwMode="auto">
          <a:xfrm>
            <a:off x="5672138" y="2750691"/>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5" name="Oval 60"/>
          <p:cNvSpPr>
            <a:spLocks noChangeArrowheads="1"/>
          </p:cNvSpPr>
          <p:nvPr userDrawn="1"/>
        </p:nvSpPr>
        <p:spPr bwMode="auto">
          <a:xfrm>
            <a:off x="5746750" y="27506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6" name="Oval 61"/>
          <p:cNvSpPr>
            <a:spLocks noChangeArrowheads="1"/>
          </p:cNvSpPr>
          <p:nvPr userDrawn="1"/>
        </p:nvSpPr>
        <p:spPr bwMode="auto">
          <a:xfrm>
            <a:off x="5821363" y="27506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7" name="Oval 62"/>
          <p:cNvSpPr>
            <a:spLocks noChangeArrowheads="1"/>
          </p:cNvSpPr>
          <p:nvPr userDrawn="1"/>
        </p:nvSpPr>
        <p:spPr bwMode="auto">
          <a:xfrm>
            <a:off x="5895975" y="27506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8" name="Oval 63"/>
          <p:cNvSpPr>
            <a:spLocks noChangeArrowheads="1"/>
          </p:cNvSpPr>
          <p:nvPr userDrawn="1"/>
        </p:nvSpPr>
        <p:spPr bwMode="auto">
          <a:xfrm>
            <a:off x="5972175" y="2750691"/>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9" name="Oval 64"/>
          <p:cNvSpPr>
            <a:spLocks noChangeArrowheads="1"/>
          </p:cNvSpPr>
          <p:nvPr userDrawn="1"/>
        </p:nvSpPr>
        <p:spPr bwMode="auto">
          <a:xfrm>
            <a:off x="6046788" y="2750691"/>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0" name="Oval 65"/>
          <p:cNvSpPr>
            <a:spLocks noChangeArrowheads="1"/>
          </p:cNvSpPr>
          <p:nvPr userDrawn="1"/>
        </p:nvSpPr>
        <p:spPr bwMode="auto">
          <a:xfrm>
            <a:off x="6121400" y="2750691"/>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1" name="Oval 66"/>
          <p:cNvSpPr>
            <a:spLocks noChangeArrowheads="1"/>
          </p:cNvSpPr>
          <p:nvPr userDrawn="1"/>
        </p:nvSpPr>
        <p:spPr bwMode="auto">
          <a:xfrm>
            <a:off x="6196013" y="2750691"/>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2" name="Oval 67"/>
          <p:cNvSpPr>
            <a:spLocks noChangeArrowheads="1"/>
          </p:cNvSpPr>
          <p:nvPr userDrawn="1"/>
        </p:nvSpPr>
        <p:spPr bwMode="auto">
          <a:xfrm>
            <a:off x="6267450" y="27506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3" name="Oval 68"/>
          <p:cNvSpPr>
            <a:spLocks noChangeArrowheads="1"/>
          </p:cNvSpPr>
          <p:nvPr userDrawn="1"/>
        </p:nvSpPr>
        <p:spPr bwMode="auto">
          <a:xfrm>
            <a:off x="6342063" y="27506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4" name="Oval 69"/>
          <p:cNvSpPr>
            <a:spLocks noChangeArrowheads="1"/>
          </p:cNvSpPr>
          <p:nvPr userDrawn="1"/>
        </p:nvSpPr>
        <p:spPr bwMode="auto">
          <a:xfrm>
            <a:off x="6418263" y="27506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5" name="Oval 70"/>
          <p:cNvSpPr>
            <a:spLocks noChangeArrowheads="1"/>
          </p:cNvSpPr>
          <p:nvPr userDrawn="1"/>
        </p:nvSpPr>
        <p:spPr bwMode="auto">
          <a:xfrm>
            <a:off x="6492875" y="27506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6" name="Oval 71"/>
          <p:cNvSpPr>
            <a:spLocks noChangeArrowheads="1"/>
          </p:cNvSpPr>
          <p:nvPr userDrawn="1"/>
        </p:nvSpPr>
        <p:spPr bwMode="auto">
          <a:xfrm>
            <a:off x="6567488" y="27506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7" name="Oval 72"/>
          <p:cNvSpPr>
            <a:spLocks noChangeArrowheads="1"/>
          </p:cNvSpPr>
          <p:nvPr userDrawn="1"/>
        </p:nvSpPr>
        <p:spPr bwMode="auto">
          <a:xfrm>
            <a:off x="6642100" y="27506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8" name="Oval 73"/>
          <p:cNvSpPr>
            <a:spLocks noChangeArrowheads="1"/>
          </p:cNvSpPr>
          <p:nvPr userDrawn="1"/>
        </p:nvSpPr>
        <p:spPr bwMode="auto">
          <a:xfrm>
            <a:off x="6718300" y="27506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9" name="Oval 74"/>
          <p:cNvSpPr>
            <a:spLocks noChangeArrowheads="1"/>
          </p:cNvSpPr>
          <p:nvPr userDrawn="1"/>
        </p:nvSpPr>
        <p:spPr bwMode="auto">
          <a:xfrm>
            <a:off x="6867525" y="2750691"/>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0" name="Oval 75"/>
          <p:cNvSpPr>
            <a:spLocks noChangeArrowheads="1"/>
          </p:cNvSpPr>
          <p:nvPr userDrawn="1"/>
        </p:nvSpPr>
        <p:spPr bwMode="auto">
          <a:xfrm>
            <a:off x="6942138" y="2750691"/>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1" name="Oval 76"/>
          <p:cNvSpPr>
            <a:spLocks noChangeArrowheads="1"/>
          </p:cNvSpPr>
          <p:nvPr userDrawn="1"/>
        </p:nvSpPr>
        <p:spPr bwMode="auto">
          <a:xfrm>
            <a:off x="7018338" y="2750691"/>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2" name="Oval 77"/>
          <p:cNvSpPr>
            <a:spLocks noChangeArrowheads="1"/>
          </p:cNvSpPr>
          <p:nvPr userDrawn="1"/>
        </p:nvSpPr>
        <p:spPr bwMode="auto">
          <a:xfrm>
            <a:off x="7239000" y="27506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3" name="Oval 78"/>
          <p:cNvSpPr>
            <a:spLocks noChangeArrowheads="1"/>
          </p:cNvSpPr>
          <p:nvPr userDrawn="1"/>
        </p:nvSpPr>
        <p:spPr bwMode="auto">
          <a:xfrm>
            <a:off x="7313613" y="27506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4" name="Oval 79"/>
          <p:cNvSpPr>
            <a:spLocks noChangeArrowheads="1"/>
          </p:cNvSpPr>
          <p:nvPr userDrawn="1"/>
        </p:nvSpPr>
        <p:spPr bwMode="auto">
          <a:xfrm>
            <a:off x="7389813" y="2750691"/>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5" name="Oval 80"/>
          <p:cNvSpPr>
            <a:spLocks noChangeArrowheads="1"/>
          </p:cNvSpPr>
          <p:nvPr userDrawn="1"/>
        </p:nvSpPr>
        <p:spPr bwMode="auto">
          <a:xfrm>
            <a:off x="4549775"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6" name="Oval 81"/>
          <p:cNvSpPr>
            <a:spLocks noChangeArrowheads="1"/>
          </p:cNvSpPr>
          <p:nvPr userDrawn="1"/>
        </p:nvSpPr>
        <p:spPr bwMode="auto">
          <a:xfrm>
            <a:off x="4624388"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7" name="Oval 82"/>
          <p:cNvSpPr>
            <a:spLocks noChangeArrowheads="1"/>
          </p:cNvSpPr>
          <p:nvPr userDrawn="1"/>
        </p:nvSpPr>
        <p:spPr bwMode="auto">
          <a:xfrm>
            <a:off x="4700588"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8" name="Oval 83"/>
          <p:cNvSpPr>
            <a:spLocks noChangeArrowheads="1"/>
          </p:cNvSpPr>
          <p:nvPr userDrawn="1"/>
        </p:nvSpPr>
        <p:spPr bwMode="auto">
          <a:xfrm>
            <a:off x="5224463" y="2826891"/>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9" name="Oval 84"/>
          <p:cNvSpPr>
            <a:spLocks noChangeArrowheads="1"/>
          </p:cNvSpPr>
          <p:nvPr userDrawn="1"/>
        </p:nvSpPr>
        <p:spPr bwMode="auto">
          <a:xfrm>
            <a:off x="5300663" y="2826891"/>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0" name="Oval 85"/>
          <p:cNvSpPr>
            <a:spLocks noChangeArrowheads="1"/>
          </p:cNvSpPr>
          <p:nvPr userDrawn="1"/>
        </p:nvSpPr>
        <p:spPr bwMode="auto">
          <a:xfrm>
            <a:off x="5375275" y="2826891"/>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1" name="Oval 86"/>
          <p:cNvSpPr>
            <a:spLocks noChangeArrowheads="1"/>
          </p:cNvSpPr>
          <p:nvPr userDrawn="1"/>
        </p:nvSpPr>
        <p:spPr bwMode="auto">
          <a:xfrm>
            <a:off x="5521325"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2" name="Oval 87"/>
          <p:cNvSpPr>
            <a:spLocks noChangeArrowheads="1"/>
          </p:cNvSpPr>
          <p:nvPr userDrawn="1"/>
        </p:nvSpPr>
        <p:spPr bwMode="auto">
          <a:xfrm>
            <a:off x="5595938"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3" name="Oval 88"/>
          <p:cNvSpPr>
            <a:spLocks noChangeArrowheads="1"/>
          </p:cNvSpPr>
          <p:nvPr userDrawn="1"/>
        </p:nvSpPr>
        <p:spPr bwMode="auto">
          <a:xfrm>
            <a:off x="5672138" y="2826891"/>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4" name="Oval 89"/>
          <p:cNvSpPr>
            <a:spLocks noChangeArrowheads="1"/>
          </p:cNvSpPr>
          <p:nvPr userDrawn="1"/>
        </p:nvSpPr>
        <p:spPr bwMode="auto">
          <a:xfrm>
            <a:off x="5746750"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5" name="Oval 90"/>
          <p:cNvSpPr>
            <a:spLocks noChangeArrowheads="1"/>
          </p:cNvSpPr>
          <p:nvPr userDrawn="1"/>
        </p:nvSpPr>
        <p:spPr bwMode="auto">
          <a:xfrm>
            <a:off x="5821363"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6" name="Oval 91"/>
          <p:cNvSpPr>
            <a:spLocks noChangeArrowheads="1"/>
          </p:cNvSpPr>
          <p:nvPr userDrawn="1"/>
        </p:nvSpPr>
        <p:spPr bwMode="auto">
          <a:xfrm>
            <a:off x="5895975"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7" name="Oval 92"/>
          <p:cNvSpPr>
            <a:spLocks noChangeArrowheads="1"/>
          </p:cNvSpPr>
          <p:nvPr userDrawn="1"/>
        </p:nvSpPr>
        <p:spPr bwMode="auto">
          <a:xfrm>
            <a:off x="5972175" y="2826891"/>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8" name="Oval 93"/>
          <p:cNvSpPr>
            <a:spLocks noChangeArrowheads="1"/>
          </p:cNvSpPr>
          <p:nvPr userDrawn="1"/>
        </p:nvSpPr>
        <p:spPr bwMode="auto">
          <a:xfrm>
            <a:off x="6046788" y="2826891"/>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9" name="Oval 94"/>
          <p:cNvSpPr>
            <a:spLocks noChangeArrowheads="1"/>
          </p:cNvSpPr>
          <p:nvPr userDrawn="1"/>
        </p:nvSpPr>
        <p:spPr bwMode="auto">
          <a:xfrm>
            <a:off x="6121400" y="2826891"/>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0" name="Oval 95"/>
          <p:cNvSpPr>
            <a:spLocks noChangeArrowheads="1"/>
          </p:cNvSpPr>
          <p:nvPr userDrawn="1"/>
        </p:nvSpPr>
        <p:spPr bwMode="auto">
          <a:xfrm>
            <a:off x="6196013" y="2826891"/>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1" name="Oval 96"/>
          <p:cNvSpPr>
            <a:spLocks noChangeArrowheads="1"/>
          </p:cNvSpPr>
          <p:nvPr userDrawn="1"/>
        </p:nvSpPr>
        <p:spPr bwMode="auto">
          <a:xfrm>
            <a:off x="6267450"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2" name="Oval 97"/>
          <p:cNvSpPr>
            <a:spLocks noChangeArrowheads="1"/>
          </p:cNvSpPr>
          <p:nvPr userDrawn="1"/>
        </p:nvSpPr>
        <p:spPr bwMode="auto">
          <a:xfrm>
            <a:off x="6342063"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3" name="Oval 98"/>
          <p:cNvSpPr>
            <a:spLocks noChangeArrowheads="1"/>
          </p:cNvSpPr>
          <p:nvPr userDrawn="1"/>
        </p:nvSpPr>
        <p:spPr bwMode="auto">
          <a:xfrm>
            <a:off x="6418263"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4" name="Oval 99"/>
          <p:cNvSpPr>
            <a:spLocks noChangeArrowheads="1"/>
          </p:cNvSpPr>
          <p:nvPr userDrawn="1"/>
        </p:nvSpPr>
        <p:spPr bwMode="auto">
          <a:xfrm>
            <a:off x="6492875"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5" name="Oval 100"/>
          <p:cNvSpPr>
            <a:spLocks noChangeArrowheads="1"/>
          </p:cNvSpPr>
          <p:nvPr userDrawn="1"/>
        </p:nvSpPr>
        <p:spPr bwMode="auto">
          <a:xfrm>
            <a:off x="6567488"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6" name="Oval 101"/>
          <p:cNvSpPr>
            <a:spLocks noChangeArrowheads="1"/>
          </p:cNvSpPr>
          <p:nvPr userDrawn="1"/>
        </p:nvSpPr>
        <p:spPr bwMode="auto">
          <a:xfrm>
            <a:off x="6642100"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7" name="Oval 102"/>
          <p:cNvSpPr>
            <a:spLocks noChangeArrowheads="1"/>
          </p:cNvSpPr>
          <p:nvPr userDrawn="1"/>
        </p:nvSpPr>
        <p:spPr bwMode="auto">
          <a:xfrm>
            <a:off x="6718300"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8" name="Oval 103"/>
          <p:cNvSpPr>
            <a:spLocks noChangeArrowheads="1"/>
          </p:cNvSpPr>
          <p:nvPr userDrawn="1"/>
        </p:nvSpPr>
        <p:spPr bwMode="auto">
          <a:xfrm>
            <a:off x="6792913"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9" name="Oval 104"/>
          <p:cNvSpPr>
            <a:spLocks noChangeArrowheads="1"/>
          </p:cNvSpPr>
          <p:nvPr userDrawn="1"/>
        </p:nvSpPr>
        <p:spPr bwMode="auto">
          <a:xfrm>
            <a:off x="6867525" y="2826891"/>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0" name="Oval 105"/>
          <p:cNvSpPr>
            <a:spLocks noChangeArrowheads="1"/>
          </p:cNvSpPr>
          <p:nvPr userDrawn="1"/>
        </p:nvSpPr>
        <p:spPr bwMode="auto">
          <a:xfrm>
            <a:off x="6942138" y="2826891"/>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1" name="Oval 106"/>
          <p:cNvSpPr>
            <a:spLocks noChangeArrowheads="1"/>
          </p:cNvSpPr>
          <p:nvPr userDrawn="1"/>
        </p:nvSpPr>
        <p:spPr bwMode="auto">
          <a:xfrm>
            <a:off x="7018338" y="2826891"/>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2" name="Oval 107"/>
          <p:cNvSpPr>
            <a:spLocks noChangeArrowheads="1"/>
          </p:cNvSpPr>
          <p:nvPr userDrawn="1"/>
        </p:nvSpPr>
        <p:spPr bwMode="auto">
          <a:xfrm>
            <a:off x="7089775" y="2826891"/>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3" name="Oval 108"/>
          <p:cNvSpPr>
            <a:spLocks noChangeArrowheads="1"/>
          </p:cNvSpPr>
          <p:nvPr userDrawn="1"/>
        </p:nvSpPr>
        <p:spPr bwMode="auto">
          <a:xfrm>
            <a:off x="7164388"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4" name="Oval 109"/>
          <p:cNvSpPr>
            <a:spLocks noChangeArrowheads="1"/>
          </p:cNvSpPr>
          <p:nvPr userDrawn="1"/>
        </p:nvSpPr>
        <p:spPr bwMode="auto">
          <a:xfrm>
            <a:off x="7239000"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5" name="Oval 110"/>
          <p:cNvSpPr>
            <a:spLocks noChangeArrowheads="1"/>
          </p:cNvSpPr>
          <p:nvPr userDrawn="1"/>
        </p:nvSpPr>
        <p:spPr bwMode="auto">
          <a:xfrm>
            <a:off x="7313613"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6" name="Oval 111"/>
          <p:cNvSpPr>
            <a:spLocks noChangeArrowheads="1"/>
          </p:cNvSpPr>
          <p:nvPr userDrawn="1"/>
        </p:nvSpPr>
        <p:spPr bwMode="auto">
          <a:xfrm>
            <a:off x="7389813" y="2826891"/>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7" name="Oval 112"/>
          <p:cNvSpPr>
            <a:spLocks noChangeArrowheads="1"/>
          </p:cNvSpPr>
          <p:nvPr userDrawn="1"/>
        </p:nvSpPr>
        <p:spPr bwMode="auto">
          <a:xfrm>
            <a:off x="7910513"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8" name="Oval 113"/>
          <p:cNvSpPr>
            <a:spLocks noChangeArrowheads="1"/>
          </p:cNvSpPr>
          <p:nvPr userDrawn="1"/>
        </p:nvSpPr>
        <p:spPr bwMode="auto">
          <a:xfrm>
            <a:off x="7910513" y="27506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9" name="Oval 114"/>
          <p:cNvSpPr>
            <a:spLocks noChangeArrowheads="1"/>
          </p:cNvSpPr>
          <p:nvPr userDrawn="1"/>
        </p:nvSpPr>
        <p:spPr bwMode="auto">
          <a:xfrm>
            <a:off x="7985125"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0" name="Oval 115"/>
          <p:cNvSpPr>
            <a:spLocks noChangeArrowheads="1"/>
          </p:cNvSpPr>
          <p:nvPr userDrawn="1"/>
        </p:nvSpPr>
        <p:spPr bwMode="auto">
          <a:xfrm>
            <a:off x="8059738"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1" name="Oval 116"/>
          <p:cNvSpPr>
            <a:spLocks noChangeArrowheads="1"/>
          </p:cNvSpPr>
          <p:nvPr userDrawn="1"/>
        </p:nvSpPr>
        <p:spPr bwMode="auto">
          <a:xfrm>
            <a:off x="4549775"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2" name="Oval 117"/>
          <p:cNvSpPr>
            <a:spLocks noChangeArrowheads="1"/>
          </p:cNvSpPr>
          <p:nvPr userDrawn="1"/>
        </p:nvSpPr>
        <p:spPr bwMode="auto">
          <a:xfrm>
            <a:off x="4624388"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3" name="Oval 118"/>
          <p:cNvSpPr>
            <a:spLocks noChangeArrowheads="1"/>
          </p:cNvSpPr>
          <p:nvPr userDrawn="1"/>
        </p:nvSpPr>
        <p:spPr bwMode="auto">
          <a:xfrm>
            <a:off x="4700588"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4" name="Oval 119"/>
          <p:cNvSpPr>
            <a:spLocks noChangeArrowheads="1"/>
          </p:cNvSpPr>
          <p:nvPr userDrawn="1"/>
        </p:nvSpPr>
        <p:spPr bwMode="auto">
          <a:xfrm>
            <a:off x="5149850"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5" name="Oval 120"/>
          <p:cNvSpPr>
            <a:spLocks noChangeArrowheads="1"/>
          </p:cNvSpPr>
          <p:nvPr userDrawn="1"/>
        </p:nvSpPr>
        <p:spPr bwMode="auto">
          <a:xfrm>
            <a:off x="5224463" y="2901503"/>
            <a:ext cx="68263"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6" name="Oval 121"/>
          <p:cNvSpPr>
            <a:spLocks noChangeArrowheads="1"/>
          </p:cNvSpPr>
          <p:nvPr userDrawn="1"/>
        </p:nvSpPr>
        <p:spPr bwMode="auto">
          <a:xfrm>
            <a:off x="5300663" y="2901503"/>
            <a:ext cx="66675"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7" name="Oval 122"/>
          <p:cNvSpPr>
            <a:spLocks noChangeArrowheads="1"/>
          </p:cNvSpPr>
          <p:nvPr userDrawn="1"/>
        </p:nvSpPr>
        <p:spPr bwMode="auto">
          <a:xfrm>
            <a:off x="5375275" y="2901503"/>
            <a:ext cx="66675"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8" name="Oval 123"/>
          <p:cNvSpPr>
            <a:spLocks noChangeArrowheads="1"/>
          </p:cNvSpPr>
          <p:nvPr userDrawn="1"/>
        </p:nvSpPr>
        <p:spPr bwMode="auto">
          <a:xfrm>
            <a:off x="5446713"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9" name="Oval 124"/>
          <p:cNvSpPr>
            <a:spLocks noChangeArrowheads="1"/>
          </p:cNvSpPr>
          <p:nvPr userDrawn="1"/>
        </p:nvSpPr>
        <p:spPr bwMode="auto">
          <a:xfrm>
            <a:off x="5521325"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0" name="Oval 125"/>
          <p:cNvSpPr>
            <a:spLocks noChangeArrowheads="1"/>
          </p:cNvSpPr>
          <p:nvPr userDrawn="1"/>
        </p:nvSpPr>
        <p:spPr bwMode="auto">
          <a:xfrm>
            <a:off x="5595938"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1" name="Oval 126"/>
          <p:cNvSpPr>
            <a:spLocks noChangeArrowheads="1"/>
          </p:cNvSpPr>
          <p:nvPr userDrawn="1"/>
        </p:nvSpPr>
        <p:spPr bwMode="auto">
          <a:xfrm>
            <a:off x="5672138" y="2901503"/>
            <a:ext cx="69850"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2" name="Oval 127"/>
          <p:cNvSpPr>
            <a:spLocks noChangeArrowheads="1"/>
          </p:cNvSpPr>
          <p:nvPr userDrawn="1"/>
        </p:nvSpPr>
        <p:spPr bwMode="auto">
          <a:xfrm>
            <a:off x="5746750"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3" name="Oval 128"/>
          <p:cNvSpPr>
            <a:spLocks noChangeArrowheads="1"/>
          </p:cNvSpPr>
          <p:nvPr userDrawn="1"/>
        </p:nvSpPr>
        <p:spPr bwMode="auto">
          <a:xfrm>
            <a:off x="5821363"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4" name="Oval 129"/>
          <p:cNvSpPr>
            <a:spLocks noChangeArrowheads="1"/>
          </p:cNvSpPr>
          <p:nvPr userDrawn="1"/>
        </p:nvSpPr>
        <p:spPr bwMode="auto">
          <a:xfrm>
            <a:off x="5895975"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5" name="Oval 130"/>
          <p:cNvSpPr>
            <a:spLocks noChangeArrowheads="1"/>
          </p:cNvSpPr>
          <p:nvPr userDrawn="1"/>
        </p:nvSpPr>
        <p:spPr bwMode="auto">
          <a:xfrm>
            <a:off x="5972175" y="2901503"/>
            <a:ext cx="69850"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6" name="Oval 131"/>
          <p:cNvSpPr>
            <a:spLocks noChangeArrowheads="1"/>
          </p:cNvSpPr>
          <p:nvPr userDrawn="1"/>
        </p:nvSpPr>
        <p:spPr bwMode="auto">
          <a:xfrm>
            <a:off x="6046788" y="2901503"/>
            <a:ext cx="66675"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7" name="Oval 132"/>
          <p:cNvSpPr>
            <a:spLocks noChangeArrowheads="1"/>
          </p:cNvSpPr>
          <p:nvPr userDrawn="1"/>
        </p:nvSpPr>
        <p:spPr bwMode="auto">
          <a:xfrm>
            <a:off x="6121400" y="2901503"/>
            <a:ext cx="68263"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8" name="Oval 133"/>
          <p:cNvSpPr>
            <a:spLocks noChangeArrowheads="1"/>
          </p:cNvSpPr>
          <p:nvPr userDrawn="1"/>
        </p:nvSpPr>
        <p:spPr bwMode="auto">
          <a:xfrm>
            <a:off x="6196013" y="2901503"/>
            <a:ext cx="68263"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9" name="Oval 134"/>
          <p:cNvSpPr>
            <a:spLocks noChangeArrowheads="1"/>
          </p:cNvSpPr>
          <p:nvPr userDrawn="1"/>
        </p:nvSpPr>
        <p:spPr bwMode="auto">
          <a:xfrm>
            <a:off x="6267450"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0" name="Oval 135"/>
          <p:cNvSpPr>
            <a:spLocks noChangeArrowheads="1"/>
          </p:cNvSpPr>
          <p:nvPr userDrawn="1"/>
        </p:nvSpPr>
        <p:spPr bwMode="auto">
          <a:xfrm>
            <a:off x="6342063"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1" name="Oval 136"/>
          <p:cNvSpPr>
            <a:spLocks noChangeArrowheads="1"/>
          </p:cNvSpPr>
          <p:nvPr userDrawn="1"/>
        </p:nvSpPr>
        <p:spPr bwMode="auto">
          <a:xfrm>
            <a:off x="6418263"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2" name="Oval 137"/>
          <p:cNvSpPr>
            <a:spLocks noChangeArrowheads="1"/>
          </p:cNvSpPr>
          <p:nvPr userDrawn="1"/>
        </p:nvSpPr>
        <p:spPr bwMode="auto">
          <a:xfrm>
            <a:off x="6492875"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3" name="Oval 138"/>
          <p:cNvSpPr>
            <a:spLocks noChangeArrowheads="1"/>
          </p:cNvSpPr>
          <p:nvPr userDrawn="1"/>
        </p:nvSpPr>
        <p:spPr bwMode="auto">
          <a:xfrm>
            <a:off x="6567488"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4" name="Oval 139"/>
          <p:cNvSpPr>
            <a:spLocks noChangeArrowheads="1"/>
          </p:cNvSpPr>
          <p:nvPr userDrawn="1"/>
        </p:nvSpPr>
        <p:spPr bwMode="auto">
          <a:xfrm>
            <a:off x="6642100"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5" name="Oval 140"/>
          <p:cNvSpPr>
            <a:spLocks noChangeArrowheads="1"/>
          </p:cNvSpPr>
          <p:nvPr userDrawn="1"/>
        </p:nvSpPr>
        <p:spPr bwMode="auto">
          <a:xfrm>
            <a:off x="6718300"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6" name="Oval 141"/>
          <p:cNvSpPr>
            <a:spLocks noChangeArrowheads="1"/>
          </p:cNvSpPr>
          <p:nvPr userDrawn="1"/>
        </p:nvSpPr>
        <p:spPr bwMode="auto">
          <a:xfrm>
            <a:off x="6792913"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7" name="Oval 142"/>
          <p:cNvSpPr>
            <a:spLocks noChangeArrowheads="1"/>
          </p:cNvSpPr>
          <p:nvPr userDrawn="1"/>
        </p:nvSpPr>
        <p:spPr bwMode="auto">
          <a:xfrm>
            <a:off x="6867525" y="2901503"/>
            <a:ext cx="68263"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8" name="Oval 143"/>
          <p:cNvSpPr>
            <a:spLocks noChangeArrowheads="1"/>
          </p:cNvSpPr>
          <p:nvPr userDrawn="1"/>
        </p:nvSpPr>
        <p:spPr bwMode="auto">
          <a:xfrm>
            <a:off x="6942138" y="2901503"/>
            <a:ext cx="68263"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9" name="Oval 144"/>
          <p:cNvSpPr>
            <a:spLocks noChangeArrowheads="1"/>
          </p:cNvSpPr>
          <p:nvPr userDrawn="1"/>
        </p:nvSpPr>
        <p:spPr bwMode="auto">
          <a:xfrm>
            <a:off x="7018338" y="2901503"/>
            <a:ext cx="66675"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0" name="Oval 145"/>
          <p:cNvSpPr>
            <a:spLocks noChangeArrowheads="1"/>
          </p:cNvSpPr>
          <p:nvPr userDrawn="1"/>
        </p:nvSpPr>
        <p:spPr bwMode="auto">
          <a:xfrm>
            <a:off x="7089775" y="2901503"/>
            <a:ext cx="69850"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1" name="Oval 146"/>
          <p:cNvSpPr>
            <a:spLocks noChangeArrowheads="1"/>
          </p:cNvSpPr>
          <p:nvPr userDrawn="1"/>
        </p:nvSpPr>
        <p:spPr bwMode="auto">
          <a:xfrm>
            <a:off x="7164388"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2" name="Oval 147"/>
          <p:cNvSpPr>
            <a:spLocks noChangeArrowheads="1"/>
          </p:cNvSpPr>
          <p:nvPr userDrawn="1"/>
        </p:nvSpPr>
        <p:spPr bwMode="auto">
          <a:xfrm>
            <a:off x="7239000"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3" name="Oval 148"/>
          <p:cNvSpPr>
            <a:spLocks noChangeArrowheads="1"/>
          </p:cNvSpPr>
          <p:nvPr userDrawn="1"/>
        </p:nvSpPr>
        <p:spPr bwMode="auto">
          <a:xfrm>
            <a:off x="7313613"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4" name="Oval 149"/>
          <p:cNvSpPr>
            <a:spLocks noChangeArrowheads="1"/>
          </p:cNvSpPr>
          <p:nvPr userDrawn="1"/>
        </p:nvSpPr>
        <p:spPr bwMode="auto">
          <a:xfrm>
            <a:off x="7389813" y="2901503"/>
            <a:ext cx="69850"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5" name="Oval 150"/>
          <p:cNvSpPr>
            <a:spLocks noChangeArrowheads="1"/>
          </p:cNvSpPr>
          <p:nvPr userDrawn="1"/>
        </p:nvSpPr>
        <p:spPr bwMode="auto">
          <a:xfrm>
            <a:off x="7464425"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6" name="Oval 151"/>
          <p:cNvSpPr>
            <a:spLocks noChangeArrowheads="1"/>
          </p:cNvSpPr>
          <p:nvPr userDrawn="1"/>
        </p:nvSpPr>
        <p:spPr bwMode="auto">
          <a:xfrm>
            <a:off x="7539038"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7" name="Oval 152"/>
          <p:cNvSpPr>
            <a:spLocks noChangeArrowheads="1"/>
          </p:cNvSpPr>
          <p:nvPr userDrawn="1"/>
        </p:nvSpPr>
        <p:spPr bwMode="auto">
          <a:xfrm>
            <a:off x="7613650"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8" name="Oval 153"/>
          <p:cNvSpPr>
            <a:spLocks noChangeArrowheads="1"/>
          </p:cNvSpPr>
          <p:nvPr userDrawn="1"/>
        </p:nvSpPr>
        <p:spPr bwMode="auto">
          <a:xfrm>
            <a:off x="7689850" y="2901503"/>
            <a:ext cx="69850"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9" name="Oval 154"/>
          <p:cNvSpPr>
            <a:spLocks noChangeArrowheads="1"/>
          </p:cNvSpPr>
          <p:nvPr userDrawn="1"/>
        </p:nvSpPr>
        <p:spPr bwMode="auto">
          <a:xfrm>
            <a:off x="7764463" y="2901503"/>
            <a:ext cx="66675"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0" name="Oval 155"/>
          <p:cNvSpPr>
            <a:spLocks noChangeArrowheads="1"/>
          </p:cNvSpPr>
          <p:nvPr userDrawn="1"/>
        </p:nvSpPr>
        <p:spPr bwMode="auto">
          <a:xfrm>
            <a:off x="7839075" y="2901503"/>
            <a:ext cx="68263"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1" name="Oval 156"/>
          <p:cNvSpPr>
            <a:spLocks noChangeArrowheads="1"/>
          </p:cNvSpPr>
          <p:nvPr userDrawn="1"/>
        </p:nvSpPr>
        <p:spPr bwMode="auto">
          <a:xfrm>
            <a:off x="7910513"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2" name="Oval 157"/>
          <p:cNvSpPr>
            <a:spLocks noChangeArrowheads="1"/>
          </p:cNvSpPr>
          <p:nvPr userDrawn="1"/>
        </p:nvSpPr>
        <p:spPr bwMode="auto">
          <a:xfrm>
            <a:off x="7985125"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3" name="Oval 158"/>
          <p:cNvSpPr>
            <a:spLocks noChangeArrowheads="1"/>
          </p:cNvSpPr>
          <p:nvPr userDrawn="1"/>
        </p:nvSpPr>
        <p:spPr bwMode="auto">
          <a:xfrm>
            <a:off x="8059738"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4" name="Oval 159"/>
          <p:cNvSpPr>
            <a:spLocks noChangeArrowheads="1"/>
          </p:cNvSpPr>
          <p:nvPr userDrawn="1"/>
        </p:nvSpPr>
        <p:spPr bwMode="auto">
          <a:xfrm>
            <a:off x="8135938"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5" name="Oval 160"/>
          <p:cNvSpPr>
            <a:spLocks noChangeArrowheads="1"/>
          </p:cNvSpPr>
          <p:nvPr userDrawn="1"/>
        </p:nvSpPr>
        <p:spPr bwMode="auto">
          <a:xfrm>
            <a:off x="8210550"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6" name="Oval 161"/>
          <p:cNvSpPr>
            <a:spLocks noChangeArrowheads="1"/>
          </p:cNvSpPr>
          <p:nvPr userDrawn="1"/>
        </p:nvSpPr>
        <p:spPr bwMode="auto">
          <a:xfrm>
            <a:off x="8285163"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7" name="Oval 162"/>
          <p:cNvSpPr>
            <a:spLocks noChangeArrowheads="1"/>
          </p:cNvSpPr>
          <p:nvPr userDrawn="1"/>
        </p:nvSpPr>
        <p:spPr bwMode="auto">
          <a:xfrm>
            <a:off x="4700588"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8" name="Oval 163"/>
          <p:cNvSpPr>
            <a:spLocks noChangeArrowheads="1"/>
          </p:cNvSpPr>
          <p:nvPr userDrawn="1"/>
        </p:nvSpPr>
        <p:spPr bwMode="auto">
          <a:xfrm>
            <a:off x="4775200"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9" name="Oval 164"/>
          <p:cNvSpPr>
            <a:spLocks noChangeArrowheads="1"/>
          </p:cNvSpPr>
          <p:nvPr userDrawn="1"/>
        </p:nvSpPr>
        <p:spPr bwMode="auto">
          <a:xfrm>
            <a:off x="5149850"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0" name="Oval 165"/>
          <p:cNvSpPr>
            <a:spLocks noChangeArrowheads="1"/>
          </p:cNvSpPr>
          <p:nvPr userDrawn="1"/>
        </p:nvSpPr>
        <p:spPr bwMode="auto">
          <a:xfrm>
            <a:off x="5224463" y="2976116"/>
            <a:ext cx="68263"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1" name="Oval 166"/>
          <p:cNvSpPr>
            <a:spLocks noChangeArrowheads="1"/>
          </p:cNvSpPr>
          <p:nvPr userDrawn="1"/>
        </p:nvSpPr>
        <p:spPr bwMode="auto">
          <a:xfrm>
            <a:off x="5300663" y="2976116"/>
            <a:ext cx="66675"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2" name="Oval 167"/>
          <p:cNvSpPr>
            <a:spLocks noChangeArrowheads="1"/>
          </p:cNvSpPr>
          <p:nvPr userDrawn="1"/>
        </p:nvSpPr>
        <p:spPr bwMode="auto">
          <a:xfrm>
            <a:off x="5375275" y="2976116"/>
            <a:ext cx="66675"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3" name="Oval 168"/>
          <p:cNvSpPr>
            <a:spLocks noChangeArrowheads="1"/>
          </p:cNvSpPr>
          <p:nvPr userDrawn="1"/>
        </p:nvSpPr>
        <p:spPr bwMode="auto">
          <a:xfrm>
            <a:off x="5446713"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4" name="Oval 169"/>
          <p:cNvSpPr>
            <a:spLocks noChangeArrowheads="1"/>
          </p:cNvSpPr>
          <p:nvPr userDrawn="1"/>
        </p:nvSpPr>
        <p:spPr bwMode="auto">
          <a:xfrm>
            <a:off x="5521325"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5" name="Oval 170"/>
          <p:cNvSpPr>
            <a:spLocks noChangeArrowheads="1"/>
          </p:cNvSpPr>
          <p:nvPr userDrawn="1"/>
        </p:nvSpPr>
        <p:spPr bwMode="auto">
          <a:xfrm>
            <a:off x="5595938"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6" name="Oval 171"/>
          <p:cNvSpPr>
            <a:spLocks noChangeArrowheads="1"/>
          </p:cNvSpPr>
          <p:nvPr userDrawn="1"/>
        </p:nvSpPr>
        <p:spPr bwMode="auto">
          <a:xfrm>
            <a:off x="5672138" y="2976116"/>
            <a:ext cx="69850"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7" name="Oval 172"/>
          <p:cNvSpPr>
            <a:spLocks noChangeArrowheads="1"/>
          </p:cNvSpPr>
          <p:nvPr userDrawn="1"/>
        </p:nvSpPr>
        <p:spPr bwMode="auto">
          <a:xfrm>
            <a:off x="5746750"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8" name="Oval 173"/>
          <p:cNvSpPr>
            <a:spLocks noChangeArrowheads="1"/>
          </p:cNvSpPr>
          <p:nvPr userDrawn="1"/>
        </p:nvSpPr>
        <p:spPr bwMode="auto">
          <a:xfrm>
            <a:off x="5821363"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9" name="Oval 174"/>
          <p:cNvSpPr>
            <a:spLocks noChangeArrowheads="1"/>
          </p:cNvSpPr>
          <p:nvPr userDrawn="1"/>
        </p:nvSpPr>
        <p:spPr bwMode="auto">
          <a:xfrm>
            <a:off x="5895975"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0" name="Oval 175"/>
          <p:cNvSpPr>
            <a:spLocks noChangeArrowheads="1"/>
          </p:cNvSpPr>
          <p:nvPr userDrawn="1"/>
        </p:nvSpPr>
        <p:spPr bwMode="auto">
          <a:xfrm>
            <a:off x="5972175" y="2976116"/>
            <a:ext cx="69850"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1" name="Oval 176"/>
          <p:cNvSpPr>
            <a:spLocks noChangeArrowheads="1"/>
          </p:cNvSpPr>
          <p:nvPr userDrawn="1"/>
        </p:nvSpPr>
        <p:spPr bwMode="auto">
          <a:xfrm>
            <a:off x="6046788" y="2976116"/>
            <a:ext cx="66675"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2" name="Oval 177"/>
          <p:cNvSpPr>
            <a:spLocks noChangeArrowheads="1"/>
          </p:cNvSpPr>
          <p:nvPr userDrawn="1"/>
        </p:nvSpPr>
        <p:spPr bwMode="auto">
          <a:xfrm>
            <a:off x="6121400" y="2976116"/>
            <a:ext cx="68263"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3" name="Oval 178"/>
          <p:cNvSpPr>
            <a:spLocks noChangeArrowheads="1"/>
          </p:cNvSpPr>
          <p:nvPr userDrawn="1"/>
        </p:nvSpPr>
        <p:spPr bwMode="auto">
          <a:xfrm>
            <a:off x="6196013" y="2976116"/>
            <a:ext cx="68263"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4" name="Oval 179"/>
          <p:cNvSpPr>
            <a:spLocks noChangeArrowheads="1"/>
          </p:cNvSpPr>
          <p:nvPr userDrawn="1"/>
        </p:nvSpPr>
        <p:spPr bwMode="auto">
          <a:xfrm>
            <a:off x="6267450"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5" name="Oval 180"/>
          <p:cNvSpPr>
            <a:spLocks noChangeArrowheads="1"/>
          </p:cNvSpPr>
          <p:nvPr userDrawn="1"/>
        </p:nvSpPr>
        <p:spPr bwMode="auto">
          <a:xfrm>
            <a:off x="6342063"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6" name="Oval 181"/>
          <p:cNvSpPr>
            <a:spLocks noChangeArrowheads="1"/>
          </p:cNvSpPr>
          <p:nvPr userDrawn="1"/>
        </p:nvSpPr>
        <p:spPr bwMode="auto">
          <a:xfrm>
            <a:off x="6418263"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7" name="Oval 182"/>
          <p:cNvSpPr>
            <a:spLocks noChangeArrowheads="1"/>
          </p:cNvSpPr>
          <p:nvPr userDrawn="1"/>
        </p:nvSpPr>
        <p:spPr bwMode="auto">
          <a:xfrm>
            <a:off x="6492875"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8" name="Oval 183"/>
          <p:cNvSpPr>
            <a:spLocks noChangeArrowheads="1"/>
          </p:cNvSpPr>
          <p:nvPr userDrawn="1"/>
        </p:nvSpPr>
        <p:spPr bwMode="auto">
          <a:xfrm>
            <a:off x="6567488"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9" name="Oval 184"/>
          <p:cNvSpPr>
            <a:spLocks noChangeArrowheads="1"/>
          </p:cNvSpPr>
          <p:nvPr userDrawn="1"/>
        </p:nvSpPr>
        <p:spPr bwMode="auto">
          <a:xfrm>
            <a:off x="6642100"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0" name="Oval 185"/>
          <p:cNvSpPr>
            <a:spLocks noChangeArrowheads="1"/>
          </p:cNvSpPr>
          <p:nvPr userDrawn="1"/>
        </p:nvSpPr>
        <p:spPr bwMode="auto">
          <a:xfrm>
            <a:off x="6718300"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1" name="Oval 186"/>
          <p:cNvSpPr>
            <a:spLocks noChangeArrowheads="1"/>
          </p:cNvSpPr>
          <p:nvPr userDrawn="1"/>
        </p:nvSpPr>
        <p:spPr bwMode="auto">
          <a:xfrm>
            <a:off x="6792913"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2" name="Oval 187"/>
          <p:cNvSpPr>
            <a:spLocks noChangeArrowheads="1"/>
          </p:cNvSpPr>
          <p:nvPr userDrawn="1"/>
        </p:nvSpPr>
        <p:spPr bwMode="auto">
          <a:xfrm>
            <a:off x="6867525" y="2976116"/>
            <a:ext cx="68263"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3" name="Oval 188"/>
          <p:cNvSpPr>
            <a:spLocks noChangeArrowheads="1"/>
          </p:cNvSpPr>
          <p:nvPr userDrawn="1"/>
        </p:nvSpPr>
        <p:spPr bwMode="auto">
          <a:xfrm>
            <a:off x="6942138" y="2976116"/>
            <a:ext cx="68263"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4" name="Oval 189"/>
          <p:cNvSpPr>
            <a:spLocks noChangeArrowheads="1"/>
          </p:cNvSpPr>
          <p:nvPr userDrawn="1"/>
        </p:nvSpPr>
        <p:spPr bwMode="auto">
          <a:xfrm>
            <a:off x="7018338" y="2976116"/>
            <a:ext cx="66675"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5" name="Oval 190"/>
          <p:cNvSpPr>
            <a:spLocks noChangeArrowheads="1"/>
          </p:cNvSpPr>
          <p:nvPr userDrawn="1"/>
        </p:nvSpPr>
        <p:spPr bwMode="auto">
          <a:xfrm>
            <a:off x="7089775" y="2976116"/>
            <a:ext cx="69850"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6" name="Oval 191"/>
          <p:cNvSpPr>
            <a:spLocks noChangeArrowheads="1"/>
          </p:cNvSpPr>
          <p:nvPr userDrawn="1"/>
        </p:nvSpPr>
        <p:spPr bwMode="auto">
          <a:xfrm>
            <a:off x="7164388"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7" name="Oval 192"/>
          <p:cNvSpPr>
            <a:spLocks noChangeArrowheads="1"/>
          </p:cNvSpPr>
          <p:nvPr userDrawn="1"/>
        </p:nvSpPr>
        <p:spPr bwMode="auto">
          <a:xfrm>
            <a:off x="7239000"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8" name="Oval 193"/>
          <p:cNvSpPr>
            <a:spLocks noChangeArrowheads="1"/>
          </p:cNvSpPr>
          <p:nvPr userDrawn="1"/>
        </p:nvSpPr>
        <p:spPr bwMode="auto">
          <a:xfrm>
            <a:off x="7313613"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9" name="Oval 194"/>
          <p:cNvSpPr>
            <a:spLocks noChangeArrowheads="1"/>
          </p:cNvSpPr>
          <p:nvPr userDrawn="1"/>
        </p:nvSpPr>
        <p:spPr bwMode="auto">
          <a:xfrm>
            <a:off x="7389813" y="2976116"/>
            <a:ext cx="69850"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0" name="Oval 195"/>
          <p:cNvSpPr>
            <a:spLocks noChangeArrowheads="1"/>
          </p:cNvSpPr>
          <p:nvPr userDrawn="1"/>
        </p:nvSpPr>
        <p:spPr bwMode="auto">
          <a:xfrm>
            <a:off x="7464425"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1" name="Oval 196"/>
          <p:cNvSpPr>
            <a:spLocks noChangeArrowheads="1"/>
          </p:cNvSpPr>
          <p:nvPr userDrawn="1"/>
        </p:nvSpPr>
        <p:spPr bwMode="auto">
          <a:xfrm>
            <a:off x="7539038"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2" name="Oval 197"/>
          <p:cNvSpPr>
            <a:spLocks noChangeArrowheads="1"/>
          </p:cNvSpPr>
          <p:nvPr userDrawn="1"/>
        </p:nvSpPr>
        <p:spPr bwMode="auto">
          <a:xfrm>
            <a:off x="7613650"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3" name="Oval 198"/>
          <p:cNvSpPr>
            <a:spLocks noChangeArrowheads="1"/>
          </p:cNvSpPr>
          <p:nvPr userDrawn="1"/>
        </p:nvSpPr>
        <p:spPr bwMode="auto">
          <a:xfrm>
            <a:off x="7689850" y="2976116"/>
            <a:ext cx="69850"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4" name="Oval 199"/>
          <p:cNvSpPr>
            <a:spLocks noChangeArrowheads="1"/>
          </p:cNvSpPr>
          <p:nvPr userDrawn="1"/>
        </p:nvSpPr>
        <p:spPr bwMode="auto">
          <a:xfrm>
            <a:off x="7764463" y="2976116"/>
            <a:ext cx="66675"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5" name="Oval 200"/>
          <p:cNvSpPr>
            <a:spLocks noChangeArrowheads="1"/>
          </p:cNvSpPr>
          <p:nvPr userDrawn="1"/>
        </p:nvSpPr>
        <p:spPr bwMode="auto">
          <a:xfrm>
            <a:off x="7839075" y="2976116"/>
            <a:ext cx="68263"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6" name="Oval 201"/>
          <p:cNvSpPr>
            <a:spLocks noChangeArrowheads="1"/>
          </p:cNvSpPr>
          <p:nvPr userDrawn="1"/>
        </p:nvSpPr>
        <p:spPr bwMode="auto">
          <a:xfrm>
            <a:off x="7910513"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7" name="Oval 202"/>
          <p:cNvSpPr>
            <a:spLocks noChangeArrowheads="1"/>
          </p:cNvSpPr>
          <p:nvPr userDrawn="1"/>
        </p:nvSpPr>
        <p:spPr bwMode="auto">
          <a:xfrm>
            <a:off x="7985125"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8" name="Oval 203"/>
          <p:cNvSpPr>
            <a:spLocks noChangeArrowheads="1"/>
          </p:cNvSpPr>
          <p:nvPr userDrawn="1"/>
        </p:nvSpPr>
        <p:spPr bwMode="auto">
          <a:xfrm>
            <a:off x="8059738"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9" name="Oval 204"/>
          <p:cNvSpPr>
            <a:spLocks noChangeArrowheads="1"/>
          </p:cNvSpPr>
          <p:nvPr userDrawn="1"/>
        </p:nvSpPr>
        <p:spPr bwMode="auto">
          <a:xfrm>
            <a:off x="7910513" y="2601466"/>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0" name="Oval 205"/>
          <p:cNvSpPr>
            <a:spLocks noChangeArrowheads="1"/>
          </p:cNvSpPr>
          <p:nvPr userDrawn="1"/>
        </p:nvSpPr>
        <p:spPr bwMode="auto">
          <a:xfrm>
            <a:off x="7985125" y="267607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1" name="Oval 207"/>
          <p:cNvSpPr>
            <a:spLocks noChangeArrowheads="1"/>
          </p:cNvSpPr>
          <p:nvPr userDrawn="1"/>
        </p:nvSpPr>
        <p:spPr bwMode="auto">
          <a:xfrm>
            <a:off x="8059738" y="267607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2" name="Oval 208"/>
          <p:cNvSpPr>
            <a:spLocks noChangeArrowheads="1"/>
          </p:cNvSpPr>
          <p:nvPr userDrawn="1"/>
        </p:nvSpPr>
        <p:spPr bwMode="auto">
          <a:xfrm>
            <a:off x="7839076" y="2526853"/>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3" name="Oval 209"/>
          <p:cNvSpPr>
            <a:spLocks noChangeArrowheads="1"/>
          </p:cNvSpPr>
          <p:nvPr userDrawn="1"/>
        </p:nvSpPr>
        <p:spPr bwMode="auto">
          <a:xfrm>
            <a:off x="7910513" y="25268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4" name="Oval 210"/>
          <p:cNvSpPr>
            <a:spLocks noChangeArrowheads="1"/>
          </p:cNvSpPr>
          <p:nvPr userDrawn="1"/>
        </p:nvSpPr>
        <p:spPr bwMode="auto">
          <a:xfrm>
            <a:off x="8135938" y="2976115"/>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5" name="Oval 211"/>
          <p:cNvSpPr>
            <a:spLocks noChangeArrowheads="1"/>
          </p:cNvSpPr>
          <p:nvPr userDrawn="1"/>
        </p:nvSpPr>
        <p:spPr bwMode="auto">
          <a:xfrm>
            <a:off x="8210551" y="2976115"/>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6" name="Oval 212"/>
          <p:cNvSpPr>
            <a:spLocks noChangeArrowheads="1"/>
          </p:cNvSpPr>
          <p:nvPr userDrawn="1"/>
        </p:nvSpPr>
        <p:spPr bwMode="auto">
          <a:xfrm>
            <a:off x="8285163" y="2976115"/>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7" name="Oval 213"/>
          <p:cNvSpPr>
            <a:spLocks noChangeArrowheads="1"/>
          </p:cNvSpPr>
          <p:nvPr userDrawn="1"/>
        </p:nvSpPr>
        <p:spPr bwMode="auto">
          <a:xfrm>
            <a:off x="8359776" y="2976115"/>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8" name="Oval 214"/>
          <p:cNvSpPr>
            <a:spLocks noChangeArrowheads="1"/>
          </p:cNvSpPr>
          <p:nvPr userDrawn="1"/>
        </p:nvSpPr>
        <p:spPr bwMode="auto">
          <a:xfrm>
            <a:off x="8435976" y="2976115"/>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9" name="Oval 215"/>
          <p:cNvSpPr>
            <a:spLocks noChangeArrowheads="1"/>
          </p:cNvSpPr>
          <p:nvPr userDrawn="1"/>
        </p:nvSpPr>
        <p:spPr bwMode="auto">
          <a:xfrm>
            <a:off x="8510588" y="2976115"/>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0" name="Oval 216"/>
          <p:cNvSpPr>
            <a:spLocks noChangeArrowheads="1"/>
          </p:cNvSpPr>
          <p:nvPr userDrawn="1"/>
        </p:nvSpPr>
        <p:spPr bwMode="auto">
          <a:xfrm>
            <a:off x="8585201" y="2976115"/>
            <a:ext cx="68263"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1" name="Oval 217"/>
          <p:cNvSpPr>
            <a:spLocks noChangeArrowheads="1"/>
          </p:cNvSpPr>
          <p:nvPr userDrawn="1"/>
        </p:nvSpPr>
        <p:spPr bwMode="auto">
          <a:xfrm>
            <a:off x="3729038"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2" name="Oval 218"/>
          <p:cNvSpPr>
            <a:spLocks noChangeArrowheads="1"/>
          </p:cNvSpPr>
          <p:nvPr userDrawn="1"/>
        </p:nvSpPr>
        <p:spPr bwMode="auto">
          <a:xfrm>
            <a:off x="3803651"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3" name="Oval 219"/>
          <p:cNvSpPr>
            <a:spLocks noChangeArrowheads="1"/>
          </p:cNvSpPr>
          <p:nvPr userDrawn="1"/>
        </p:nvSpPr>
        <p:spPr bwMode="auto">
          <a:xfrm>
            <a:off x="3878263"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4" name="Oval 220"/>
          <p:cNvSpPr>
            <a:spLocks noChangeArrowheads="1"/>
          </p:cNvSpPr>
          <p:nvPr userDrawn="1"/>
        </p:nvSpPr>
        <p:spPr bwMode="auto">
          <a:xfrm>
            <a:off x="4478338" y="3047553"/>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5" name="Oval 221"/>
          <p:cNvSpPr>
            <a:spLocks noChangeArrowheads="1"/>
          </p:cNvSpPr>
          <p:nvPr userDrawn="1"/>
        </p:nvSpPr>
        <p:spPr bwMode="auto">
          <a:xfrm>
            <a:off x="4924426"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6" name="Oval 222"/>
          <p:cNvSpPr>
            <a:spLocks noChangeArrowheads="1"/>
          </p:cNvSpPr>
          <p:nvPr userDrawn="1"/>
        </p:nvSpPr>
        <p:spPr bwMode="auto">
          <a:xfrm>
            <a:off x="5000626"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7" name="Oval 223"/>
          <p:cNvSpPr>
            <a:spLocks noChangeArrowheads="1"/>
          </p:cNvSpPr>
          <p:nvPr userDrawn="1"/>
        </p:nvSpPr>
        <p:spPr bwMode="auto">
          <a:xfrm>
            <a:off x="5224463" y="3047553"/>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8" name="Oval 224"/>
          <p:cNvSpPr>
            <a:spLocks noChangeArrowheads="1"/>
          </p:cNvSpPr>
          <p:nvPr userDrawn="1"/>
        </p:nvSpPr>
        <p:spPr bwMode="auto">
          <a:xfrm>
            <a:off x="5300663" y="3047553"/>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9" name="Oval 225"/>
          <p:cNvSpPr>
            <a:spLocks noChangeArrowheads="1"/>
          </p:cNvSpPr>
          <p:nvPr userDrawn="1"/>
        </p:nvSpPr>
        <p:spPr bwMode="auto">
          <a:xfrm>
            <a:off x="5375276" y="3047553"/>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0" name="Oval 226"/>
          <p:cNvSpPr>
            <a:spLocks noChangeArrowheads="1"/>
          </p:cNvSpPr>
          <p:nvPr userDrawn="1"/>
        </p:nvSpPr>
        <p:spPr bwMode="auto">
          <a:xfrm>
            <a:off x="5446713"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1" name="Oval 227"/>
          <p:cNvSpPr>
            <a:spLocks noChangeArrowheads="1"/>
          </p:cNvSpPr>
          <p:nvPr userDrawn="1"/>
        </p:nvSpPr>
        <p:spPr bwMode="auto">
          <a:xfrm>
            <a:off x="5521326"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2" name="Oval 228"/>
          <p:cNvSpPr>
            <a:spLocks noChangeArrowheads="1"/>
          </p:cNvSpPr>
          <p:nvPr userDrawn="1"/>
        </p:nvSpPr>
        <p:spPr bwMode="auto">
          <a:xfrm>
            <a:off x="5595938"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3" name="Oval 229"/>
          <p:cNvSpPr>
            <a:spLocks noChangeArrowheads="1"/>
          </p:cNvSpPr>
          <p:nvPr userDrawn="1"/>
        </p:nvSpPr>
        <p:spPr bwMode="auto">
          <a:xfrm>
            <a:off x="5672138" y="3047553"/>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4" name="Oval 230"/>
          <p:cNvSpPr>
            <a:spLocks noChangeArrowheads="1"/>
          </p:cNvSpPr>
          <p:nvPr userDrawn="1"/>
        </p:nvSpPr>
        <p:spPr bwMode="auto">
          <a:xfrm>
            <a:off x="5746751"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5" name="Oval 231"/>
          <p:cNvSpPr>
            <a:spLocks noChangeArrowheads="1"/>
          </p:cNvSpPr>
          <p:nvPr userDrawn="1"/>
        </p:nvSpPr>
        <p:spPr bwMode="auto">
          <a:xfrm>
            <a:off x="5821363"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6" name="Oval 232"/>
          <p:cNvSpPr>
            <a:spLocks noChangeArrowheads="1"/>
          </p:cNvSpPr>
          <p:nvPr userDrawn="1"/>
        </p:nvSpPr>
        <p:spPr bwMode="auto">
          <a:xfrm>
            <a:off x="5895976"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7" name="Oval 233"/>
          <p:cNvSpPr>
            <a:spLocks noChangeArrowheads="1"/>
          </p:cNvSpPr>
          <p:nvPr userDrawn="1"/>
        </p:nvSpPr>
        <p:spPr bwMode="auto">
          <a:xfrm>
            <a:off x="5972176" y="3047553"/>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8" name="Oval 234"/>
          <p:cNvSpPr>
            <a:spLocks noChangeArrowheads="1"/>
          </p:cNvSpPr>
          <p:nvPr userDrawn="1"/>
        </p:nvSpPr>
        <p:spPr bwMode="auto">
          <a:xfrm>
            <a:off x="6046788" y="3047553"/>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9" name="Oval 235"/>
          <p:cNvSpPr>
            <a:spLocks noChangeArrowheads="1"/>
          </p:cNvSpPr>
          <p:nvPr userDrawn="1"/>
        </p:nvSpPr>
        <p:spPr bwMode="auto">
          <a:xfrm>
            <a:off x="6121401" y="3047553"/>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0" name="Oval 236"/>
          <p:cNvSpPr>
            <a:spLocks noChangeArrowheads="1"/>
          </p:cNvSpPr>
          <p:nvPr userDrawn="1"/>
        </p:nvSpPr>
        <p:spPr bwMode="auto">
          <a:xfrm>
            <a:off x="6196013" y="3047553"/>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1" name="Oval 237"/>
          <p:cNvSpPr>
            <a:spLocks noChangeArrowheads="1"/>
          </p:cNvSpPr>
          <p:nvPr userDrawn="1"/>
        </p:nvSpPr>
        <p:spPr bwMode="auto">
          <a:xfrm>
            <a:off x="6267451"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2" name="Oval 238"/>
          <p:cNvSpPr>
            <a:spLocks noChangeArrowheads="1"/>
          </p:cNvSpPr>
          <p:nvPr userDrawn="1"/>
        </p:nvSpPr>
        <p:spPr bwMode="auto">
          <a:xfrm>
            <a:off x="6342063"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3" name="Oval 239"/>
          <p:cNvSpPr>
            <a:spLocks noChangeArrowheads="1"/>
          </p:cNvSpPr>
          <p:nvPr userDrawn="1"/>
        </p:nvSpPr>
        <p:spPr bwMode="auto">
          <a:xfrm>
            <a:off x="6418263"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4" name="Oval 240"/>
          <p:cNvSpPr>
            <a:spLocks noChangeArrowheads="1"/>
          </p:cNvSpPr>
          <p:nvPr userDrawn="1"/>
        </p:nvSpPr>
        <p:spPr bwMode="auto">
          <a:xfrm>
            <a:off x="6492876"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5" name="Oval 241"/>
          <p:cNvSpPr>
            <a:spLocks noChangeArrowheads="1"/>
          </p:cNvSpPr>
          <p:nvPr userDrawn="1"/>
        </p:nvSpPr>
        <p:spPr bwMode="auto">
          <a:xfrm>
            <a:off x="6567488"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6" name="Oval 242"/>
          <p:cNvSpPr>
            <a:spLocks noChangeArrowheads="1"/>
          </p:cNvSpPr>
          <p:nvPr userDrawn="1"/>
        </p:nvSpPr>
        <p:spPr bwMode="auto">
          <a:xfrm>
            <a:off x="6642101"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7" name="Oval 243"/>
          <p:cNvSpPr>
            <a:spLocks noChangeArrowheads="1"/>
          </p:cNvSpPr>
          <p:nvPr userDrawn="1"/>
        </p:nvSpPr>
        <p:spPr bwMode="auto">
          <a:xfrm>
            <a:off x="6718301"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8" name="Oval 244"/>
          <p:cNvSpPr>
            <a:spLocks noChangeArrowheads="1"/>
          </p:cNvSpPr>
          <p:nvPr userDrawn="1"/>
        </p:nvSpPr>
        <p:spPr bwMode="auto">
          <a:xfrm>
            <a:off x="6792913"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9" name="Oval 245"/>
          <p:cNvSpPr>
            <a:spLocks noChangeArrowheads="1"/>
          </p:cNvSpPr>
          <p:nvPr userDrawn="1"/>
        </p:nvSpPr>
        <p:spPr bwMode="auto">
          <a:xfrm>
            <a:off x="6867526" y="3047553"/>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0" name="Oval 246"/>
          <p:cNvSpPr>
            <a:spLocks noChangeArrowheads="1"/>
          </p:cNvSpPr>
          <p:nvPr userDrawn="1"/>
        </p:nvSpPr>
        <p:spPr bwMode="auto">
          <a:xfrm>
            <a:off x="6942138" y="3047553"/>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1" name="Oval 247"/>
          <p:cNvSpPr>
            <a:spLocks noChangeArrowheads="1"/>
          </p:cNvSpPr>
          <p:nvPr userDrawn="1"/>
        </p:nvSpPr>
        <p:spPr bwMode="auto">
          <a:xfrm>
            <a:off x="7018338" y="3047553"/>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2" name="Oval 248"/>
          <p:cNvSpPr>
            <a:spLocks noChangeArrowheads="1"/>
          </p:cNvSpPr>
          <p:nvPr userDrawn="1"/>
        </p:nvSpPr>
        <p:spPr bwMode="auto">
          <a:xfrm>
            <a:off x="7089776" y="3047553"/>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3" name="Oval 249"/>
          <p:cNvSpPr>
            <a:spLocks noChangeArrowheads="1"/>
          </p:cNvSpPr>
          <p:nvPr userDrawn="1"/>
        </p:nvSpPr>
        <p:spPr bwMode="auto">
          <a:xfrm>
            <a:off x="7164388"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4" name="Oval 250"/>
          <p:cNvSpPr>
            <a:spLocks noChangeArrowheads="1"/>
          </p:cNvSpPr>
          <p:nvPr userDrawn="1"/>
        </p:nvSpPr>
        <p:spPr bwMode="auto">
          <a:xfrm>
            <a:off x="7239001"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5" name="Oval 251"/>
          <p:cNvSpPr>
            <a:spLocks noChangeArrowheads="1"/>
          </p:cNvSpPr>
          <p:nvPr userDrawn="1"/>
        </p:nvSpPr>
        <p:spPr bwMode="auto">
          <a:xfrm>
            <a:off x="7313613"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6" name="Oval 252"/>
          <p:cNvSpPr>
            <a:spLocks noChangeArrowheads="1"/>
          </p:cNvSpPr>
          <p:nvPr userDrawn="1"/>
        </p:nvSpPr>
        <p:spPr bwMode="auto">
          <a:xfrm>
            <a:off x="7389813" y="3047553"/>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7" name="Oval 253"/>
          <p:cNvSpPr>
            <a:spLocks noChangeArrowheads="1"/>
          </p:cNvSpPr>
          <p:nvPr userDrawn="1"/>
        </p:nvSpPr>
        <p:spPr bwMode="auto">
          <a:xfrm>
            <a:off x="7464426"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8" name="Oval 254"/>
          <p:cNvSpPr>
            <a:spLocks noChangeArrowheads="1"/>
          </p:cNvSpPr>
          <p:nvPr userDrawn="1"/>
        </p:nvSpPr>
        <p:spPr bwMode="auto">
          <a:xfrm>
            <a:off x="7539038"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9" name="Oval 255"/>
          <p:cNvSpPr>
            <a:spLocks noChangeArrowheads="1"/>
          </p:cNvSpPr>
          <p:nvPr userDrawn="1"/>
        </p:nvSpPr>
        <p:spPr bwMode="auto">
          <a:xfrm>
            <a:off x="7613651"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0" name="Oval 256"/>
          <p:cNvSpPr>
            <a:spLocks noChangeArrowheads="1"/>
          </p:cNvSpPr>
          <p:nvPr userDrawn="1"/>
        </p:nvSpPr>
        <p:spPr bwMode="auto">
          <a:xfrm>
            <a:off x="7689851" y="3047553"/>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1" name="Oval 257"/>
          <p:cNvSpPr>
            <a:spLocks noChangeArrowheads="1"/>
          </p:cNvSpPr>
          <p:nvPr userDrawn="1"/>
        </p:nvSpPr>
        <p:spPr bwMode="auto">
          <a:xfrm>
            <a:off x="7764463" y="3047553"/>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2" name="Oval 258"/>
          <p:cNvSpPr>
            <a:spLocks noChangeArrowheads="1"/>
          </p:cNvSpPr>
          <p:nvPr userDrawn="1"/>
        </p:nvSpPr>
        <p:spPr bwMode="auto">
          <a:xfrm>
            <a:off x="7839076" y="3047553"/>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3" name="Oval 259"/>
          <p:cNvSpPr>
            <a:spLocks noChangeArrowheads="1"/>
          </p:cNvSpPr>
          <p:nvPr userDrawn="1"/>
        </p:nvSpPr>
        <p:spPr bwMode="auto">
          <a:xfrm>
            <a:off x="7910513"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4" name="Oval 260"/>
          <p:cNvSpPr>
            <a:spLocks noChangeArrowheads="1"/>
          </p:cNvSpPr>
          <p:nvPr userDrawn="1"/>
        </p:nvSpPr>
        <p:spPr bwMode="auto">
          <a:xfrm>
            <a:off x="7985126"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5" name="Oval 261"/>
          <p:cNvSpPr>
            <a:spLocks noChangeArrowheads="1"/>
          </p:cNvSpPr>
          <p:nvPr userDrawn="1"/>
        </p:nvSpPr>
        <p:spPr bwMode="auto">
          <a:xfrm>
            <a:off x="8059738"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6" name="Oval 262"/>
          <p:cNvSpPr>
            <a:spLocks noChangeArrowheads="1"/>
          </p:cNvSpPr>
          <p:nvPr userDrawn="1"/>
        </p:nvSpPr>
        <p:spPr bwMode="auto">
          <a:xfrm>
            <a:off x="8135938"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7" name="Oval 263"/>
          <p:cNvSpPr>
            <a:spLocks noChangeArrowheads="1"/>
          </p:cNvSpPr>
          <p:nvPr userDrawn="1"/>
        </p:nvSpPr>
        <p:spPr bwMode="auto">
          <a:xfrm>
            <a:off x="8210551"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8" name="Oval 264"/>
          <p:cNvSpPr>
            <a:spLocks noChangeArrowheads="1"/>
          </p:cNvSpPr>
          <p:nvPr userDrawn="1"/>
        </p:nvSpPr>
        <p:spPr bwMode="auto">
          <a:xfrm>
            <a:off x="8285163"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9" name="Oval 265"/>
          <p:cNvSpPr>
            <a:spLocks noChangeArrowheads="1"/>
          </p:cNvSpPr>
          <p:nvPr userDrawn="1"/>
        </p:nvSpPr>
        <p:spPr bwMode="auto">
          <a:xfrm>
            <a:off x="8359776"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0" name="Oval 266"/>
          <p:cNvSpPr>
            <a:spLocks noChangeArrowheads="1"/>
          </p:cNvSpPr>
          <p:nvPr userDrawn="1"/>
        </p:nvSpPr>
        <p:spPr bwMode="auto">
          <a:xfrm>
            <a:off x="8435976"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1" name="Oval 267"/>
          <p:cNvSpPr>
            <a:spLocks noChangeArrowheads="1"/>
          </p:cNvSpPr>
          <p:nvPr userDrawn="1"/>
        </p:nvSpPr>
        <p:spPr bwMode="auto">
          <a:xfrm>
            <a:off x="8510588"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2" name="Oval 268"/>
          <p:cNvSpPr>
            <a:spLocks noChangeArrowheads="1"/>
          </p:cNvSpPr>
          <p:nvPr userDrawn="1"/>
        </p:nvSpPr>
        <p:spPr bwMode="auto">
          <a:xfrm>
            <a:off x="8585201" y="3047553"/>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3" name="Oval 269"/>
          <p:cNvSpPr>
            <a:spLocks noChangeArrowheads="1"/>
          </p:cNvSpPr>
          <p:nvPr userDrawn="1"/>
        </p:nvSpPr>
        <p:spPr bwMode="auto">
          <a:xfrm>
            <a:off x="8659813" y="3047553"/>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4" name="Oval 270"/>
          <p:cNvSpPr>
            <a:spLocks noChangeArrowheads="1"/>
          </p:cNvSpPr>
          <p:nvPr userDrawn="1"/>
        </p:nvSpPr>
        <p:spPr bwMode="auto">
          <a:xfrm>
            <a:off x="8731251"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5" name="Oval 271"/>
          <p:cNvSpPr>
            <a:spLocks noChangeArrowheads="1"/>
          </p:cNvSpPr>
          <p:nvPr userDrawn="1"/>
        </p:nvSpPr>
        <p:spPr bwMode="auto">
          <a:xfrm>
            <a:off x="8807451" y="3047553"/>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6" name="Oval 272"/>
          <p:cNvSpPr>
            <a:spLocks noChangeArrowheads="1"/>
          </p:cNvSpPr>
          <p:nvPr userDrawn="1"/>
        </p:nvSpPr>
        <p:spPr bwMode="auto">
          <a:xfrm>
            <a:off x="8882063"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7" name="Oval 273"/>
          <p:cNvSpPr>
            <a:spLocks noChangeArrowheads="1"/>
          </p:cNvSpPr>
          <p:nvPr userDrawn="1"/>
        </p:nvSpPr>
        <p:spPr bwMode="auto">
          <a:xfrm>
            <a:off x="8956676"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8" name="Oval 274"/>
          <p:cNvSpPr>
            <a:spLocks noChangeArrowheads="1"/>
          </p:cNvSpPr>
          <p:nvPr userDrawn="1"/>
        </p:nvSpPr>
        <p:spPr bwMode="auto">
          <a:xfrm>
            <a:off x="9031288"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9" name="Oval 275"/>
          <p:cNvSpPr>
            <a:spLocks noChangeArrowheads="1"/>
          </p:cNvSpPr>
          <p:nvPr userDrawn="1"/>
        </p:nvSpPr>
        <p:spPr bwMode="auto">
          <a:xfrm>
            <a:off x="9107488" y="3047553"/>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0" name="Oval 276"/>
          <p:cNvSpPr>
            <a:spLocks noChangeArrowheads="1"/>
          </p:cNvSpPr>
          <p:nvPr userDrawn="1"/>
        </p:nvSpPr>
        <p:spPr bwMode="auto">
          <a:xfrm>
            <a:off x="9182101"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1" name="Oval 277"/>
          <p:cNvSpPr>
            <a:spLocks noChangeArrowheads="1"/>
          </p:cNvSpPr>
          <p:nvPr userDrawn="1"/>
        </p:nvSpPr>
        <p:spPr bwMode="auto">
          <a:xfrm>
            <a:off x="9256713"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2" name="Oval 278"/>
          <p:cNvSpPr>
            <a:spLocks noChangeArrowheads="1"/>
          </p:cNvSpPr>
          <p:nvPr userDrawn="1"/>
        </p:nvSpPr>
        <p:spPr bwMode="auto">
          <a:xfrm>
            <a:off x="3729038"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3" name="Oval 279"/>
          <p:cNvSpPr>
            <a:spLocks noChangeArrowheads="1"/>
          </p:cNvSpPr>
          <p:nvPr userDrawn="1"/>
        </p:nvSpPr>
        <p:spPr bwMode="auto">
          <a:xfrm>
            <a:off x="3803651"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4" name="Oval 280"/>
          <p:cNvSpPr>
            <a:spLocks noChangeArrowheads="1"/>
          </p:cNvSpPr>
          <p:nvPr userDrawn="1"/>
        </p:nvSpPr>
        <p:spPr bwMode="auto">
          <a:xfrm>
            <a:off x="3878263"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5" name="Oval 281"/>
          <p:cNvSpPr>
            <a:spLocks noChangeArrowheads="1"/>
          </p:cNvSpPr>
          <p:nvPr userDrawn="1"/>
        </p:nvSpPr>
        <p:spPr bwMode="auto">
          <a:xfrm>
            <a:off x="3954463"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6" name="Oval 282"/>
          <p:cNvSpPr>
            <a:spLocks noChangeArrowheads="1"/>
          </p:cNvSpPr>
          <p:nvPr userDrawn="1"/>
        </p:nvSpPr>
        <p:spPr bwMode="auto">
          <a:xfrm>
            <a:off x="4029076"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7" name="Oval 283"/>
          <p:cNvSpPr>
            <a:spLocks noChangeArrowheads="1"/>
          </p:cNvSpPr>
          <p:nvPr userDrawn="1"/>
        </p:nvSpPr>
        <p:spPr bwMode="auto">
          <a:xfrm>
            <a:off x="4254501"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8" name="Oval 284"/>
          <p:cNvSpPr>
            <a:spLocks noChangeArrowheads="1"/>
          </p:cNvSpPr>
          <p:nvPr userDrawn="1"/>
        </p:nvSpPr>
        <p:spPr bwMode="auto">
          <a:xfrm>
            <a:off x="4329113"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9" name="Oval 285"/>
          <p:cNvSpPr>
            <a:spLocks noChangeArrowheads="1"/>
          </p:cNvSpPr>
          <p:nvPr userDrawn="1"/>
        </p:nvSpPr>
        <p:spPr bwMode="auto">
          <a:xfrm>
            <a:off x="4549776"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0" name="Oval 286"/>
          <p:cNvSpPr>
            <a:spLocks noChangeArrowheads="1"/>
          </p:cNvSpPr>
          <p:nvPr userDrawn="1"/>
        </p:nvSpPr>
        <p:spPr bwMode="auto">
          <a:xfrm>
            <a:off x="4624388"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1" name="Oval 287"/>
          <p:cNvSpPr>
            <a:spLocks noChangeArrowheads="1"/>
          </p:cNvSpPr>
          <p:nvPr userDrawn="1"/>
        </p:nvSpPr>
        <p:spPr bwMode="auto">
          <a:xfrm>
            <a:off x="4700588"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2" name="Oval 288"/>
          <p:cNvSpPr>
            <a:spLocks noChangeArrowheads="1"/>
          </p:cNvSpPr>
          <p:nvPr userDrawn="1"/>
        </p:nvSpPr>
        <p:spPr bwMode="auto">
          <a:xfrm>
            <a:off x="4775201"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3" name="Oval 289"/>
          <p:cNvSpPr>
            <a:spLocks noChangeArrowheads="1"/>
          </p:cNvSpPr>
          <p:nvPr userDrawn="1"/>
        </p:nvSpPr>
        <p:spPr bwMode="auto">
          <a:xfrm>
            <a:off x="4849813"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4" name="Oval 290"/>
          <p:cNvSpPr>
            <a:spLocks noChangeArrowheads="1"/>
          </p:cNvSpPr>
          <p:nvPr userDrawn="1"/>
        </p:nvSpPr>
        <p:spPr bwMode="auto">
          <a:xfrm>
            <a:off x="4924426"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5" name="Oval 291"/>
          <p:cNvSpPr>
            <a:spLocks noChangeArrowheads="1"/>
          </p:cNvSpPr>
          <p:nvPr userDrawn="1"/>
        </p:nvSpPr>
        <p:spPr bwMode="auto">
          <a:xfrm>
            <a:off x="5000626"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6" name="Oval 292"/>
          <p:cNvSpPr>
            <a:spLocks noChangeArrowheads="1"/>
          </p:cNvSpPr>
          <p:nvPr userDrawn="1"/>
        </p:nvSpPr>
        <p:spPr bwMode="auto">
          <a:xfrm>
            <a:off x="5075238"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7" name="Oval 293"/>
          <p:cNvSpPr>
            <a:spLocks noChangeArrowheads="1"/>
          </p:cNvSpPr>
          <p:nvPr userDrawn="1"/>
        </p:nvSpPr>
        <p:spPr bwMode="auto">
          <a:xfrm>
            <a:off x="5149851"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8" name="Oval 294"/>
          <p:cNvSpPr>
            <a:spLocks noChangeArrowheads="1"/>
          </p:cNvSpPr>
          <p:nvPr userDrawn="1"/>
        </p:nvSpPr>
        <p:spPr bwMode="auto">
          <a:xfrm>
            <a:off x="5224463" y="31221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9" name="Oval 295"/>
          <p:cNvSpPr>
            <a:spLocks noChangeArrowheads="1"/>
          </p:cNvSpPr>
          <p:nvPr userDrawn="1"/>
        </p:nvSpPr>
        <p:spPr bwMode="auto">
          <a:xfrm>
            <a:off x="5300663" y="3122165"/>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0" name="Oval 296"/>
          <p:cNvSpPr>
            <a:spLocks noChangeArrowheads="1"/>
          </p:cNvSpPr>
          <p:nvPr userDrawn="1"/>
        </p:nvSpPr>
        <p:spPr bwMode="auto">
          <a:xfrm>
            <a:off x="5375276" y="3122165"/>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1" name="Oval 297"/>
          <p:cNvSpPr>
            <a:spLocks noChangeArrowheads="1"/>
          </p:cNvSpPr>
          <p:nvPr userDrawn="1"/>
        </p:nvSpPr>
        <p:spPr bwMode="auto">
          <a:xfrm>
            <a:off x="5446713"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2" name="Oval 298"/>
          <p:cNvSpPr>
            <a:spLocks noChangeArrowheads="1"/>
          </p:cNvSpPr>
          <p:nvPr userDrawn="1"/>
        </p:nvSpPr>
        <p:spPr bwMode="auto">
          <a:xfrm>
            <a:off x="5521326"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3" name="Oval 299"/>
          <p:cNvSpPr>
            <a:spLocks noChangeArrowheads="1"/>
          </p:cNvSpPr>
          <p:nvPr userDrawn="1"/>
        </p:nvSpPr>
        <p:spPr bwMode="auto">
          <a:xfrm>
            <a:off x="5595938"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4" name="Oval 300"/>
          <p:cNvSpPr>
            <a:spLocks noChangeArrowheads="1"/>
          </p:cNvSpPr>
          <p:nvPr userDrawn="1"/>
        </p:nvSpPr>
        <p:spPr bwMode="auto">
          <a:xfrm>
            <a:off x="5672138" y="3122165"/>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5" name="Oval 301"/>
          <p:cNvSpPr>
            <a:spLocks noChangeArrowheads="1"/>
          </p:cNvSpPr>
          <p:nvPr userDrawn="1"/>
        </p:nvSpPr>
        <p:spPr bwMode="auto">
          <a:xfrm>
            <a:off x="5746751"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6" name="Oval 302"/>
          <p:cNvSpPr>
            <a:spLocks noChangeArrowheads="1"/>
          </p:cNvSpPr>
          <p:nvPr userDrawn="1"/>
        </p:nvSpPr>
        <p:spPr bwMode="auto">
          <a:xfrm>
            <a:off x="5821363"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7" name="Oval 303"/>
          <p:cNvSpPr>
            <a:spLocks noChangeArrowheads="1"/>
          </p:cNvSpPr>
          <p:nvPr userDrawn="1"/>
        </p:nvSpPr>
        <p:spPr bwMode="auto">
          <a:xfrm>
            <a:off x="5895976"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8" name="Oval 304"/>
          <p:cNvSpPr>
            <a:spLocks noChangeArrowheads="1"/>
          </p:cNvSpPr>
          <p:nvPr userDrawn="1"/>
        </p:nvSpPr>
        <p:spPr bwMode="auto">
          <a:xfrm>
            <a:off x="5972176" y="3122165"/>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9" name="Oval 305"/>
          <p:cNvSpPr>
            <a:spLocks noChangeArrowheads="1"/>
          </p:cNvSpPr>
          <p:nvPr userDrawn="1"/>
        </p:nvSpPr>
        <p:spPr bwMode="auto">
          <a:xfrm>
            <a:off x="6046788" y="3122165"/>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0" name="Oval 306"/>
          <p:cNvSpPr>
            <a:spLocks noChangeArrowheads="1"/>
          </p:cNvSpPr>
          <p:nvPr userDrawn="1"/>
        </p:nvSpPr>
        <p:spPr bwMode="auto">
          <a:xfrm>
            <a:off x="6121401" y="31221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1" name="Oval 307"/>
          <p:cNvSpPr>
            <a:spLocks noChangeArrowheads="1"/>
          </p:cNvSpPr>
          <p:nvPr userDrawn="1"/>
        </p:nvSpPr>
        <p:spPr bwMode="auto">
          <a:xfrm>
            <a:off x="6196013" y="31221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2" name="Oval 308"/>
          <p:cNvSpPr>
            <a:spLocks noChangeArrowheads="1"/>
          </p:cNvSpPr>
          <p:nvPr userDrawn="1"/>
        </p:nvSpPr>
        <p:spPr bwMode="auto">
          <a:xfrm>
            <a:off x="6267451"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3" name="Oval 309"/>
          <p:cNvSpPr>
            <a:spLocks noChangeArrowheads="1"/>
          </p:cNvSpPr>
          <p:nvPr userDrawn="1"/>
        </p:nvSpPr>
        <p:spPr bwMode="auto">
          <a:xfrm>
            <a:off x="6342063"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4" name="Oval 310"/>
          <p:cNvSpPr>
            <a:spLocks noChangeArrowheads="1"/>
          </p:cNvSpPr>
          <p:nvPr userDrawn="1"/>
        </p:nvSpPr>
        <p:spPr bwMode="auto">
          <a:xfrm>
            <a:off x="6418263"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5" name="Oval 311"/>
          <p:cNvSpPr>
            <a:spLocks noChangeArrowheads="1"/>
          </p:cNvSpPr>
          <p:nvPr userDrawn="1"/>
        </p:nvSpPr>
        <p:spPr bwMode="auto">
          <a:xfrm>
            <a:off x="6492876"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6" name="Oval 312"/>
          <p:cNvSpPr>
            <a:spLocks noChangeArrowheads="1"/>
          </p:cNvSpPr>
          <p:nvPr userDrawn="1"/>
        </p:nvSpPr>
        <p:spPr bwMode="auto">
          <a:xfrm>
            <a:off x="6567488"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7" name="Oval 313"/>
          <p:cNvSpPr>
            <a:spLocks noChangeArrowheads="1"/>
          </p:cNvSpPr>
          <p:nvPr userDrawn="1"/>
        </p:nvSpPr>
        <p:spPr bwMode="auto">
          <a:xfrm>
            <a:off x="6642101"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8" name="Oval 314"/>
          <p:cNvSpPr>
            <a:spLocks noChangeArrowheads="1"/>
          </p:cNvSpPr>
          <p:nvPr userDrawn="1"/>
        </p:nvSpPr>
        <p:spPr bwMode="auto">
          <a:xfrm>
            <a:off x="6718301"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9" name="Oval 315"/>
          <p:cNvSpPr>
            <a:spLocks noChangeArrowheads="1"/>
          </p:cNvSpPr>
          <p:nvPr userDrawn="1"/>
        </p:nvSpPr>
        <p:spPr bwMode="auto">
          <a:xfrm>
            <a:off x="6792913"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0" name="Oval 316"/>
          <p:cNvSpPr>
            <a:spLocks noChangeArrowheads="1"/>
          </p:cNvSpPr>
          <p:nvPr userDrawn="1"/>
        </p:nvSpPr>
        <p:spPr bwMode="auto">
          <a:xfrm>
            <a:off x="6867526" y="31221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1" name="Oval 317"/>
          <p:cNvSpPr>
            <a:spLocks noChangeArrowheads="1"/>
          </p:cNvSpPr>
          <p:nvPr userDrawn="1"/>
        </p:nvSpPr>
        <p:spPr bwMode="auto">
          <a:xfrm>
            <a:off x="6942138" y="31221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2" name="Oval 318"/>
          <p:cNvSpPr>
            <a:spLocks noChangeArrowheads="1"/>
          </p:cNvSpPr>
          <p:nvPr userDrawn="1"/>
        </p:nvSpPr>
        <p:spPr bwMode="auto">
          <a:xfrm>
            <a:off x="7018338" y="3122165"/>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3" name="Oval 319"/>
          <p:cNvSpPr>
            <a:spLocks noChangeArrowheads="1"/>
          </p:cNvSpPr>
          <p:nvPr userDrawn="1"/>
        </p:nvSpPr>
        <p:spPr bwMode="auto">
          <a:xfrm>
            <a:off x="7089776" y="3122165"/>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4" name="Oval 320"/>
          <p:cNvSpPr>
            <a:spLocks noChangeArrowheads="1"/>
          </p:cNvSpPr>
          <p:nvPr userDrawn="1"/>
        </p:nvSpPr>
        <p:spPr bwMode="auto">
          <a:xfrm>
            <a:off x="7164388"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5" name="Oval 321"/>
          <p:cNvSpPr>
            <a:spLocks noChangeArrowheads="1"/>
          </p:cNvSpPr>
          <p:nvPr userDrawn="1"/>
        </p:nvSpPr>
        <p:spPr bwMode="auto">
          <a:xfrm>
            <a:off x="7239001"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6" name="Oval 322"/>
          <p:cNvSpPr>
            <a:spLocks noChangeArrowheads="1"/>
          </p:cNvSpPr>
          <p:nvPr userDrawn="1"/>
        </p:nvSpPr>
        <p:spPr bwMode="auto">
          <a:xfrm>
            <a:off x="7313613"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7" name="Oval 323"/>
          <p:cNvSpPr>
            <a:spLocks noChangeArrowheads="1"/>
          </p:cNvSpPr>
          <p:nvPr userDrawn="1"/>
        </p:nvSpPr>
        <p:spPr bwMode="auto">
          <a:xfrm>
            <a:off x="7389813" y="3122165"/>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8" name="Oval 324"/>
          <p:cNvSpPr>
            <a:spLocks noChangeArrowheads="1"/>
          </p:cNvSpPr>
          <p:nvPr userDrawn="1"/>
        </p:nvSpPr>
        <p:spPr bwMode="auto">
          <a:xfrm>
            <a:off x="7464426"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9" name="Oval 325"/>
          <p:cNvSpPr>
            <a:spLocks noChangeArrowheads="1"/>
          </p:cNvSpPr>
          <p:nvPr userDrawn="1"/>
        </p:nvSpPr>
        <p:spPr bwMode="auto">
          <a:xfrm>
            <a:off x="7539038"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0" name="Oval 326"/>
          <p:cNvSpPr>
            <a:spLocks noChangeArrowheads="1"/>
          </p:cNvSpPr>
          <p:nvPr userDrawn="1"/>
        </p:nvSpPr>
        <p:spPr bwMode="auto">
          <a:xfrm>
            <a:off x="7613651"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1" name="Oval 327"/>
          <p:cNvSpPr>
            <a:spLocks noChangeArrowheads="1"/>
          </p:cNvSpPr>
          <p:nvPr userDrawn="1"/>
        </p:nvSpPr>
        <p:spPr bwMode="auto">
          <a:xfrm>
            <a:off x="7689851" y="3122165"/>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2" name="Oval 328"/>
          <p:cNvSpPr>
            <a:spLocks noChangeArrowheads="1"/>
          </p:cNvSpPr>
          <p:nvPr userDrawn="1"/>
        </p:nvSpPr>
        <p:spPr bwMode="auto">
          <a:xfrm>
            <a:off x="7764463" y="3122165"/>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3" name="Oval 329"/>
          <p:cNvSpPr>
            <a:spLocks noChangeArrowheads="1"/>
          </p:cNvSpPr>
          <p:nvPr userDrawn="1"/>
        </p:nvSpPr>
        <p:spPr bwMode="auto">
          <a:xfrm>
            <a:off x="7839076" y="31221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4" name="Oval 330"/>
          <p:cNvSpPr>
            <a:spLocks noChangeArrowheads="1"/>
          </p:cNvSpPr>
          <p:nvPr userDrawn="1"/>
        </p:nvSpPr>
        <p:spPr bwMode="auto">
          <a:xfrm>
            <a:off x="7910513"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5" name="Oval 331"/>
          <p:cNvSpPr>
            <a:spLocks noChangeArrowheads="1"/>
          </p:cNvSpPr>
          <p:nvPr userDrawn="1"/>
        </p:nvSpPr>
        <p:spPr bwMode="auto">
          <a:xfrm>
            <a:off x="7985126"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6" name="Oval 332"/>
          <p:cNvSpPr>
            <a:spLocks noChangeArrowheads="1"/>
          </p:cNvSpPr>
          <p:nvPr userDrawn="1"/>
        </p:nvSpPr>
        <p:spPr bwMode="auto">
          <a:xfrm>
            <a:off x="8059738"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7" name="Oval 333"/>
          <p:cNvSpPr>
            <a:spLocks noChangeArrowheads="1"/>
          </p:cNvSpPr>
          <p:nvPr userDrawn="1"/>
        </p:nvSpPr>
        <p:spPr bwMode="auto">
          <a:xfrm>
            <a:off x="8135938"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8" name="Oval 334"/>
          <p:cNvSpPr>
            <a:spLocks noChangeArrowheads="1"/>
          </p:cNvSpPr>
          <p:nvPr userDrawn="1"/>
        </p:nvSpPr>
        <p:spPr bwMode="auto">
          <a:xfrm>
            <a:off x="8210551"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9" name="Oval 335"/>
          <p:cNvSpPr>
            <a:spLocks noChangeArrowheads="1"/>
          </p:cNvSpPr>
          <p:nvPr userDrawn="1"/>
        </p:nvSpPr>
        <p:spPr bwMode="auto">
          <a:xfrm>
            <a:off x="8285163"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0" name="Oval 336"/>
          <p:cNvSpPr>
            <a:spLocks noChangeArrowheads="1"/>
          </p:cNvSpPr>
          <p:nvPr userDrawn="1"/>
        </p:nvSpPr>
        <p:spPr bwMode="auto">
          <a:xfrm>
            <a:off x="8359776"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1" name="Oval 337"/>
          <p:cNvSpPr>
            <a:spLocks noChangeArrowheads="1"/>
          </p:cNvSpPr>
          <p:nvPr userDrawn="1"/>
        </p:nvSpPr>
        <p:spPr bwMode="auto">
          <a:xfrm>
            <a:off x="8435976"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2" name="Oval 338"/>
          <p:cNvSpPr>
            <a:spLocks noChangeArrowheads="1"/>
          </p:cNvSpPr>
          <p:nvPr userDrawn="1"/>
        </p:nvSpPr>
        <p:spPr bwMode="auto">
          <a:xfrm>
            <a:off x="8510588"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3" name="Oval 339"/>
          <p:cNvSpPr>
            <a:spLocks noChangeArrowheads="1"/>
          </p:cNvSpPr>
          <p:nvPr userDrawn="1"/>
        </p:nvSpPr>
        <p:spPr bwMode="auto">
          <a:xfrm>
            <a:off x="8585201" y="31221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4" name="Oval 340"/>
          <p:cNvSpPr>
            <a:spLocks noChangeArrowheads="1"/>
          </p:cNvSpPr>
          <p:nvPr userDrawn="1"/>
        </p:nvSpPr>
        <p:spPr bwMode="auto">
          <a:xfrm>
            <a:off x="8659813" y="31221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5" name="Oval 341"/>
          <p:cNvSpPr>
            <a:spLocks noChangeArrowheads="1"/>
          </p:cNvSpPr>
          <p:nvPr userDrawn="1"/>
        </p:nvSpPr>
        <p:spPr bwMode="auto">
          <a:xfrm>
            <a:off x="8731251"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6" name="Oval 342"/>
          <p:cNvSpPr>
            <a:spLocks noChangeArrowheads="1"/>
          </p:cNvSpPr>
          <p:nvPr userDrawn="1"/>
        </p:nvSpPr>
        <p:spPr bwMode="auto">
          <a:xfrm>
            <a:off x="8807451" y="3122165"/>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7" name="Oval 343"/>
          <p:cNvSpPr>
            <a:spLocks noChangeArrowheads="1"/>
          </p:cNvSpPr>
          <p:nvPr userDrawn="1"/>
        </p:nvSpPr>
        <p:spPr bwMode="auto">
          <a:xfrm>
            <a:off x="8882063"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8" name="Oval 344"/>
          <p:cNvSpPr>
            <a:spLocks noChangeArrowheads="1"/>
          </p:cNvSpPr>
          <p:nvPr userDrawn="1"/>
        </p:nvSpPr>
        <p:spPr bwMode="auto">
          <a:xfrm>
            <a:off x="8956676"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9" name="Oval 345"/>
          <p:cNvSpPr>
            <a:spLocks noChangeArrowheads="1"/>
          </p:cNvSpPr>
          <p:nvPr userDrawn="1"/>
        </p:nvSpPr>
        <p:spPr bwMode="auto">
          <a:xfrm>
            <a:off x="9031288"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0" name="Oval 346"/>
          <p:cNvSpPr>
            <a:spLocks noChangeArrowheads="1"/>
          </p:cNvSpPr>
          <p:nvPr userDrawn="1"/>
        </p:nvSpPr>
        <p:spPr bwMode="auto">
          <a:xfrm>
            <a:off x="9107488" y="3122165"/>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1" name="Oval 347"/>
          <p:cNvSpPr>
            <a:spLocks noChangeArrowheads="1"/>
          </p:cNvSpPr>
          <p:nvPr userDrawn="1"/>
        </p:nvSpPr>
        <p:spPr bwMode="auto">
          <a:xfrm>
            <a:off x="9182101"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2" name="Oval 348"/>
          <p:cNvSpPr>
            <a:spLocks noChangeArrowheads="1"/>
          </p:cNvSpPr>
          <p:nvPr userDrawn="1"/>
        </p:nvSpPr>
        <p:spPr bwMode="auto">
          <a:xfrm>
            <a:off x="9256713"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3" name="Oval 349"/>
          <p:cNvSpPr>
            <a:spLocks noChangeArrowheads="1"/>
          </p:cNvSpPr>
          <p:nvPr userDrawn="1"/>
        </p:nvSpPr>
        <p:spPr bwMode="auto">
          <a:xfrm>
            <a:off x="9331326"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4" name="Oval 350"/>
          <p:cNvSpPr>
            <a:spLocks noChangeArrowheads="1"/>
          </p:cNvSpPr>
          <p:nvPr userDrawn="1"/>
        </p:nvSpPr>
        <p:spPr bwMode="auto">
          <a:xfrm>
            <a:off x="9405938" y="31221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5" name="Oval 351"/>
          <p:cNvSpPr>
            <a:spLocks noChangeArrowheads="1"/>
          </p:cNvSpPr>
          <p:nvPr userDrawn="1"/>
        </p:nvSpPr>
        <p:spPr bwMode="auto">
          <a:xfrm>
            <a:off x="3729038"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6" name="Oval 352"/>
          <p:cNvSpPr>
            <a:spLocks noChangeArrowheads="1"/>
          </p:cNvSpPr>
          <p:nvPr userDrawn="1"/>
        </p:nvSpPr>
        <p:spPr bwMode="auto">
          <a:xfrm>
            <a:off x="3803651"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7" name="Oval 353"/>
          <p:cNvSpPr>
            <a:spLocks noChangeArrowheads="1"/>
          </p:cNvSpPr>
          <p:nvPr userDrawn="1"/>
        </p:nvSpPr>
        <p:spPr bwMode="auto">
          <a:xfrm>
            <a:off x="3878263"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8" name="Oval 354"/>
          <p:cNvSpPr>
            <a:spLocks noChangeArrowheads="1"/>
          </p:cNvSpPr>
          <p:nvPr userDrawn="1"/>
        </p:nvSpPr>
        <p:spPr bwMode="auto">
          <a:xfrm>
            <a:off x="3954463"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9" name="Oval 355"/>
          <p:cNvSpPr>
            <a:spLocks noChangeArrowheads="1"/>
          </p:cNvSpPr>
          <p:nvPr userDrawn="1"/>
        </p:nvSpPr>
        <p:spPr bwMode="auto">
          <a:xfrm>
            <a:off x="4029076"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0" name="Oval 356"/>
          <p:cNvSpPr>
            <a:spLocks noChangeArrowheads="1"/>
          </p:cNvSpPr>
          <p:nvPr userDrawn="1"/>
        </p:nvSpPr>
        <p:spPr bwMode="auto">
          <a:xfrm>
            <a:off x="4029076" y="327297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1" name="Oval 357"/>
          <p:cNvSpPr>
            <a:spLocks noChangeArrowheads="1"/>
          </p:cNvSpPr>
          <p:nvPr userDrawn="1"/>
        </p:nvSpPr>
        <p:spPr bwMode="auto">
          <a:xfrm>
            <a:off x="4103688"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2" name="Oval 358"/>
          <p:cNvSpPr>
            <a:spLocks noChangeArrowheads="1"/>
          </p:cNvSpPr>
          <p:nvPr userDrawn="1"/>
        </p:nvSpPr>
        <p:spPr bwMode="auto">
          <a:xfrm>
            <a:off x="4254501"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3" name="Oval 359"/>
          <p:cNvSpPr>
            <a:spLocks noChangeArrowheads="1"/>
          </p:cNvSpPr>
          <p:nvPr userDrawn="1"/>
        </p:nvSpPr>
        <p:spPr bwMode="auto">
          <a:xfrm>
            <a:off x="4329113"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4" name="Oval 360"/>
          <p:cNvSpPr>
            <a:spLocks noChangeArrowheads="1"/>
          </p:cNvSpPr>
          <p:nvPr userDrawn="1"/>
        </p:nvSpPr>
        <p:spPr bwMode="auto">
          <a:xfrm>
            <a:off x="4403726" y="31983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5" name="Oval 361"/>
          <p:cNvSpPr>
            <a:spLocks noChangeArrowheads="1"/>
          </p:cNvSpPr>
          <p:nvPr userDrawn="1"/>
        </p:nvSpPr>
        <p:spPr bwMode="auto">
          <a:xfrm>
            <a:off x="4478338" y="31983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6" name="Oval 362"/>
          <p:cNvSpPr>
            <a:spLocks noChangeArrowheads="1"/>
          </p:cNvSpPr>
          <p:nvPr userDrawn="1"/>
        </p:nvSpPr>
        <p:spPr bwMode="auto">
          <a:xfrm>
            <a:off x="4549776"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7" name="Oval 363"/>
          <p:cNvSpPr>
            <a:spLocks noChangeArrowheads="1"/>
          </p:cNvSpPr>
          <p:nvPr userDrawn="1"/>
        </p:nvSpPr>
        <p:spPr bwMode="auto">
          <a:xfrm>
            <a:off x="4624388"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8" name="Oval 364"/>
          <p:cNvSpPr>
            <a:spLocks noChangeArrowheads="1"/>
          </p:cNvSpPr>
          <p:nvPr userDrawn="1"/>
        </p:nvSpPr>
        <p:spPr bwMode="auto">
          <a:xfrm>
            <a:off x="4700588"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9" name="Oval 365"/>
          <p:cNvSpPr>
            <a:spLocks noChangeArrowheads="1"/>
          </p:cNvSpPr>
          <p:nvPr userDrawn="1"/>
        </p:nvSpPr>
        <p:spPr bwMode="auto">
          <a:xfrm>
            <a:off x="4775201"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0" name="Oval 366"/>
          <p:cNvSpPr>
            <a:spLocks noChangeArrowheads="1"/>
          </p:cNvSpPr>
          <p:nvPr userDrawn="1"/>
        </p:nvSpPr>
        <p:spPr bwMode="auto">
          <a:xfrm>
            <a:off x="4849813"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1" name="Oval 367"/>
          <p:cNvSpPr>
            <a:spLocks noChangeArrowheads="1"/>
          </p:cNvSpPr>
          <p:nvPr userDrawn="1"/>
        </p:nvSpPr>
        <p:spPr bwMode="auto">
          <a:xfrm>
            <a:off x="4924426"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2" name="Oval 368"/>
          <p:cNvSpPr>
            <a:spLocks noChangeArrowheads="1"/>
          </p:cNvSpPr>
          <p:nvPr userDrawn="1"/>
        </p:nvSpPr>
        <p:spPr bwMode="auto">
          <a:xfrm>
            <a:off x="5000626"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3" name="Oval 369"/>
          <p:cNvSpPr>
            <a:spLocks noChangeArrowheads="1"/>
          </p:cNvSpPr>
          <p:nvPr userDrawn="1"/>
        </p:nvSpPr>
        <p:spPr bwMode="auto">
          <a:xfrm>
            <a:off x="5075238"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4" name="Oval 370"/>
          <p:cNvSpPr>
            <a:spLocks noChangeArrowheads="1"/>
          </p:cNvSpPr>
          <p:nvPr userDrawn="1"/>
        </p:nvSpPr>
        <p:spPr bwMode="auto">
          <a:xfrm>
            <a:off x="5149851"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5" name="Oval 371"/>
          <p:cNvSpPr>
            <a:spLocks noChangeArrowheads="1"/>
          </p:cNvSpPr>
          <p:nvPr userDrawn="1"/>
        </p:nvSpPr>
        <p:spPr bwMode="auto">
          <a:xfrm>
            <a:off x="5224463" y="31983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6" name="Oval 372"/>
          <p:cNvSpPr>
            <a:spLocks noChangeArrowheads="1"/>
          </p:cNvSpPr>
          <p:nvPr userDrawn="1"/>
        </p:nvSpPr>
        <p:spPr bwMode="auto">
          <a:xfrm>
            <a:off x="5300663" y="3198365"/>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7" name="Oval 373"/>
          <p:cNvSpPr>
            <a:spLocks noChangeArrowheads="1"/>
          </p:cNvSpPr>
          <p:nvPr userDrawn="1"/>
        </p:nvSpPr>
        <p:spPr bwMode="auto">
          <a:xfrm>
            <a:off x="5375276" y="3198365"/>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8" name="Oval 374"/>
          <p:cNvSpPr>
            <a:spLocks noChangeArrowheads="1"/>
          </p:cNvSpPr>
          <p:nvPr userDrawn="1"/>
        </p:nvSpPr>
        <p:spPr bwMode="auto">
          <a:xfrm>
            <a:off x="5446713"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9" name="Oval 375"/>
          <p:cNvSpPr>
            <a:spLocks noChangeArrowheads="1"/>
          </p:cNvSpPr>
          <p:nvPr userDrawn="1"/>
        </p:nvSpPr>
        <p:spPr bwMode="auto">
          <a:xfrm>
            <a:off x="5521326"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0" name="Oval 376"/>
          <p:cNvSpPr>
            <a:spLocks noChangeArrowheads="1"/>
          </p:cNvSpPr>
          <p:nvPr userDrawn="1"/>
        </p:nvSpPr>
        <p:spPr bwMode="auto">
          <a:xfrm>
            <a:off x="5595938"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1" name="Oval 377"/>
          <p:cNvSpPr>
            <a:spLocks noChangeArrowheads="1"/>
          </p:cNvSpPr>
          <p:nvPr userDrawn="1"/>
        </p:nvSpPr>
        <p:spPr bwMode="auto">
          <a:xfrm>
            <a:off x="5672138" y="3198365"/>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2" name="Oval 378"/>
          <p:cNvSpPr>
            <a:spLocks noChangeArrowheads="1"/>
          </p:cNvSpPr>
          <p:nvPr userDrawn="1"/>
        </p:nvSpPr>
        <p:spPr bwMode="auto">
          <a:xfrm>
            <a:off x="5746751"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3" name="Oval 379"/>
          <p:cNvSpPr>
            <a:spLocks noChangeArrowheads="1"/>
          </p:cNvSpPr>
          <p:nvPr userDrawn="1"/>
        </p:nvSpPr>
        <p:spPr bwMode="auto">
          <a:xfrm>
            <a:off x="5821363"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4" name="Oval 380"/>
          <p:cNvSpPr>
            <a:spLocks noChangeArrowheads="1"/>
          </p:cNvSpPr>
          <p:nvPr userDrawn="1"/>
        </p:nvSpPr>
        <p:spPr bwMode="auto">
          <a:xfrm>
            <a:off x="5895976"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5" name="Oval 381"/>
          <p:cNvSpPr>
            <a:spLocks noChangeArrowheads="1"/>
          </p:cNvSpPr>
          <p:nvPr userDrawn="1"/>
        </p:nvSpPr>
        <p:spPr bwMode="auto">
          <a:xfrm>
            <a:off x="5972176" y="3198365"/>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6" name="Oval 382"/>
          <p:cNvSpPr>
            <a:spLocks noChangeArrowheads="1"/>
          </p:cNvSpPr>
          <p:nvPr userDrawn="1"/>
        </p:nvSpPr>
        <p:spPr bwMode="auto">
          <a:xfrm>
            <a:off x="6046788" y="3198365"/>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7" name="Oval 383"/>
          <p:cNvSpPr>
            <a:spLocks noChangeArrowheads="1"/>
          </p:cNvSpPr>
          <p:nvPr userDrawn="1"/>
        </p:nvSpPr>
        <p:spPr bwMode="auto">
          <a:xfrm>
            <a:off x="6121401" y="31983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8" name="Oval 384"/>
          <p:cNvSpPr>
            <a:spLocks noChangeArrowheads="1"/>
          </p:cNvSpPr>
          <p:nvPr userDrawn="1"/>
        </p:nvSpPr>
        <p:spPr bwMode="auto">
          <a:xfrm>
            <a:off x="6196013" y="31983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9" name="Oval 385"/>
          <p:cNvSpPr>
            <a:spLocks noChangeArrowheads="1"/>
          </p:cNvSpPr>
          <p:nvPr userDrawn="1"/>
        </p:nvSpPr>
        <p:spPr bwMode="auto">
          <a:xfrm>
            <a:off x="6267451"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0" name="Oval 386"/>
          <p:cNvSpPr>
            <a:spLocks noChangeArrowheads="1"/>
          </p:cNvSpPr>
          <p:nvPr userDrawn="1"/>
        </p:nvSpPr>
        <p:spPr bwMode="auto">
          <a:xfrm>
            <a:off x="6342063"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1" name="Oval 387"/>
          <p:cNvSpPr>
            <a:spLocks noChangeArrowheads="1"/>
          </p:cNvSpPr>
          <p:nvPr userDrawn="1"/>
        </p:nvSpPr>
        <p:spPr bwMode="auto">
          <a:xfrm>
            <a:off x="6418263"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2" name="Oval 388"/>
          <p:cNvSpPr>
            <a:spLocks noChangeArrowheads="1"/>
          </p:cNvSpPr>
          <p:nvPr userDrawn="1"/>
        </p:nvSpPr>
        <p:spPr bwMode="auto">
          <a:xfrm>
            <a:off x="6492876"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3" name="Oval 389"/>
          <p:cNvSpPr>
            <a:spLocks noChangeArrowheads="1"/>
          </p:cNvSpPr>
          <p:nvPr userDrawn="1"/>
        </p:nvSpPr>
        <p:spPr bwMode="auto">
          <a:xfrm>
            <a:off x="6567488"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4" name="Oval 390"/>
          <p:cNvSpPr>
            <a:spLocks noChangeArrowheads="1"/>
          </p:cNvSpPr>
          <p:nvPr userDrawn="1"/>
        </p:nvSpPr>
        <p:spPr bwMode="auto">
          <a:xfrm>
            <a:off x="6642101"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5" name="Oval 391"/>
          <p:cNvSpPr>
            <a:spLocks noChangeArrowheads="1"/>
          </p:cNvSpPr>
          <p:nvPr userDrawn="1"/>
        </p:nvSpPr>
        <p:spPr bwMode="auto">
          <a:xfrm>
            <a:off x="6718301"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6" name="Oval 392"/>
          <p:cNvSpPr>
            <a:spLocks noChangeArrowheads="1"/>
          </p:cNvSpPr>
          <p:nvPr userDrawn="1"/>
        </p:nvSpPr>
        <p:spPr bwMode="auto">
          <a:xfrm>
            <a:off x="6792913"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7" name="Oval 393"/>
          <p:cNvSpPr>
            <a:spLocks noChangeArrowheads="1"/>
          </p:cNvSpPr>
          <p:nvPr userDrawn="1"/>
        </p:nvSpPr>
        <p:spPr bwMode="auto">
          <a:xfrm>
            <a:off x="6867526" y="31983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8" name="Oval 394"/>
          <p:cNvSpPr>
            <a:spLocks noChangeArrowheads="1"/>
          </p:cNvSpPr>
          <p:nvPr userDrawn="1"/>
        </p:nvSpPr>
        <p:spPr bwMode="auto">
          <a:xfrm>
            <a:off x="6942138" y="31983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9" name="Oval 395"/>
          <p:cNvSpPr>
            <a:spLocks noChangeArrowheads="1"/>
          </p:cNvSpPr>
          <p:nvPr userDrawn="1"/>
        </p:nvSpPr>
        <p:spPr bwMode="auto">
          <a:xfrm>
            <a:off x="7018338" y="3198365"/>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0" name="Oval 396"/>
          <p:cNvSpPr>
            <a:spLocks noChangeArrowheads="1"/>
          </p:cNvSpPr>
          <p:nvPr userDrawn="1"/>
        </p:nvSpPr>
        <p:spPr bwMode="auto">
          <a:xfrm>
            <a:off x="7089776" y="3198365"/>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1" name="Oval 397"/>
          <p:cNvSpPr>
            <a:spLocks noChangeArrowheads="1"/>
          </p:cNvSpPr>
          <p:nvPr userDrawn="1"/>
        </p:nvSpPr>
        <p:spPr bwMode="auto">
          <a:xfrm>
            <a:off x="7164388"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2" name="Oval 398"/>
          <p:cNvSpPr>
            <a:spLocks noChangeArrowheads="1"/>
          </p:cNvSpPr>
          <p:nvPr userDrawn="1"/>
        </p:nvSpPr>
        <p:spPr bwMode="auto">
          <a:xfrm>
            <a:off x="7239001"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3" name="Oval 399"/>
          <p:cNvSpPr>
            <a:spLocks noChangeArrowheads="1"/>
          </p:cNvSpPr>
          <p:nvPr userDrawn="1"/>
        </p:nvSpPr>
        <p:spPr bwMode="auto">
          <a:xfrm>
            <a:off x="7313613"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4" name="Oval 400"/>
          <p:cNvSpPr>
            <a:spLocks noChangeArrowheads="1"/>
          </p:cNvSpPr>
          <p:nvPr userDrawn="1"/>
        </p:nvSpPr>
        <p:spPr bwMode="auto">
          <a:xfrm>
            <a:off x="7389813" y="3198365"/>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5" name="Oval 401"/>
          <p:cNvSpPr>
            <a:spLocks noChangeArrowheads="1"/>
          </p:cNvSpPr>
          <p:nvPr userDrawn="1"/>
        </p:nvSpPr>
        <p:spPr bwMode="auto">
          <a:xfrm>
            <a:off x="7464426"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6" name="Oval 402"/>
          <p:cNvSpPr>
            <a:spLocks noChangeArrowheads="1"/>
          </p:cNvSpPr>
          <p:nvPr userDrawn="1"/>
        </p:nvSpPr>
        <p:spPr bwMode="auto">
          <a:xfrm>
            <a:off x="7539038"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7" name="Oval 403"/>
          <p:cNvSpPr>
            <a:spLocks noChangeArrowheads="1"/>
          </p:cNvSpPr>
          <p:nvPr userDrawn="1"/>
        </p:nvSpPr>
        <p:spPr bwMode="auto">
          <a:xfrm>
            <a:off x="7613651"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8" name="Oval 404"/>
          <p:cNvSpPr>
            <a:spLocks noChangeArrowheads="1"/>
          </p:cNvSpPr>
          <p:nvPr userDrawn="1"/>
        </p:nvSpPr>
        <p:spPr bwMode="auto">
          <a:xfrm>
            <a:off x="7689851" y="3198365"/>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9" name="Oval 405"/>
          <p:cNvSpPr>
            <a:spLocks noChangeArrowheads="1"/>
          </p:cNvSpPr>
          <p:nvPr userDrawn="1"/>
        </p:nvSpPr>
        <p:spPr bwMode="auto">
          <a:xfrm>
            <a:off x="7764463" y="3198365"/>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0" name="Oval 406"/>
          <p:cNvSpPr>
            <a:spLocks noChangeArrowheads="1"/>
          </p:cNvSpPr>
          <p:nvPr userDrawn="1"/>
        </p:nvSpPr>
        <p:spPr bwMode="auto">
          <a:xfrm>
            <a:off x="7839076" y="31983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1" name="Oval 408"/>
          <p:cNvSpPr>
            <a:spLocks noChangeArrowheads="1"/>
          </p:cNvSpPr>
          <p:nvPr userDrawn="1"/>
        </p:nvSpPr>
        <p:spPr bwMode="auto">
          <a:xfrm>
            <a:off x="7910513" y="3198366"/>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2" name="Oval 409"/>
          <p:cNvSpPr>
            <a:spLocks noChangeArrowheads="1"/>
          </p:cNvSpPr>
          <p:nvPr userDrawn="1"/>
        </p:nvSpPr>
        <p:spPr bwMode="auto">
          <a:xfrm>
            <a:off x="7985126" y="3198366"/>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3" name="Oval 410"/>
          <p:cNvSpPr>
            <a:spLocks noChangeArrowheads="1"/>
          </p:cNvSpPr>
          <p:nvPr userDrawn="1"/>
        </p:nvSpPr>
        <p:spPr bwMode="auto">
          <a:xfrm>
            <a:off x="8059738" y="3198366"/>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4" name="Oval 411"/>
          <p:cNvSpPr>
            <a:spLocks noChangeArrowheads="1"/>
          </p:cNvSpPr>
          <p:nvPr userDrawn="1"/>
        </p:nvSpPr>
        <p:spPr bwMode="auto">
          <a:xfrm>
            <a:off x="8135938" y="3198366"/>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5" name="Oval 412"/>
          <p:cNvSpPr>
            <a:spLocks noChangeArrowheads="1"/>
          </p:cNvSpPr>
          <p:nvPr userDrawn="1"/>
        </p:nvSpPr>
        <p:spPr bwMode="auto">
          <a:xfrm>
            <a:off x="8210551" y="3198366"/>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6" name="Oval 413"/>
          <p:cNvSpPr>
            <a:spLocks noChangeArrowheads="1"/>
          </p:cNvSpPr>
          <p:nvPr userDrawn="1"/>
        </p:nvSpPr>
        <p:spPr bwMode="auto">
          <a:xfrm>
            <a:off x="8285163" y="3198366"/>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7" name="Oval 414"/>
          <p:cNvSpPr>
            <a:spLocks noChangeArrowheads="1"/>
          </p:cNvSpPr>
          <p:nvPr userDrawn="1"/>
        </p:nvSpPr>
        <p:spPr bwMode="auto">
          <a:xfrm>
            <a:off x="8359776" y="3198366"/>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8" name="Oval 415"/>
          <p:cNvSpPr>
            <a:spLocks noChangeArrowheads="1"/>
          </p:cNvSpPr>
          <p:nvPr userDrawn="1"/>
        </p:nvSpPr>
        <p:spPr bwMode="auto">
          <a:xfrm>
            <a:off x="8435976" y="3198366"/>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9" name="Oval 416"/>
          <p:cNvSpPr>
            <a:spLocks noChangeArrowheads="1"/>
          </p:cNvSpPr>
          <p:nvPr userDrawn="1"/>
        </p:nvSpPr>
        <p:spPr bwMode="auto">
          <a:xfrm>
            <a:off x="8510588" y="3198366"/>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0" name="Oval 417"/>
          <p:cNvSpPr>
            <a:spLocks noChangeArrowheads="1"/>
          </p:cNvSpPr>
          <p:nvPr userDrawn="1"/>
        </p:nvSpPr>
        <p:spPr bwMode="auto">
          <a:xfrm>
            <a:off x="8585201" y="3198366"/>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1" name="Oval 418"/>
          <p:cNvSpPr>
            <a:spLocks noChangeArrowheads="1"/>
          </p:cNvSpPr>
          <p:nvPr userDrawn="1"/>
        </p:nvSpPr>
        <p:spPr bwMode="auto">
          <a:xfrm>
            <a:off x="8659813" y="3198366"/>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2" name="Oval 419"/>
          <p:cNvSpPr>
            <a:spLocks noChangeArrowheads="1"/>
          </p:cNvSpPr>
          <p:nvPr userDrawn="1"/>
        </p:nvSpPr>
        <p:spPr bwMode="auto">
          <a:xfrm>
            <a:off x="8731251" y="3198366"/>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3" name="Oval 420"/>
          <p:cNvSpPr>
            <a:spLocks noChangeArrowheads="1"/>
          </p:cNvSpPr>
          <p:nvPr userDrawn="1"/>
        </p:nvSpPr>
        <p:spPr bwMode="auto">
          <a:xfrm>
            <a:off x="8807451" y="3198366"/>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4" name="Oval 421"/>
          <p:cNvSpPr>
            <a:spLocks noChangeArrowheads="1"/>
          </p:cNvSpPr>
          <p:nvPr userDrawn="1"/>
        </p:nvSpPr>
        <p:spPr bwMode="auto">
          <a:xfrm>
            <a:off x="8882063" y="3198366"/>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5" name="Oval 422"/>
          <p:cNvSpPr>
            <a:spLocks noChangeArrowheads="1"/>
          </p:cNvSpPr>
          <p:nvPr userDrawn="1"/>
        </p:nvSpPr>
        <p:spPr bwMode="auto">
          <a:xfrm>
            <a:off x="8956676" y="3198366"/>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6" name="Oval 423"/>
          <p:cNvSpPr>
            <a:spLocks noChangeArrowheads="1"/>
          </p:cNvSpPr>
          <p:nvPr userDrawn="1"/>
        </p:nvSpPr>
        <p:spPr bwMode="auto">
          <a:xfrm>
            <a:off x="9031288" y="3198366"/>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7" name="Oval 424"/>
          <p:cNvSpPr>
            <a:spLocks noChangeArrowheads="1"/>
          </p:cNvSpPr>
          <p:nvPr userDrawn="1"/>
        </p:nvSpPr>
        <p:spPr bwMode="auto">
          <a:xfrm>
            <a:off x="9107488" y="3198366"/>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8" name="Oval 425"/>
          <p:cNvSpPr>
            <a:spLocks noChangeArrowheads="1"/>
          </p:cNvSpPr>
          <p:nvPr userDrawn="1"/>
        </p:nvSpPr>
        <p:spPr bwMode="auto">
          <a:xfrm>
            <a:off x="9182101" y="3198366"/>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9" name="Oval 426"/>
          <p:cNvSpPr>
            <a:spLocks noChangeArrowheads="1"/>
          </p:cNvSpPr>
          <p:nvPr userDrawn="1"/>
        </p:nvSpPr>
        <p:spPr bwMode="auto">
          <a:xfrm>
            <a:off x="9256713" y="3198366"/>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0" name="Oval 427"/>
          <p:cNvSpPr>
            <a:spLocks noChangeArrowheads="1"/>
          </p:cNvSpPr>
          <p:nvPr userDrawn="1"/>
        </p:nvSpPr>
        <p:spPr bwMode="auto">
          <a:xfrm>
            <a:off x="9331326" y="3198366"/>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1" name="Oval 428"/>
          <p:cNvSpPr>
            <a:spLocks noChangeArrowheads="1"/>
          </p:cNvSpPr>
          <p:nvPr userDrawn="1"/>
        </p:nvSpPr>
        <p:spPr bwMode="auto">
          <a:xfrm>
            <a:off x="9405938" y="3198366"/>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2" name="Oval 429"/>
          <p:cNvSpPr>
            <a:spLocks noChangeArrowheads="1"/>
          </p:cNvSpPr>
          <p:nvPr userDrawn="1"/>
        </p:nvSpPr>
        <p:spPr bwMode="auto">
          <a:xfrm>
            <a:off x="9482138" y="3198366"/>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3" name="Oval 430"/>
          <p:cNvSpPr>
            <a:spLocks noChangeArrowheads="1"/>
          </p:cNvSpPr>
          <p:nvPr userDrawn="1"/>
        </p:nvSpPr>
        <p:spPr bwMode="auto">
          <a:xfrm>
            <a:off x="3729038"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4" name="Oval 431"/>
          <p:cNvSpPr>
            <a:spLocks noChangeArrowheads="1"/>
          </p:cNvSpPr>
          <p:nvPr userDrawn="1"/>
        </p:nvSpPr>
        <p:spPr bwMode="auto">
          <a:xfrm>
            <a:off x="3803651"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5" name="Oval 432"/>
          <p:cNvSpPr>
            <a:spLocks noChangeArrowheads="1"/>
          </p:cNvSpPr>
          <p:nvPr userDrawn="1"/>
        </p:nvSpPr>
        <p:spPr bwMode="auto">
          <a:xfrm>
            <a:off x="3878263"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6" name="Oval 433"/>
          <p:cNvSpPr>
            <a:spLocks noChangeArrowheads="1"/>
          </p:cNvSpPr>
          <p:nvPr userDrawn="1"/>
        </p:nvSpPr>
        <p:spPr bwMode="auto">
          <a:xfrm>
            <a:off x="4254501"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7" name="Oval 434"/>
          <p:cNvSpPr>
            <a:spLocks noChangeArrowheads="1"/>
          </p:cNvSpPr>
          <p:nvPr userDrawn="1"/>
        </p:nvSpPr>
        <p:spPr bwMode="auto">
          <a:xfrm>
            <a:off x="4329113"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8" name="Oval 435"/>
          <p:cNvSpPr>
            <a:spLocks noChangeArrowheads="1"/>
          </p:cNvSpPr>
          <p:nvPr userDrawn="1"/>
        </p:nvSpPr>
        <p:spPr bwMode="auto">
          <a:xfrm>
            <a:off x="4403726" y="3272979"/>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9" name="Oval 436"/>
          <p:cNvSpPr>
            <a:spLocks noChangeArrowheads="1"/>
          </p:cNvSpPr>
          <p:nvPr userDrawn="1"/>
        </p:nvSpPr>
        <p:spPr bwMode="auto">
          <a:xfrm>
            <a:off x="4478338" y="3272979"/>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0" name="Oval 437"/>
          <p:cNvSpPr>
            <a:spLocks noChangeArrowheads="1"/>
          </p:cNvSpPr>
          <p:nvPr userDrawn="1"/>
        </p:nvSpPr>
        <p:spPr bwMode="auto">
          <a:xfrm>
            <a:off x="4549776"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1" name="Oval 438"/>
          <p:cNvSpPr>
            <a:spLocks noChangeArrowheads="1"/>
          </p:cNvSpPr>
          <p:nvPr userDrawn="1"/>
        </p:nvSpPr>
        <p:spPr bwMode="auto">
          <a:xfrm>
            <a:off x="4624388"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2" name="Oval 439"/>
          <p:cNvSpPr>
            <a:spLocks noChangeArrowheads="1"/>
          </p:cNvSpPr>
          <p:nvPr userDrawn="1"/>
        </p:nvSpPr>
        <p:spPr bwMode="auto">
          <a:xfrm>
            <a:off x="4700588"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3" name="Oval 440"/>
          <p:cNvSpPr>
            <a:spLocks noChangeArrowheads="1"/>
          </p:cNvSpPr>
          <p:nvPr userDrawn="1"/>
        </p:nvSpPr>
        <p:spPr bwMode="auto">
          <a:xfrm>
            <a:off x="4775201"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4" name="Oval 441"/>
          <p:cNvSpPr>
            <a:spLocks noChangeArrowheads="1"/>
          </p:cNvSpPr>
          <p:nvPr userDrawn="1"/>
        </p:nvSpPr>
        <p:spPr bwMode="auto">
          <a:xfrm>
            <a:off x="4849813"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5" name="Oval 442"/>
          <p:cNvSpPr>
            <a:spLocks noChangeArrowheads="1"/>
          </p:cNvSpPr>
          <p:nvPr userDrawn="1"/>
        </p:nvSpPr>
        <p:spPr bwMode="auto">
          <a:xfrm>
            <a:off x="4924426"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6" name="Oval 443"/>
          <p:cNvSpPr>
            <a:spLocks noChangeArrowheads="1"/>
          </p:cNvSpPr>
          <p:nvPr userDrawn="1"/>
        </p:nvSpPr>
        <p:spPr bwMode="auto">
          <a:xfrm>
            <a:off x="5000626"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7" name="Oval 444"/>
          <p:cNvSpPr>
            <a:spLocks noChangeArrowheads="1"/>
          </p:cNvSpPr>
          <p:nvPr userDrawn="1"/>
        </p:nvSpPr>
        <p:spPr bwMode="auto">
          <a:xfrm>
            <a:off x="5075238"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8" name="Oval 445"/>
          <p:cNvSpPr>
            <a:spLocks noChangeArrowheads="1"/>
          </p:cNvSpPr>
          <p:nvPr userDrawn="1"/>
        </p:nvSpPr>
        <p:spPr bwMode="auto">
          <a:xfrm>
            <a:off x="5149851"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9" name="Oval 446"/>
          <p:cNvSpPr>
            <a:spLocks noChangeArrowheads="1"/>
          </p:cNvSpPr>
          <p:nvPr userDrawn="1"/>
        </p:nvSpPr>
        <p:spPr bwMode="auto">
          <a:xfrm>
            <a:off x="5224463" y="3272979"/>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0" name="Oval 447"/>
          <p:cNvSpPr>
            <a:spLocks noChangeArrowheads="1"/>
          </p:cNvSpPr>
          <p:nvPr userDrawn="1"/>
        </p:nvSpPr>
        <p:spPr bwMode="auto">
          <a:xfrm>
            <a:off x="5300663" y="3272979"/>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1" name="Oval 448"/>
          <p:cNvSpPr>
            <a:spLocks noChangeArrowheads="1"/>
          </p:cNvSpPr>
          <p:nvPr userDrawn="1"/>
        </p:nvSpPr>
        <p:spPr bwMode="auto">
          <a:xfrm>
            <a:off x="5375276" y="3272979"/>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2" name="Oval 449"/>
          <p:cNvSpPr>
            <a:spLocks noChangeArrowheads="1"/>
          </p:cNvSpPr>
          <p:nvPr userDrawn="1"/>
        </p:nvSpPr>
        <p:spPr bwMode="auto">
          <a:xfrm>
            <a:off x="5446713"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3" name="Oval 450"/>
          <p:cNvSpPr>
            <a:spLocks noChangeArrowheads="1"/>
          </p:cNvSpPr>
          <p:nvPr userDrawn="1"/>
        </p:nvSpPr>
        <p:spPr bwMode="auto">
          <a:xfrm>
            <a:off x="5521326"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4" name="Oval 451"/>
          <p:cNvSpPr>
            <a:spLocks noChangeArrowheads="1"/>
          </p:cNvSpPr>
          <p:nvPr userDrawn="1"/>
        </p:nvSpPr>
        <p:spPr bwMode="auto">
          <a:xfrm>
            <a:off x="5595938"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5" name="Oval 452"/>
          <p:cNvSpPr>
            <a:spLocks noChangeArrowheads="1"/>
          </p:cNvSpPr>
          <p:nvPr userDrawn="1"/>
        </p:nvSpPr>
        <p:spPr bwMode="auto">
          <a:xfrm>
            <a:off x="5672138" y="3272979"/>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6" name="Oval 453"/>
          <p:cNvSpPr>
            <a:spLocks noChangeArrowheads="1"/>
          </p:cNvSpPr>
          <p:nvPr userDrawn="1"/>
        </p:nvSpPr>
        <p:spPr bwMode="auto">
          <a:xfrm>
            <a:off x="5746751"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7" name="Oval 454"/>
          <p:cNvSpPr>
            <a:spLocks noChangeArrowheads="1"/>
          </p:cNvSpPr>
          <p:nvPr userDrawn="1"/>
        </p:nvSpPr>
        <p:spPr bwMode="auto">
          <a:xfrm>
            <a:off x="5821363"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8" name="Oval 455"/>
          <p:cNvSpPr>
            <a:spLocks noChangeArrowheads="1"/>
          </p:cNvSpPr>
          <p:nvPr userDrawn="1"/>
        </p:nvSpPr>
        <p:spPr bwMode="auto">
          <a:xfrm>
            <a:off x="5895976"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9" name="Oval 456"/>
          <p:cNvSpPr>
            <a:spLocks noChangeArrowheads="1"/>
          </p:cNvSpPr>
          <p:nvPr userDrawn="1"/>
        </p:nvSpPr>
        <p:spPr bwMode="auto">
          <a:xfrm>
            <a:off x="5972176" y="3272979"/>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0" name="Oval 457"/>
          <p:cNvSpPr>
            <a:spLocks noChangeArrowheads="1"/>
          </p:cNvSpPr>
          <p:nvPr userDrawn="1"/>
        </p:nvSpPr>
        <p:spPr bwMode="auto">
          <a:xfrm>
            <a:off x="6046788" y="3272979"/>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1" name="Oval 458"/>
          <p:cNvSpPr>
            <a:spLocks noChangeArrowheads="1"/>
          </p:cNvSpPr>
          <p:nvPr userDrawn="1"/>
        </p:nvSpPr>
        <p:spPr bwMode="auto">
          <a:xfrm>
            <a:off x="6121401" y="3272979"/>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2" name="Oval 459"/>
          <p:cNvSpPr>
            <a:spLocks noChangeArrowheads="1"/>
          </p:cNvSpPr>
          <p:nvPr userDrawn="1"/>
        </p:nvSpPr>
        <p:spPr bwMode="auto">
          <a:xfrm>
            <a:off x="6196013" y="3272979"/>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3" name="Oval 460"/>
          <p:cNvSpPr>
            <a:spLocks noChangeArrowheads="1"/>
          </p:cNvSpPr>
          <p:nvPr userDrawn="1"/>
        </p:nvSpPr>
        <p:spPr bwMode="auto">
          <a:xfrm>
            <a:off x="6267451"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4" name="Oval 461"/>
          <p:cNvSpPr>
            <a:spLocks noChangeArrowheads="1"/>
          </p:cNvSpPr>
          <p:nvPr userDrawn="1"/>
        </p:nvSpPr>
        <p:spPr bwMode="auto">
          <a:xfrm>
            <a:off x="6342063"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5" name="Oval 462"/>
          <p:cNvSpPr>
            <a:spLocks noChangeArrowheads="1"/>
          </p:cNvSpPr>
          <p:nvPr userDrawn="1"/>
        </p:nvSpPr>
        <p:spPr bwMode="auto">
          <a:xfrm>
            <a:off x="6418263"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6" name="Oval 463"/>
          <p:cNvSpPr>
            <a:spLocks noChangeArrowheads="1"/>
          </p:cNvSpPr>
          <p:nvPr userDrawn="1"/>
        </p:nvSpPr>
        <p:spPr bwMode="auto">
          <a:xfrm>
            <a:off x="6492876"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7" name="Oval 464"/>
          <p:cNvSpPr>
            <a:spLocks noChangeArrowheads="1"/>
          </p:cNvSpPr>
          <p:nvPr userDrawn="1"/>
        </p:nvSpPr>
        <p:spPr bwMode="auto">
          <a:xfrm>
            <a:off x="6567488"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8" name="Oval 465"/>
          <p:cNvSpPr>
            <a:spLocks noChangeArrowheads="1"/>
          </p:cNvSpPr>
          <p:nvPr userDrawn="1"/>
        </p:nvSpPr>
        <p:spPr bwMode="auto">
          <a:xfrm>
            <a:off x="6642101"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9" name="Oval 466"/>
          <p:cNvSpPr>
            <a:spLocks noChangeArrowheads="1"/>
          </p:cNvSpPr>
          <p:nvPr userDrawn="1"/>
        </p:nvSpPr>
        <p:spPr bwMode="auto">
          <a:xfrm>
            <a:off x="6718301"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0" name="Oval 467"/>
          <p:cNvSpPr>
            <a:spLocks noChangeArrowheads="1"/>
          </p:cNvSpPr>
          <p:nvPr userDrawn="1"/>
        </p:nvSpPr>
        <p:spPr bwMode="auto">
          <a:xfrm>
            <a:off x="6792913"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1" name="Oval 468"/>
          <p:cNvSpPr>
            <a:spLocks noChangeArrowheads="1"/>
          </p:cNvSpPr>
          <p:nvPr userDrawn="1"/>
        </p:nvSpPr>
        <p:spPr bwMode="auto">
          <a:xfrm>
            <a:off x="6867526" y="3272979"/>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2" name="Oval 469"/>
          <p:cNvSpPr>
            <a:spLocks noChangeArrowheads="1"/>
          </p:cNvSpPr>
          <p:nvPr userDrawn="1"/>
        </p:nvSpPr>
        <p:spPr bwMode="auto">
          <a:xfrm>
            <a:off x="6942138" y="3272979"/>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3" name="Oval 470"/>
          <p:cNvSpPr>
            <a:spLocks noChangeArrowheads="1"/>
          </p:cNvSpPr>
          <p:nvPr userDrawn="1"/>
        </p:nvSpPr>
        <p:spPr bwMode="auto">
          <a:xfrm>
            <a:off x="7018338" y="3272979"/>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4" name="Oval 471"/>
          <p:cNvSpPr>
            <a:spLocks noChangeArrowheads="1"/>
          </p:cNvSpPr>
          <p:nvPr userDrawn="1"/>
        </p:nvSpPr>
        <p:spPr bwMode="auto">
          <a:xfrm>
            <a:off x="7089776" y="3272979"/>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5" name="Oval 472"/>
          <p:cNvSpPr>
            <a:spLocks noChangeArrowheads="1"/>
          </p:cNvSpPr>
          <p:nvPr userDrawn="1"/>
        </p:nvSpPr>
        <p:spPr bwMode="auto">
          <a:xfrm>
            <a:off x="7164388"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6" name="Oval 473"/>
          <p:cNvSpPr>
            <a:spLocks noChangeArrowheads="1"/>
          </p:cNvSpPr>
          <p:nvPr userDrawn="1"/>
        </p:nvSpPr>
        <p:spPr bwMode="auto">
          <a:xfrm>
            <a:off x="7239001"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7" name="Oval 474"/>
          <p:cNvSpPr>
            <a:spLocks noChangeArrowheads="1"/>
          </p:cNvSpPr>
          <p:nvPr userDrawn="1"/>
        </p:nvSpPr>
        <p:spPr bwMode="auto">
          <a:xfrm>
            <a:off x="7313613"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8" name="Oval 475"/>
          <p:cNvSpPr>
            <a:spLocks noChangeArrowheads="1"/>
          </p:cNvSpPr>
          <p:nvPr userDrawn="1"/>
        </p:nvSpPr>
        <p:spPr bwMode="auto">
          <a:xfrm>
            <a:off x="7389813" y="3272979"/>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9" name="Oval 476"/>
          <p:cNvSpPr>
            <a:spLocks noChangeArrowheads="1"/>
          </p:cNvSpPr>
          <p:nvPr userDrawn="1"/>
        </p:nvSpPr>
        <p:spPr bwMode="auto">
          <a:xfrm>
            <a:off x="7464426"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0" name="Oval 477"/>
          <p:cNvSpPr>
            <a:spLocks noChangeArrowheads="1"/>
          </p:cNvSpPr>
          <p:nvPr userDrawn="1"/>
        </p:nvSpPr>
        <p:spPr bwMode="auto">
          <a:xfrm>
            <a:off x="7539038"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1" name="Oval 478"/>
          <p:cNvSpPr>
            <a:spLocks noChangeArrowheads="1"/>
          </p:cNvSpPr>
          <p:nvPr userDrawn="1"/>
        </p:nvSpPr>
        <p:spPr bwMode="auto">
          <a:xfrm>
            <a:off x="7613651"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2" name="Oval 479"/>
          <p:cNvSpPr>
            <a:spLocks noChangeArrowheads="1"/>
          </p:cNvSpPr>
          <p:nvPr userDrawn="1"/>
        </p:nvSpPr>
        <p:spPr bwMode="auto">
          <a:xfrm>
            <a:off x="7689851" y="3272979"/>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3" name="Oval 480"/>
          <p:cNvSpPr>
            <a:spLocks noChangeArrowheads="1"/>
          </p:cNvSpPr>
          <p:nvPr userDrawn="1"/>
        </p:nvSpPr>
        <p:spPr bwMode="auto">
          <a:xfrm>
            <a:off x="7764463" y="3272979"/>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4" name="Oval 481"/>
          <p:cNvSpPr>
            <a:spLocks noChangeArrowheads="1"/>
          </p:cNvSpPr>
          <p:nvPr userDrawn="1"/>
        </p:nvSpPr>
        <p:spPr bwMode="auto">
          <a:xfrm>
            <a:off x="7839076" y="3272979"/>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5" name="Oval 482"/>
          <p:cNvSpPr>
            <a:spLocks noChangeArrowheads="1"/>
          </p:cNvSpPr>
          <p:nvPr userDrawn="1"/>
        </p:nvSpPr>
        <p:spPr bwMode="auto">
          <a:xfrm>
            <a:off x="7910513"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6" name="Oval 483"/>
          <p:cNvSpPr>
            <a:spLocks noChangeArrowheads="1"/>
          </p:cNvSpPr>
          <p:nvPr userDrawn="1"/>
        </p:nvSpPr>
        <p:spPr bwMode="auto">
          <a:xfrm>
            <a:off x="7985126"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7" name="Oval 484"/>
          <p:cNvSpPr>
            <a:spLocks noChangeArrowheads="1"/>
          </p:cNvSpPr>
          <p:nvPr userDrawn="1"/>
        </p:nvSpPr>
        <p:spPr bwMode="auto">
          <a:xfrm>
            <a:off x="8059738"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8" name="Oval 485"/>
          <p:cNvSpPr>
            <a:spLocks noChangeArrowheads="1"/>
          </p:cNvSpPr>
          <p:nvPr userDrawn="1"/>
        </p:nvSpPr>
        <p:spPr bwMode="auto">
          <a:xfrm>
            <a:off x="8135938"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9" name="Oval 486"/>
          <p:cNvSpPr>
            <a:spLocks noChangeArrowheads="1"/>
          </p:cNvSpPr>
          <p:nvPr userDrawn="1"/>
        </p:nvSpPr>
        <p:spPr bwMode="auto">
          <a:xfrm>
            <a:off x="8210551"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0" name="Oval 487"/>
          <p:cNvSpPr>
            <a:spLocks noChangeArrowheads="1"/>
          </p:cNvSpPr>
          <p:nvPr userDrawn="1"/>
        </p:nvSpPr>
        <p:spPr bwMode="auto">
          <a:xfrm>
            <a:off x="8285163"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1" name="Oval 488"/>
          <p:cNvSpPr>
            <a:spLocks noChangeArrowheads="1"/>
          </p:cNvSpPr>
          <p:nvPr userDrawn="1"/>
        </p:nvSpPr>
        <p:spPr bwMode="auto">
          <a:xfrm>
            <a:off x="8359776"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2" name="Oval 489"/>
          <p:cNvSpPr>
            <a:spLocks noChangeArrowheads="1"/>
          </p:cNvSpPr>
          <p:nvPr userDrawn="1"/>
        </p:nvSpPr>
        <p:spPr bwMode="auto">
          <a:xfrm>
            <a:off x="8435976"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3" name="Oval 490"/>
          <p:cNvSpPr>
            <a:spLocks noChangeArrowheads="1"/>
          </p:cNvSpPr>
          <p:nvPr userDrawn="1"/>
        </p:nvSpPr>
        <p:spPr bwMode="auto">
          <a:xfrm>
            <a:off x="8510588"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4" name="Oval 491"/>
          <p:cNvSpPr>
            <a:spLocks noChangeArrowheads="1"/>
          </p:cNvSpPr>
          <p:nvPr userDrawn="1"/>
        </p:nvSpPr>
        <p:spPr bwMode="auto">
          <a:xfrm>
            <a:off x="8585201" y="3272979"/>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5" name="Oval 492"/>
          <p:cNvSpPr>
            <a:spLocks noChangeArrowheads="1"/>
          </p:cNvSpPr>
          <p:nvPr userDrawn="1"/>
        </p:nvSpPr>
        <p:spPr bwMode="auto">
          <a:xfrm>
            <a:off x="8659813" y="3272979"/>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6" name="Oval 493"/>
          <p:cNvSpPr>
            <a:spLocks noChangeArrowheads="1"/>
          </p:cNvSpPr>
          <p:nvPr userDrawn="1"/>
        </p:nvSpPr>
        <p:spPr bwMode="auto">
          <a:xfrm>
            <a:off x="8731251"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7" name="Oval 494"/>
          <p:cNvSpPr>
            <a:spLocks noChangeArrowheads="1"/>
          </p:cNvSpPr>
          <p:nvPr userDrawn="1"/>
        </p:nvSpPr>
        <p:spPr bwMode="auto">
          <a:xfrm>
            <a:off x="8807451" y="3272979"/>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8" name="Oval 495"/>
          <p:cNvSpPr>
            <a:spLocks noChangeArrowheads="1"/>
          </p:cNvSpPr>
          <p:nvPr userDrawn="1"/>
        </p:nvSpPr>
        <p:spPr bwMode="auto">
          <a:xfrm>
            <a:off x="8882063"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9" name="Oval 496"/>
          <p:cNvSpPr>
            <a:spLocks noChangeArrowheads="1"/>
          </p:cNvSpPr>
          <p:nvPr userDrawn="1"/>
        </p:nvSpPr>
        <p:spPr bwMode="auto">
          <a:xfrm>
            <a:off x="8956676"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0" name="Oval 497"/>
          <p:cNvSpPr>
            <a:spLocks noChangeArrowheads="1"/>
          </p:cNvSpPr>
          <p:nvPr userDrawn="1"/>
        </p:nvSpPr>
        <p:spPr bwMode="auto">
          <a:xfrm>
            <a:off x="9031288"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1" name="Oval 498"/>
          <p:cNvSpPr>
            <a:spLocks noChangeArrowheads="1"/>
          </p:cNvSpPr>
          <p:nvPr userDrawn="1"/>
        </p:nvSpPr>
        <p:spPr bwMode="auto">
          <a:xfrm>
            <a:off x="9107488" y="3272979"/>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2" name="Oval 499"/>
          <p:cNvSpPr>
            <a:spLocks noChangeArrowheads="1"/>
          </p:cNvSpPr>
          <p:nvPr userDrawn="1"/>
        </p:nvSpPr>
        <p:spPr bwMode="auto">
          <a:xfrm>
            <a:off x="9182101"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3" name="Oval 500"/>
          <p:cNvSpPr>
            <a:spLocks noChangeArrowheads="1"/>
          </p:cNvSpPr>
          <p:nvPr userDrawn="1"/>
        </p:nvSpPr>
        <p:spPr bwMode="auto">
          <a:xfrm>
            <a:off x="9256713"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4" name="Oval 501"/>
          <p:cNvSpPr>
            <a:spLocks noChangeArrowheads="1"/>
          </p:cNvSpPr>
          <p:nvPr userDrawn="1"/>
        </p:nvSpPr>
        <p:spPr bwMode="auto">
          <a:xfrm>
            <a:off x="9331326"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5" name="Oval 502"/>
          <p:cNvSpPr>
            <a:spLocks noChangeArrowheads="1"/>
          </p:cNvSpPr>
          <p:nvPr userDrawn="1"/>
        </p:nvSpPr>
        <p:spPr bwMode="auto">
          <a:xfrm>
            <a:off x="9405938" y="3272979"/>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6" name="Oval 503"/>
          <p:cNvSpPr>
            <a:spLocks noChangeArrowheads="1"/>
          </p:cNvSpPr>
          <p:nvPr userDrawn="1"/>
        </p:nvSpPr>
        <p:spPr bwMode="auto">
          <a:xfrm>
            <a:off x="9482138" y="3272979"/>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7" name="Oval 504"/>
          <p:cNvSpPr>
            <a:spLocks noChangeArrowheads="1"/>
          </p:cNvSpPr>
          <p:nvPr userDrawn="1"/>
        </p:nvSpPr>
        <p:spPr bwMode="auto">
          <a:xfrm>
            <a:off x="9553576"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8" name="Oval 505"/>
          <p:cNvSpPr>
            <a:spLocks noChangeArrowheads="1"/>
          </p:cNvSpPr>
          <p:nvPr userDrawn="1"/>
        </p:nvSpPr>
        <p:spPr bwMode="auto">
          <a:xfrm>
            <a:off x="9628188"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9" name="Oval 506"/>
          <p:cNvSpPr>
            <a:spLocks noChangeArrowheads="1"/>
          </p:cNvSpPr>
          <p:nvPr userDrawn="1"/>
        </p:nvSpPr>
        <p:spPr bwMode="auto">
          <a:xfrm>
            <a:off x="9702801"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0" name="Oval 507"/>
          <p:cNvSpPr>
            <a:spLocks noChangeArrowheads="1"/>
          </p:cNvSpPr>
          <p:nvPr userDrawn="1"/>
        </p:nvSpPr>
        <p:spPr bwMode="auto">
          <a:xfrm>
            <a:off x="3803651"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1" name="Oval 508"/>
          <p:cNvSpPr>
            <a:spLocks noChangeArrowheads="1"/>
          </p:cNvSpPr>
          <p:nvPr userDrawn="1"/>
        </p:nvSpPr>
        <p:spPr bwMode="auto">
          <a:xfrm>
            <a:off x="3878263"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2" name="Oval 509"/>
          <p:cNvSpPr>
            <a:spLocks noChangeArrowheads="1"/>
          </p:cNvSpPr>
          <p:nvPr userDrawn="1"/>
        </p:nvSpPr>
        <p:spPr bwMode="auto">
          <a:xfrm>
            <a:off x="4178301"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3" name="Oval 510"/>
          <p:cNvSpPr>
            <a:spLocks noChangeArrowheads="1"/>
          </p:cNvSpPr>
          <p:nvPr userDrawn="1"/>
        </p:nvSpPr>
        <p:spPr bwMode="auto">
          <a:xfrm>
            <a:off x="4254501"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4" name="Oval 511"/>
          <p:cNvSpPr>
            <a:spLocks noChangeArrowheads="1"/>
          </p:cNvSpPr>
          <p:nvPr userDrawn="1"/>
        </p:nvSpPr>
        <p:spPr bwMode="auto">
          <a:xfrm>
            <a:off x="4329113"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5" name="Oval 512"/>
          <p:cNvSpPr>
            <a:spLocks noChangeArrowheads="1"/>
          </p:cNvSpPr>
          <p:nvPr userDrawn="1"/>
        </p:nvSpPr>
        <p:spPr bwMode="auto">
          <a:xfrm>
            <a:off x="4403726" y="3347591"/>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6" name="Oval 513"/>
          <p:cNvSpPr>
            <a:spLocks noChangeArrowheads="1"/>
          </p:cNvSpPr>
          <p:nvPr userDrawn="1"/>
        </p:nvSpPr>
        <p:spPr bwMode="auto">
          <a:xfrm>
            <a:off x="4478338" y="3347591"/>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7" name="Oval 514"/>
          <p:cNvSpPr>
            <a:spLocks noChangeArrowheads="1"/>
          </p:cNvSpPr>
          <p:nvPr userDrawn="1"/>
        </p:nvSpPr>
        <p:spPr bwMode="auto">
          <a:xfrm>
            <a:off x="4549776"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8" name="Oval 515"/>
          <p:cNvSpPr>
            <a:spLocks noChangeArrowheads="1"/>
          </p:cNvSpPr>
          <p:nvPr userDrawn="1"/>
        </p:nvSpPr>
        <p:spPr bwMode="auto">
          <a:xfrm>
            <a:off x="4624388"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9" name="Oval 516"/>
          <p:cNvSpPr>
            <a:spLocks noChangeArrowheads="1"/>
          </p:cNvSpPr>
          <p:nvPr userDrawn="1"/>
        </p:nvSpPr>
        <p:spPr bwMode="auto">
          <a:xfrm>
            <a:off x="4700588"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0" name="Oval 517"/>
          <p:cNvSpPr>
            <a:spLocks noChangeArrowheads="1"/>
          </p:cNvSpPr>
          <p:nvPr userDrawn="1"/>
        </p:nvSpPr>
        <p:spPr bwMode="auto">
          <a:xfrm>
            <a:off x="4775201"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1" name="Oval 518"/>
          <p:cNvSpPr>
            <a:spLocks noChangeArrowheads="1"/>
          </p:cNvSpPr>
          <p:nvPr userDrawn="1"/>
        </p:nvSpPr>
        <p:spPr bwMode="auto">
          <a:xfrm>
            <a:off x="4849813"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2" name="Oval 519"/>
          <p:cNvSpPr>
            <a:spLocks noChangeArrowheads="1"/>
          </p:cNvSpPr>
          <p:nvPr userDrawn="1"/>
        </p:nvSpPr>
        <p:spPr bwMode="auto">
          <a:xfrm>
            <a:off x="4924426"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3" name="Oval 520"/>
          <p:cNvSpPr>
            <a:spLocks noChangeArrowheads="1"/>
          </p:cNvSpPr>
          <p:nvPr userDrawn="1"/>
        </p:nvSpPr>
        <p:spPr bwMode="auto">
          <a:xfrm>
            <a:off x="5000626"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4" name="Oval 521"/>
          <p:cNvSpPr>
            <a:spLocks noChangeArrowheads="1"/>
          </p:cNvSpPr>
          <p:nvPr userDrawn="1"/>
        </p:nvSpPr>
        <p:spPr bwMode="auto">
          <a:xfrm>
            <a:off x="5075238"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5" name="Oval 522"/>
          <p:cNvSpPr>
            <a:spLocks noChangeArrowheads="1"/>
          </p:cNvSpPr>
          <p:nvPr userDrawn="1"/>
        </p:nvSpPr>
        <p:spPr bwMode="auto">
          <a:xfrm>
            <a:off x="5149851"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6" name="Oval 523"/>
          <p:cNvSpPr>
            <a:spLocks noChangeArrowheads="1"/>
          </p:cNvSpPr>
          <p:nvPr userDrawn="1"/>
        </p:nvSpPr>
        <p:spPr bwMode="auto">
          <a:xfrm>
            <a:off x="5224463" y="3347591"/>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7" name="Oval 524"/>
          <p:cNvSpPr>
            <a:spLocks noChangeArrowheads="1"/>
          </p:cNvSpPr>
          <p:nvPr userDrawn="1"/>
        </p:nvSpPr>
        <p:spPr bwMode="auto">
          <a:xfrm>
            <a:off x="5300663" y="3347591"/>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8" name="Oval 525"/>
          <p:cNvSpPr>
            <a:spLocks noChangeArrowheads="1"/>
          </p:cNvSpPr>
          <p:nvPr userDrawn="1"/>
        </p:nvSpPr>
        <p:spPr bwMode="auto">
          <a:xfrm>
            <a:off x="5375276" y="3347591"/>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9" name="Oval 526"/>
          <p:cNvSpPr>
            <a:spLocks noChangeArrowheads="1"/>
          </p:cNvSpPr>
          <p:nvPr userDrawn="1"/>
        </p:nvSpPr>
        <p:spPr bwMode="auto">
          <a:xfrm>
            <a:off x="5446713"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0" name="Oval 527"/>
          <p:cNvSpPr>
            <a:spLocks noChangeArrowheads="1"/>
          </p:cNvSpPr>
          <p:nvPr userDrawn="1"/>
        </p:nvSpPr>
        <p:spPr bwMode="auto">
          <a:xfrm>
            <a:off x="5521326"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1" name="Oval 528"/>
          <p:cNvSpPr>
            <a:spLocks noChangeArrowheads="1"/>
          </p:cNvSpPr>
          <p:nvPr userDrawn="1"/>
        </p:nvSpPr>
        <p:spPr bwMode="auto">
          <a:xfrm>
            <a:off x="5595938"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2" name="Oval 529"/>
          <p:cNvSpPr>
            <a:spLocks noChangeArrowheads="1"/>
          </p:cNvSpPr>
          <p:nvPr userDrawn="1"/>
        </p:nvSpPr>
        <p:spPr bwMode="auto">
          <a:xfrm>
            <a:off x="5672138" y="3347591"/>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3" name="Oval 530"/>
          <p:cNvSpPr>
            <a:spLocks noChangeArrowheads="1"/>
          </p:cNvSpPr>
          <p:nvPr userDrawn="1"/>
        </p:nvSpPr>
        <p:spPr bwMode="auto">
          <a:xfrm>
            <a:off x="5746751"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4" name="Oval 531"/>
          <p:cNvSpPr>
            <a:spLocks noChangeArrowheads="1"/>
          </p:cNvSpPr>
          <p:nvPr userDrawn="1"/>
        </p:nvSpPr>
        <p:spPr bwMode="auto">
          <a:xfrm>
            <a:off x="5821363"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5" name="Oval 532"/>
          <p:cNvSpPr>
            <a:spLocks noChangeArrowheads="1"/>
          </p:cNvSpPr>
          <p:nvPr userDrawn="1"/>
        </p:nvSpPr>
        <p:spPr bwMode="auto">
          <a:xfrm>
            <a:off x="5895976"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6" name="Oval 533"/>
          <p:cNvSpPr>
            <a:spLocks noChangeArrowheads="1"/>
          </p:cNvSpPr>
          <p:nvPr userDrawn="1"/>
        </p:nvSpPr>
        <p:spPr bwMode="auto">
          <a:xfrm>
            <a:off x="5972176" y="3347591"/>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7" name="Oval 534"/>
          <p:cNvSpPr>
            <a:spLocks noChangeArrowheads="1"/>
          </p:cNvSpPr>
          <p:nvPr userDrawn="1"/>
        </p:nvSpPr>
        <p:spPr bwMode="auto">
          <a:xfrm>
            <a:off x="6046788" y="3347591"/>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8" name="Oval 535"/>
          <p:cNvSpPr>
            <a:spLocks noChangeArrowheads="1"/>
          </p:cNvSpPr>
          <p:nvPr userDrawn="1"/>
        </p:nvSpPr>
        <p:spPr bwMode="auto">
          <a:xfrm>
            <a:off x="6121401" y="3347591"/>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9" name="Oval 536"/>
          <p:cNvSpPr>
            <a:spLocks noChangeArrowheads="1"/>
          </p:cNvSpPr>
          <p:nvPr userDrawn="1"/>
        </p:nvSpPr>
        <p:spPr bwMode="auto">
          <a:xfrm>
            <a:off x="6196013" y="3347591"/>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0" name="Oval 537"/>
          <p:cNvSpPr>
            <a:spLocks noChangeArrowheads="1"/>
          </p:cNvSpPr>
          <p:nvPr userDrawn="1"/>
        </p:nvSpPr>
        <p:spPr bwMode="auto">
          <a:xfrm>
            <a:off x="6267451"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1" name="Oval 538"/>
          <p:cNvSpPr>
            <a:spLocks noChangeArrowheads="1"/>
          </p:cNvSpPr>
          <p:nvPr userDrawn="1"/>
        </p:nvSpPr>
        <p:spPr bwMode="auto">
          <a:xfrm>
            <a:off x="6342063"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2" name="Oval 539"/>
          <p:cNvSpPr>
            <a:spLocks noChangeArrowheads="1"/>
          </p:cNvSpPr>
          <p:nvPr userDrawn="1"/>
        </p:nvSpPr>
        <p:spPr bwMode="auto">
          <a:xfrm>
            <a:off x="6418263"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3" name="Oval 540"/>
          <p:cNvSpPr>
            <a:spLocks noChangeArrowheads="1"/>
          </p:cNvSpPr>
          <p:nvPr userDrawn="1"/>
        </p:nvSpPr>
        <p:spPr bwMode="auto">
          <a:xfrm>
            <a:off x="6492876"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4" name="Oval 541"/>
          <p:cNvSpPr>
            <a:spLocks noChangeArrowheads="1"/>
          </p:cNvSpPr>
          <p:nvPr userDrawn="1"/>
        </p:nvSpPr>
        <p:spPr bwMode="auto">
          <a:xfrm>
            <a:off x="6567488"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5" name="Oval 542"/>
          <p:cNvSpPr>
            <a:spLocks noChangeArrowheads="1"/>
          </p:cNvSpPr>
          <p:nvPr userDrawn="1"/>
        </p:nvSpPr>
        <p:spPr bwMode="auto">
          <a:xfrm>
            <a:off x="6642101"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6" name="Oval 543"/>
          <p:cNvSpPr>
            <a:spLocks noChangeArrowheads="1"/>
          </p:cNvSpPr>
          <p:nvPr userDrawn="1"/>
        </p:nvSpPr>
        <p:spPr bwMode="auto">
          <a:xfrm>
            <a:off x="6718301"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7" name="Oval 544"/>
          <p:cNvSpPr>
            <a:spLocks noChangeArrowheads="1"/>
          </p:cNvSpPr>
          <p:nvPr userDrawn="1"/>
        </p:nvSpPr>
        <p:spPr bwMode="auto">
          <a:xfrm>
            <a:off x="6792913"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8" name="Oval 545"/>
          <p:cNvSpPr>
            <a:spLocks noChangeArrowheads="1"/>
          </p:cNvSpPr>
          <p:nvPr userDrawn="1"/>
        </p:nvSpPr>
        <p:spPr bwMode="auto">
          <a:xfrm>
            <a:off x="6867526" y="3347591"/>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9" name="Oval 546"/>
          <p:cNvSpPr>
            <a:spLocks noChangeArrowheads="1"/>
          </p:cNvSpPr>
          <p:nvPr userDrawn="1"/>
        </p:nvSpPr>
        <p:spPr bwMode="auto">
          <a:xfrm>
            <a:off x="6942138" y="3347591"/>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0" name="Oval 547"/>
          <p:cNvSpPr>
            <a:spLocks noChangeArrowheads="1"/>
          </p:cNvSpPr>
          <p:nvPr userDrawn="1"/>
        </p:nvSpPr>
        <p:spPr bwMode="auto">
          <a:xfrm>
            <a:off x="7018338" y="3347591"/>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1" name="Oval 548"/>
          <p:cNvSpPr>
            <a:spLocks noChangeArrowheads="1"/>
          </p:cNvSpPr>
          <p:nvPr userDrawn="1"/>
        </p:nvSpPr>
        <p:spPr bwMode="auto">
          <a:xfrm>
            <a:off x="7089776" y="3347591"/>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2" name="Oval 549"/>
          <p:cNvSpPr>
            <a:spLocks noChangeArrowheads="1"/>
          </p:cNvSpPr>
          <p:nvPr userDrawn="1"/>
        </p:nvSpPr>
        <p:spPr bwMode="auto">
          <a:xfrm>
            <a:off x="7164388"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3" name="Oval 550"/>
          <p:cNvSpPr>
            <a:spLocks noChangeArrowheads="1"/>
          </p:cNvSpPr>
          <p:nvPr userDrawn="1"/>
        </p:nvSpPr>
        <p:spPr bwMode="auto">
          <a:xfrm>
            <a:off x="7239001"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4" name="Oval 551"/>
          <p:cNvSpPr>
            <a:spLocks noChangeArrowheads="1"/>
          </p:cNvSpPr>
          <p:nvPr userDrawn="1"/>
        </p:nvSpPr>
        <p:spPr bwMode="auto">
          <a:xfrm>
            <a:off x="7313613"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5" name="Oval 552"/>
          <p:cNvSpPr>
            <a:spLocks noChangeArrowheads="1"/>
          </p:cNvSpPr>
          <p:nvPr userDrawn="1"/>
        </p:nvSpPr>
        <p:spPr bwMode="auto">
          <a:xfrm>
            <a:off x="7389813" y="3347591"/>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6" name="Oval 553"/>
          <p:cNvSpPr>
            <a:spLocks noChangeArrowheads="1"/>
          </p:cNvSpPr>
          <p:nvPr userDrawn="1"/>
        </p:nvSpPr>
        <p:spPr bwMode="auto">
          <a:xfrm>
            <a:off x="7464426"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7" name="Oval 554"/>
          <p:cNvSpPr>
            <a:spLocks noChangeArrowheads="1"/>
          </p:cNvSpPr>
          <p:nvPr userDrawn="1"/>
        </p:nvSpPr>
        <p:spPr bwMode="auto">
          <a:xfrm>
            <a:off x="7539038"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8" name="Oval 555"/>
          <p:cNvSpPr>
            <a:spLocks noChangeArrowheads="1"/>
          </p:cNvSpPr>
          <p:nvPr userDrawn="1"/>
        </p:nvSpPr>
        <p:spPr bwMode="auto">
          <a:xfrm>
            <a:off x="7613651"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9" name="Oval 556"/>
          <p:cNvSpPr>
            <a:spLocks noChangeArrowheads="1"/>
          </p:cNvSpPr>
          <p:nvPr userDrawn="1"/>
        </p:nvSpPr>
        <p:spPr bwMode="auto">
          <a:xfrm>
            <a:off x="7689851" y="3347591"/>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0" name="Oval 557"/>
          <p:cNvSpPr>
            <a:spLocks noChangeArrowheads="1"/>
          </p:cNvSpPr>
          <p:nvPr userDrawn="1"/>
        </p:nvSpPr>
        <p:spPr bwMode="auto">
          <a:xfrm>
            <a:off x="7764463" y="3347591"/>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1" name="Oval 558"/>
          <p:cNvSpPr>
            <a:spLocks noChangeArrowheads="1"/>
          </p:cNvSpPr>
          <p:nvPr userDrawn="1"/>
        </p:nvSpPr>
        <p:spPr bwMode="auto">
          <a:xfrm>
            <a:off x="7839076" y="3347591"/>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2" name="Oval 559"/>
          <p:cNvSpPr>
            <a:spLocks noChangeArrowheads="1"/>
          </p:cNvSpPr>
          <p:nvPr userDrawn="1"/>
        </p:nvSpPr>
        <p:spPr bwMode="auto">
          <a:xfrm>
            <a:off x="7910513"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3" name="Oval 560"/>
          <p:cNvSpPr>
            <a:spLocks noChangeArrowheads="1"/>
          </p:cNvSpPr>
          <p:nvPr userDrawn="1"/>
        </p:nvSpPr>
        <p:spPr bwMode="auto">
          <a:xfrm>
            <a:off x="7985126"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4" name="Oval 561"/>
          <p:cNvSpPr>
            <a:spLocks noChangeArrowheads="1"/>
          </p:cNvSpPr>
          <p:nvPr userDrawn="1"/>
        </p:nvSpPr>
        <p:spPr bwMode="auto">
          <a:xfrm>
            <a:off x="8059738"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5" name="Oval 562"/>
          <p:cNvSpPr>
            <a:spLocks noChangeArrowheads="1"/>
          </p:cNvSpPr>
          <p:nvPr userDrawn="1"/>
        </p:nvSpPr>
        <p:spPr bwMode="auto">
          <a:xfrm>
            <a:off x="8135938"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6" name="Oval 563"/>
          <p:cNvSpPr>
            <a:spLocks noChangeArrowheads="1"/>
          </p:cNvSpPr>
          <p:nvPr userDrawn="1"/>
        </p:nvSpPr>
        <p:spPr bwMode="auto">
          <a:xfrm>
            <a:off x="8210551"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7" name="Oval 564"/>
          <p:cNvSpPr>
            <a:spLocks noChangeArrowheads="1"/>
          </p:cNvSpPr>
          <p:nvPr userDrawn="1"/>
        </p:nvSpPr>
        <p:spPr bwMode="auto">
          <a:xfrm>
            <a:off x="8285163"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8" name="Oval 565"/>
          <p:cNvSpPr>
            <a:spLocks noChangeArrowheads="1"/>
          </p:cNvSpPr>
          <p:nvPr userDrawn="1"/>
        </p:nvSpPr>
        <p:spPr bwMode="auto">
          <a:xfrm>
            <a:off x="8359776"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9" name="Oval 566"/>
          <p:cNvSpPr>
            <a:spLocks noChangeArrowheads="1"/>
          </p:cNvSpPr>
          <p:nvPr userDrawn="1"/>
        </p:nvSpPr>
        <p:spPr bwMode="auto">
          <a:xfrm>
            <a:off x="8435976"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0" name="Oval 567"/>
          <p:cNvSpPr>
            <a:spLocks noChangeArrowheads="1"/>
          </p:cNvSpPr>
          <p:nvPr userDrawn="1"/>
        </p:nvSpPr>
        <p:spPr bwMode="auto">
          <a:xfrm>
            <a:off x="8510588"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1" name="Oval 568"/>
          <p:cNvSpPr>
            <a:spLocks noChangeArrowheads="1"/>
          </p:cNvSpPr>
          <p:nvPr userDrawn="1"/>
        </p:nvSpPr>
        <p:spPr bwMode="auto">
          <a:xfrm>
            <a:off x="8585201" y="3347591"/>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2" name="Oval 569"/>
          <p:cNvSpPr>
            <a:spLocks noChangeArrowheads="1"/>
          </p:cNvSpPr>
          <p:nvPr userDrawn="1"/>
        </p:nvSpPr>
        <p:spPr bwMode="auto">
          <a:xfrm>
            <a:off x="8659813" y="3347591"/>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3" name="Oval 570"/>
          <p:cNvSpPr>
            <a:spLocks noChangeArrowheads="1"/>
          </p:cNvSpPr>
          <p:nvPr userDrawn="1"/>
        </p:nvSpPr>
        <p:spPr bwMode="auto">
          <a:xfrm>
            <a:off x="8731251"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4" name="Oval 571"/>
          <p:cNvSpPr>
            <a:spLocks noChangeArrowheads="1"/>
          </p:cNvSpPr>
          <p:nvPr userDrawn="1"/>
        </p:nvSpPr>
        <p:spPr bwMode="auto">
          <a:xfrm>
            <a:off x="8807451" y="3347591"/>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5" name="Oval 572"/>
          <p:cNvSpPr>
            <a:spLocks noChangeArrowheads="1"/>
          </p:cNvSpPr>
          <p:nvPr userDrawn="1"/>
        </p:nvSpPr>
        <p:spPr bwMode="auto">
          <a:xfrm>
            <a:off x="8882063"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6" name="Oval 573"/>
          <p:cNvSpPr>
            <a:spLocks noChangeArrowheads="1"/>
          </p:cNvSpPr>
          <p:nvPr userDrawn="1"/>
        </p:nvSpPr>
        <p:spPr bwMode="auto">
          <a:xfrm>
            <a:off x="8956676"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7" name="Oval 574"/>
          <p:cNvSpPr>
            <a:spLocks noChangeArrowheads="1"/>
          </p:cNvSpPr>
          <p:nvPr userDrawn="1"/>
        </p:nvSpPr>
        <p:spPr bwMode="auto">
          <a:xfrm>
            <a:off x="9031288"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8" name="Oval 575"/>
          <p:cNvSpPr>
            <a:spLocks noChangeArrowheads="1"/>
          </p:cNvSpPr>
          <p:nvPr userDrawn="1"/>
        </p:nvSpPr>
        <p:spPr bwMode="auto">
          <a:xfrm>
            <a:off x="9107488" y="3347591"/>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9" name="Oval 576"/>
          <p:cNvSpPr>
            <a:spLocks noChangeArrowheads="1"/>
          </p:cNvSpPr>
          <p:nvPr userDrawn="1"/>
        </p:nvSpPr>
        <p:spPr bwMode="auto">
          <a:xfrm>
            <a:off x="9182101"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0" name="Oval 577"/>
          <p:cNvSpPr>
            <a:spLocks noChangeArrowheads="1"/>
          </p:cNvSpPr>
          <p:nvPr userDrawn="1"/>
        </p:nvSpPr>
        <p:spPr bwMode="auto">
          <a:xfrm>
            <a:off x="9256713"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1" name="Oval 578"/>
          <p:cNvSpPr>
            <a:spLocks noChangeArrowheads="1"/>
          </p:cNvSpPr>
          <p:nvPr userDrawn="1"/>
        </p:nvSpPr>
        <p:spPr bwMode="auto">
          <a:xfrm>
            <a:off x="9331326"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2" name="Oval 579"/>
          <p:cNvSpPr>
            <a:spLocks noChangeArrowheads="1"/>
          </p:cNvSpPr>
          <p:nvPr userDrawn="1"/>
        </p:nvSpPr>
        <p:spPr bwMode="auto">
          <a:xfrm>
            <a:off x="9405938" y="3347591"/>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3" name="Oval 580"/>
          <p:cNvSpPr>
            <a:spLocks noChangeArrowheads="1"/>
          </p:cNvSpPr>
          <p:nvPr userDrawn="1"/>
        </p:nvSpPr>
        <p:spPr bwMode="auto">
          <a:xfrm>
            <a:off x="9482138" y="3347591"/>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4" name="Oval 581"/>
          <p:cNvSpPr>
            <a:spLocks noChangeArrowheads="1"/>
          </p:cNvSpPr>
          <p:nvPr userDrawn="1"/>
        </p:nvSpPr>
        <p:spPr bwMode="auto">
          <a:xfrm>
            <a:off x="9553576"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5" name="Oval 582"/>
          <p:cNvSpPr>
            <a:spLocks noChangeArrowheads="1"/>
          </p:cNvSpPr>
          <p:nvPr userDrawn="1"/>
        </p:nvSpPr>
        <p:spPr bwMode="auto">
          <a:xfrm>
            <a:off x="9628188"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6" name="Oval 583"/>
          <p:cNvSpPr>
            <a:spLocks noChangeArrowheads="1"/>
          </p:cNvSpPr>
          <p:nvPr userDrawn="1"/>
        </p:nvSpPr>
        <p:spPr bwMode="auto">
          <a:xfrm>
            <a:off x="9702801"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7" name="Oval 584"/>
          <p:cNvSpPr>
            <a:spLocks noChangeArrowheads="1"/>
          </p:cNvSpPr>
          <p:nvPr userDrawn="1"/>
        </p:nvSpPr>
        <p:spPr bwMode="auto">
          <a:xfrm>
            <a:off x="3803651"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8" name="Oval 585"/>
          <p:cNvSpPr>
            <a:spLocks noChangeArrowheads="1"/>
          </p:cNvSpPr>
          <p:nvPr userDrawn="1"/>
        </p:nvSpPr>
        <p:spPr bwMode="auto">
          <a:xfrm>
            <a:off x="3878263"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9" name="Oval 586"/>
          <p:cNvSpPr>
            <a:spLocks noChangeArrowheads="1"/>
          </p:cNvSpPr>
          <p:nvPr userDrawn="1"/>
        </p:nvSpPr>
        <p:spPr bwMode="auto">
          <a:xfrm>
            <a:off x="3954463"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0" name="Oval 587"/>
          <p:cNvSpPr>
            <a:spLocks noChangeArrowheads="1"/>
          </p:cNvSpPr>
          <p:nvPr userDrawn="1"/>
        </p:nvSpPr>
        <p:spPr bwMode="auto">
          <a:xfrm>
            <a:off x="4029076"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1" name="Oval 588"/>
          <p:cNvSpPr>
            <a:spLocks noChangeArrowheads="1"/>
          </p:cNvSpPr>
          <p:nvPr userDrawn="1"/>
        </p:nvSpPr>
        <p:spPr bwMode="auto">
          <a:xfrm>
            <a:off x="4103688"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2" name="Oval 589"/>
          <p:cNvSpPr>
            <a:spLocks noChangeArrowheads="1"/>
          </p:cNvSpPr>
          <p:nvPr userDrawn="1"/>
        </p:nvSpPr>
        <p:spPr bwMode="auto">
          <a:xfrm>
            <a:off x="4178301"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3" name="Oval 590"/>
          <p:cNvSpPr>
            <a:spLocks noChangeArrowheads="1"/>
          </p:cNvSpPr>
          <p:nvPr userDrawn="1"/>
        </p:nvSpPr>
        <p:spPr bwMode="auto">
          <a:xfrm>
            <a:off x="4254501"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4" name="Oval 591"/>
          <p:cNvSpPr>
            <a:spLocks noChangeArrowheads="1"/>
          </p:cNvSpPr>
          <p:nvPr userDrawn="1"/>
        </p:nvSpPr>
        <p:spPr bwMode="auto">
          <a:xfrm>
            <a:off x="4329113"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5" name="Oval 592"/>
          <p:cNvSpPr>
            <a:spLocks noChangeArrowheads="1"/>
          </p:cNvSpPr>
          <p:nvPr userDrawn="1"/>
        </p:nvSpPr>
        <p:spPr bwMode="auto">
          <a:xfrm>
            <a:off x="4403726" y="3422204"/>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6" name="Oval 593"/>
          <p:cNvSpPr>
            <a:spLocks noChangeArrowheads="1"/>
          </p:cNvSpPr>
          <p:nvPr userDrawn="1"/>
        </p:nvSpPr>
        <p:spPr bwMode="auto">
          <a:xfrm>
            <a:off x="4478338" y="3422204"/>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7" name="Oval 594"/>
          <p:cNvSpPr>
            <a:spLocks noChangeArrowheads="1"/>
          </p:cNvSpPr>
          <p:nvPr userDrawn="1"/>
        </p:nvSpPr>
        <p:spPr bwMode="auto">
          <a:xfrm>
            <a:off x="4549776"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8" name="Oval 595"/>
          <p:cNvSpPr>
            <a:spLocks noChangeArrowheads="1"/>
          </p:cNvSpPr>
          <p:nvPr userDrawn="1"/>
        </p:nvSpPr>
        <p:spPr bwMode="auto">
          <a:xfrm>
            <a:off x="4624388"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9" name="Oval 596"/>
          <p:cNvSpPr>
            <a:spLocks noChangeArrowheads="1"/>
          </p:cNvSpPr>
          <p:nvPr userDrawn="1"/>
        </p:nvSpPr>
        <p:spPr bwMode="auto">
          <a:xfrm>
            <a:off x="4700588"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0" name="Oval 597"/>
          <p:cNvSpPr>
            <a:spLocks noChangeArrowheads="1"/>
          </p:cNvSpPr>
          <p:nvPr userDrawn="1"/>
        </p:nvSpPr>
        <p:spPr bwMode="auto">
          <a:xfrm>
            <a:off x="4775201"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1" name="Oval 598"/>
          <p:cNvSpPr>
            <a:spLocks noChangeArrowheads="1"/>
          </p:cNvSpPr>
          <p:nvPr userDrawn="1"/>
        </p:nvSpPr>
        <p:spPr bwMode="auto">
          <a:xfrm>
            <a:off x="4849813"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2" name="Oval 599"/>
          <p:cNvSpPr>
            <a:spLocks noChangeArrowheads="1"/>
          </p:cNvSpPr>
          <p:nvPr userDrawn="1"/>
        </p:nvSpPr>
        <p:spPr bwMode="auto">
          <a:xfrm>
            <a:off x="4924426"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3" name="Oval 600"/>
          <p:cNvSpPr>
            <a:spLocks noChangeArrowheads="1"/>
          </p:cNvSpPr>
          <p:nvPr userDrawn="1"/>
        </p:nvSpPr>
        <p:spPr bwMode="auto">
          <a:xfrm>
            <a:off x="5000626"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4" name="Oval 601"/>
          <p:cNvSpPr>
            <a:spLocks noChangeArrowheads="1"/>
          </p:cNvSpPr>
          <p:nvPr userDrawn="1"/>
        </p:nvSpPr>
        <p:spPr bwMode="auto">
          <a:xfrm>
            <a:off x="5075238"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5" name="Oval 602"/>
          <p:cNvSpPr>
            <a:spLocks noChangeArrowheads="1"/>
          </p:cNvSpPr>
          <p:nvPr userDrawn="1"/>
        </p:nvSpPr>
        <p:spPr bwMode="auto">
          <a:xfrm>
            <a:off x="5149851"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6" name="Oval 603"/>
          <p:cNvSpPr>
            <a:spLocks noChangeArrowheads="1"/>
          </p:cNvSpPr>
          <p:nvPr userDrawn="1"/>
        </p:nvSpPr>
        <p:spPr bwMode="auto">
          <a:xfrm>
            <a:off x="5224463" y="3422204"/>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7" name="Oval 604"/>
          <p:cNvSpPr>
            <a:spLocks noChangeArrowheads="1"/>
          </p:cNvSpPr>
          <p:nvPr userDrawn="1"/>
        </p:nvSpPr>
        <p:spPr bwMode="auto">
          <a:xfrm>
            <a:off x="5300663" y="3422204"/>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8" name="Oval 605"/>
          <p:cNvSpPr>
            <a:spLocks noChangeArrowheads="1"/>
          </p:cNvSpPr>
          <p:nvPr userDrawn="1"/>
        </p:nvSpPr>
        <p:spPr bwMode="auto">
          <a:xfrm>
            <a:off x="5375276" y="3422204"/>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9" name="Oval 606"/>
          <p:cNvSpPr>
            <a:spLocks noChangeArrowheads="1"/>
          </p:cNvSpPr>
          <p:nvPr userDrawn="1"/>
        </p:nvSpPr>
        <p:spPr bwMode="auto">
          <a:xfrm>
            <a:off x="5446713"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0" name="Oval 607"/>
          <p:cNvSpPr>
            <a:spLocks noChangeArrowheads="1"/>
          </p:cNvSpPr>
          <p:nvPr userDrawn="1"/>
        </p:nvSpPr>
        <p:spPr bwMode="auto">
          <a:xfrm>
            <a:off x="5521326"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1" name="Oval 609"/>
          <p:cNvSpPr>
            <a:spLocks noChangeArrowheads="1"/>
          </p:cNvSpPr>
          <p:nvPr userDrawn="1"/>
        </p:nvSpPr>
        <p:spPr bwMode="auto">
          <a:xfrm>
            <a:off x="5595938"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2" name="Oval 610"/>
          <p:cNvSpPr>
            <a:spLocks noChangeArrowheads="1"/>
          </p:cNvSpPr>
          <p:nvPr userDrawn="1"/>
        </p:nvSpPr>
        <p:spPr bwMode="auto">
          <a:xfrm>
            <a:off x="5672138" y="3422203"/>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3" name="Oval 611"/>
          <p:cNvSpPr>
            <a:spLocks noChangeArrowheads="1"/>
          </p:cNvSpPr>
          <p:nvPr userDrawn="1"/>
        </p:nvSpPr>
        <p:spPr bwMode="auto">
          <a:xfrm>
            <a:off x="5746751"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4" name="Oval 612"/>
          <p:cNvSpPr>
            <a:spLocks noChangeArrowheads="1"/>
          </p:cNvSpPr>
          <p:nvPr userDrawn="1"/>
        </p:nvSpPr>
        <p:spPr bwMode="auto">
          <a:xfrm>
            <a:off x="5821363"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5" name="Oval 613"/>
          <p:cNvSpPr>
            <a:spLocks noChangeArrowheads="1"/>
          </p:cNvSpPr>
          <p:nvPr userDrawn="1"/>
        </p:nvSpPr>
        <p:spPr bwMode="auto">
          <a:xfrm>
            <a:off x="5895976"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6" name="Oval 614"/>
          <p:cNvSpPr>
            <a:spLocks noChangeArrowheads="1"/>
          </p:cNvSpPr>
          <p:nvPr userDrawn="1"/>
        </p:nvSpPr>
        <p:spPr bwMode="auto">
          <a:xfrm>
            <a:off x="5972176" y="3422203"/>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7" name="Oval 615"/>
          <p:cNvSpPr>
            <a:spLocks noChangeArrowheads="1"/>
          </p:cNvSpPr>
          <p:nvPr userDrawn="1"/>
        </p:nvSpPr>
        <p:spPr bwMode="auto">
          <a:xfrm>
            <a:off x="6046788" y="3422203"/>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8" name="Oval 616"/>
          <p:cNvSpPr>
            <a:spLocks noChangeArrowheads="1"/>
          </p:cNvSpPr>
          <p:nvPr userDrawn="1"/>
        </p:nvSpPr>
        <p:spPr bwMode="auto">
          <a:xfrm>
            <a:off x="6121401" y="3422203"/>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9" name="Oval 617"/>
          <p:cNvSpPr>
            <a:spLocks noChangeArrowheads="1"/>
          </p:cNvSpPr>
          <p:nvPr userDrawn="1"/>
        </p:nvSpPr>
        <p:spPr bwMode="auto">
          <a:xfrm>
            <a:off x="6196013" y="3422203"/>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0" name="Oval 618"/>
          <p:cNvSpPr>
            <a:spLocks noChangeArrowheads="1"/>
          </p:cNvSpPr>
          <p:nvPr userDrawn="1"/>
        </p:nvSpPr>
        <p:spPr bwMode="auto">
          <a:xfrm>
            <a:off x="6267451"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1" name="Oval 619"/>
          <p:cNvSpPr>
            <a:spLocks noChangeArrowheads="1"/>
          </p:cNvSpPr>
          <p:nvPr userDrawn="1"/>
        </p:nvSpPr>
        <p:spPr bwMode="auto">
          <a:xfrm>
            <a:off x="6342063"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2" name="Oval 620"/>
          <p:cNvSpPr>
            <a:spLocks noChangeArrowheads="1"/>
          </p:cNvSpPr>
          <p:nvPr userDrawn="1"/>
        </p:nvSpPr>
        <p:spPr bwMode="auto">
          <a:xfrm>
            <a:off x="6418263"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3" name="Oval 621"/>
          <p:cNvSpPr>
            <a:spLocks noChangeArrowheads="1"/>
          </p:cNvSpPr>
          <p:nvPr userDrawn="1"/>
        </p:nvSpPr>
        <p:spPr bwMode="auto">
          <a:xfrm>
            <a:off x="6492876"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4" name="Oval 622"/>
          <p:cNvSpPr>
            <a:spLocks noChangeArrowheads="1"/>
          </p:cNvSpPr>
          <p:nvPr userDrawn="1"/>
        </p:nvSpPr>
        <p:spPr bwMode="auto">
          <a:xfrm>
            <a:off x="6567488"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5" name="Oval 623"/>
          <p:cNvSpPr>
            <a:spLocks noChangeArrowheads="1"/>
          </p:cNvSpPr>
          <p:nvPr userDrawn="1"/>
        </p:nvSpPr>
        <p:spPr bwMode="auto">
          <a:xfrm>
            <a:off x="6642101"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6" name="Oval 624"/>
          <p:cNvSpPr>
            <a:spLocks noChangeArrowheads="1"/>
          </p:cNvSpPr>
          <p:nvPr userDrawn="1"/>
        </p:nvSpPr>
        <p:spPr bwMode="auto">
          <a:xfrm>
            <a:off x="6718301"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7" name="Oval 625"/>
          <p:cNvSpPr>
            <a:spLocks noChangeArrowheads="1"/>
          </p:cNvSpPr>
          <p:nvPr userDrawn="1"/>
        </p:nvSpPr>
        <p:spPr bwMode="auto">
          <a:xfrm>
            <a:off x="6792913"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8" name="Oval 626"/>
          <p:cNvSpPr>
            <a:spLocks noChangeArrowheads="1"/>
          </p:cNvSpPr>
          <p:nvPr userDrawn="1"/>
        </p:nvSpPr>
        <p:spPr bwMode="auto">
          <a:xfrm>
            <a:off x="6867526" y="3422203"/>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9" name="Oval 627"/>
          <p:cNvSpPr>
            <a:spLocks noChangeArrowheads="1"/>
          </p:cNvSpPr>
          <p:nvPr userDrawn="1"/>
        </p:nvSpPr>
        <p:spPr bwMode="auto">
          <a:xfrm>
            <a:off x="6942138" y="3422203"/>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0" name="Oval 628"/>
          <p:cNvSpPr>
            <a:spLocks noChangeArrowheads="1"/>
          </p:cNvSpPr>
          <p:nvPr userDrawn="1"/>
        </p:nvSpPr>
        <p:spPr bwMode="auto">
          <a:xfrm>
            <a:off x="7018338" y="3422203"/>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1" name="Oval 629"/>
          <p:cNvSpPr>
            <a:spLocks noChangeArrowheads="1"/>
          </p:cNvSpPr>
          <p:nvPr userDrawn="1"/>
        </p:nvSpPr>
        <p:spPr bwMode="auto">
          <a:xfrm>
            <a:off x="7089776" y="3422203"/>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2" name="Oval 630"/>
          <p:cNvSpPr>
            <a:spLocks noChangeArrowheads="1"/>
          </p:cNvSpPr>
          <p:nvPr userDrawn="1"/>
        </p:nvSpPr>
        <p:spPr bwMode="auto">
          <a:xfrm>
            <a:off x="7164388"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3" name="Oval 631"/>
          <p:cNvSpPr>
            <a:spLocks noChangeArrowheads="1"/>
          </p:cNvSpPr>
          <p:nvPr userDrawn="1"/>
        </p:nvSpPr>
        <p:spPr bwMode="auto">
          <a:xfrm>
            <a:off x="7239001"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4" name="Oval 632"/>
          <p:cNvSpPr>
            <a:spLocks noChangeArrowheads="1"/>
          </p:cNvSpPr>
          <p:nvPr userDrawn="1"/>
        </p:nvSpPr>
        <p:spPr bwMode="auto">
          <a:xfrm>
            <a:off x="7313613"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5" name="Oval 633"/>
          <p:cNvSpPr>
            <a:spLocks noChangeArrowheads="1"/>
          </p:cNvSpPr>
          <p:nvPr userDrawn="1"/>
        </p:nvSpPr>
        <p:spPr bwMode="auto">
          <a:xfrm>
            <a:off x="7389813" y="3422203"/>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6" name="Oval 634"/>
          <p:cNvSpPr>
            <a:spLocks noChangeArrowheads="1"/>
          </p:cNvSpPr>
          <p:nvPr userDrawn="1"/>
        </p:nvSpPr>
        <p:spPr bwMode="auto">
          <a:xfrm>
            <a:off x="7464426"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7" name="Oval 635"/>
          <p:cNvSpPr>
            <a:spLocks noChangeArrowheads="1"/>
          </p:cNvSpPr>
          <p:nvPr userDrawn="1"/>
        </p:nvSpPr>
        <p:spPr bwMode="auto">
          <a:xfrm>
            <a:off x="7539038"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8" name="Oval 636"/>
          <p:cNvSpPr>
            <a:spLocks noChangeArrowheads="1"/>
          </p:cNvSpPr>
          <p:nvPr userDrawn="1"/>
        </p:nvSpPr>
        <p:spPr bwMode="auto">
          <a:xfrm>
            <a:off x="7613651"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9" name="Oval 637"/>
          <p:cNvSpPr>
            <a:spLocks noChangeArrowheads="1"/>
          </p:cNvSpPr>
          <p:nvPr userDrawn="1"/>
        </p:nvSpPr>
        <p:spPr bwMode="auto">
          <a:xfrm>
            <a:off x="7689851" y="3422203"/>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0" name="Oval 638"/>
          <p:cNvSpPr>
            <a:spLocks noChangeArrowheads="1"/>
          </p:cNvSpPr>
          <p:nvPr userDrawn="1"/>
        </p:nvSpPr>
        <p:spPr bwMode="auto">
          <a:xfrm>
            <a:off x="7764463" y="3422203"/>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1" name="Oval 639"/>
          <p:cNvSpPr>
            <a:spLocks noChangeArrowheads="1"/>
          </p:cNvSpPr>
          <p:nvPr userDrawn="1"/>
        </p:nvSpPr>
        <p:spPr bwMode="auto">
          <a:xfrm>
            <a:off x="7839076" y="3422203"/>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2" name="Oval 640"/>
          <p:cNvSpPr>
            <a:spLocks noChangeArrowheads="1"/>
          </p:cNvSpPr>
          <p:nvPr userDrawn="1"/>
        </p:nvSpPr>
        <p:spPr bwMode="auto">
          <a:xfrm>
            <a:off x="7910513"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3" name="Oval 641"/>
          <p:cNvSpPr>
            <a:spLocks noChangeArrowheads="1"/>
          </p:cNvSpPr>
          <p:nvPr userDrawn="1"/>
        </p:nvSpPr>
        <p:spPr bwMode="auto">
          <a:xfrm>
            <a:off x="7985126"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4" name="Oval 642"/>
          <p:cNvSpPr>
            <a:spLocks noChangeArrowheads="1"/>
          </p:cNvSpPr>
          <p:nvPr userDrawn="1"/>
        </p:nvSpPr>
        <p:spPr bwMode="auto">
          <a:xfrm>
            <a:off x="8059738"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5" name="Oval 643"/>
          <p:cNvSpPr>
            <a:spLocks noChangeArrowheads="1"/>
          </p:cNvSpPr>
          <p:nvPr userDrawn="1"/>
        </p:nvSpPr>
        <p:spPr bwMode="auto">
          <a:xfrm>
            <a:off x="8135938"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6" name="Oval 644"/>
          <p:cNvSpPr>
            <a:spLocks noChangeArrowheads="1"/>
          </p:cNvSpPr>
          <p:nvPr userDrawn="1"/>
        </p:nvSpPr>
        <p:spPr bwMode="auto">
          <a:xfrm>
            <a:off x="8210551"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7" name="Oval 645"/>
          <p:cNvSpPr>
            <a:spLocks noChangeArrowheads="1"/>
          </p:cNvSpPr>
          <p:nvPr userDrawn="1"/>
        </p:nvSpPr>
        <p:spPr bwMode="auto">
          <a:xfrm>
            <a:off x="8285163"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8" name="Oval 646"/>
          <p:cNvSpPr>
            <a:spLocks noChangeArrowheads="1"/>
          </p:cNvSpPr>
          <p:nvPr userDrawn="1"/>
        </p:nvSpPr>
        <p:spPr bwMode="auto">
          <a:xfrm>
            <a:off x="8359776"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9" name="Oval 647"/>
          <p:cNvSpPr>
            <a:spLocks noChangeArrowheads="1"/>
          </p:cNvSpPr>
          <p:nvPr userDrawn="1"/>
        </p:nvSpPr>
        <p:spPr bwMode="auto">
          <a:xfrm>
            <a:off x="8435976"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0" name="Oval 648"/>
          <p:cNvSpPr>
            <a:spLocks noChangeArrowheads="1"/>
          </p:cNvSpPr>
          <p:nvPr userDrawn="1"/>
        </p:nvSpPr>
        <p:spPr bwMode="auto">
          <a:xfrm>
            <a:off x="8510588"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1" name="Oval 649"/>
          <p:cNvSpPr>
            <a:spLocks noChangeArrowheads="1"/>
          </p:cNvSpPr>
          <p:nvPr userDrawn="1"/>
        </p:nvSpPr>
        <p:spPr bwMode="auto">
          <a:xfrm>
            <a:off x="8585201" y="3422203"/>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2" name="Oval 650"/>
          <p:cNvSpPr>
            <a:spLocks noChangeArrowheads="1"/>
          </p:cNvSpPr>
          <p:nvPr userDrawn="1"/>
        </p:nvSpPr>
        <p:spPr bwMode="auto">
          <a:xfrm>
            <a:off x="8659813" y="3422203"/>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3" name="Oval 651"/>
          <p:cNvSpPr>
            <a:spLocks noChangeArrowheads="1"/>
          </p:cNvSpPr>
          <p:nvPr userDrawn="1"/>
        </p:nvSpPr>
        <p:spPr bwMode="auto">
          <a:xfrm>
            <a:off x="8731251"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4" name="Oval 652"/>
          <p:cNvSpPr>
            <a:spLocks noChangeArrowheads="1"/>
          </p:cNvSpPr>
          <p:nvPr userDrawn="1"/>
        </p:nvSpPr>
        <p:spPr bwMode="auto">
          <a:xfrm>
            <a:off x="8807451" y="3422203"/>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5" name="Oval 653"/>
          <p:cNvSpPr>
            <a:spLocks noChangeArrowheads="1"/>
          </p:cNvSpPr>
          <p:nvPr userDrawn="1"/>
        </p:nvSpPr>
        <p:spPr bwMode="auto">
          <a:xfrm>
            <a:off x="8882063"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6" name="Oval 654"/>
          <p:cNvSpPr>
            <a:spLocks noChangeArrowheads="1"/>
          </p:cNvSpPr>
          <p:nvPr userDrawn="1"/>
        </p:nvSpPr>
        <p:spPr bwMode="auto">
          <a:xfrm>
            <a:off x="8956676"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7" name="Oval 655"/>
          <p:cNvSpPr>
            <a:spLocks noChangeArrowheads="1"/>
          </p:cNvSpPr>
          <p:nvPr userDrawn="1"/>
        </p:nvSpPr>
        <p:spPr bwMode="auto">
          <a:xfrm>
            <a:off x="9031288"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8" name="Oval 656"/>
          <p:cNvSpPr>
            <a:spLocks noChangeArrowheads="1"/>
          </p:cNvSpPr>
          <p:nvPr userDrawn="1"/>
        </p:nvSpPr>
        <p:spPr bwMode="auto">
          <a:xfrm>
            <a:off x="9107488" y="3422203"/>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9" name="Oval 657"/>
          <p:cNvSpPr>
            <a:spLocks noChangeArrowheads="1"/>
          </p:cNvSpPr>
          <p:nvPr userDrawn="1"/>
        </p:nvSpPr>
        <p:spPr bwMode="auto">
          <a:xfrm>
            <a:off x="9182101"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0" name="Oval 658"/>
          <p:cNvSpPr>
            <a:spLocks noChangeArrowheads="1"/>
          </p:cNvSpPr>
          <p:nvPr userDrawn="1"/>
        </p:nvSpPr>
        <p:spPr bwMode="auto">
          <a:xfrm>
            <a:off x="9256713"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1" name="Oval 659"/>
          <p:cNvSpPr>
            <a:spLocks noChangeArrowheads="1"/>
          </p:cNvSpPr>
          <p:nvPr userDrawn="1"/>
        </p:nvSpPr>
        <p:spPr bwMode="auto">
          <a:xfrm>
            <a:off x="9331326"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2" name="Oval 660"/>
          <p:cNvSpPr>
            <a:spLocks noChangeArrowheads="1"/>
          </p:cNvSpPr>
          <p:nvPr userDrawn="1"/>
        </p:nvSpPr>
        <p:spPr bwMode="auto">
          <a:xfrm>
            <a:off x="9628188"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3" name="Oval 661"/>
          <p:cNvSpPr>
            <a:spLocks noChangeArrowheads="1"/>
          </p:cNvSpPr>
          <p:nvPr userDrawn="1"/>
        </p:nvSpPr>
        <p:spPr bwMode="auto">
          <a:xfrm>
            <a:off x="9702801"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4" name="Oval 662"/>
          <p:cNvSpPr>
            <a:spLocks noChangeArrowheads="1"/>
          </p:cNvSpPr>
          <p:nvPr userDrawn="1"/>
        </p:nvSpPr>
        <p:spPr bwMode="auto">
          <a:xfrm>
            <a:off x="3803651"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5" name="Oval 663"/>
          <p:cNvSpPr>
            <a:spLocks noChangeArrowheads="1"/>
          </p:cNvSpPr>
          <p:nvPr userDrawn="1"/>
        </p:nvSpPr>
        <p:spPr bwMode="auto">
          <a:xfrm>
            <a:off x="3878263"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6" name="Oval 664"/>
          <p:cNvSpPr>
            <a:spLocks noChangeArrowheads="1"/>
          </p:cNvSpPr>
          <p:nvPr userDrawn="1"/>
        </p:nvSpPr>
        <p:spPr bwMode="auto">
          <a:xfrm>
            <a:off x="3954463"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7" name="Oval 665"/>
          <p:cNvSpPr>
            <a:spLocks noChangeArrowheads="1"/>
          </p:cNvSpPr>
          <p:nvPr userDrawn="1"/>
        </p:nvSpPr>
        <p:spPr bwMode="auto">
          <a:xfrm>
            <a:off x="4029076"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8" name="Oval 666"/>
          <p:cNvSpPr>
            <a:spLocks noChangeArrowheads="1"/>
          </p:cNvSpPr>
          <p:nvPr userDrawn="1"/>
        </p:nvSpPr>
        <p:spPr bwMode="auto">
          <a:xfrm>
            <a:off x="4103688"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9" name="Oval 667"/>
          <p:cNvSpPr>
            <a:spLocks noChangeArrowheads="1"/>
          </p:cNvSpPr>
          <p:nvPr userDrawn="1"/>
        </p:nvSpPr>
        <p:spPr bwMode="auto">
          <a:xfrm>
            <a:off x="4178301"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0" name="Oval 668"/>
          <p:cNvSpPr>
            <a:spLocks noChangeArrowheads="1"/>
          </p:cNvSpPr>
          <p:nvPr userDrawn="1"/>
        </p:nvSpPr>
        <p:spPr bwMode="auto">
          <a:xfrm>
            <a:off x="4254501"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1" name="Oval 669"/>
          <p:cNvSpPr>
            <a:spLocks noChangeArrowheads="1"/>
          </p:cNvSpPr>
          <p:nvPr userDrawn="1"/>
        </p:nvSpPr>
        <p:spPr bwMode="auto">
          <a:xfrm>
            <a:off x="4329113"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2" name="Oval 670"/>
          <p:cNvSpPr>
            <a:spLocks noChangeArrowheads="1"/>
          </p:cNvSpPr>
          <p:nvPr userDrawn="1"/>
        </p:nvSpPr>
        <p:spPr bwMode="auto">
          <a:xfrm>
            <a:off x="4403726" y="34984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3" name="Oval 671"/>
          <p:cNvSpPr>
            <a:spLocks noChangeArrowheads="1"/>
          </p:cNvSpPr>
          <p:nvPr userDrawn="1"/>
        </p:nvSpPr>
        <p:spPr bwMode="auto">
          <a:xfrm>
            <a:off x="4478338" y="34984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4" name="Oval 672"/>
          <p:cNvSpPr>
            <a:spLocks noChangeArrowheads="1"/>
          </p:cNvSpPr>
          <p:nvPr userDrawn="1"/>
        </p:nvSpPr>
        <p:spPr bwMode="auto">
          <a:xfrm>
            <a:off x="4549776"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5" name="Oval 673"/>
          <p:cNvSpPr>
            <a:spLocks noChangeArrowheads="1"/>
          </p:cNvSpPr>
          <p:nvPr userDrawn="1"/>
        </p:nvSpPr>
        <p:spPr bwMode="auto">
          <a:xfrm>
            <a:off x="4624388"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6" name="Oval 674"/>
          <p:cNvSpPr>
            <a:spLocks noChangeArrowheads="1"/>
          </p:cNvSpPr>
          <p:nvPr userDrawn="1"/>
        </p:nvSpPr>
        <p:spPr bwMode="auto">
          <a:xfrm>
            <a:off x="4700588"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7" name="Oval 675"/>
          <p:cNvSpPr>
            <a:spLocks noChangeArrowheads="1"/>
          </p:cNvSpPr>
          <p:nvPr userDrawn="1"/>
        </p:nvSpPr>
        <p:spPr bwMode="auto">
          <a:xfrm>
            <a:off x="4775201"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8" name="Oval 676"/>
          <p:cNvSpPr>
            <a:spLocks noChangeArrowheads="1"/>
          </p:cNvSpPr>
          <p:nvPr userDrawn="1"/>
        </p:nvSpPr>
        <p:spPr bwMode="auto">
          <a:xfrm>
            <a:off x="4849813"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9" name="Oval 677"/>
          <p:cNvSpPr>
            <a:spLocks noChangeArrowheads="1"/>
          </p:cNvSpPr>
          <p:nvPr userDrawn="1"/>
        </p:nvSpPr>
        <p:spPr bwMode="auto">
          <a:xfrm>
            <a:off x="4924426"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0" name="Oval 678"/>
          <p:cNvSpPr>
            <a:spLocks noChangeArrowheads="1"/>
          </p:cNvSpPr>
          <p:nvPr userDrawn="1"/>
        </p:nvSpPr>
        <p:spPr bwMode="auto">
          <a:xfrm>
            <a:off x="5000626"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1" name="Oval 679"/>
          <p:cNvSpPr>
            <a:spLocks noChangeArrowheads="1"/>
          </p:cNvSpPr>
          <p:nvPr userDrawn="1"/>
        </p:nvSpPr>
        <p:spPr bwMode="auto">
          <a:xfrm>
            <a:off x="5075238"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2" name="Oval 680"/>
          <p:cNvSpPr>
            <a:spLocks noChangeArrowheads="1"/>
          </p:cNvSpPr>
          <p:nvPr userDrawn="1"/>
        </p:nvSpPr>
        <p:spPr bwMode="auto">
          <a:xfrm>
            <a:off x="5149851"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3" name="Oval 681"/>
          <p:cNvSpPr>
            <a:spLocks noChangeArrowheads="1"/>
          </p:cNvSpPr>
          <p:nvPr userDrawn="1"/>
        </p:nvSpPr>
        <p:spPr bwMode="auto">
          <a:xfrm>
            <a:off x="5224463" y="34984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4" name="Oval 682"/>
          <p:cNvSpPr>
            <a:spLocks noChangeArrowheads="1"/>
          </p:cNvSpPr>
          <p:nvPr userDrawn="1"/>
        </p:nvSpPr>
        <p:spPr bwMode="auto">
          <a:xfrm>
            <a:off x="5300663" y="3498403"/>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5" name="Oval 683"/>
          <p:cNvSpPr>
            <a:spLocks noChangeArrowheads="1"/>
          </p:cNvSpPr>
          <p:nvPr userDrawn="1"/>
        </p:nvSpPr>
        <p:spPr bwMode="auto">
          <a:xfrm>
            <a:off x="5375276" y="3498403"/>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6" name="Oval 684"/>
          <p:cNvSpPr>
            <a:spLocks noChangeArrowheads="1"/>
          </p:cNvSpPr>
          <p:nvPr userDrawn="1"/>
        </p:nvSpPr>
        <p:spPr bwMode="auto">
          <a:xfrm>
            <a:off x="5446713"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7" name="Oval 685"/>
          <p:cNvSpPr>
            <a:spLocks noChangeArrowheads="1"/>
          </p:cNvSpPr>
          <p:nvPr userDrawn="1"/>
        </p:nvSpPr>
        <p:spPr bwMode="auto">
          <a:xfrm>
            <a:off x="5521326"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8" name="Oval 686"/>
          <p:cNvSpPr>
            <a:spLocks noChangeArrowheads="1"/>
          </p:cNvSpPr>
          <p:nvPr userDrawn="1"/>
        </p:nvSpPr>
        <p:spPr bwMode="auto">
          <a:xfrm>
            <a:off x="5595938"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9" name="Oval 687"/>
          <p:cNvSpPr>
            <a:spLocks noChangeArrowheads="1"/>
          </p:cNvSpPr>
          <p:nvPr userDrawn="1"/>
        </p:nvSpPr>
        <p:spPr bwMode="auto">
          <a:xfrm>
            <a:off x="5672138" y="3498403"/>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0" name="Oval 688"/>
          <p:cNvSpPr>
            <a:spLocks noChangeArrowheads="1"/>
          </p:cNvSpPr>
          <p:nvPr userDrawn="1"/>
        </p:nvSpPr>
        <p:spPr bwMode="auto">
          <a:xfrm>
            <a:off x="5746751"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1" name="Oval 689"/>
          <p:cNvSpPr>
            <a:spLocks noChangeArrowheads="1"/>
          </p:cNvSpPr>
          <p:nvPr userDrawn="1"/>
        </p:nvSpPr>
        <p:spPr bwMode="auto">
          <a:xfrm>
            <a:off x="5821363"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2" name="Oval 690"/>
          <p:cNvSpPr>
            <a:spLocks noChangeArrowheads="1"/>
          </p:cNvSpPr>
          <p:nvPr userDrawn="1"/>
        </p:nvSpPr>
        <p:spPr bwMode="auto">
          <a:xfrm>
            <a:off x="5895976"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3" name="Oval 691"/>
          <p:cNvSpPr>
            <a:spLocks noChangeArrowheads="1"/>
          </p:cNvSpPr>
          <p:nvPr userDrawn="1"/>
        </p:nvSpPr>
        <p:spPr bwMode="auto">
          <a:xfrm>
            <a:off x="5972176" y="3498403"/>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4" name="Oval 692"/>
          <p:cNvSpPr>
            <a:spLocks noChangeArrowheads="1"/>
          </p:cNvSpPr>
          <p:nvPr userDrawn="1"/>
        </p:nvSpPr>
        <p:spPr bwMode="auto">
          <a:xfrm>
            <a:off x="6046788" y="3498403"/>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5" name="Oval 693"/>
          <p:cNvSpPr>
            <a:spLocks noChangeArrowheads="1"/>
          </p:cNvSpPr>
          <p:nvPr userDrawn="1"/>
        </p:nvSpPr>
        <p:spPr bwMode="auto">
          <a:xfrm>
            <a:off x="6121401" y="34984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6" name="Oval 694"/>
          <p:cNvSpPr>
            <a:spLocks noChangeArrowheads="1"/>
          </p:cNvSpPr>
          <p:nvPr userDrawn="1"/>
        </p:nvSpPr>
        <p:spPr bwMode="auto">
          <a:xfrm>
            <a:off x="6196013" y="34984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7" name="Oval 695"/>
          <p:cNvSpPr>
            <a:spLocks noChangeArrowheads="1"/>
          </p:cNvSpPr>
          <p:nvPr userDrawn="1"/>
        </p:nvSpPr>
        <p:spPr bwMode="auto">
          <a:xfrm>
            <a:off x="6267451"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8" name="Oval 696"/>
          <p:cNvSpPr>
            <a:spLocks noChangeArrowheads="1"/>
          </p:cNvSpPr>
          <p:nvPr userDrawn="1"/>
        </p:nvSpPr>
        <p:spPr bwMode="auto">
          <a:xfrm>
            <a:off x="6342063"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9" name="Oval 697"/>
          <p:cNvSpPr>
            <a:spLocks noChangeArrowheads="1"/>
          </p:cNvSpPr>
          <p:nvPr userDrawn="1"/>
        </p:nvSpPr>
        <p:spPr bwMode="auto">
          <a:xfrm>
            <a:off x="6418263"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0" name="Oval 698"/>
          <p:cNvSpPr>
            <a:spLocks noChangeArrowheads="1"/>
          </p:cNvSpPr>
          <p:nvPr userDrawn="1"/>
        </p:nvSpPr>
        <p:spPr bwMode="auto">
          <a:xfrm>
            <a:off x="6492876"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1" name="Oval 699"/>
          <p:cNvSpPr>
            <a:spLocks noChangeArrowheads="1"/>
          </p:cNvSpPr>
          <p:nvPr userDrawn="1"/>
        </p:nvSpPr>
        <p:spPr bwMode="auto">
          <a:xfrm>
            <a:off x="6567488"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2" name="Oval 700"/>
          <p:cNvSpPr>
            <a:spLocks noChangeArrowheads="1"/>
          </p:cNvSpPr>
          <p:nvPr userDrawn="1"/>
        </p:nvSpPr>
        <p:spPr bwMode="auto">
          <a:xfrm>
            <a:off x="6642101"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3" name="Oval 701"/>
          <p:cNvSpPr>
            <a:spLocks noChangeArrowheads="1"/>
          </p:cNvSpPr>
          <p:nvPr userDrawn="1"/>
        </p:nvSpPr>
        <p:spPr bwMode="auto">
          <a:xfrm>
            <a:off x="6718301"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4" name="Oval 702"/>
          <p:cNvSpPr>
            <a:spLocks noChangeArrowheads="1"/>
          </p:cNvSpPr>
          <p:nvPr userDrawn="1"/>
        </p:nvSpPr>
        <p:spPr bwMode="auto">
          <a:xfrm>
            <a:off x="6792913"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5" name="Oval 703"/>
          <p:cNvSpPr>
            <a:spLocks noChangeArrowheads="1"/>
          </p:cNvSpPr>
          <p:nvPr userDrawn="1"/>
        </p:nvSpPr>
        <p:spPr bwMode="auto">
          <a:xfrm>
            <a:off x="6867526" y="34984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6" name="Oval 704"/>
          <p:cNvSpPr>
            <a:spLocks noChangeArrowheads="1"/>
          </p:cNvSpPr>
          <p:nvPr userDrawn="1"/>
        </p:nvSpPr>
        <p:spPr bwMode="auto">
          <a:xfrm>
            <a:off x="6942138" y="34984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7" name="Oval 705"/>
          <p:cNvSpPr>
            <a:spLocks noChangeArrowheads="1"/>
          </p:cNvSpPr>
          <p:nvPr userDrawn="1"/>
        </p:nvSpPr>
        <p:spPr bwMode="auto">
          <a:xfrm>
            <a:off x="7018338" y="3498403"/>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8" name="Oval 706"/>
          <p:cNvSpPr>
            <a:spLocks noChangeArrowheads="1"/>
          </p:cNvSpPr>
          <p:nvPr userDrawn="1"/>
        </p:nvSpPr>
        <p:spPr bwMode="auto">
          <a:xfrm>
            <a:off x="7089776" y="3498403"/>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9" name="Oval 707"/>
          <p:cNvSpPr>
            <a:spLocks noChangeArrowheads="1"/>
          </p:cNvSpPr>
          <p:nvPr userDrawn="1"/>
        </p:nvSpPr>
        <p:spPr bwMode="auto">
          <a:xfrm>
            <a:off x="7164388"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0" name="Oval 708"/>
          <p:cNvSpPr>
            <a:spLocks noChangeArrowheads="1"/>
          </p:cNvSpPr>
          <p:nvPr userDrawn="1"/>
        </p:nvSpPr>
        <p:spPr bwMode="auto">
          <a:xfrm>
            <a:off x="7239001"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1" name="Oval 709"/>
          <p:cNvSpPr>
            <a:spLocks noChangeArrowheads="1"/>
          </p:cNvSpPr>
          <p:nvPr userDrawn="1"/>
        </p:nvSpPr>
        <p:spPr bwMode="auto">
          <a:xfrm>
            <a:off x="7313613"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2" name="Oval 710"/>
          <p:cNvSpPr>
            <a:spLocks noChangeArrowheads="1"/>
          </p:cNvSpPr>
          <p:nvPr userDrawn="1"/>
        </p:nvSpPr>
        <p:spPr bwMode="auto">
          <a:xfrm>
            <a:off x="7389813" y="3498403"/>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3" name="Oval 711"/>
          <p:cNvSpPr>
            <a:spLocks noChangeArrowheads="1"/>
          </p:cNvSpPr>
          <p:nvPr userDrawn="1"/>
        </p:nvSpPr>
        <p:spPr bwMode="auto">
          <a:xfrm>
            <a:off x="7464426"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4" name="Oval 712"/>
          <p:cNvSpPr>
            <a:spLocks noChangeArrowheads="1"/>
          </p:cNvSpPr>
          <p:nvPr userDrawn="1"/>
        </p:nvSpPr>
        <p:spPr bwMode="auto">
          <a:xfrm>
            <a:off x="7539038"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5" name="Oval 713"/>
          <p:cNvSpPr>
            <a:spLocks noChangeArrowheads="1"/>
          </p:cNvSpPr>
          <p:nvPr userDrawn="1"/>
        </p:nvSpPr>
        <p:spPr bwMode="auto">
          <a:xfrm>
            <a:off x="7613651"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6" name="Oval 714"/>
          <p:cNvSpPr>
            <a:spLocks noChangeArrowheads="1"/>
          </p:cNvSpPr>
          <p:nvPr userDrawn="1"/>
        </p:nvSpPr>
        <p:spPr bwMode="auto">
          <a:xfrm>
            <a:off x="7689851" y="3498403"/>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7" name="Oval 715"/>
          <p:cNvSpPr>
            <a:spLocks noChangeArrowheads="1"/>
          </p:cNvSpPr>
          <p:nvPr userDrawn="1"/>
        </p:nvSpPr>
        <p:spPr bwMode="auto">
          <a:xfrm>
            <a:off x="7764463" y="3498403"/>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8" name="Oval 716"/>
          <p:cNvSpPr>
            <a:spLocks noChangeArrowheads="1"/>
          </p:cNvSpPr>
          <p:nvPr userDrawn="1"/>
        </p:nvSpPr>
        <p:spPr bwMode="auto">
          <a:xfrm>
            <a:off x="7839076" y="34984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9" name="Oval 717"/>
          <p:cNvSpPr>
            <a:spLocks noChangeArrowheads="1"/>
          </p:cNvSpPr>
          <p:nvPr userDrawn="1"/>
        </p:nvSpPr>
        <p:spPr bwMode="auto">
          <a:xfrm>
            <a:off x="7910513"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0" name="Oval 718"/>
          <p:cNvSpPr>
            <a:spLocks noChangeArrowheads="1"/>
          </p:cNvSpPr>
          <p:nvPr userDrawn="1"/>
        </p:nvSpPr>
        <p:spPr bwMode="auto">
          <a:xfrm>
            <a:off x="7985126"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1" name="Oval 719"/>
          <p:cNvSpPr>
            <a:spLocks noChangeArrowheads="1"/>
          </p:cNvSpPr>
          <p:nvPr userDrawn="1"/>
        </p:nvSpPr>
        <p:spPr bwMode="auto">
          <a:xfrm>
            <a:off x="8059738"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2" name="Oval 720"/>
          <p:cNvSpPr>
            <a:spLocks noChangeArrowheads="1"/>
          </p:cNvSpPr>
          <p:nvPr userDrawn="1"/>
        </p:nvSpPr>
        <p:spPr bwMode="auto">
          <a:xfrm>
            <a:off x="8135938"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3" name="Oval 721"/>
          <p:cNvSpPr>
            <a:spLocks noChangeArrowheads="1"/>
          </p:cNvSpPr>
          <p:nvPr userDrawn="1"/>
        </p:nvSpPr>
        <p:spPr bwMode="auto">
          <a:xfrm>
            <a:off x="8210551"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4" name="Oval 722"/>
          <p:cNvSpPr>
            <a:spLocks noChangeArrowheads="1"/>
          </p:cNvSpPr>
          <p:nvPr userDrawn="1"/>
        </p:nvSpPr>
        <p:spPr bwMode="auto">
          <a:xfrm>
            <a:off x="8285163"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5" name="Oval 723"/>
          <p:cNvSpPr>
            <a:spLocks noChangeArrowheads="1"/>
          </p:cNvSpPr>
          <p:nvPr userDrawn="1"/>
        </p:nvSpPr>
        <p:spPr bwMode="auto">
          <a:xfrm>
            <a:off x="8359776"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6" name="Oval 724"/>
          <p:cNvSpPr>
            <a:spLocks noChangeArrowheads="1"/>
          </p:cNvSpPr>
          <p:nvPr userDrawn="1"/>
        </p:nvSpPr>
        <p:spPr bwMode="auto">
          <a:xfrm>
            <a:off x="8435976"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7" name="Oval 725"/>
          <p:cNvSpPr>
            <a:spLocks noChangeArrowheads="1"/>
          </p:cNvSpPr>
          <p:nvPr userDrawn="1"/>
        </p:nvSpPr>
        <p:spPr bwMode="auto">
          <a:xfrm>
            <a:off x="8510588"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8" name="Oval 726"/>
          <p:cNvSpPr>
            <a:spLocks noChangeArrowheads="1"/>
          </p:cNvSpPr>
          <p:nvPr userDrawn="1"/>
        </p:nvSpPr>
        <p:spPr bwMode="auto">
          <a:xfrm>
            <a:off x="8585201" y="34984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9" name="Oval 727"/>
          <p:cNvSpPr>
            <a:spLocks noChangeArrowheads="1"/>
          </p:cNvSpPr>
          <p:nvPr userDrawn="1"/>
        </p:nvSpPr>
        <p:spPr bwMode="auto">
          <a:xfrm>
            <a:off x="8659813" y="34984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0" name="Oval 728"/>
          <p:cNvSpPr>
            <a:spLocks noChangeArrowheads="1"/>
          </p:cNvSpPr>
          <p:nvPr userDrawn="1"/>
        </p:nvSpPr>
        <p:spPr bwMode="auto">
          <a:xfrm>
            <a:off x="8731251"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1" name="Oval 729"/>
          <p:cNvSpPr>
            <a:spLocks noChangeArrowheads="1"/>
          </p:cNvSpPr>
          <p:nvPr userDrawn="1"/>
        </p:nvSpPr>
        <p:spPr bwMode="auto">
          <a:xfrm>
            <a:off x="8807451" y="3498403"/>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2" name="Oval 730"/>
          <p:cNvSpPr>
            <a:spLocks noChangeArrowheads="1"/>
          </p:cNvSpPr>
          <p:nvPr userDrawn="1"/>
        </p:nvSpPr>
        <p:spPr bwMode="auto">
          <a:xfrm>
            <a:off x="8882063"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3" name="Oval 731"/>
          <p:cNvSpPr>
            <a:spLocks noChangeArrowheads="1"/>
          </p:cNvSpPr>
          <p:nvPr userDrawn="1"/>
        </p:nvSpPr>
        <p:spPr bwMode="auto">
          <a:xfrm>
            <a:off x="8956676"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4" name="Oval 732"/>
          <p:cNvSpPr>
            <a:spLocks noChangeArrowheads="1"/>
          </p:cNvSpPr>
          <p:nvPr userDrawn="1"/>
        </p:nvSpPr>
        <p:spPr bwMode="auto">
          <a:xfrm>
            <a:off x="9031288"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5" name="Oval 733"/>
          <p:cNvSpPr>
            <a:spLocks noChangeArrowheads="1"/>
          </p:cNvSpPr>
          <p:nvPr userDrawn="1"/>
        </p:nvSpPr>
        <p:spPr bwMode="auto">
          <a:xfrm>
            <a:off x="9107488" y="3498403"/>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6" name="Oval 734"/>
          <p:cNvSpPr>
            <a:spLocks noChangeArrowheads="1"/>
          </p:cNvSpPr>
          <p:nvPr userDrawn="1"/>
        </p:nvSpPr>
        <p:spPr bwMode="auto">
          <a:xfrm>
            <a:off x="9182101"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7" name="Oval 735"/>
          <p:cNvSpPr>
            <a:spLocks noChangeArrowheads="1"/>
          </p:cNvSpPr>
          <p:nvPr userDrawn="1"/>
        </p:nvSpPr>
        <p:spPr bwMode="auto">
          <a:xfrm>
            <a:off x="9256713"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8" name="Oval 736"/>
          <p:cNvSpPr>
            <a:spLocks noChangeArrowheads="1"/>
          </p:cNvSpPr>
          <p:nvPr userDrawn="1"/>
        </p:nvSpPr>
        <p:spPr bwMode="auto">
          <a:xfrm>
            <a:off x="9331326"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9" name="Oval 737"/>
          <p:cNvSpPr>
            <a:spLocks noChangeArrowheads="1"/>
          </p:cNvSpPr>
          <p:nvPr userDrawn="1"/>
        </p:nvSpPr>
        <p:spPr bwMode="auto">
          <a:xfrm>
            <a:off x="9777413"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0" name="Oval 738"/>
          <p:cNvSpPr>
            <a:spLocks noChangeArrowheads="1"/>
          </p:cNvSpPr>
          <p:nvPr userDrawn="1"/>
        </p:nvSpPr>
        <p:spPr bwMode="auto">
          <a:xfrm>
            <a:off x="3729038"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1" name="Oval 739"/>
          <p:cNvSpPr>
            <a:spLocks noChangeArrowheads="1"/>
          </p:cNvSpPr>
          <p:nvPr userDrawn="1"/>
        </p:nvSpPr>
        <p:spPr bwMode="auto">
          <a:xfrm>
            <a:off x="3803651"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2" name="Oval 740"/>
          <p:cNvSpPr>
            <a:spLocks noChangeArrowheads="1"/>
          </p:cNvSpPr>
          <p:nvPr userDrawn="1"/>
        </p:nvSpPr>
        <p:spPr bwMode="auto">
          <a:xfrm>
            <a:off x="3878263"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3" name="Oval 741"/>
          <p:cNvSpPr>
            <a:spLocks noChangeArrowheads="1"/>
          </p:cNvSpPr>
          <p:nvPr userDrawn="1"/>
        </p:nvSpPr>
        <p:spPr bwMode="auto">
          <a:xfrm>
            <a:off x="3954463"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4" name="Oval 742"/>
          <p:cNvSpPr>
            <a:spLocks noChangeArrowheads="1"/>
          </p:cNvSpPr>
          <p:nvPr userDrawn="1"/>
        </p:nvSpPr>
        <p:spPr bwMode="auto">
          <a:xfrm>
            <a:off x="4029076"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5" name="Oval 743"/>
          <p:cNvSpPr>
            <a:spLocks noChangeArrowheads="1"/>
          </p:cNvSpPr>
          <p:nvPr userDrawn="1"/>
        </p:nvSpPr>
        <p:spPr bwMode="auto">
          <a:xfrm>
            <a:off x="4103688"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6" name="Oval 744"/>
          <p:cNvSpPr>
            <a:spLocks noChangeArrowheads="1"/>
          </p:cNvSpPr>
          <p:nvPr userDrawn="1"/>
        </p:nvSpPr>
        <p:spPr bwMode="auto">
          <a:xfrm>
            <a:off x="4178301"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7" name="Oval 745"/>
          <p:cNvSpPr>
            <a:spLocks noChangeArrowheads="1"/>
          </p:cNvSpPr>
          <p:nvPr userDrawn="1"/>
        </p:nvSpPr>
        <p:spPr bwMode="auto">
          <a:xfrm>
            <a:off x="4254501"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8" name="Oval 746"/>
          <p:cNvSpPr>
            <a:spLocks noChangeArrowheads="1"/>
          </p:cNvSpPr>
          <p:nvPr userDrawn="1"/>
        </p:nvSpPr>
        <p:spPr bwMode="auto">
          <a:xfrm>
            <a:off x="4329113"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9" name="Oval 747"/>
          <p:cNvSpPr>
            <a:spLocks noChangeArrowheads="1"/>
          </p:cNvSpPr>
          <p:nvPr userDrawn="1"/>
        </p:nvSpPr>
        <p:spPr bwMode="auto">
          <a:xfrm>
            <a:off x="4403726" y="3573016"/>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0" name="Oval 748"/>
          <p:cNvSpPr>
            <a:spLocks noChangeArrowheads="1"/>
          </p:cNvSpPr>
          <p:nvPr userDrawn="1"/>
        </p:nvSpPr>
        <p:spPr bwMode="auto">
          <a:xfrm>
            <a:off x="4478338" y="3573016"/>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1" name="Oval 749"/>
          <p:cNvSpPr>
            <a:spLocks noChangeArrowheads="1"/>
          </p:cNvSpPr>
          <p:nvPr userDrawn="1"/>
        </p:nvSpPr>
        <p:spPr bwMode="auto">
          <a:xfrm>
            <a:off x="4549776"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2" name="Oval 750"/>
          <p:cNvSpPr>
            <a:spLocks noChangeArrowheads="1"/>
          </p:cNvSpPr>
          <p:nvPr userDrawn="1"/>
        </p:nvSpPr>
        <p:spPr bwMode="auto">
          <a:xfrm>
            <a:off x="4624388"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3" name="Oval 751"/>
          <p:cNvSpPr>
            <a:spLocks noChangeArrowheads="1"/>
          </p:cNvSpPr>
          <p:nvPr userDrawn="1"/>
        </p:nvSpPr>
        <p:spPr bwMode="auto">
          <a:xfrm>
            <a:off x="4700588"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4" name="Oval 752"/>
          <p:cNvSpPr>
            <a:spLocks noChangeArrowheads="1"/>
          </p:cNvSpPr>
          <p:nvPr userDrawn="1"/>
        </p:nvSpPr>
        <p:spPr bwMode="auto">
          <a:xfrm>
            <a:off x="4775201"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5" name="Oval 753"/>
          <p:cNvSpPr>
            <a:spLocks noChangeArrowheads="1"/>
          </p:cNvSpPr>
          <p:nvPr userDrawn="1"/>
        </p:nvSpPr>
        <p:spPr bwMode="auto">
          <a:xfrm>
            <a:off x="4849813"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6" name="Oval 754"/>
          <p:cNvSpPr>
            <a:spLocks noChangeArrowheads="1"/>
          </p:cNvSpPr>
          <p:nvPr userDrawn="1"/>
        </p:nvSpPr>
        <p:spPr bwMode="auto">
          <a:xfrm>
            <a:off x="4924426"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7" name="Oval 755"/>
          <p:cNvSpPr>
            <a:spLocks noChangeArrowheads="1"/>
          </p:cNvSpPr>
          <p:nvPr userDrawn="1"/>
        </p:nvSpPr>
        <p:spPr bwMode="auto">
          <a:xfrm>
            <a:off x="5000626"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8" name="Oval 756"/>
          <p:cNvSpPr>
            <a:spLocks noChangeArrowheads="1"/>
          </p:cNvSpPr>
          <p:nvPr userDrawn="1"/>
        </p:nvSpPr>
        <p:spPr bwMode="auto">
          <a:xfrm>
            <a:off x="5075238"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9" name="Oval 757"/>
          <p:cNvSpPr>
            <a:spLocks noChangeArrowheads="1"/>
          </p:cNvSpPr>
          <p:nvPr userDrawn="1"/>
        </p:nvSpPr>
        <p:spPr bwMode="auto">
          <a:xfrm>
            <a:off x="5149851"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0" name="Oval 758"/>
          <p:cNvSpPr>
            <a:spLocks noChangeArrowheads="1"/>
          </p:cNvSpPr>
          <p:nvPr userDrawn="1"/>
        </p:nvSpPr>
        <p:spPr bwMode="auto">
          <a:xfrm>
            <a:off x="5224463" y="3573016"/>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1" name="Oval 759"/>
          <p:cNvSpPr>
            <a:spLocks noChangeArrowheads="1"/>
          </p:cNvSpPr>
          <p:nvPr userDrawn="1"/>
        </p:nvSpPr>
        <p:spPr bwMode="auto">
          <a:xfrm>
            <a:off x="5300663" y="3573016"/>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2" name="Oval 760"/>
          <p:cNvSpPr>
            <a:spLocks noChangeArrowheads="1"/>
          </p:cNvSpPr>
          <p:nvPr userDrawn="1"/>
        </p:nvSpPr>
        <p:spPr bwMode="auto">
          <a:xfrm>
            <a:off x="5375276" y="3573016"/>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3" name="Oval 761"/>
          <p:cNvSpPr>
            <a:spLocks noChangeArrowheads="1"/>
          </p:cNvSpPr>
          <p:nvPr userDrawn="1"/>
        </p:nvSpPr>
        <p:spPr bwMode="auto">
          <a:xfrm>
            <a:off x="5446713"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4" name="Oval 762"/>
          <p:cNvSpPr>
            <a:spLocks noChangeArrowheads="1"/>
          </p:cNvSpPr>
          <p:nvPr userDrawn="1"/>
        </p:nvSpPr>
        <p:spPr bwMode="auto">
          <a:xfrm>
            <a:off x="5521326"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5" name="Oval 763"/>
          <p:cNvSpPr>
            <a:spLocks noChangeArrowheads="1"/>
          </p:cNvSpPr>
          <p:nvPr userDrawn="1"/>
        </p:nvSpPr>
        <p:spPr bwMode="auto">
          <a:xfrm>
            <a:off x="5595938"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6" name="Oval 764"/>
          <p:cNvSpPr>
            <a:spLocks noChangeArrowheads="1"/>
          </p:cNvSpPr>
          <p:nvPr userDrawn="1"/>
        </p:nvSpPr>
        <p:spPr bwMode="auto">
          <a:xfrm>
            <a:off x="5672138" y="3573016"/>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7" name="Oval 765"/>
          <p:cNvSpPr>
            <a:spLocks noChangeArrowheads="1"/>
          </p:cNvSpPr>
          <p:nvPr userDrawn="1"/>
        </p:nvSpPr>
        <p:spPr bwMode="auto">
          <a:xfrm>
            <a:off x="5746751"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8" name="Oval 766"/>
          <p:cNvSpPr>
            <a:spLocks noChangeArrowheads="1"/>
          </p:cNvSpPr>
          <p:nvPr userDrawn="1"/>
        </p:nvSpPr>
        <p:spPr bwMode="auto">
          <a:xfrm>
            <a:off x="5821363"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9" name="Oval 767"/>
          <p:cNvSpPr>
            <a:spLocks noChangeArrowheads="1"/>
          </p:cNvSpPr>
          <p:nvPr userDrawn="1"/>
        </p:nvSpPr>
        <p:spPr bwMode="auto">
          <a:xfrm>
            <a:off x="5895976"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0" name="Oval 768"/>
          <p:cNvSpPr>
            <a:spLocks noChangeArrowheads="1"/>
          </p:cNvSpPr>
          <p:nvPr userDrawn="1"/>
        </p:nvSpPr>
        <p:spPr bwMode="auto">
          <a:xfrm>
            <a:off x="5972176" y="3573016"/>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1" name="Oval 769"/>
          <p:cNvSpPr>
            <a:spLocks noChangeArrowheads="1"/>
          </p:cNvSpPr>
          <p:nvPr userDrawn="1"/>
        </p:nvSpPr>
        <p:spPr bwMode="auto">
          <a:xfrm>
            <a:off x="6046788" y="3573016"/>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2" name="Oval 770"/>
          <p:cNvSpPr>
            <a:spLocks noChangeArrowheads="1"/>
          </p:cNvSpPr>
          <p:nvPr userDrawn="1"/>
        </p:nvSpPr>
        <p:spPr bwMode="auto">
          <a:xfrm>
            <a:off x="6121401" y="3573016"/>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3" name="Oval 771"/>
          <p:cNvSpPr>
            <a:spLocks noChangeArrowheads="1"/>
          </p:cNvSpPr>
          <p:nvPr userDrawn="1"/>
        </p:nvSpPr>
        <p:spPr bwMode="auto">
          <a:xfrm>
            <a:off x="6196013" y="3573016"/>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4" name="Oval 772"/>
          <p:cNvSpPr>
            <a:spLocks noChangeArrowheads="1"/>
          </p:cNvSpPr>
          <p:nvPr userDrawn="1"/>
        </p:nvSpPr>
        <p:spPr bwMode="auto">
          <a:xfrm>
            <a:off x="6267451"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5" name="Oval 773"/>
          <p:cNvSpPr>
            <a:spLocks noChangeArrowheads="1"/>
          </p:cNvSpPr>
          <p:nvPr userDrawn="1"/>
        </p:nvSpPr>
        <p:spPr bwMode="auto">
          <a:xfrm>
            <a:off x="6342063"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6" name="Oval 774"/>
          <p:cNvSpPr>
            <a:spLocks noChangeArrowheads="1"/>
          </p:cNvSpPr>
          <p:nvPr userDrawn="1"/>
        </p:nvSpPr>
        <p:spPr bwMode="auto">
          <a:xfrm>
            <a:off x="6418263"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7" name="Oval 775"/>
          <p:cNvSpPr>
            <a:spLocks noChangeArrowheads="1"/>
          </p:cNvSpPr>
          <p:nvPr userDrawn="1"/>
        </p:nvSpPr>
        <p:spPr bwMode="auto">
          <a:xfrm>
            <a:off x="6492876"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8" name="Oval 776"/>
          <p:cNvSpPr>
            <a:spLocks noChangeArrowheads="1"/>
          </p:cNvSpPr>
          <p:nvPr userDrawn="1"/>
        </p:nvSpPr>
        <p:spPr bwMode="auto">
          <a:xfrm>
            <a:off x="6567488"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9" name="Oval 777"/>
          <p:cNvSpPr>
            <a:spLocks noChangeArrowheads="1"/>
          </p:cNvSpPr>
          <p:nvPr userDrawn="1"/>
        </p:nvSpPr>
        <p:spPr bwMode="auto">
          <a:xfrm>
            <a:off x="6642101"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0" name="Oval 778"/>
          <p:cNvSpPr>
            <a:spLocks noChangeArrowheads="1"/>
          </p:cNvSpPr>
          <p:nvPr userDrawn="1"/>
        </p:nvSpPr>
        <p:spPr bwMode="auto">
          <a:xfrm>
            <a:off x="6718301"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1" name="Oval 779"/>
          <p:cNvSpPr>
            <a:spLocks noChangeArrowheads="1"/>
          </p:cNvSpPr>
          <p:nvPr userDrawn="1"/>
        </p:nvSpPr>
        <p:spPr bwMode="auto">
          <a:xfrm>
            <a:off x="6792913"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2" name="Oval 780"/>
          <p:cNvSpPr>
            <a:spLocks noChangeArrowheads="1"/>
          </p:cNvSpPr>
          <p:nvPr userDrawn="1"/>
        </p:nvSpPr>
        <p:spPr bwMode="auto">
          <a:xfrm>
            <a:off x="6867526" y="3573016"/>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3" name="Oval 781"/>
          <p:cNvSpPr>
            <a:spLocks noChangeArrowheads="1"/>
          </p:cNvSpPr>
          <p:nvPr userDrawn="1"/>
        </p:nvSpPr>
        <p:spPr bwMode="auto">
          <a:xfrm>
            <a:off x="6942138" y="3573016"/>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4" name="Oval 782"/>
          <p:cNvSpPr>
            <a:spLocks noChangeArrowheads="1"/>
          </p:cNvSpPr>
          <p:nvPr userDrawn="1"/>
        </p:nvSpPr>
        <p:spPr bwMode="auto">
          <a:xfrm>
            <a:off x="7018338" y="3573016"/>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5" name="Oval 783"/>
          <p:cNvSpPr>
            <a:spLocks noChangeArrowheads="1"/>
          </p:cNvSpPr>
          <p:nvPr userDrawn="1"/>
        </p:nvSpPr>
        <p:spPr bwMode="auto">
          <a:xfrm>
            <a:off x="7089776" y="3573016"/>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6" name="Oval 784"/>
          <p:cNvSpPr>
            <a:spLocks noChangeArrowheads="1"/>
          </p:cNvSpPr>
          <p:nvPr userDrawn="1"/>
        </p:nvSpPr>
        <p:spPr bwMode="auto">
          <a:xfrm>
            <a:off x="7164388"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7" name="Oval 785"/>
          <p:cNvSpPr>
            <a:spLocks noChangeArrowheads="1"/>
          </p:cNvSpPr>
          <p:nvPr userDrawn="1"/>
        </p:nvSpPr>
        <p:spPr bwMode="auto">
          <a:xfrm>
            <a:off x="7239001"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8" name="Oval 786"/>
          <p:cNvSpPr>
            <a:spLocks noChangeArrowheads="1"/>
          </p:cNvSpPr>
          <p:nvPr userDrawn="1"/>
        </p:nvSpPr>
        <p:spPr bwMode="auto">
          <a:xfrm>
            <a:off x="7313613"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9" name="Oval 787"/>
          <p:cNvSpPr>
            <a:spLocks noChangeArrowheads="1"/>
          </p:cNvSpPr>
          <p:nvPr userDrawn="1"/>
        </p:nvSpPr>
        <p:spPr bwMode="auto">
          <a:xfrm>
            <a:off x="7389813" y="3573016"/>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0" name="Oval 788"/>
          <p:cNvSpPr>
            <a:spLocks noChangeArrowheads="1"/>
          </p:cNvSpPr>
          <p:nvPr userDrawn="1"/>
        </p:nvSpPr>
        <p:spPr bwMode="auto">
          <a:xfrm>
            <a:off x="7464426"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1" name="Oval 789"/>
          <p:cNvSpPr>
            <a:spLocks noChangeArrowheads="1"/>
          </p:cNvSpPr>
          <p:nvPr userDrawn="1"/>
        </p:nvSpPr>
        <p:spPr bwMode="auto">
          <a:xfrm>
            <a:off x="7539038"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2" name="Oval 790"/>
          <p:cNvSpPr>
            <a:spLocks noChangeArrowheads="1"/>
          </p:cNvSpPr>
          <p:nvPr userDrawn="1"/>
        </p:nvSpPr>
        <p:spPr bwMode="auto">
          <a:xfrm>
            <a:off x="7613651"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3" name="Oval 791"/>
          <p:cNvSpPr>
            <a:spLocks noChangeArrowheads="1"/>
          </p:cNvSpPr>
          <p:nvPr userDrawn="1"/>
        </p:nvSpPr>
        <p:spPr bwMode="auto">
          <a:xfrm>
            <a:off x="7689851" y="3573016"/>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4" name="Oval 792"/>
          <p:cNvSpPr>
            <a:spLocks noChangeArrowheads="1"/>
          </p:cNvSpPr>
          <p:nvPr userDrawn="1"/>
        </p:nvSpPr>
        <p:spPr bwMode="auto">
          <a:xfrm>
            <a:off x="7764463" y="3573016"/>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5" name="Oval 793"/>
          <p:cNvSpPr>
            <a:spLocks noChangeArrowheads="1"/>
          </p:cNvSpPr>
          <p:nvPr userDrawn="1"/>
        </p:nvSpPr>
        <p:spPr bwMode="auto">
          <a:xfrm>
            <a:off x="7839076" y="3573016"/>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6" name="Oval 794"/>
          <p:cNvSpPr>
            <a:spLocks noChangeArrowheads="1"/>
          </p:cNvSpPr>
          <p:nvPr userDrawn="1"/>
        </p:nvSpPr>
        <p:spPr bwMode="auto">
          <a:xfrm>
            <a:off x="7910513"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7" name="Oval 795"/>
          <p:cNvSpPr>
            <a:spLocks noChangeArrowheads="1"/>
          </p:cNvSpPr>
          <p:nvPr userDrawn="1"/>
        </p:nvSpPr>
        <p:spPr bwMode="auto">
          <a:xfrm>
            <a:off x="7985126"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8" name="Oval 796"/>
          <p:cNvSpPr>
            <a:spLocks noChangeArrowheads="1"/>
          </p:cNvSpPr>
          <p:nvPr userDrawn="1"/>
        </p:nvSpPr>
        <p:spPr bwMode="auto">
          <a:xfrm>
            <a:off x="8059738"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9" name="Oval 797"/>
          <p:cNvSpPr>
            <a:spLocks noChangeArrowheads="1"/>
          </p:cNvSpPr>
          <p:nvPr userDrawn="1"/>
        </p:nvSpPr>
        <p:spPr bwMode="auto">
          <a:xfrm>
            <a:off x="8135938"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0" name="Oval 798"/>
          <p:cNvSpPr>
            <a:spLocks noChangeArrowheads="1"/>
          </p:cNvSpPr>
          <p:nvPr userDrawn="1"/>
        </p:nvSpPr>
        <p:spPr bwMode="auto">
          <a:xfrm>
            <a:off x="8210551"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1" name="Oval 799"/>
          <p:cNvSpPr>
            <a:spLocks noChangeArrowheads="1"/>
          </p:cNvSpPr>
          <p:nvPr userDrawn="1"/>
        </p:nvSpPr>
        <p:spPr bwMode="auto">
          <a:xfrm>
            <a:off x="8285163"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2" name="Oval 800"/>
          <p:cNvSpPr>
            <a:spLocks noChangeArrowheads="1"/>
          </p:cNvSpPr>
          <p:nvPr userDrawn="1"/>
        </p:nvSpPr>
        <p:spPr bwMode="auto">
          <a:xfrm>
            <a:off x="8359776"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3" name="Oval 801"/>
          <p:cNvSpPr>
            <a:spLocks noChangeArrowheads="1"/>
          </p:cNvSpPr>
          <p:nvPr userDrawn="1"/>
        </p:nvSpPr>
        <p:spPr bwMode="auto">
          <a:xfrm>
            <a:off x="8435976"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4" name="Oval 802"/>
          <p:cNvSpPr>
            <a:spLocks noChangeArrowheads="1"/>
          </p:cNvSpPr>
          <p:nvPr userDrawn="1"/>
        </p:nvSpPr>
        <p:spPr bwMode="auto">
          <a:xfrm>
            <a:off x="8510588"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5" name="Oval 803"/>
          <p:cNvSpPr>
            <a:spLocks noChangeArrowheads="1"/>
          </p:cNvSpPr>
          <p:nvPr userDrawn="1"/>
        </p:nvSpPr>
        <p:spPr bwMode="auto">
          <a:xfrm>
            <a:off x="8585201" y="3573016"/>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6" name="Oval 804"/>
          <p:cNvSpPr>
            <a:spLocks noChangeArrowheads="1"/>
          </p:cNvSpPr>
          <p:nvPr userDrawn="1"/>
        </p:nvSpPr>
        <p:spPr bwMode="auto">
          <a:xfrm>
            <a:off x="8659813" y="3573016"/>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7" name="Oval 805"/>
          <p:cNvSpPr>
            <a:spLocks noChangeArrowheads="1"/>
          </p:cNvSpPr>
          <p:nvPr userDrawn="1"/>
        </p:nvSpPr>
        <p:spPr bwMode="auto">
          <a:xfrm>
            <a:off x="8731251"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8" name="Oval 806"/>
          <p:cNvSpPr>
            <a:spLocks noChangeArrowheads="1"/>
          </p:cNvSpPr>
          <p:nvPr userDrawn="1"/>
        </p:nvSpPr>
        <p:spPr bwMode="auto">
          <a:xfrm>
            <a:off x="8807451" y="3573016"/>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9" name="Oval 807"/>
          <p:cNvSpPr>
            <a:spLocks noChangeArrowheads="1"/>
          </p:cNvSpPr>
          <p:nvPr userDrawn="1"/>
        </p:nvSpPr>
        <p:spPr bwMode="auto">
          <a:xfrm>
            <a:off x="8882063"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0" name="Oval 808"/>
          <p:cNvSpPr>
            <a:spLocks noChangeArrowheads="1"/>
          </p:cNvSpPr>
          <p:nvPr userDrawn="1"/>
        </p:nvSpPr>
        <p:spPr bwMode="auto">
          <a:xfrm>
            <a:off x="8956676"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1" name="Oval 810"/>
          <p:cNvSpPr>
            <a:spLocks noChangeArrowheads="1"/>
          </p:cNvSpPr>
          <p:nvPr userDrawn="1"/>
        </p:nvSpPr>
        <p:spPr bwMode="auto">
          <a:xfrm>
            <a:off x="9031288" y="3573016"/>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2" name="Oval 811"/>
          <p:cNvSpPr>
            <a:spLocks noChangeArrowheads="1"/>
          </p:cNvSpPr>
          <p:nvPr userDrawn="1"/>
        </p:nvSpPr>
        <p:spPr bwMode="auto">
          <a:xfrm>
            <a:off x="9107488" y="3573016"/>
            <a:ext cx="69850"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3" name="Oval 812"/>
          <p:cNvSpPr>
            <a:spLocks noChangeArrowheads="1"/>
          </p:cNvSpPr>
          <p:nvPr userDrawn="1"/>
        </p:nvSpPr>
        <p:spPr bwMode="auto">
          <a:xfrm>
            <a:off x="9182100" y="3573016"/>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4" name="Oval 813"/>
          <p:cNvSpPr>
            <a:spLocks noChangeArrowheads="1"/>
          </p:cNvSpPr>
          <p:nvPr userDrawn="1"/>
        </p:nvSpPr>
        <p:spPr bwMode="auto">
          <a:xfrm>
            <a:off x="3729038"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5" name="Oval 814"/>
          <p:cNvSpPr>
            <a:spLocks noChangeArrowheads="1"/>
          </p:cNvSpPr>
          <p:nvPr userDrawn="1"/>
        </p:nvSpPr>
        <p:spPr bwMode="auto">
          <a:xfrm>
            <a:off x="3803650"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6" name="Oval 815"/>
          <p:cNvSpPr>
            <a:spLocks noChangeArrowheads="1"/>
          </p:cNvSpPr>
          <p:nvPr userDrawn="1"/>
        </p:nvSpPr>
        <p:spPr bwMode="auto">
          <a:xfrm>
            <a:off x="3878263"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7" name="Oval 816"/>
          <p:cNvSpPr>
            <a:spLocks noChangeArrowheads="1"/>
          </p:cNvSpPr>
          <p:nvPr userDrawn="1"/>
        </p:nvSpPr>
        <p:spPr bwMode="auto">
          <a:xfrm>
            <a:off x="3954463"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8" name="Oval 817"/>
          <p:cNvSpPr>
            <a:spLocks noChangeArrowheads="1"/>
          </p:cNvSpPr>
          <p:nvPr userDrawn="1"/>
        </p:nvSpPr>
        <p:spPr bwMode="auto">
          <a:xfrm>
            <a:off x="4029075"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9" name="Oval 818"/>
          <p:cNvSpPr>
            <a:spLocks noChangeArrowheads="1"/>
          </p:cNvSpPr>
          <p:nvPr userDrawn="1"/>
        </p:nvSpPr>
        <p:spPr bwMode="auto">
          <a:xfrm>
            <a:off x="4103688"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0" name="Oval 819"/>
          <p:cNvSpPr>
            <a:spLocks noChangeArrowheads="1"/>
          </p:cNvSpPr>
          <p:nvPr userDrawn="1"/>
        </p:nvSpPr>
        <p:spPr bwMode="auto">
          <a:xfrm>
            <a:off x="4178300"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1" name="Oval 820"/>
          <p:cNvSpPr>
            <a:spLocks noChangeArrowheads="1"/>
          </p:cNvSpPr>
          <p:nvPr userDrawn="1"/>
        </p:nvSpPr>
        <p:spPr bwMode="auto">
          <a:xfrm>
            <a:off x="4254500"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2" name="Oval 821"/>
          <p:cNvSpPr>
            <a:spLocks noChangeArrowheads="1"/>
          </p:cNvSpPr>
          <p:nvPr userDrawn="1"/>
        </p:nvSpPr>
        <p:spPr bwMode="auto">
          <a:xfrm>
            <a:off x="4329113"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3" name="Oval 822"/>
          <p:cNvSpPr>
            <a:spLocks noChangeArrowheads="1"/>
          </p:cNvSpPr>
          <p:nvPr userDrawn="1"/>
        </p:nvSpPr>
        <p:spPr bwMode="auto">
          <a:xfrm>
            <a:off x="4403725" y="3647628"/>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4" name="Oval 823"/>
          <p:cNvSpPr>
            <a:spLocks noChangeArrowheads="1"/>
          </p:cNvSpPr>
          <p:nvPr userDrawn="1"/>
        </p:nvSpPr>
        <p:spPr bwMode="auto">
          <a:xfrm>
            <a:off x="4478338" y="3647628"/>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5" name="Oval 824"/>
          <p:cNvSpPr>
            <a:spLocks noChangeArrowheads="1"/>
          </p:cNvSpPr>
          <p:nvPr userDrawn="1"/>
        </p:nvSpPr>
        <p:spPr bwMode="auto">
          <a:xfrm>
            <a:off x="4549775"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6" name="Oval 825"/>
          <p:cNvSpPr>
            <a:spLocks noChangeArrowheads="1"/>
          </p:cNvSpPr>
          <p:nvPr userDrawn="1"/>
        </p:nvSpPr>
        <p:spPr bwMode="auto">
          <a:xfrm>
            <a:off x="4624388"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7" name="Oval 826"/>
          <p:cNvSpPr>
            <a:spLocks noChangeArrowheads="1"/>
          </p:cNvSpPr>
          <p:nvPr userDrawn="1"/>
        </p:nvSpPr>
        <p:spPr bwMode="auto">
          <a:xfrm>
            <a:off x="4700588"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8" name="Oval 827"/>
          <p:cNvSpPr>
            <a:spLocks noChangeArrowheads="1"/>
          </p:cNvSpPr>
          <p:nvPr userDrawn="1"/>
        </p:nvSpPr>
        <p:spPr bwMode="auto">
          <a:xfrm>
            <a:off x="4775200"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9" name="Oval 828"/>
          <p:cNvSpPr>
            <a:spLocks noChangeArrowheads="1"/>
          </p:cNvSpPr>
          <p:nvPr userDrawn="1"/>
        </p:nvSpPr>
        <p:spPr bwMode="auto">
          <a:xfrm>
            <a:off x="4849813"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0" name="Oval 829"/>
          <p:cNvSpPr>
            <a:spLocks noChangeArrowheads="1"/>
          </p:cNvSpPr>
          <p:nvPr userDrawn="1"/>
        </p:nvSpPr>
        <p:spPr bwMode="auto">
          <a:xfrm>
            <a:off x="4924425"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1" name="Oval 830"/>
          <p:cNvSpPr>
            <a:spLocks noChangeArrowheads="1"/>
          </p:cNvSpPr>
          <p:nvPr userDrawn="1"/>
        </p:nvSpPr>
        <p:spPr bwMode="auto">
          <a:xfrm>
            <a:off x="5000625"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2" name="Oval 831"/>
          <p:cNvSpPr>
            <a:spLocks noChangeArrowheads="1"/>
          </p:cNvSpPr>
          <p:nvPr userDrawn="1"/>
        </p:nvSpPr>
        <p:spPr bwMode="auto">
          <a:xfrm>
            <a:off x="5075238"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3" name="Oval 832"/>
          <p:cNvSpPr>
            <a:spLocks noChangeArrowheads="1"/>
          </p:cNvSpPr>
          <p:nvPr userDrawn="1"/>
        </p:nvSpPr>
        <p:spPr bwMode="auto">
          <a:xfrm>
            <a:off x="5149850"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4" name="Oval 833"/>
          <p:cNvSpPr>
            <a:spLocks noChangeArrowheads="1"/>
          </p:cNvSpPr>
          <p:nvPr userDrawn="1"/>
        </p:nvSpPr>
        <p:spPr bwMode="auto">
          <a:xfrm>
            <a:off x="5224463" y="3647628"/>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5" name="Oval 834"/>
          <p:cNvSpPr>
            <a:spLocks noChangeArrowheads="1"/>
          </p:cNvSpPr>
          <p:nvPr userDrawn="1"/>
        </p:nvSpPr>
        <p:spPr bwMode="auto">
          <a:xfrm>
            <a:off x="5300663" y="3647628"/>
            <a:ext cx="66675"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6" name="Oval 835"/>
          <p:cNvSpPr>
            <a:spLocks noChangeArrowheads="1"/>
          </p:cNvSpPr>
          <p:nvPr userDrawn="1"/>
        </p:nvSpPr>
        <p:spPr bwMode="auto">
          <a:xfrm>
            <a:off x="5375275" y="3647628"/>
            <a:ext cx="66675"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7" name="Oval 836"/>
          <p:cNvSpPr>
            <a:spLocks noChangeArrowheads="1"/>
          </p:cNvSpPr>
          <p:nvPr userDrawn="1"/>
        </p:nvSpPr>
        <p:spPr bwMode="auto">
          <a:xfrm>
            <a:off x="5446713"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8" name="Oval 837"/>
          <p:cNvSpPr>
            <a:spLocks noChangeArrowheads="1"/>
          </p:cNvSpPr>
          <p:nvPr userDrawn="1"/>
        </p:nvSpPr>
        <p:spPr bwMode="auto">
          <a:xfrm>
            <a:off x="5521325"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9" name="Oval 838"/>
          <p:cNvSpPr>
            <a:spLocks noChangeArrowheads="1"/>
          </p:cNvSpPr>
          <p:nvPr userDrawn="1"/>
        </p:nvSpPr>
        <p:spPr bwMode="auto">
          <a:xfrm>
            <a:off x="5595938"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0" name="Oval 839"/>
          <p:cNvSpPr>
            <a:spLocks noChangeArrowheads="1"/>
          </p:cNvSpPr>
          <p:nvPr userDrawn="1"/>
        </p:nvSpPr>
        <p:spPr bwMode="auto">
          <a:xfrm>
            <a:off x="5672138" y="3647628"/>
            <a:ext cx="69850"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1" name="Oval 840"/>
          <p:cNvSpPr>
            <a:spLocks noChangeArrowheads="1"/>
          </p:cNvSpPr>
          <p:nvPr userDrawn="1"/>
        </p:nvSpPr>
        <p:spPr bwMode="auto">
          <a:xfrm>
            <a:off x="5746750"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2" name="Oval 841"/>
          <p:cNvSpPr>
            <a:spLocks noChangeArrowheads="1"/>
          </p:cNvSpPr>
          <p:nvPr userDrawn="1"/>
        </p:nvSpPr>
        <p:spPr bwMode="auto">
          <a:xfrm>
            <a:off x="5821363"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3" name="Oval 842"/>
          <p:cNvSpPr>
            <a:spLocks noChangeArrowheads="1"/>
          </p:cNvSpPr>
          <p:nvPr userDrawn="1"/>
        </p:nvSpPr>
        <p:spPr bwMode="auto">
          <a:xfrm>
            <a:off x="5895975"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4" name="Oval 843"/>
          <p:cNvSpPr>
            <a:spLocks noChangeArrowheads="1"/>
          </p:cNvSpPr>
          <p:nvPr userDrawn="1"/>
        </p:nvSpPr>
        <p:spPr bwMode="auto">
          <a:xfrm>
            <a:off x="5972175" y="3647628"/>
            <a:ext cx="69850"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5" name="Oval 844"/>
          <p:cNvSpPr>
            <a:spLocks noChangeArrowheads="1"/>
          </p:cNvSpPr>
          <p:nvPr userDrawn="1"/>
        </p:nvSpPr>
        <p:spPr bwMode="auto">
          <a:xfrm>
            <a:off x="6046788" y="3647628"/>
            <a:ext cx="66675"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6" name="Oval 845"/>
          <p:cNvSpPr>
            <a:spLocks noChangeArrowheads="1"/>
          </p:cNvSpPr>
          <p:nvPr userDrawn="1"/>
        </p:nvSpPr>
        <p:spPr bwMode="auto">
          <a:xfrm>
            <a:off x="6121400" y="3647628"/>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7" name="Oval 846"/>
          <p:cNvSpPr>
            <a:spLocks noChangeArrowheads="1"/>
          </p:cNvSpPr>
          <p:nvPr userDrawn="1"/>
        </p:nvSpPr>
        <p:spPr bwMode="auto">
          <a:xfrm>
            <a:off x="6196013" y="3647628"/>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8" name="Oval 847"/>
          <p:cNvSpPr>
            <a:spLocks noChangeArrowheads="1"/>
          </p:cNvSpPr>
          <p:nvPr userDrawn="1"/>
        </p:nvSpPr>
        <p:spPr bwMode="auto">
          <a:xfrm>
            <a:off x="6267450"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9" name="Oval 848"/>
          <p:cNvSpPr>
            <a:spLocks noChangeArrowheads="1"/>
          </p:cNvSpPr>
          <p:nvPr userDrawn="1"/>
        </p:nvSpPr>
        <p:spPr bwMode="auto">
          <a:xfrm>
            <a:off x="6342063"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0" name="Oval 849"/>
          <p:cNvSpPr>
            <a:spLocks noChangeArrowheads="1"/>
          </p:cNvSpPr>
          <p:nvPr userDrawn="1"/>
        </p:nvSpPr>
        <p:spPr bwMode="auto">
          <a:xfrm>
            <a:off x="6418263"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1" name="Oval 850"/>
          <p:cNvSpPr>
            <a:spLocks noChangeArrowheads="1"/>
          </p:cNvSpPr>
          <p:nvPr userDrawn="1"/>
        </p:nvSpPr>
        <p:spPr bwMode="auto">
          <a:xfrm>
            <a:off x="6492875"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2" name="Oval 851"/>
          <p:cNvSpPr>
            <a:spLocks noChangeArrowheads="1"/>
          </p:cNvSpPr>
          <p:nvPr userDrawn="1"/>
        </p:nvSpPr>
        <p:spPr bwMode="auto">
          <a:xfrm>
            <a:off x="6567488"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3" name="Oval 852"/>
          <p:cNvSpPr>
            <a:spLocks noChangeArrowheads="1"/>
          </p:cNvSpPr>
          <p:nvPr userDrawn="1"/>
        </p:nvSpPr>
        <p:spPr bwMode="auto">
          <a:xfrm>
            <a:off x="6642100"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4" name="Oval 853"/>
          <p:cNvSpPr>
            <a:spLocks noChangeArrowheads="1"/>
          </p:cNvSpPr>
          <p:nvPr userDrawn="1"/>
        </p:nvSpPr>
        <p:spPr bwMode="auto">
          <a:xfrm>
            <a:off x="6718300"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5" name="Oval 854"/>
          <p:cNvSpPr>
            <a:spLocks noChangeArrowheads="1"/>
          </p:cNvSpPr>
          <p:nvPr userDrawn="1"/>
        </p:nvSpPr>
        <p:spPr bwMode="auto">
          <a:xfrm>
            <a:off x="6792913"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6" name="Oval 855"/>
          <p:cNvSpPr>
            <a:spLocks noChangeArrowheads="1"/>
          </p:cNvSpPr>
          <p:nvPr userDrawn="1"/>
        </p:nvSpPr>
        <p:spPr bwMode="auto">
          <a:xfrm>
            <a:off x="6867525" y="3647628"/>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7" name="Oval 856"/>
          <p:cNvSpPr>
            <a:spLocks noChangeArrowheads="1"/>
          </p:cNvSpPr>
          <p:nvPr userDrawn="1"/>
        </p:nvSpPr>
        <p:spPr bwMode="auto">
          <a:xfrm>
            <a:off x="6942138" y="3647628"/>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8" name="Oval 857"/>
          <p:cNvSpPr>
            <a:spLocks noChangeArrowheads="1"/>
          </p:cNvSpPr>
          <p:nvPr userDrawn="1"/>
        </p:nvSpPr>
        <p:spPr bwMode="auto">
          <a:xfrm>
            <a:off x="7018338" y="3647628"/>
            <a:ext cx="66675"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9" name="Oval 858"/>
          <p:cNvSpPr>
            <a:spLocks noChangeArrowheads="1"/>
          </p:cNvSpPr>
          <p:nvPr userDrawn="1"/>
        </p:nvSpPr>
        <p:spPr bwMode="auto">
          <a:xfrm>
            <a:off x="7089775" y="3647628"/>
            <a:ext cx="69850"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0" name="Oval 859"/>
          <p:cNvSpPr>
            <a:spLocks noChangeArrowheads="1"/>
          </p:cNvSpPr>
          <p:nvPr userDrawn="1"/>
        </p:nvSpPr>
        <p:spPr bwMode="auto">
          <a:xfrm>
            <a:off x="7164388"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1" name="Oval 860"/>
          <p:cNvSpPr>
            <a:spLocks noChangeArrowheads="1"/>
          </p:cNvSpPr>
          <p:nvPr userDrawn="1"/>
        </p:nvSpPr>
        <p:spPr bwMode="auto">
          <a:xfrm>
            <a:off x="7239000"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2" name="Oval 861"/>
          <p:cNvSpPr>
            <a:spLocks noChangeArrowheads="1"/>
          </p:cNvSpPr>
          <p:nvPr userDrawn="1"/>
        </p:nvSpPr>
        <p:spPr bwMode="auto">
          <a:xfrm>
            <a:off x="7313613"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3" name="Oval 862"/>
          <p:cNvSpPr>
            <a:spLocks noChangeArrowheads="1"/>
          </p:cNvSpPr>
          <p:nvPr userDrawn="1"/>
        </p:nvSpPr>
        <p:spPr bwMode="auto">
          <a:xfrm>
            <a:off x="7389813" y="3647628"/>
            <a:ext cx="69850"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4" name="Oval 863"/>
          <p:cNvSpPr>
            <a:spLocks noChangeArrowheads="1"/>
          </p:cNvSpPr>
          <p:nvPr userDrawn="1"/>
        </p:nvSpPr>
        <p:spPr bwMode="auto">
          <a:xfrm>
            <a:off x="7464425"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5" name="Oval 864"/>
          <p:cNvSpPr>
            <a:spLocks noChangeArrowheads="1"/>
          </p:cNvSpPr>
          <p:nvPr userDrawn="1"/>
        </p:nvSpPr>
        <p:spPr bwMode="auto">
          <a:xfrm>
            <a:off x="7539038"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6" name="Oval 865"/>
          <p:cNvSpPr>
            <a:spLocks noChangeArrowheads="1"/>
          </p:cNvSpPr>
          <p:nvPr userDrawn="1"/>
        </p:nvSpPr>
        <p:spPr bwMode="auto">
          <a:xfrm>
            <a:off x="7613650"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7" name="Oval 866"/>
          <p:cNvSpPr>
            <a:spLocks noChangeArrowheads="1"/>
          </p:cNvSpPr>
          <p:nvPr userDrawn="1"/>
        </p:nvSpPr>
        <p:spPr bwMode="auto">
          <a:xfrm>
            <a:off x="7689850" y="3647628"/>
            <a:ext cx="69850"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8" name="Oval 867"/>
          <p:cNvSpPr>
            <a:spLocks noChangeArrowheads="1"/>
          </p:cNvSpPr>
          <p:nvPr userDrawn="1"/>
        </p:nvSpPr>
        <p:spPr bwMode="auto">
          <a:xfrm>
            <a:off x="7764463" y="3647628"/>
            <a:ext cx="66675"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9" name="Oval 868"/>
          <p:cNvSpPr>
            <a:spLocks noChangeArrowheads="1"/>
          </p:cNvSpPr>
          <p:nvPr userDrawn="1"/>
        </p:nvSpPr>
        <p:spPr bwMode="auto">
          <a:xfrm>
            <a:off x="7839075" y="3647628"/>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0" name="Oval 869"/>
          <p:cNvSpPr>
            <a:spLocks noChangeArrowheads="1"/>
          </p:cNvSpPr>
          <p:nvPr userDrawn="1"/>
        </p:nvSpPr>
        <p:spPr bwMode="auto">
          <a:xfrm>
            <a:off x="7910513"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1" name="Oval 870"/>
          <p:cNvSpPr>
            <a:spLocks noChangeArrowheads="1"/>
          </p:cNvSpPr>
          <p:nvPr userDrawn="1"/>
        </p:nvSpPr>
        <p:spPr bwMode="auto">
          <a:xfrm>
            <a:off x="7985125"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2" name="Oval 871"/>
          <p:cNvSpPr>
            <a:spLocks noChangeArrowheads="1"/>
          </p:cNvSpPr>
          <p:nvPr userDrawn="1"/>
        </p:nvSpPr>
        <p:spPr bwMode="auto">
          <a:xfrm>
            <a:off x="8059738"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3" name="Oval 872"/>
          <p:cNvSpPr>
            <a:spLocks noChangeArrowheads="1"/>
          </p:cNvSpPr>
          <p:nvPr userDrawn="1"/>
        </p:nvSpPr>
        <p:spPr bwMode="auto">
          <a:xfrm>
            <a:off x="8135938"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4" name="Oval 873"/>
          <p:cNvSpPr>
            <a:spLocks noChangeArrowheads="1"/>
          </p:cNvSpPr>
          <p:nvPr userDrawn="1"/>
        </p:nvSpPr>
        <p:spPr bwMode="auto">
          <a:xfrm>
            <a:off x="8210550"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5" name="Oval 874"/>
          <p:cNvSpPr>
            <a:spLocks noChangeArrowheads="1"/>
          </p:cNvSpPr>
          <p:nvPr userDrawn="1"/>
        </p:nvSpPr>
        <p:spPr bwMode="auto">
          <a:xfrm>
            <a:off x="8285163"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6" name="Oval 875"/>
          <p:cNvSpPr>
            <a:spLocks noChangeArrowheads="1"/>
          </p:cNvSpPr>
          <p:nvPr userDrawn="1"/>
        </p:nvSpPr>
        <p:spPr bwMode="auto">
          <a:xfrm>
            <a:off x="8359775"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7" name="Oval 876"/>
          <p:cNvSpPr>
            <a:spLocks noChangeArrowheads="1"/>
          </p:cNvSpPr>
          <p:nvPr userDrawn="1"/>
        </p:nvSpPr>
        <p:spPr bwMode="auto">
          <a:xfrm>
            <a:off x="8435975"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8" name="Oval 877"/>
          <p:cNvSpPr>
            <a:spLocks noChangeArrowheads="1"/>
          </p:cNvSpPr>
          <p:nvPr userDrawn="1"/>
        </p:nvSpPr>
        <p:spPr bwMode="auto">
          <a:xfrm>
            <a:off x="8659813" y="3647628"/>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9" name="Oval 878"/>
          <p:cNvSpPr>
            <a:spLocks noChangeArrowheads="1"/>
          </p:cNvSpPr>
          <p:nvPr userDrawn="1"/>
        </p:nvSpPr>
        <p:spPr bwMode="auto">
          <a:xfrm>
            <a:off x="8731250"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0" name="Oval 879"/>
          <p:cNvSpPr>
            <a:spLocks noChangeArrowheads="1"/>
          </p:cNvSpPr>
          <p:nvPr userDrawn="1"/>
        </p:nvSpPr>
        <p:spPr bwMode="auto">
          <a:xfrm>
            <a:off x="8807450" y="3647628"/>
            <a:ext cx="69850"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1" name="Oval 880"/>
          <p:cNvSpPr>
            <a:spLocks noChangeArrowheads="1"/>
          </p:cNvSpPr>
          <p:nvPr userDrawn="1"/>
        </p:nvSpPr>
        <p:spPr bwMode="auto">
          <a:xfrm>
            <a:off x="8882063"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2" name="Oval 881"/>
          <p:cNvSpPr>
            <a:spLocks noChangeArrowheads="1"/>
          </p:cNvSpPr>
          <p:nvPr userDrawn="1"/>
        </p:nvSpPr>
        <p:spPr bwMode="auto">
          <a:xfrm>
            <a:off x="8956675"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3" name="Oval 882"/>
          <p:cNvSpPr>
            <a:spLocks noChangeArrowheads="1"/>
          </p:cNvSpPr>
          <p:nvPr userDrawn="1"/>
        </p:nvSpPr>
        <p:spPr bwMode="auto">
          <a:xfrm>
            <a:off x="9031288"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4" name="Oval 883"/>
          <p:cNvSpPr>
            <a:spLocks noChangeArrowheads="1"/>
          </p:cNvSpPr>
          <p:nvPr userDrawn="1"/>
        </p:nvSpPr>
        <p:spPr bwMode="auto">
          <a:xfrm>
            <a:off x="3729038"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5" name="Oval 884"/>
          <p:cNvSpPr>
            <a:spLocks noChangeArrowheads="1"/>
          </p:cNvSpPr>
          <p:nvPr userDrawn="1"/>
        </p:nvSpPr>
        <p:spPr bwMode="auto">
          <a:xfrm>
            <a:off x="3803650"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6" name="Oval 885"/>
          <p:cNvSpPr>
            <a:spLocks noChangeArrowheads="1"/>
          </p:cNvSpPr>
          <p:nvPr userDrawn="1"/>
        </p:nvSpPr>
        <p:spPr bwMode="auto">
          <a:xfrm>
            <a:off x="3878263"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7" name="Oval 886"/>
          <p:cNvSpPr>
            <a:spLocks noChangeArrowheads="1"/>
          </p:cNvSpPr>
          <p:nvPr userDrawn="1"/>
        </p:nvSpPr>
        <p:spPr bwMode="auto">
          <a:xfrm>
            <a:off x="3954463"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8" name="Oval 887"/>
          <p:cNvSpPr>
            <a:spLocks noChangeArrowheads="1"/>
          </p:cNvSpPr>
          <p:nvPr userDrawn="1"/>
        </p:nvSpPr>
        <p:spPr bwMode="auto">
          <a:xfrm>
            <a:off x="4029075"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9" name="Oval 888"/>
          <p:cNvSpPr>
            <a:spLocks noChangeArrowheads="1"/>
          </p:cNvSpPr>
          <p:nvPr userDrawn="1"/>
        </p:nvSpPr>
        <p:spPr bwMode="auto">
          <a:xfrm>
            <a:off x="4103688"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0" name="Oval 889"/>
          <p:cNvSpPr>
            <a:spLocks noChangeArrowheads="1"/>
          </p:cNvSpPr>
          <p:nvPr userDrawn="1"/>
        </p:nvSpPr>
        <p:spPr bwMode="auto">
          <a:xfrm>
            <a:off x="4178300"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1" name="Oval 890"/>
          <p:cNvSpPr>
            <a:spLocks noChangeArrowheads="1"/>
          </p:cNvSpPr>
          <p:nvPr userDrawn="1"/>
        </p:nvSpPr>
        <p:spPr bwMode="auto">
          <a:xfrm>
            <a:off x="4254500"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2" name="Oval 891"/>
          <p:cNvSpPr>
            <a:spLocks noChangeArrowheads="1"/>
          </p:cNvSpPr>
          <p:nvPr userDrawn="1"/>
        </p:nvSpPr>
        <p:spPr bwMode="auto">
          <a:xfrm>
            <a:off x="4329113"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3" name="Oval 892"/>
          <p:cNvSpPr>
            <a:spLocks noChangeArrowheads="1"/>
          </p:cNvSpPr>
          <p:nvPr userDrawn="1"/>
        </p:nvSpPr>
        <p:spPr bwMode="auto">
          <a:xfrm>
            <a:off x="4403725" y="3722241"/>
            <a:ext cx="68263"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4" name="Oval 893"/>
          <p:cNvSpPr>
            <a:spLocks noChangeArrowheads="1"/>
          </p:cNvSpPr>
          <p:nvPr userDrawn="1"/>
        </p:nvSpPr>
        <p:spPr bwMode="auto">
          <a:xfrm>
            <a:off x="4478338" y="3722241"/>
            <a:ext cx="68263"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5" name="Oval 894"/>
          <p:cNvSpPr>
            <a:spLocks noChangeArrowheads="1"/>
          </p:cNvSpPr>
          <p:nvPr userDrawn="1"/>
        </p:nvSpPr>
        <p:spPr bwMode="auto">
          <a:xfrm>
            <a:off x="4549775"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6" name="Oval 895"/>
          <p:cNvSpPr>
            <a:spLocks noChangeArrowheads="1"/>
          </p:cNvSpPr>
          <p:nvPr userDrawn="1"/>
        </p:nvSpPr>
        <p:spPr bwMode="auto">
          <a:xfrm>
            <a:off x="4624388"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7" name="Oval 896"/>
          <p:cNvSpPr>
            <a:spLocks noChangeArrowheads="1"/>
          </p:cNvSpPr>
          <p:nvPr userDrawn="1"/>
        </p:nvSpPr>
        <p:spPr bwMode="auto">
          <a:xfrm>
            <a:off x="4700588"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8" name="Oval 897"/>
          <p:cNvSpPr>
            <a:spLocks noChangeArrowheads="1"/>
          </p:cNvSpPr>
          <p:nvPr userDrawn="1"/>
        </p:nvSpPr>
        <p:spPr bwMode="auto">
          <a:xfrm>
            <a:off x="4775200"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9" name="Oval 898"/>
          <p:cNvSpPr>
            <a:spLocks noChangeArrowheads="1"/>
          </p:cNvSpPr>
          <p:nvPr userDrawn="1"/>
        </p:nvSpPr>
        <p:spPr bwMode="auto">
          <a:xfrm>
            <a:off x="4849813"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0" name="Oval 899"/>
          <p:cNvSpPr>
            <a:spLocks noChangeArrowheads="1"/>
          </p:cNvSpPr>
          <p:nvPr userDrawn="1"/>
        </p:nvSpPr>
        <p:spPr bwMode="auto">
          <a:xfrm>
            <a:off x="4924425"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1" name="Oval 900"/>
          <p:cNvSpPr>
            <a:spLocks noChangeArrowheads="1"/>
          </p:cNvSpPr>
          <p:nvPr userDrawn="1"/>
        </p:nvSpPr>
        <p:spPr bwMode="auto">
          <a:xfrm>
            <a:off x="5000625"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2" name="Oval 901"/>
          <p:cNvSpPr>
            <a:spLocks noChangeArrowheads="1"/>
          </p:cNvSpPr>
          <p:nvPr userDrawn="1"/>
        </p:nvSpPr>
        <p:spPr bwMode="auto">
          <a:xfrm>
            <a:off x="5075238"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3" name="Oval 902"/>
          <p:cNvSpPr>
            <a:spLocks noChangeArrowheads="1"/>
          </p:cNvSpPr>
          <p:nvPr userDrawn="1"/>
        </p:nvSpPr>
        <p:spPr bwMode="auto">
          <a:xfrm>
            <a:off x="5149850"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4" name="Oval 903"/>
          <p:cNvSpPr>
            <a:spLocks noChangeArrowheads="1"/>
          </p:cNvSpPr>
          <p:nvPr userDrawn="1"/>
        </p:nvSpPr>
        <p:spPr bwMode="auto">
          <a:xfrm>
            <a:off x="5224463" y="3722241"/>
            <a:ext cx="68263"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5" name="Oval 904"/>
          <p:cNvSpPr>
            <a:spLocks noChangeArrowheads="1"/>
          </p:cNvSpPr>
          <p:nvPr userDrawn="1"/>
        </p:nvSpPr>
        <p:spPr bwMode="auto">
          <a:xfrm>
            <a:off x="5300663" y="3722241"/>
            <a:ext cx="66675"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6" name="Oval 905"/>
          <p:cNvSpPr>
            <a:spLocks noChangeArrowheads="1"/>
          </p:cNvSpPr>
          <p:nvPr userDrawn="1"/>
        </p:nvSpPr>
        <p:spPr bwMode="auto">
          <a:xfrm>
            <a:off x="5375275" y="3722241"/>
            <a:ext cx="66675"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7" name="Oval 906"/>
          <p:cNvSpPr>
            <a:spLocks noChangeArrowheads="1"/>
          </p:cNvSpPr>
          <p:nvPr userDrawn="1"/>
        </p:nvSpPr>
        <p:spPr bwMode="auto">
          <a:xfrm>
            <a:off x="5446713"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8" name="Oval 907"/>
          <p:cNvSpPr>
            <a:spLocks noChangeArrowheads="1"/>
          </p:cNvSpPr>
          <p:nvPr userDrawn="1"/>
        </p:nvSpPr>
        <p:spPr bwMode="auto">
          <a:xfrm>
            <a:off x="5521325"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9" name="Oval 908"/>
          <p:cNvSpPr>
            <a:spLocks noChangeArrowheads="1"/>
          </p:cNvSpPr>
          <p:nvPr userDrawn="1"/>
        </p:nvSpPr>
        <p:spPr bwMode="auto">
          <a:xfrm>
            <a:off x="5595938"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0" name="Oval 909"/>
          <p:cNvSpPr>
            <a:spLocks noChangeArrowheads="1"/>
          </p:cNvSpPr>
          <p:nvPr userDrawn="1"/>
        </p:nvSpPr>
        <p:spPr bwMode="auto">
          <a:xfrm>
            <a:off x="5672138" y="3722241"/>
            <a:ext cx="69850"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1" name="Oval 910"/>
          <p:cNvSpPr>
            <a:spLocks noChangeArrowheads="1"/>
          </p:cNvSpPr>
          <p:nvPr userDrawn="1"/>
        </p:nvSpPr>
        <p:spPr bwMode="auto">
          <a:xfrm>
            <a:off x="5746750"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2" name="Oval 911"/>
          <p:cNvSpPr>
            <a:spLocks noChangeArrowheads="1"/>
          </p:cNvSpPr>
          <p:nvPr userDrawn="1"/>
        </p:nvSpPr>
        <p:spPr bwMode="auto">
          <a:xfrm>
            <a:off x="5821363"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3" name="Oval 912"/>
          <p:cNvSpPr>
            <a:spLocks noChangeArrowheads="1"/>
          </p:cNvSpPr>
          <p:nvPr userDrawn="1"/>
        </p:nvSpPr>
        <p:spPr bwMode="auto">
          <a:xfrm>
            <a:off x="5895975"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4" name="Oval 913"/>
          <p:cNvSpPr>
            <a:spLocks noChangeArrowheads="1"/>
          </p:cNvSpPr>
          <p:nvPr userDrawn="1"/>
        </p:nvSpPr>
        <p:spPr bwMode="auto">
          <a:xfrm>
            <a:off x="5972175" y="3722241"/>
            <a:ext cx="69850"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5" name="Oval 914"/>
          <p:cNvSpPr>
            <a:spLocks noChangeArrowheads="1"/>
          </p:cNvSpPr>
          <p:nvPr userDrawn="1"/>
        </p:nvSpPr>
        <p:spPr bwMode="auto">
          <a:xfrm>
            <a:off x="6046788" y="3722241"/>
            <a:ext cx="66675"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6" name="Oval 915"/>
          <p:cNvSpPr>
            <a:spLocks noChangeArrowheads="1"/>
          </p:cNvSpPr>
          <p:nvPr userDrawn="1"/>
        </p:nvSpPr>
        <p:spPr bwMode="auto">
          <a:xfrm>
            <a:off x="6121400" y="3722241"/>
            <a:ext cx="68263"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7" name="Oval 916"/>
          <p:cNvSpPr>
            <a:spLocks noChangeArrowheads="1"/>
          </p:cNvSpPr>
          <p:nvPr userDrawn="1"/>
        </p:nvSpPr>
        <p:spPr bwMode="auto">
          <a:xfrm>
            <a:off x="6196013" y="3722241"/>
            <a:ext cx="68263"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8" name="Oval 917"/>
          <p:cNvSpPr>
            <a:spLocks noChangeArrowheads="1"/>
          </p:cNvSpPr>
          <p:nvPr userDrawn="1"/>
        </p:nvSpPr>
        <p:spPr bwMode="auto">
          <a:xfrm>
            <a:off x="6267450"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9" name="Oval 918"/>
          <p:cNvSpPr>
            <a:spLocks noChangeArrowheads="1"/>
          </p:cNvSpPr>
          <p:nvPr userDrawn="1"/>
        </p:nvSpPr>
        <p:spPr bwMode="auto">
          <a:xfrm>
            <a:off x="6342063"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0" name="Oval 919"/>
          <p:cNvSpPr>
            <a:spLocks noChangeArrowheads="1"/>
          </p:cNvSpPr>
          <p:nvPr userDrawn="1"/>
        </p:nvSpPr>
        <p:spPr bwMode="auto">
          <a:xfrm>
            <a:off x="6418263"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1" name="Oval 920"/>
          <p:cNvSpPr>
            <a:spLocks noChangeArrowheads="1"/>
          </p:cNvSpPr>
          <p:nvPr userDrawn="1"/>
        </p:nvSpPr>
        <p:spPr bwMode="auto">
          <a:xfrm>
            <a:off x="6492875"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2" name="Oval 921"/>
          <p:cNvSpPr>
            <a:spLocks noChangeArrowheads="1"/>
          </p:cNvSpPr>
          <p:nvPr userDrawn="1"/>
        </p:nvSpPr>
        <p:spPr bwMode="auto">
          <a:xfrm>
            <a:off x="6567488"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3" name="Oval 922"/>
          <p:cNvSpPr>
            <a:spLocks noChangeArrowheads="1"/>
          </p:cNvSpPr>
          <p:nvPr userDrawn="1"/>
        </p:nvSpPr>
        <p:spPr bwMode="auto">
          <a:xfrm>
            <a:off x="6642100"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4" name="Oval 923"/>
          <p:cNvSpPr>
            <a:spLocks noChangeArrowheads="1"/>
          </p:cNvSpPr>
          <p:nvPr userDrawn="1"/>
        </p:nvSpPr>
        <p:spPr bwMode="auto">
          <a:xfrm>
            <a:off x="6718300"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5" name="Oval 924"/>
          <p:cNvSpPr>
            <a:spLocks noChangeArrowheads="1"/>
          </p:cNvSpPr>
          <p:nvPr userDrawn="1"/>
        </p:nvSpPr>
        <p:spPr bwMode="auto">
          <a:xfrm>
            <a:off x="6792913"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6" name="Oval 925"/>
          <p:cNvSpPr>
            <a:spLocks noChangeArrowheads="1"/>
          </p:cNvSpPr>
          <p:nvPr userDrawn="1"/>
        </p:nvSpPr>
        <p:spPr bwMode="auto">
          <a:xfrm>
            <a:off x="6867525" y="3722241"/>
            <a:ext cx="68263"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7" name="Oval 926"/>
          <p:cNvSpPr>
            <a:spLocks noChangeArrowheads="1"/>
          </p:cNvSpPr>
          <p:nvPr userDrawn="1"/>
        </p:nvSpPr>
        <p:spPr bwMode="auto">
          <a:xfrm>
            <a:off x="6942138" y="3722241"/>
            <a:ext cx="68263"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8" name="Oval 927"/>
          <p:cNvSpPr>
            <a:spLocks noChangeArrowheads="1"/>
          </p:cNvSpPr>
          <p:nvPr userDrawn="1"/>
        </p:nvSpPr>
        <p:spPr bwMode="auto">
          <a:xfrm>
            <a:off x="7018338" y="3722241"/>
            <a:ext cx="66675"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9" name="Oval 928"/>
          <p:cNvSpPr>
            <a:spLocks noChangeArrowheads="1"/>
          </p:cNvSpPr>
          <p:nvPr userDrawn="1"/>
        </p:nvSpPr>
        <p:spPr bwMode="auto">
          <a:xfrm>
            <a:off x="7089775" y="3722241"/>
            <a:ext cx="69850"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0" name="Oval 929"/>
          <p:cNvSpPr>
            <a:spLocks noChangeArrowheads="1"/>
          </p:cNvSpPr>
          <p:nvPr userDrawn="1"/>
        </p:nvSpPr>
        <p:spPr bwMode="auto">
          <a:xfrm>
            <a:off x="7164388"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1" name="Oval 930"/>
          <p:cNvSpPr>
            <a:spLocks noChangeArrowheads="1"/>
          </p:cNvSpPr>
          <p:nvPr userDrawn="1"/>
        </p:nvSpPr>
        <p:spPr bwMode="auto">
          <a:xfrm>
            <a:off x="7239000"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2" name="Oval 931"/>
          <p:cNvSpPr>
            <a:spLocks noChangeArrowheads="1"/>
          </p:cNvSpPr>
          <p:nvPr userDrawn="1"/>
        </p:nvSpPr>
        <p:spPr bwMode="auto">
          <a:xfrm>
            <a:off x="7313613"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3" name="Oval 932"/>
          <p:cNvSpPr>
            <a:spLocks noChangeArrowheads="1"/>
          </p:cNvSpPr>
          <p:nvPr userDrawn="1"/>
        </p:nvSpPr>
        <p:spPr bwMode="auto">
          <a:xfrm>
            <a:off x="7389813" y="3722241"/>
            <a:ext cx="69850"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4" name="Oval 933"/>
          <p:cNvSpPr>
            <a:spLocks noChangeArrowheads="1"/>
          </p:cNvSpPr>
          <p:nvPr userDrawn="1"/>
        </p:nvSpPr>
        <p:spPr bwMode="auto">
          <a:xfrm>
            <a:off x="7464425"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5" name="Oval 934"/>
          <p:cNvSpPr>
            <a:spLocks noChangeArrowheads="1"/>
          </p:cNvSpPr>
          <p:nvPr userDrawn="1"/>
        </p:nvSpPr>
        <p:spPr bwMode="auto">
          <a:xfrm>
            <a:off x="7539038"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6" name="Oval 935"/>
          <p:cNvSpPr>
            <a:spLocks noChangeArrowheads="1"/>
          </p:cNvSpPr>
          <p:nvPr userDrawn="1"/>
        </p:nvSpPr>
        <p:spPr bwMode="auto">
          <a:xfrm>
            <a:off x="7613650"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7" name="Oval 936"/>
          <p:cNvSpPr>
            <a:spLocks noChangeArrowheads="1"/>
          </p:cNvSpPr>
          <p:nvPr userDrawn="1"/>
        </p:nvSpPr>
        <p:spPr bwMode="auto">
          <a:xfrm>
            <a:off x="7689850" y="3722241"/>
            <a:ext cx="69850"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8" name="Oval 937"/>
          <p:cNvSpPr>
            <a:spLocks noChangeArrowheads="1"/>
          </p:cNvSpPr>
          <p:nvPr userDrawn="1"/>
        </p:nvSpPr>
        <p:spPr bwMode="auto">
          <a:xfrm>
            <a:off x="7764463" y="3722241"/>
            <a:ext cx="66675"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9" name="Oval 938"/>
          <p:cNvSpPr>
            <a:spLocks noChangeArrowheads="1"/>
          </p:cNvSpPr>
          <p:nvPr userDrawn="1"/>
        </p:nvSpPr>
        <p:spPr bwMode="auto">
          <a:xfrm>
            <a:off x="7839075" y="3722241"/>
            <a:ext cx="68263"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0" name="Oval 939"/>
          <p:cNvSpPr>
            <a:spLocks noChangeArrowheads="1"/>
          </p:cNvSpPr>
          <p:nvPr userDrawn="1"/>
        </p:nvSpPr>
        <p:spPr bwMode="auto">
          <a:xfrm>
            <a:off x="7910513"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1" name="Oval 940"/>
          <p:cNvSpPr>
            <a:spLocks noChangeArrowheads="1"/>
          </p:cNvSpPr>
          <p:nvPr userDrawn="1"/>
        </p:nvSpPr>
        <p:spPr bwMode="auto">
          <a:xfrm>
            <a:off x="8135938"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2" name="Oval 941"/>
          <p:cNvSpPr>
            <a:spLocks noChangeArrowheads="1"/>
          </p:cNvSpPr>
          <p:nvPr userDrawn="1"/>
        </p:nvSpPr>
        <p:spPr bwMode="auto">
          <a:xfrm>
            <a:off x="8210550"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3" name="Oval 942"/>
          <p:cNvSpPr>
            <a:spLocks noChangeArrowheads="1"/>
          </p:cNvSpPr>
          <p:nvPr userDrawn="1"/>
        </p:nvSpPr>
        <p:spPr bwMode="auto">
          <a:xfrm>
            <a:off x="8285163"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4" name="Oval 943"/>
          <p:cNvSpPr>
            <a:spLocks noChangeArrowheads="1"/>
          </p:cNvSpPr>
          <p:nvPr userDrawn="1"/>
        </p:nvSpPr>
        <p:spPr bwMode="auto">
          <a:xfrm>
            <a:off x="8359775"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5" name="Oval 944"/>
          <p:cNvSpPr>
            <a:spLocks noChangeArrowheads="1"/>
          </p:cNvSpPr>
          <p:nvPr userDrawn="1"/>
        </p:nvSpPr>
        <p:spPr bwMode="auto">
          <a:xfrm>
            <a:off x="8659813" y="3722241"/>
            <a:ext cx="68263"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6" name="Oval 945"/>
          <p:cNvSpPr>
            <a:spLocks noChangeArrowheads="1"/>
          </p:cNvSpPr>
          <p:nvPr userDrawn="1"/>
        </p:nvSpPr>
        <p:spPr bwMode="auto">
          <a:xfrm>
            <a:off x="8731250"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7" name="Oval 946"/>
          <p:cNvSpPr>
            <a:spLocks noChangeArrowheads="1"/>
          </p:cNvSpPr>
          <p:nvPr userDrawn="1"/>
        </p:nvSpPr>
        <p:spPr bwMode="auto">
          <a:xfrm>
            <a:off x="3729038"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8" name="Oval 947"/>
          <p:cNvSpPr>
            <a:spLocks noChangeArrowheads="1"/>
          </p:cNvSpPr>
          <p:nvPr userDrawn="1"/>
        </p:nvSpPr>
        <p:spPr bwMode="auto">
          <a:xfrm>
            <a:off x="3803650"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9" name="Oval 948"/>
          <p:cNvSpPr>
            <a:spLocks noChangeArrowheads="1"/>
          </p:cNvSpPr>
          <p:nvPr userDrawn="1"/>
        </p:nvSpPr>
        <p:spPr bwMode="auto">
          <a:xfrm>
            <a:off x="3878263"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0" name="Oval 949"/>
          <p:cNvSpPr>
            <a:spLocks noChangeArrowheads="1"/>
          </p:cNvSpPr>
          <p:nvPr userDrawn="1"/>
        </p:nvSpPr>
        <p:spPr bwMode="auto">
          <a:xfrm>
            <a:off x="3954463"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1" name="Oval 950"/>
          <p:cNvSpPr>
            <a:spLocks noChangeArrowheads="1"/>
          </p:cNvSpPr>
          <p:nvPr userDrawn="1"/>
        </p:nvSpPr>
        <p:spPr bwMode="auto">
          <a:xfrm>
            <a:off x="4029075"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2" name="Oval 951"/>
          <p:cNvSpPr>
            <a:spLocks noChangeArrowheads="1"/>
          </p:cNvSpPr>
          <p:nvPr userDrawn="1"/>
        </p:nvSpPr>
        <p:spPr bwMode="auto">
          <a:xfrm>
            <a:off x="4103688"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3" name="Oval 952"/>
          <p:cNvSpPr>
            <a:spLocks noChangeArrowheads="1"/>
          </p:cNvSpPr>
          <p:nvPr userDrawn="1"/>
        </p:nvSpPr>
        <p:spPr bwMode="auto">
          <a:xfrm>
            <a:off x="4178300"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4" name="Oval 953"/>
          <p:cNvSpPr>
            <a:spLocks noChangeArrowheads="1"/>
          </p:cNvSpPr>
          <p:nvPr userDrawn="1"/>
        </p:nvSpPr>
        <p:spPr bwMode="auto">
          <a:xfrm>
            <a:off x="4254500"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5" name="Oval 954"/>
          <p:cNvSpPr>
            <a:spLocks noChangeArrowheads="1"/>
          </p:cNvSpPr>
          <p:nvPr userDrawn="1"/>
        </p:nvSpPr>
        <p:spPr bwMode="auto">
          <a:xfrm>
            <a:off x="4329113"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6" name="Oval 955"/>
          <p:cNvSpPr>
            <a:spLocks noChangeArrowheads="1"/>
          </p:cNvSpPr>
          <p:nvPr userDrawn="1"/>
        </p:nvSpPr>
        <p:spPr bwMode="auto">
          <a:xfrm>
            <a:off x="4403725" y="3798441"/>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7" name="Oval 956"/>
          <p:cNvSpPr>
            <a:spLocks noChangeArrowheads="1"/>
          </p:cNvSpPr>
          <p:nvPr userDrawn="1"/>
        </p:nvSpPr>
        <p:spPr bwMode="auto">
          <a:xfrm>
            <a:off x="4478338" y="3798441"/>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8" name="Oval 957"/>
          <p:cNvSpPr>
            <a:spLocks noChangeArrowheads="1"/>
          </p:cNvSpPr>
          <p:nvPr userDrawn="1"/>
        </p:nvSpPr>
        <p:spPr bwMode="auto">
          <a:xfrm>
            <a:off x="4549775"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9" name="Oval 958"/>
          <p:cNvSpPr>
            <a:spLocks noChangeArrowheads="1"/>
          </p:cNvSpPr>
          <p:nvPr userDrawn="1"/>
        </p:nvSpPr>
        <p:spPr bwMode="auto">
          <a:xfrm>
            <a:off x="4624388"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0" name="Oval 959"/>
          <p:cNvSpPr>
            <a:spLocks noChangeArrowheads="1"/>
          </p:cNvSpPr>
          <p:nvPr userDrawn="1"/>
        </p:nvSpPr>
        <p:spPr bwMode="auto">
          <a:xfrm>
            <a:off x="4700588"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1" name="Oval 960"/>
          <p:cNvSpPr>
            <a:spLocks noChangeArrowheads="1"/>
          </p:cNvSpPr>
          <p:nvPr userDrawn="1"/>
        </p:nvSpPr>
        <p:spPr bwMode="auto">
          <a:xfrm>
            <a:off x="4775200"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2" name="Oval 961"/>
          <p:cNvSpPr>
            <a:spLocks noChangeArrowheads="1"/>
          </p:cNvSpPr>
          <p:nvPr userDrawn="1"/>
        </p:nvSpPr>
        <p:spPr bwMode="auto">
          <a:xfrm>
            <a:off x="4849813"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3" name="Oval 962"/>
          <p:cNvSpPr>
            <a:spLocks noChangeArrowheads="1"/>
          </p:cNvSpPr>
          <p:nvPr userDrawn="1"/>
        </p:nvSpPr>
        <p:spPr bwMode="auto">
          <a:xfrm>
            <a:off x="4924425"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4" name="Oval 963"/>
          <p:cNvSpPr>
            <a:spLocks noChangeArrowheads="1"/>
          </p:cNvSpPr>
          <p:nvPr userDrawn="1"/>
        </p:nvSpPr>
        <p:spPr bwMode="auto">
          <a:xfrm>
            <a:off x="5000625"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5" name="Oval 964"/>
          <p:cNvSpPr>
            <a:spLocks noChangeArrowheads="1"/>
          </p:cNvSpPr>
          <p:nvPr userDrawn="1"/>
        </p:nvSpPr>
        <p:spPr bwMode="auto">
          <a:xfrm>
            <a:off x="5075238"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6" name="Oval 965"/>
          <p:cNvSpPr>
            <a:spLocks noChangeArrowheads="1"/>
          </p:cNvSpPr>
          <p:nvPr userDrawn="1"/>
        </p:nvSpPr>
        <p:spPr bwMode="auto">
          <a:xfrm>
            <a:off x="5149850"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7" name="Oval 966"/>
          <p:cNvSpPr>
            <a:spLocks noChangeArrowheads="1"/>
          </p:cNvSpPr>
          <p:nvPr userDrawn="1"/>
        </p:nvSpPr>
        <p:spPr bwMode="auto">
          <a:xfrm>
            <a:off x="5224463" y="3798441"/>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8" name="Oval 967"/>
          <p:cNvSpPr>
            <a:spLocks noChangeArrowheads="1"/>
          </p:cNvSpPr>
          <p:nvPr userDrawn="1"/>
        </p:nvSpPr>
        <p:spPr bwMode="auto">
          <a:xfrm>
            <a:off x="5300663" y="3798441"/>
            <a:ext cx="66675"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9" name="Oval 968"/>
          <p:cNvSpPr>
            <a:spLocks noChangeArrowheads="1"/>
          </p:cNvSpPr>
          <p:nvPr userDrawn="1"/>
        </p:nvSpPr>
        <p:spPr bwMode="auto">
          <a:xfrm>
            <a:off x="5375275" y="3798441"/>
            <a:ext cx="66675"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0" name="Oval 969"/>
          <p:cNvSpPr>
            <a:spLocks noChangeArrowheads="1"/>
          </p:cNvSpPr>
          <p:nvPr userDrawn="1"/>
        </p:nvSpPr>
        <p:spPr bwMode="auto">
          <a:xfrm>
            <a:off x="5446713"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1" name="Oval 970"/>
          <p:cNvSpPr>
            <a:spLocks noChangeArrowheads="1"/>
          </p:cNvSpPr>
          <p:nvPr userDrawn="1"/>
        </p:nvSpPr>
        <p:spPr bwMode="auto">
          <a:xfrm>
            <a:off x="5521325"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2" name="Oval 971"/>
          <p:cNvSpPr>
            <a:spLocks noChangeArrowheads="1"/>
          </p:cNvSpPr>
          <p:nvPr userDrawn="1"/>
        </p:nvSpPr>
        <p:spPr bwMode="auto">
          <a:xfrm>
            <a:off x="5595938"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3" name="Oval 972"/>
          <p:cNvSpPr>
            <a:spLocks noChangeArrowheads="1"/>
          </p:cNvSpPr>
          <p:nvPr userDrawn="1"/>
        </p:nvSpPr>
        <p:spPr bwMode="auto">
          <a:xfrm>
            <a:off x="5672138" y="3798441"/>
            <a:ext cx="69850"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4" name="Oval 973"/>
          <p:cNvSpPr>
            <a:spLocks noChangeArrowheads="1"/>
          </p:cNvSpPr>
          <p:nvPr userDrawn="1"/>
        </p:nvSpPr>
        <p:spPr bwMode="auto">
          <a:xfrm>
            <a:off x="5746750"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5" name="Oval 974"/>
          <p:cNvSpPr>
            <a:spLocks noChangeArrowheads="1"/>
          </p:cNvSpPr>
          <p:nvPr userDrawn="1"/>
        </p:nvSpPr>
        <p:spPr bwMode="auto">
          <a:xfrm>
            <a:off x="5821363"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6" name="Oval 975"/>
          <p:cNvSpPr>
            <a:spLocks noChangeArrowheads="1"/>
          </p:cNvSpPr>
          <p:nvPr userDrawn="1"/>
        </p:nvSpPr>
        <p:spPr bwMode="auto">
          <a:xfrm>
            <a:off x="5895975"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7" name="Oval 976"/>
          <p:cNvSpPr>
            <a:spLocks noChangeArrowheads="1"/>
          </p:cNvSpPr>
          <p:nvPr userDrawn="1"/>
        </p:nvSpPr>
        <p:spPr bwMode="auto">
          <a:xfrm>
            <a:off x="5972175" y="3798441"/>
            <a:ext cx="69850"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8" name="Oval 977"/>
          <p:cNvSpPr>
            <a:spLocks noChangeArrowheads="1"/>
          </p:cNvSpPr>
          <p:nvPr userDrawn="1"/>
        </p:nvSpPr>
        <p:spPr bwMode="auto">
          <a:xfrm>
            <a:off x="6046788" y="3798441"/>
            <a:ext cx="66675"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9" name="Oval 978"/>
          <p:cNvSpPr>
            <a:spLocks noChangeArrowheads="1"/>
          </p:cNvSpPr>
          <p:nvPr userDrawn="1"/>
        </p:nvSpPr>
        <p:spPr bwMode="auto">
          <a:xfrm>
            <a:off x="6121400" y="3798441"/>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0" name="Oval 979"/>
          <p:cNvSpPr>
            <a:spLocks noChangeArrowheads="1"/>
          </p:cNvSpPr>
          <p:nvPr userDrawn="1"/>
        </p:nvSpPr>
        <p:spPr bwMode="auto">
          <a:xfrm>
            <a:off x="6196013" y="3798441"/>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1" name="Oval 980"/>
          <p:cNvSpPr>
            <a:spLocks noChangeArrowheads="1"/>
          </p:cNvSpPr>
          <p:nvPr userDrawn="1"/>
        </p:nvSpPr>
        <p:spPr bwMode="auto">
          <a:xfrm>
            <a:off x="6267450"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2" name="Oval 981"/>
          <p:cNvSpPr>
            <a:spLocks noChangeArrowheads="1"/>
          </p:cNvSpPr>
          <p:nvPr userDrawn="1"/>
        </p:nvSpPr>
        <p:spPr bwMode="auto">
          <a:xfrm>
            <a:off x="6342063"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3" name="Oval 982"/>
          <p:cNvSpPr>
            <a:spLocks noChangeArrowheads="1"/>
          </p:cNvSpPr>
          <p:nvPr userDrawn="1"/>
        </p:nvSpPr>
        <p:spPr bwMode="auto">
          <a:xfrm>
            <a:off x="6418263"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4" name="Oval 983"/>
          <p:cNvSpPr>
            <a:spLocks noChangeArrowheads="1"/>
          </p:cNvSpPr>
          <p:nvPr userDrawn="1"/>
        </p:nvSpPr>
        <p:spPr bwMode="auto">
          <a:xfrm>
            <a:off x="6492875"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5" name="Oval 984"/>
          <p:cNvSpPr>
            <a:spLocks noChangeArrowheads="1"/>
          </p:cNvSpPr>
          <p:nvPr userDrawn="1"/>
        </p:nvSpPr>
        <p:spPr bwMode="auto">
          <a:xfrm>
            <a:off x="6567488"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6" name="Oval 985"/>
          <p:cNvSpPr>
            <a:spLocks noChangeArrowheads="1"/>
          </p:cNvSpPr>
          <p:nvPr userDrawn="1"/>
        </p:nvSpPr>
        <p:spPr bwMode="auto">
          <a:xfrm>
            <a:off x="6642100"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7" name="Oval 986"/>
          <p:cNvSpPr>
            <a:spLocks noChangeArrowheads="1"/>
          </p:cNvSpPr>
          <p:nvPr userDrawn="1"/>
        </p:nvSpPr>
        <p:spPr bwMode="auto">
          <a:xfrm>
            <a:off x="6718300"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8" name="Oval 987"/>
          <p:cNvSpPr>
            <a:spLocks noChangeArrowheads="1"/>
          </p:cNvSpPr>
          <p:nvPr userDrawn="1"/>
        </p:nvSpPr>
        <p:spPr bwMode="auto">
          <a:xfrm>
            <a:off x="6792913"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9" name="Oval 988"/>
          <p:cNvSpPr>
            <a:spLocks noChangeArrowheads="1"/>
          </p:cNvSpPr>
          <p:nvPr userDrawn="1"/>
        </p:nvSpPr>
        <p:spPr bwMode="auto">
          <a:xfrm>
            <a:off x="6867525" y="3798441"/>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0" name="Oval 989"/>
          <p:cNvSpPr>
            <a:spLocks noChangeArrowheads="1"/>
          </p:cNvSpPr>
          <p:nvPr userDrawn="1"/>
        </p:nvSpPr>
        <p:spPr bwMode="auto">
          <a:xfrm>
            <a:off x="6942138" y="3798441"/>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1" name="Oval 990"/>
          <p:cNvSpPr>
            <a:spLocks noChangeArrowheads="1"/>
          </p:cNvSpPr>
          <p:nvPr userDrawn="1"/>
        </p:nvSpPr>
        <p:spPr bwMode="auto">
          <a:xfrm>
            <a:off x="7018338" y="3798441"/>
            <a:ext cx="66675"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2" name="Oval 991"/>
          <p:cNvSpPr>
            <a:spLocks noChangeArrowheads="1"/>
          </p:cNvSpPr>
          <p:nvPr userDrawn="1"/>
        </p:nvSpPr>
        <p:spPr bwMode="auto">
          <a:xfrm>
            <a:off x="7089775" y="3798441"/>
            <a:ext cx="69850"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3" name="Oval 992"/>
          <p:cNvSpPr>
            <a:spLocks noChangeArrowheads="1"/>
          </p:cNvSpPr>
          <p:nvPr userDrawn="1"/>
        </p:nvSpPr>
        <p:spPr bwMode="auto">
          <a:xfrm>
            <a:off x="7164388"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4" name="Oval 993"/>
          <p:cNvSpPr>
            <a:spLocks noChangeArrowheads="1"/>
          </p:cNvSpPr>
          <p:nvPr userDrawn="1"/>
        </p:nvSpPr>
        <p:spPr bwMode="auto">
          <a:xfrm>
            <a:off x="7239000"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5" name="Oval 994"/>
          <p:cNvSpPr>
            <a:spLocks noChangeArrowheads="1"/>
          </p:cNvSpPr>
          <p:nvPr userDrawn="1"/>
        </p:nvSpPr>
        <p:spPr bwMode="auto">
          <a:xfrm>
            <a:off x="7313613"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6" name="Oval 995"/>
          <p:cNvSpPr>
            <a:spLocks noChangeArrowheads="1"/>
          </p:cNvSpPr>
          <p:nvPr userDrawn="1"/>
        </p:nvSpPr>
        <p:spPr bwMode="auto">
          <a:xfrm>
            <a:off x="7389813" y="3798441"/>
            <a:ext cx="69850"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7" name="Oval 996"/>
          <p:cNvSpPr>
            <a:spLocks noChangeArrowheads="1"/>
          </p:cNvSpPr>
          <p:nvPr userDrawn="1"/>
        </p:nvSpPr>
        <p:spPr bwMode="auto">
          <a:xfrm>
            <a:off x="7464425"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8" name="Oval 997"/>
          <p:cNvSpPr>
            <a:spLocks noChangeArrowheads="1"/>
          </p:cNvSpPr>
          <p:nvPr userDrawn="1"/>
        </p:nvSpPr>
        <p:spPr bwMode="auto">
          <a:xfrm>
            <a:off x="7539038"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9" name="Oval 998"/>
          <p:cNvSpPr>
            <a:spLocks noChangeArrowheads="1"/>
          </p:cNvSpPr>
          <p:nvPr userDrawn="1"/>
        </p:nvSpPr>
        <p:spPr bwMode="auto">
          <a:xfrm>
            <a:off x="7613650"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0" name="Oval 999"/>
          <p:cNvSpPr>
            <a:spLocks noChangeArrowheads="1"/>
          </p:cNvSpPr>
          <p:nvPr userDrawn="1"/>
        </p:nvSpPr>
        <p:spPr bwMode="auto">
          <a:xfrm>
            <a:off x="7689850" y="3798441"/>
            <a:ext cx="69850"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1" name="Oval 1000"/>
          <p:cNvSpPr>
            <a:spLocks noChangeArrowheads="1"/>
          </p:cNvSpPr>
          <p:nvPr userDrawn="1"/>
        </p:nvSpPr>
        <p:spPr bwMode="auto">
          <a:xfrm>
            <a:off x="7764463" y="3798441"/>
            <a:ext cx="66675"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2" name="Oval 1001"/>
          <p:cNvSpPr>
            <a:spLocks noChangeArrowheads="1"/>
          </p:cNvSpPr>
          <p:nvPr userDrawn="1"/>
        </p:nvSpPr>
        <p:spPr bwMode="auto">
          <a:xfrm>
            <a:off x="7839075" y="3798441"/>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3" name="Oval 1002"/>
          <p:cNvSpPr>
            <a:spLocks noChangeArrowheads="1"/>
          </p:cNvSpPr>
          <p:nvPr userDrawn="1"/>
        </p:nvSpPr>
        <p:spPr bwMode="auto">
          <a:xfrm>
            <a:off x="8585200" y="3798441"/>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4" name="Oval 1003"/>
          <p:cNvSpPr>
            <a:spLocks noChangeArrowheads="1"/>
          </p:cNvSpPr>
          <p:nvPr userDrawn="1"/>
        </p:nvSpPr>
        <p:spPr bwMode="auto">
          <a:xfrm>
            <a:off x="8659813" y="3798441"/>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5" name="Oval 1004"/>
          <p:cNvSpPr>
            <a:spLocks noChangeArrowheads="1"/>
          </p:cNvSpPr>
          <p:nvPr userDrawn="1"/>
        </p:nvSpPr>
        <p:spPr bwMode="auto">
          <a:xfrm>
            <a:off x="8731250"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6" name="Oval 1005"/>
          <p:cNvSpPr>
            <a:spLocks noChangeArrowheads="1"/>
          </p:cNvSpPr>
          <p:nvPr userDrawn="1"/>
        </p:nvSpPr>
        <p:spPr bwMode="auto">
          <a:xfrm>
            <a:off x="3729038"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7" name="Oval 1006"/>
          <p:cNvSpPr>
            <a:spLocks noChangeArrowheads="1"/>
          </p:cNvSpPr>
          <p:nvPr userDrawn="1"/>
        </p:nvSpPr>
        <p:spPr bwMode="auto">
          <a:xfrm>
            <a:off x="3657600" y="3647628"/>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8" name="Oval 1007"/>
          <p:cNvSpPr>
            <a:spLocks noChangeArrowheads="1"/>
          </p:cNvSpPr>
          <p:nvPr userDrawn="1"/>
        </p:nvSpPr>
        <p:spPr bwMode="auto">
          <a:xfrm>
            <a:off x="3657600" y="3722241"/>
            <a:ext cx="68263"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9" name="Oval 1008"/>
          <p:cNvSpPr>
            <a:spLocks noChangeArrowheads="1"/>
          </p:cNvSpPr>
          <p:nvPr userDrawn="1"/>
        </p:nvSpPr>
        <p:spPr bwMode="auto">
          <a:xfrm>
            <a:off x="3657600" y="3798441"/>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0" name="Oval 1009"/>
          <p:cNvSpPr>
            <a:spLocks noChangeArrowheads="1"/>
          </p:cNvSpPr>
          <p:nvPr userDrawn="1"/>
        </p:nvSpPr>
        <p:spPr bwMode="auto">
          <a:xfrm>
            <a:off x="3657600" y="3873053"/>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1" name="Oval 1011"/>
          <p:cNvSpPr>
            <a:spLocks noChangeArrowheads="1"/>
          </p:cNvSpPr>
          <p:nvPr userDrawn="1"/>
        </p:nvSpPr>
        <p:spPr bwMode="auto">
          <a:xfrm>
            <a:off x="3803651"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2" name="Oval 1012"/>
          <p:cNvSpPr>
            <a:spLocks noChangeArrowheads="1"/>
          </p:cNvSpPr>
          <p:nvPr userDrawn="1"/>
        </p:nvSpPr>
        <p:spPr bwMode="auto">
          <a:xfrm>
            <a:off x="3878263"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3" name="Oval 1013"/>
          <p:cNvSpPr>
            <a:spLocks noChangeArrowheads="1"/>
          </p:cNvSpPr>
          <p:nvPr userDrawn="1"/>
        </p:nvSpPr>
        <p:spPr bwMode="auto">
          <a:xfrm>
            <a:off x="3954463"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4" name="Oval 1014"/>
          <p:cNvSpPr>
            <a:spLocks noChangeArrowheads="1"/>
          </p:cNvSpPr>
          <p:nvPr userDrawn="1"/>
        </p:nvSpPr>
        <p:spPr bwMode="auto">
          <a:xfrm>
            <a:off x="4029076"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5" name="Oval 1015"/>
          <p:cNvSpPr>
            <a:spLocks noChangeArrowheads="1"/>
          </p:cNvSpPr>
          <p:nvPr userDrawn="1"/>
        </p:nvSpPr>
        <p:spPr bwMode="auto">
          <a:xfrm>
            <a:off x="4103688"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6" name="Oval 1016"/>
          <p:cNvSpPr>
            <a:spLocks noChangeArrowheads="1"/>
          </p:cNvSpPr>
          <p:nvPr userDrawn="1"/>
        </p:nvSpPr>
        <p:spPr bwMode="auto">
          <a:xfrm>
            <a:off x="4178301"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7" name="Oval 1017"/>
          <p:cNvSpPr>
            <a:spLocks noChangeArrowheads="1"/>
          </p:cNvSpPr>
          <p:nvPr userDrawn="1"/>
        </p:nvSpPr>
        <p:spPr bwMode="auto">
          <a:xfrm>
            <a:off x="4254501"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8" name="Oval 1018"/>
          <p:cNvSpPr>
            <a:spLocks noChangeArrowheads="1"/>
          </p:cNvSpPr>
          <p:nvPr userDrawn="1"/>
        </p:nvSpPr>
        <p:spPr bwMode="auto">
          <a:xfrm>
            <a:off x="4329113"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9" name="Oval 1019"/>
          <p:cNvSpPr>
            <a:spLocks noChangeArrowheads="1"/>
          </p:cNvSpPr>
          <p:nvPr userDrawn="1"/>
        </p:nvSpPr>
        <p:spPr bwMode="auto">
          <a:xfrm>
            <a:off x="4403726" y="3873053"/>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0" name="Oval 1020"/>
          <p:cNvSpPr>
            <a:spLocks noChangeArrowheads="1"/>
          </p:cNvSpPr>
          <p:nvPr userDrawn="1"/>
        </p:nvSpPr>
        <p:spPr bwMode="auto">
          <a:xfrm>
            <a:off x="4478338" y="3873053"/>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1" name="Oval 1021"/>
          <p:cNvSpPr>
            <a:spLocks noChangeArrowheads="1"/>
          </p:cNvSpPr>
          <p:nvPr userDrawn="1"/>
        </p:nvSpPr>
        <p:spPr bwMode="auto">
          <a:xfrm>
            <a:off x="4549776"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2" name="Oval 1022"/>
          <p:cNvSpPr>
            <a:spLocks noChangeArrowheads="1"/>
          </p:cNvSpPr>
          <p:nvPr userDrawn="1"/>
        </p:nvSpPr>
        <p:spPr bwMode="auto">
          <a:xfrm>
            <a:off x="4624388"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3" name="Oval 1023"/>
          <p:cNvSpPr>
            <a:spLocks noChangeArrowheads="1"/>
          </p:cNvSpPr>
          <p:nvPr userDrawn="1"/>
        </p:nvSpPr>
        <p:spPr bwMode="auto">
          <a:xfrm>
            <a:off x="4700588"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4" name="Oval 1024"/>
          <p:cNvSpPr>
            <a:spLocks noChangeArrowheads="1"/>
          </p:cNvSpPr>
          <p:nvPr userDrawn="1"/>
        </p:nvSpPr>
        <p:spPr bwMode="auto">
          <a:xfrm>
            <a:off x="4775201"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5" name="Oval 1025"/>
          <p:cNvSpPr>
            <a:spLocks noChangeArrowheads="1"/>
          </p:cNvSpPr>
          <p:nvPr userDrawn="1"/>
        </p:nvSpPr>
        <p:spPr bwMode="auto">
          <a:xfrm>
            <a:off x="4849813"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6" name="Oval 1026"/>
          <p:cNvSpPr>
            <a:spLocks noChangeArrowheads="1"/>
          </p:cNvSpPr>
          <p:nvPr userDrawn="1"/>
        </p:nvSpPr>
        <p:spPr bwMode="auto">
          <a:xfrm>
            <a:off x="4924426"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7" name="Oval 1027"/>
          <p:cNvSpPr>
            <a:spLocks noChangeArrowheads="1"/>
          </p:cNvSpPr>
          <p:nvPr userDrawn="1"/>
        </p:nvSpPr>
        <p:spPr bwMode="auto">
          <a:xfrm>
            <a:off x="5000626"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8" name="Oval 1028"/>
          <p:cNvSpPr>
            <a:spLocks noChangeArrowheads="1"/>
          </p:cNvSpPr>
          <p:nvPr userDrawn="1"/>
        </p:nvSpPr>
        <p:spPr bwMode="auto">
          <a:xfrm>
            <a:off x="5075238"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9" name="Oval 1029"/>
          <p:cNvSpPr>
            <a:spLocks noChangeArrowheads="1"/>
          </p:cNvSpPr>
          <p:nvPr userDrawn="1"/>
        </p:nvSpPr>
        <p:spPr bwMode="auto">
          <a:xfrm>
            <a:off x="5149851"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0" name="Oval 1030"/>
          <p:cNvSpPr>
            <a:spLocks noChangeArrowheads="1"/>
          </p:cNvSpPr>
          <p:nvPr userDrawn="1"/>
        </p:nvSpPr>
        <p:spPr bwMode="auto">
          <a:xfrm>
            <a:off x="5224463" y="3873053"/>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1" name="Oval 1031"/>
          <p:cNvSpPr>
            <a:spLocks noChangeArrowheads="1"/>
          </p:cNvSpPr>
          <p:nvPr userDrawn="1"/>
        </p:nvSpPr>
        <p:spPr bwMode="auto">
          <a:xfrm>
            <a:off x="5300663" y="3873053"/>
            <a:ext cx="66675"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2" name="Oval 1032"/>
          <p:cNvSpPr>
            <a:spLocks noChangeArrowheads="1"/>
          </p:cNvSpPr>
          <p:nvPr userDrawn="1"/>
        </p:nvSpPr>
        <p:spPr bwMode="auto">
          <a:xfrm>
            <a:off x="5375276" y="3873053"/>
            <a:ext cx="66675"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3" name="Oval 1033"/>
          <p:cNvSpPr>
            <a:spLocks noChangeArrowheads="1"/>
          </p:cNvSpPr>
          <p:nvPr userDrawn="1"/>
        </p:nvSpPr>
        <p:spPr bwMode="auto">
          <a:xfrm>
            <a:off x="5446713"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4" name="Oval 1034"/>
          <p:cNvSpPr>
            <a:spLocks noChangeArrowheads="1"/>
          </p:cNvSpPr>
          <p:nvPr userDrawn="1"/>
        </p:nvSpPr>
        <p:spPr bwMode="auto">
          <a:xfrm>
            <a:off x="5521326"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5" name="Oval 1035"/>
          <p:cNvSpPr>
            <a:spLocks noChangeArrowheads="1"/>
          </p:cNvSpPr>
          <p:nvPr userDrawn="1"/>
        </p:nvSpPr>
        <p:spPr bwMode="auto">
          <a:xfrm>
            <a:off x="5595938"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6" name="Oval 1036"/>
          <p:cNvSpPr>
            <a:spLocks noChangeArrowheads="1"/>
          </p:cNvSpPr>
          <p:nvPr userDrawn="1"/>
        </p:nvSpPr>
        <p:spPr bwMode="auto">
          <a:xfrm>
            <a:off x="5672138" y="3873053"/>
            <a:ext cx="69850"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7" name="Oval 1037"/>
          <p:cNvSpPr>
            <a:spLocks noChangeArrowheads="1"/>
          </p:cNvSpPr>
          <p:nvPr userDrawn="1"/>
        </p:nvSpPr>
        <p:spPr bwMode="auto">
          <a:xfrm>
            <a:off x="5746751"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8" name="Oval 1038"/>
          <p:cNvSpPr>
            <a:spLocks noChangeArrowheads="1"/>
          </p:cNvSpPr>
          <p:nvPr userDrawn="1"/>
        </p:nvSpPr>
        <p:spPr bwMode="auto">
          <a:xfrm>
            <a:off x="5821363"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9" name="Oval 1039"/>
          <p:cNvSpPr>
            <a:spLocks noChangeArrowheads="1"/>
          </p:cNvSpPr>
          <p:nvPr userDrawn="1"/>
        </p:nvSpPr>
        <p:spPr bwMode="auto">
          <a:xfrm>
            <a:off x="5895976"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0" name="Oval 1040"/>
          <p:cNvSpPr>
            <a:spLocks noChangeArrowheads="1"/>
          </p:cNvSpPr>
          <p:nvPr userDrawn="1"/>
        </p:nvSpPr>
        <p:spPr bwMode="auto">
          <a:xfrm>
            <a:off x="5972176" y="3873053"/>
            <a:ext cx="69850"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1" name="Oval 1041"/>
          <p:cNvSpPr>
            <a:spLocks noChangeArrowheads="1"/>
          </p:cNvSpPr>
          <p:nvPr userDrawn="1"/>
        </p:nvSpPr>
        <p:spPr bwMode="auto">
          <a:xfrm>
            <a:off x="6046788" y="3873053"/>
            <a:ext cx="66675"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2" name="Oval 1042"/>
          <p:cNvSpPr>
            <a:spLocks noChangeArrowheads="1"/>
          </p:cNvSpPr>
          <p:nvPr userDrawn="1"/>
        </p:nvSpPr>
        <p:spPr bwMode="auto">
          <a:xfrm>
            <a:off x="6121401" y="3873053"/>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3" name="Oval 1043"/>
          <p:cNvSpPr>
            <a:spLocks noChangeArrowheads="1"/>
          </p:cNvSpPr>
          <p:nvPr userDrawn="1"/>
        </p:nvSpPr>
        <p:spPr bwMode="auto">
          <a:xfrm>
            <a:off x="6196013" y="3873053"/>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4" name="Oval 1044"/>
          <p:cNvSpPr>
            <a:spLocks noChangeArrowheads="1"/>
          </p:cNvSpPr>
          <p:nvPr userDrawn="1"/>
        </p:nvSpPr>
        <p:spPr bwMode="auto">
          <a:xfrm>
            <a:off x="6267451"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5" name="Oval 1045"/>
          <p:cNvSpPr>
            <a:spLocks noChangeArrowheads="1"/>
          </p:cNvSpPr>
          <p:nvPr userDrawn="1"/>
        </p:nvSpPr>
        <p:spPr bwMode="auto">
          <a:xfrm>
            <a:off x="6342063"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6" name="Oval 1046"/>
          <p:cNvSpPr>
            <a:spLocks noChangeArrowheads="1"/>
          </p:cNvSpPr>
          <p:nvPr userDrawn="1"/>
        </p:nvSpPr>
        <p:spPr bwMode="auto">
          <a:xfrm>
            <a:off x="6418263"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7" name="Oval 1047"/>
          <p:cNvSpPr>
            <a:spLocks noChangeArrowheads="1"/>
          </p:cNvSpPr>
          <p:nvPr userDrawn="1"/>
        </p:nvSpPr>
        <p:spPr bwMode="auto">
          <a:xfrm>
            <a:off x="6492876"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8" name="Oval 1048"/>
          <p:cNvSpPr>
            <a:spLocks noChangeArrowheads="1"/>
          </p:cNvSpPr>
          <p:nvPr userDrawn="1"/>
        </p:nvSpPr>
        <p:spPr bwMode="auto">
          <a:xfrm>
            <a:off x="6567488"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9" name="Oval 1049"/>
          <p:cNvSpPr>
            <a:spLocks noChangeArrowheads="1"/>
          </p:cNvSpPr>
          <p:nvPr userDrawn="1"/>
        </p:nvSpPr>
        <p:spPr bwMode="auto">
          <a:xfrm>
            <a:off x="6642101"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0" name="Oval 1050"/>
          <p:cNvSpPr>
            <a:spLocks noChangeArrowheads="1"/>
          </p:cNvSpPr>
          <p:nvPr userDrawn="1"/>
        </p:nvSpPr>
        <p:spPr bwMode="auto">
          <a:xfrm>
            <a:off x="6718301"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1" name="Oval 1051"/>
          <p:cNvSpPr>
            <a:spLocks noChangeArrowheads="1"/>
          </p:cNvSpPr>
          <p:nvPr userDrawn="1"/>
        </p:nvSpPr>
        <p:spPr bwMode="auto">
          <a:xfrm>
            <a:off x="6792913"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2" name="Oval 1052"/>
          <p:cNvSpPr>
            <a:spLocks noChangeArrowheads="1"/>
          </p:cNvSpPr>
          <p:nvPr userDrawn="1"/>
        </p:nvSpPr>
        <p:spPr bwMode="auto">
          <a:xfrm>
            <a:off x="6867526" y="3873053"/>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3" name="Oval 1053"/>
          <p:cNvSpPr>
            <a:spLocks noChangeArrowheads="1"/>
          </p:cNvSpPr>
          <p:nvPr userDrawn="1"/>
        </p:nvSpPr>
        <p:spPr bwMode="auto">
          <a:xfrm>
            <a:off x="6942138" y="3873053"/>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4" name="Oval 1054"/>
          <p:cNvSpPr>
            <a:spLocks noChangeArrowheads="1"/>
          </p:cNvSpPr>
          <p:nvPr userDrawn="1"/>
        </p:nvSpPr>
        <p:spPr bwMode="auto">
          <a:xfrm>
            <a:off x="7018338" y="3873053"/>
            <a:ext cx="66675"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5" name="Oval 1055"/>
          <p:cNvSpPr>
            <a:spLocks noChangeArrowheads="1"/>
          </p:cNvSpPr>
          <p:nvPr userDrawn="1"/>
        </p:nvSpPr>
        <p:spPr bwMode="auto">
          <a:xfrm>
            <a:off x="7089776" y="3873053"/>
            <a:ext cx="69850"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6" name="Oval 1056"/>
          <p:cNvSpPr>
            <a:spLocks noChangeArrowheads="1"/>
          </p:cNvSpPr>
          <p:nvPr userDrawn="1"/>
        </p:nvSpPr>
        <p:spPr bwMode="auto">
          <a:xfrm>
            <a:off x="7164388"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7" name="Oval 1057"/>
          <p:cNvSpPr>
            <a:spLocks noChangeArrowheads="1"/>
          </p:cNvSpPr>
          <p:nvPr userDrawn="1"/>
        </p:nvSpPr>
        <p:spPr bwMode="auto">
          <a:xfrm>
            <a:off x="7239001"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8" name="Oval 1058"/>
          <p:cNvSpPr>
            <a:spLocks noChangeArrowheads="1"/>
          </p:cNvSpPr>
          <p:nvPr userDrawn="1"/>
        </p:nvSpPr>
        <p:spPr bwMode="auto">
          <a:xfrm>
            <a:off x="7313613"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9" name="Oval 1059"/>
          <p:cNvSpPr>
            <a:spLocks noChangeArrowheads="1"/>
          </p:cNvSpPr>
          <p:nvPr userDrawn="1"/>
        </p:nvSpPr>
        <p:spPr bwMode="auto">
          <a:xfrm>
            <a:off x="7389813" y="3873053"/>
            <a:ext cx="69850"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0" name="Oval 1060"/>
          <p:cNvSpPr>
            <a:spLocks noChangeArrowheads="1"/>
          </p:cNvSpPr>
          <p:nvPr userDrawn="1"/>
        </p:nvSpPr>
        <p:spPr bwMode="auto">
          <a:xfrm>
            <a:off x="7464426"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1" name="Oval 1061"/>
          <p:cNvSpPr>
            <a:spLocks noChangeArrowheads="1"/>
          </p:cNvSpPr>
          <p:nvPr userDrawn="1"/>
        </p:nvSpPr>
        <p:spPr bwMode="auto">
          <a:xfrm>
            <a:off x="7539038"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2" name="Oval 1062"/>
          <p:cNvSpPr>
            <a:spLocks noChangeArrowheads="1"/>
          </p:cNvSpPr>
          <p:nvPr userDrawn="1"/>
        </p:nvSpPr>
        <p:spPr bwMode="auto">
          <a:xfrm>
            <a:off x="7613651"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3" name="Oval 1063"/>
          <p:cNvSpPr>
            <a:spLocks noChangeArrowheads="1"/>
          </p:cNvSpPr>
          <p:nvPr userDrawn="1"/>
        </p:nvSpPr>
        <p:spPr bwMode="auto">
          <a:xfrm>
            <a:off x="7689851" y="3873053"/>
            <a:ext cx="69850"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4" name="Oval 1064"/>
          <p:cNvSpPr>
            <a:spLocks noChangeArrowheads="1"/>
          </p:cNvSpPr>
          <p:nvPr userDrawn="1"/>
        </p:nvSpPr>
        <p:spPr bwMode="auto">
          <a:xfrm>
            <a:off x="7764463" y="3873053"/>
            <a:ext cx="66675"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5" name="Oval 1065"/>
          <p:cNvSpPr>
            <a:spLocks noChangeArrowheads="1"/>
          </p:cNvSpPr>
          <p:nvPr userDrawn="1"/>
        </p:nvSpPr>
        <p:spPr bwMode="auto">
          <a:xfrm>
            <a:off x="8510588"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6" name="Oval 1066"/>
          <p:cNvSpPr>
            <a:spLocks noChangeArrowheads="1"/>
          </p:cNvSpPr>
          <p:nvPr userDrawn="1"/>
        </p:nvSpPr>
        <p:spPr bwMode="auto">
          <a:xfrm>
            <a:off x="8585201" y="3873053"/>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7" name="Oval 1067"/>
          <p:cNvSpPr>
            <a:spLocks noChangeArrowheads="1"/>
          </p:cNvSpPr>
          <p:nvPr userDrawn="1"/>
        </p:nvSpPr>
        <p:spPr bwMode="auto">
          <a:xfrm>
            <a:off x="8659813" y="3873053"/>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8" name="Oval 1068"/>
          <p:cNvSpPr>
            <a:spLocks noChangeArrowheads="1"/>
          </p:cNvSpPr>
          <p:nvPr userDrawn="1"/>
        </p:nvSpPr>
        <p:spPr bwMode="auto">
          <a:xfrm>
            <a:off x="8731251"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9" name="Oval 1069"/>
          <p:cNvSpPr>
            <a:spLocks noChangeArrowheads="1"/>
          </p:cNvSpPr>
          <p:nvPr userDrawn="1"/>
        </p:nvSpPr>
        <p:spPr bwMode="auto">
          <a:xfrm>
            <a:off x="3729038"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0" name="Oval 1070"/>
          <p:cNvSpPr>
            <a:spLocks noChangeArrowheads="1"/>
          </p:cNvSpPr>
          <p:nvPr userDrawn="1"/>
        </p:nvSpPr>
        <p:spPr bwMode="auto">
          <a:xfrm>
            <a:off x="3803651"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1" name="Oval 1071"/>
          <p:cNvSpPr>
            <a:spLocks noChangeArrowheads="1"/>
          </p:cNvSpPr>
          <p:nvPr userDrawn="1"/>
        </p:nvSpPr>
        <p:spPr bwMode="auto">
          <a:xfrm>
            <a:off x="3878263"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2" name="Oval 1072"/>
          <p:cNvSpPr>
            <a:spLocks noChangeArrowheads="1"/>
          </p:cNvSpPr>
          <p:nvPr userDrawn="1"/>
        </p:nvSpPr>
        <p:spPr bwMode="auto">
          <a:xfrm>
            <a:off x="3954463"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3" name="Oval 1073"/>
          <p:cNvSpPr>
            <a:spLocks noChangeArrowheads="1"/>
          </p:cNvSpPr>
          <p:nvPr userDrawn="1"/>
        </p:nvSpPr>
        <p:spPr bwMode="auto">
          <a:xfrm>
            <a:off x="4029076"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4" name="Oval 1074"/>
          <p:cNvSpPr>
            <a:spLocks noChangeArrowheads="1"/>
          </p:cNvSpPr>
          <p:nvPr userDrawn="1"/>
        </p:nvSpPr>
        <p:spPr bwMode="auto">
          <a:xfrm>
            <a:off x="4103688"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5" name="Oval 1075"/>
          <p:cNvSpPr>
            <a:spLocks noChangeArrowheads="1"/>
          </p:cNvSpPr>
          <p:nvPr userDrawn="1"/>
        </p:nvSpPr>
        <p:spPr bwMode="auto">
          <a:xfrm>
            <a:off x="4178301"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6" name="Oval 1076"/>
          <p:cNvSpPr>
            <a:spLocks noChangeArrowheads="1"/>
          </p:cNvSpPr>
          <p:nvPr userDrawn="1"/>
        </p:nvSpPr>
        <p:spPr bwMode="auto">
          <a:xfrm>
            <a:off x="4254501"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7" name="Oval 1077"/>
          <p:cNvSpPr>
            <a:spLocks noChangeArrowheads="1"/>
          </p:cNvSpPr>
          <p:nvPr userDrawn="1"/>
        </p:nvSpPr>
        <p:spPr bwMode="auto">
          <a:xfrm>
            <a:off x="4329113"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8" name="Oval 1078"/>
          <p:cNvSpPr>
            <a:spLocks noChangeArrowheads="1"/>
          </p:cNvSpPr>
          <p:nvPr userDrawn="1"/>
        </p:nvSpPr>
        <p:spPr bwMode="auto">
          <a:xfrm>
            <a:off x="4403726" y="3944491"/>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9" name="Oval 1079"/>
          <p:cNvSpPr>
            <a:spLocks noChangeArrowheads="1"/>
          </p:cNvSpPr>
          <p:nvPr userDrawn="1"/>
        </p:nvSpPr>
        <p:spPr bwMode="auto">
          <a:xfrm>
            <a:off x="4478338" y="3944491"/>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0" name="Oval 1080"/>
          <p:cNvSpPr>
            <a:spLocks noChangeArrowheads="1"/>
          </p:cNvSpPr>
          <p:nvPr userDrawn="1"/>
        </p:nvSpPr>
        <p:spPr bwMode="auto">
          <a:xfrm>
            <a:off x="4549776"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1" name="Oval 1081"/>
          <p:cNvSpPr>
            <a:spLocks noChangeArrowheads="1"/>
          </p:cNvSpPr>
          <p:nvPr userDrawn="1"/>
        </p:nvSpPr>
        <p:spPr bwMode="auto">
          <a:xfrm>
            <a:off x="4624388"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2" name="Oval 1082"/>
          <p:cNvSpPr>
            <a:spLocks noChangeArrowheads="1"/>
          </p:cNvSpPr>
          <p:nvPr userDrawn="1"/>
        </p:nvSpPr>
        <p:spPr bwMode="auto">
          <a:xfrm>
            <a:off x="4700588"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3" name="Oval 1083"/>
          <p:cNvSpPr>
            <a:spLocks noChangeArrowheads="1"/>
          </p:cNvSpPr>
          <p:nvPr userDrawn="1"/>
        </p:nvSpPr>
        <p:spPr bwMode="auto">
          <a:xfrm>
            <a:off x="4775201"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4" name="Oval 1084"/>
          <p:cNvSpPr>
            <a:spLocks noChangeArrowheads="1"/>
          </p:cNvSpPr>
          <p:nvPr userDrawn="1"/>
        </p:nvSpPr>
        <p:spPr bwMode="auto">
          <a:xfrm>
            <a:off x="4849813"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5" name="Oval 1085"/>
          <p:cNvSpPr>
            <a:spLocks noChangeArrowheads="1"/>
          </p:cNvSpPr>
          <p:nvPr userDrawn="1"/>
        </p:nvSpPr>
        <p:spPr bwMode="auto">
          <a:xfrm>
            <a:off x="4924426"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6" name="Oval 1086"/>
          <p:cNvSpPr>
            <a:spLocks noChangeArrowheads="1"/>
          </p:cNvSpPr>
          <p:nvPr userDrawn="1"/>
        </p:nvSpPr>
        <p:spPr bwMode="auto">
          <a:xfrm>
            <a:off x="5000626"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7" name="Oval 1087"/>
          <p:cNvSpPr>
            <a:spLocks noChangeArrowheads="1"/>
          </p:cNvSpPr>
          <p:nvPr userDrawn="1"/>
        </p:nvSpPr>
        <p:spPr bwMode="auto">
          <a:xfrm>
            <a:off x="5075238"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8" name="Oval 1088"/>
          <p:cNvSpPr>
            <a:spLocks noChangeArrowheads="1"/>
          </p:cNvSpPr>
          <p:nvPr userDrawn="1"/>
        </p:nvSpPr>
        <p:spPr bwMode="auto">
          <a:xfrm>
            <a:off x="5149851"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9" name="Oval 1089"/>
          <p:cNvSpPr>
            <a:spLocks noChangeArrowheads="1"/>
          </p:cNvSpPr>
          <p:nvPr userDrawn="1"/>
        </p:nvSpPr>
        <p:spPr bwMode="auto">
          <a:xfrm>
            <a:off x="5224463" y="3944491"/>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0" name="Oval 1090"/>
          <p:cNvSpPr>
            <a:spLocks noChangeArrowheads="1"/>
          </p:cNvSpPr>
          <p:nvPr userDrawn="1"/>
        </p:nvSpPr>
        <p:spPr bwMode="auto">
          <a:xfrm>
            <a:off x="5300663" y="3944491"/>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1" name="Oval 1091"/>
          <p:cNvSpPr>
            <a:spLocks noChangeArrowheads="1"/>
          </p:cNvSpPr>
          <p:nvPr userDrawn="1"/>
        </p:nvSpPr>
        <p:spPr bwMode="auto">
          <a:xfrm>
            <a:off x="5375276" y="3944491"/>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2" name="Oval 1092"/>
          <p:cNvSpPr>
            <a:spLocks noChangeArrowheads="1"/>
          </p:cNvSpPr>
          <p:nvPr userDrawn="1"/>
        </p:nvSpPr>
        <p:spPr bwMode="auto">
          <a:xfrm>
            <a:off x="5446713"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3" name="Oval 1093"/>
          <p:cNvSpPr>
            <a:spLocks noChangeArrowheads="1"/>
          </p:cNvSpPr>
          <p:nvPr userDrawn="1"/>
        </p:nvSpPr>
        <p:spPr bwMode="auto">
          <a:xfrm>
            <a:off x="5521326"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4" name="Oval 1094"/>
          <p:cNvSpPr>
            <a:spLocks noChangeArrowheads="1"/>
          </p:cNvSpPr>
          <p:nvPr userDrawn="1"/>
        </p:nvSpPr>
        <p:spPr bwMode="auto">
          <a:xfrm>
            <a:off x="5595938"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5" name="Oval 1095"/>
          <p:cNvSpPr>
            <a:spLocks noChangeArrowheads="1"/>
          </p:cNvSpPr>
          <p:nvPr userDrawn="1"/>
        </p:nvSpPr>
        <p:spPr bwMode="auto">
          <a:xfrm>
            <a:off x="5672138" y="3944491"/>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6" name="Oval 1096"/>
          <p:cNvSpPr>
            <a:spLocks noChangeArrowheads="1"/>
          </p:cNvSpPr>
          <p:nvPr userDrawn="1"/>
        </p:nvSpPr>
        <p:spPr bwMode="auto">
          <a:xfrm>
            <a:off x="5746751"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7" name="Oval 1097"/>
          <p:cNvSpPr>
            <a:spLocks noChangeArrowheads="1"/>
          </p:cNvSpPr>
          <p:nvPr userDrawn="1"/>
        </p:nvSpPr>
        <p:spPr bwMode="auto">
          <a:xfrm>
            <a:off x="5821363"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8" name="Oval 1098"/>
          <p:cNvSpPr>
            <a:spLocks noChangeArrowheads="1"/>
          </p:cNvSpPr>
          <p:nvPr userDrawn="1"/>
        </p:nvSpPr>
        <p:spPr bwMode="auto">
          <a:xfrm>
            <a:off x="5895976"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9" name="Oval 1099"/>
          <p:cNvSpPr>
            <a:spLocks noChangeArrowheads="1"/>
          </p:cNvSpPr>
          <p:nvPr userDrawn="1"/>
        </p:nvSpPr>
        <p:spPr bwMode="auto">
          <a:xfrm>
            <a:off x="5972176" y="3944491"/>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0" name="Oval 1100"/>
          <p:cNvSpPr>
            <a:spLocks noChangeArrowheads="1"/>
          </p:cNvSpPr>
          <p:nvPr userDrawn="1"/>
        </p:nvSpPr>
        <p:spPr bwMode="auto">
          <a:xfrm>
            <a:off x="6046788" y="3944491"/>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1" name="Oval 1101"/>
          <p:cNvSpPr>
            <a:spLocks noChangeArrowheads="1"/>
          </p:cNvSpPr>
          <p:nvPr userDrawn="1"/>
        </p:nvSpPr>
        <p:spPr bwMode="auto">
          <a:xfrm>
            <a:off x="6121401" y="3944491"/>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2" name="Oval 1102"/>
          <p:cNvSpPr>
            <a:spLocks noChangeArrowheads="1"/>
          </p:cNvSpPr>
          <p:nvPr userDrawn="1"/>
        </p:nvSpPr>
        <p:spPr bwMode="auto">
          <a:xfrm>
            <a:off x="6196013" y="3944491"/>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3" name="Oval 1103"/>
          <p:cNvSpPr>
            <a:spLocks noChangeArrowheads="1"/>
          </p:cNvSpPr>
          <p:nvPr userDrawn="1"/>
        </p:nvSpPr>
        <p:spPr bwMode="auto">
          <a:xfrm>
            <a:off x="6267451"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4" name="Oval 1104"/>
          <p:cNvSpPr>
            <a:spLocks noChangeArrowheads="1"/>
          </p:cNvSpPr>
          <p:nvPr userDrawn="1"/>
        </p:nvSpPr>
        <p:spPr bwMode="auto">
          <a:xfrm>
            <a:off x="6342063"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5" name="Oval 1105"/>
          <p:cNvSpPr>
            <a:spLocks noChangeArrowheads="1"/>
          </p:cNvSpPr>
          <p:nvPr userDrawn="1"/>
        </p:nvSpPr>
        <p:spPr bwMode="auto">
          <a:xfrm>
            <a:off x="6418263"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6" name="Oval 1106"/>
          <p:cNvSpPr>
            <a:spLocks noChangeArrowheads="1"/>
          </p:cNvSpPr>
          <p:nvPr userDrawn="1"/>
        </p:nvSpPr>
        <p:spPr bwMode="auto">
          <a:xfrm>
            <a:off x="6492876"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7" name="Oval 1107"/>
          <p:cNvSpPr>
            <a:spLocks noChangeArrowheads="1"/>
          </p:cNvSpPr>
          <p:nvPr userDrawn="1"/>
        </p:nvSpPr>
        <p:spPr bwMode="auto">
          <a:xfrm>
            <a:off x="6567488"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8" name="Oval 1108"/>
          <p:cNvSpPr>
            <a:spLocks noChangeArrowheads="1"/>
          </p:cNvSpPr>
          <p:nvPr userDrawn="1"/>
        </p:nvSpPr>
        <p:spPr bwMode="auto">
          <a:xfrm>
            <a:off x="6642101"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9" name="Oval 1109"/>
          <p:cNvSpPr>
            <a:spLocks noChangeArrowheads="1"/>
          </p:cNvSpPr>
          <p:nvPr userDrawn="1"/>
        </p:nvSpPr>
        <p:spPr bwMode="auto">
          <a:xfrm>
            <a:off x="6718301"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0" name="Oval 1110"/>
          <p:cNvSpPr>
            <a:spLocks noChangeArrowheads="1"/>
          </p:cNvSpPr>
          <p:nvPr userDrawn="1"/>
        </p:nvSpPr>
        <p:spPr bwMode="auto">
          <a:xfrm>
            <a:off x="6792913"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1" name="Oval 1111"/>
          <p:cNvSpPr>
            <a:spLocks noChangeArrowheads="1"/>
          </p:cNvSpPr>
          <p:nvPr userDrawn="1"/>
        </p:nvSpPr>
        <p:spPr bwMode="auto">
          <a:xfrm>
            <a:off x="6867526" y="3944491"/>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2" name="Oval 1112"/>
          <p:cNvSpPr>
            <a:spLocks noChangeArrowheads="1"/>
          </p:cNvSpPr>
          <p:nvPr userDrawn="1"/>
        </p:nvSpPr>
        <p:spPr bwMode="auto">
          <a:xfrm>
            <a:off x="6942138" y="3944491"/>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3" name="Oval 1113"/>
          <p:cNvSpPr>
            <a:spLocks noChangeArrowheads="1"/>
          </p:cNvSpPr>
          <p:nvPr userDrawn="1"/>
        </p:nvSpPr>
        <p:spPr bwMode="auto">
          <a:xfrm>
            <a:off x="7018338" y="3944491"/>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4" name="Oval 1114"/>
          <p:cNvSpPr>
            <a:spLocks noChangeArrowheads="1"/>
          </p:cNvSpPr>
          <p:nvPr userDrawn="1"/>
        </p:nvSpPr>
        <p:spPr bwMode="auto">
          <a:xfrm>
            <a:off x="7089776" y="3944491"/>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5" name="Oval 1115"/>
          <p:cNvSpPr>
            <a:spLocks noChangeArrowheads="1"/>
          </p:cNvSpPr>
          <p:nvPr userDrawn="1"/>
        </p:nvSpPr>
        <p:spPr bwMode="auto">
          <a:xfrm>
            <a:off x="7164388"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6" name="Oval 1116"/>
          <p:cNvSpPr>
            <a:spLocks noChangeArrowheads="1"/>
          </p:cNvSpPr>
          <p:nvPr userDrawn="1"/>
        </p:nvSpPr>
        <p:spPr bwMode="auto">
          <a:xfrm>
            <a:off x="7239001"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7" name="Oval 1117"/>
          <p:cNvSpPr>
            <a:spLocks noChangeArrowheads="1"/>
          </p:cNvSpPr>
          <p:nvPr userDrawn="1"/>
        </p:nvSpPr>
        <p:spPr bwMode="auto">
          <a:xfrm>
            <a:off x="7313613"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8" name="Oval 1118"/>
          <p:cNvSpPr>
            <a:spLocks noChangeArrowheads="1"/>
          </p:cNvSpPr>
          <p:nvPr userDrawn="1"/>
        </p:nvSpPr>
        <p:spPr bwMode="auto">
          <a:xfrm>
            <a:off x="7389813" y="3944491"/>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9" name="Oval 1119"/>
          <p:cNvSpPr>
            <a:spLocks noChangeArrowheads="1"/>
          </p:cNvSpPr>
          <p:nvPr userDrawn="1"/>
        </p:nvSpPr>
        <p:spPr bwMode="auto">
          <a:xfrm>
            <a:off x="7464426"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0" name="Oval 1120"/>
          <p:cNvSpPr>
            <a:spLocks noChangeArrowheads="1"/>
          </p:cNvSpPr>
          <p:nvPr userDrawn="1"/>
        </p:nvSpPr>
        <p:spPr bwMode="auto">
          <a:xfrm>
            <a:off x="7539038"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1" name="Oval 1121"/>
          <p:cNvSpPr>
            <a:spLocks noChangeArrowheads="1"/>
          </p:cNvSpPr>
          <p:nvPr userDrawn="1"/>
        </p:nvSpPr>
        <p:spPr bwMode="auto">
          <a:xfrm>
            <a:off x="7613651"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2" name="Oval 1122"/>
          <p:cNvSpPr>
            <a:spLocks noChangeArrowheads="1"/>
          </p:cNvSpPr>
          <p:nvPr userDrawn="1"/>
        </p:nvSpPr>
        <p:spPr bwMode="auto">
          <a:xfrm>
            <a:off x="7689851" y="3944491"/>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3" name="Oval 1123"/>
          <p:cNvSpPr>
            <a:spLocks noChangeArrowheads="1"/>
          </p:cNvSpPr>
          <p:nvPr userDrawn="1"/>
        </p:nvSpPr>
        <p:spPr bwMode="auto">
          <a:xfrm>
            <a:off x="8510588"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4" name="Oval 1124"/>
          <p:cNvSpPr>
            <a:spLocks noChangeArrowheads="1"/>
          </p:cNvSpPr>
          <p:nvPr userDrawn="1"/>
        </p:nvSpPr>
        <p:spPr bwMode="auto">
          <a:xfrm>
            <a:off x="8585201" y="3944491"/>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5" name="Oval 1125"/>
          <p:cNvSpPr>
            <a:spLocks noChangeArrowheads="1"/>
          </p:cNvSpPr>
          <p:nvPr userDrawn="1"/>
        </p:nvSpPr>
        <p:spPr bwMode="auto">
          <a:xfrm>
            <a:off x="8659813" y="3944491"/>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6" name="Oval 1126"/>
          <p:cNvSpPr>
            <a:spLocks noChangeArrowheads="1"/>
          </p:cNvSpPr>
          <p:nvPr userDrawn="1"/>
        </p:nvSpPr>
        <p:spPr bwMode="auto">
          <a:xfrm>
            <a:off x="8731251"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7" name="Oval 1127"/>
          <p:cNvSpPr>
            <a:spLocks noChangeArrowheads="1"/>
          </p:cNvSpPr>
          <p:nvPr userDrawn="1"/>
        </p:nvSpPr>
        <p:spPr bwMode="auto">
          <a:xfrm>
            <a:off x="3803651"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8" name="Oval 1128"/>
          <p:cNvSpPr>
            <a:spLocks noChangeArrowheads="1"/>
          </p:cNvSpPr>
          <p:nvPr userDrawn="1"/>
        </p:nvSpPr>
        <p:spPr bwMode="auto">
          <a:xfrm>
            <a:off x="3878263"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9" name="Oval 1129"/>
          <p:cNvSpPr>
            <a:spLocks noChangeArrowheads="1"/>
          </p:cNvSpPr>
          <p:nvPr userDrawn="1"/>
        </p:nvSpPr>
        <p:spPr bwMode="auto">
          <a:xfrm>
            <a:off x="3954463"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0" name="Oval 1130"/>
          <p:cNvSpPr>
            <a:spLocks noChangeArrowheads="1"/>
          </p:cNvSpPr>
          <p:nvPr userDrawn="1"/>
        </p:nvSpPr>
        <p:spPr bwMode="auto">
          <a:xfrm>
            <a:off x="4029076"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1" name="Oval 1131"/>
          <p:cNvSpPr>
            <a:spLocks noChangeArrowheads="1"/>
          </p:cNvSpPr>
          <p:nvPr userDrawn="1"/>
        </p:nvSpPr>
        <p:spPr bwMode="auto">
          <a:xfrm>
            <a:off x="4103688"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2" name="Oval 1132"/>
          <p:cNvSpPr>
            <a:spLocks noChangeArrowheads="1"/>
          </p:cNvSpPr>
          <p:nvPr userDrawn="1"/>
        </p:nvSpPr>
        <p:spPr bwMode="auto">
          <a:xfrm>
            <a:off x="4178301"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3" name="Oval 1133"/>
          <p:cNvSpPr>
            <a:spLocks noChangeArrowheads="1"/>
          </p:cNvSpPr>
          <p:nvPr userDrawn="1"/>
        </p:nvSpPr>
        <p:spPr bwMode="auto">
          <a:xfrm>
            <a:off x="4254501"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4" name="Oval 1134"/>
          <p:cNvSpPr>
            <a:spLocks noChangeArrowheads="1"/>
          </p:cNvSpPr>
          <p:nvPr userDrawn="1"/>
        </p:nvSpPr>
        <p:spPr bwMode="auto">
          <a:xfrm>
            <a:off x="4329113"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5" name="Oval 1135"/>
          <p:cNvSpPr>
            <a:spLocks noChangeArrowheads="1"/>
          </p:cNvSpPr>
          <p:nvPr userDrawn="1"/>
        </p:nvSpPr>
        <p:spPr bwMode="auto">
          <a:xfrm>
            <a:off x="4403726" y="40191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6" name="Oval 1136"/>
          <p:cNvSpPr>
            <a:spLocks noChangeArrowheads="1"/>
          </p:cNvSpPr>
          <p:nvPr userDrawn="1"/>
        </p:nvSpPr>
        <p:spPr bwMode="auto">
          <a:xfrm>
            <a:off x="4478338" y="40191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7" name="Oval 1137"/>
          <p:cNvSpPr>
            <a:spLocks noChangeArrowheads="1"/>
          </p:cNvSpPr>
          <p:nvPr userDrawn="1"/>
        </p:nvSpPr>
        <p:spPr bwMode="auto">
          <a:xfrm>
            <a:off x="4549776"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8" name="Oval 1138"/>
          <p:cNvSpPr>
            <a:spLocks noChangeArrowheads="1"/>
          </p:cNvSpPr>
          <p:nvPr userDrawn="1"/>
        </p:nvSpPr>
        <p:spPr bwMode="auto">
          <a:xfrm>
            <a:off x="4624388"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9" name="Oval 1139"/>
          <p:cNvSpPr>
            <a:spLocks noChangeArrowheads="1"/>
          </p:cNvSpPr>
          <p:nvPr userDrawn="1"/>
        </p:nvSpPr>
        <p:spPr bwMode="auto">
          <a:xfrm>
            <a:off x="4700588"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0" name="Oval 1140"/>
          <p:cNvSpPr>
            <a:spLocks noChangeArrowheads="1"/>
          </p:cNvSpPr>
          <p:nvPr userDrawn="1"/>
        </p:nvSpPr>
        <p:spPr bwMode="auto">
          <a:xfrm>
            <a:off x="4775201"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1" name="Oval 1141"/>
          <p:cNvSpPr>
            <a:spLocks noChangeArrowheads="1"/>
          </p:cNvSpPr>
          <p:nvPr userDrawn="1"/>
        </p:nvSpPr>
        <p:spPr bwMode="auto">
          <a:xfrm>
            <a:off x="4849813"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2" name="Oval 1142"/>
          <p:cNvSpPr>
            <a:spLocks noChangeArrowheads="1"/>
          </p:cNvSpPr>
          <p:nvPr userDrawn="1"/>
        </p:nvSpPr>
        <p:spPr bwMode="auto">
          <a:xfrm>
            <a:off x="4924426"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3" name="Oval 1143"/>
          <p:cNvSpPr>
            <a:spLocks noChangeArrowheads="1"/>
          </p:cNvSpPr>
          <p:nvPr userDrawn="1"/>
        </p:nvSpPr>
        <p:spPr bwMode="auto">
          <a:xfrm>
            <a:off x="5000626"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4" name="Oval 1144"/>
          <p:cNvSpPr>
            <a:spLocks noChangeArrowheads="1"/>
          </p:cNvSpPr>
          <p:nvPr userDrawn="1"/>
        </p:nvSpPr>
        <p:spPr bwMode="auto">
          <a:xfrm>
            <a:off x="5075238"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5" name="Oval 1145"/>
          <p:cNvSpPr>
            <a:spLocks noChangeArrowheads="1"/>
          </p:cNvSpPr>
          <p:nvPr userDrawn="1"/>
        </p:nvSpPr>
        <p:spPr bwMode="auto">
          <a:xfrm>
            <a:off x="5224463" y="40191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6" name="Oval 1146"/>
          <p:cNvSpPr>
            <a:spLocks noChangeArrowheads="1"/>
          </p:cNvSpPr>
          <p:nvPr userDrawn="1"/>
        </p:nvSpPr>
        <p:spPr bwMode="auto">
          <a:xfrm>
            <a:off x="5300663" y="4019103"/>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7" name="Oval 1147"/>
          <p:cNvSpPr>
            <a:spLocks noChangeArrowheads="1"/>
          </p:cNvSpPr>
          <p:nvPr userDrawn="1"/>
        </p:nvSpPr>
        <p:spPr bwMode="auto">
          <a:xfrm>
            <a:off x="5375276" y="4019103"/>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8" name="Oval 1148"/>
          <p:cNvSpPr>
            <a:spLocks noChangeArrowheads="1"/>
          </p:cNvSpPr>
          <p:nvPr userDrawn="1"/>
        </p:nvSpPr>
        <p:spPr bwMode="auto">
          <a:xfrm>
            <a:off x="5446713"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9" name="Oval 1149"/>
          <p:cNvSpPr>
            <a:spLocks noChangeArrowheads="1"/>
          </p:cNvSpPr>
          <p:nvPr userDrawn="1"/>
        </p:nvSpPr>
        <p:spPr bwMode="auto">
          <a:xfrm>
            <a:off x="5521326"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0" name="Oval 1150"/>
          <p:cNvSpPr>
            <a:spLocks noChangeArrowheads="1"/>
          </p:cNvSpPr>
          <p:nvPr userDrawn="1"/>
        </p:nvSpPr>
        <p:spPr bwMode="auto">
          <a:xfrm>
            <a:off x="5595938"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1" name="Oval 1151"/>
          <p:cNvSpPr>
            <a:spLocks noChangeArrowheads="1"/>
          </p:cNvSpPr>
          <p:nvPr userDrawn="1"/>
        </p:nvSpPr>
        <p:spPr bwMode="auto">
          <a:xfrm>
            <a:off x="5672138" y="4019103"/>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2" name="Oval 1152"/>
          <p:cNvSpPr>
            <a:spLocks noChangeArrowheads="1"/>
          </p:cNvSpPr>
          <p:nvPr userDrawn="1"/>
        </p:nvSpPr>
        <p:spPr bwMode="auto">
          <a:xfrm>
            <a:off x="5746751"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3" name="Oval 1153"/>
          <p:cNvSpPr>
            <a:spLocks noChangeArrowheads="1"/>
          </p:cNvSpPr>
          <p:nvPr userDrawn="1"/>
        </p:nvSpPr>
        <p:spPr bwMode="auto">
          <a:xfrm>
            <a:off x="5821363"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4" name="Oval 1154"/>
          <p:cNvSpPr>
            <a:spLocks noChangeArrowheads="1"/>
          </p:cNvSpPr>
          <p:nvPr userDrawn="1"/>
        </p:nvSpPr>
        <p:spPr bwMode="auto">
          <a:xfrm>
            <a:off x="5895976"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5" name="Oval 1155"/>
          <p:cNvSpPr>
            <a:spLocks noChangeArrowheads="1"/>
          </p:cNvSpPr>
          <p:nvPr userDrawn="1"/>
        </p:nvSpPr>
        <p:spPr bwMode="auto">
          <a:xfrm>
            <a:off x="5972176" y="4019103"/>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6" name="Oval 1156"/>
          <p:cNvSpPr>
            <a:spLocks noChangeArrowheads="1"/>
          </p:cNvSpPr>
          <p:nvPr userDrawn="1"/>
        </p:nvSpPr>
        <p:spPr bwMode="auto">
          <a:xfrm>
            <a:off x="6046788" y="4019103"/>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7" name="Oval 1157"/>
          <p:cNvSpPr>
            <a:spLocks noChangeArrowheads="1"/>
          </p:cNvSpPr>
          <p:nvPr userDrawn="1"/>
        </p:nvSpPr>
        <p:spPr bwMode="auto">
          <a:xfrm>
            <a:off x="6121401" y="40191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8" name="Oval 1158"/>
          <p:cNvSpPr>
            <a:spLocks noChangeArrowheads="1"/>
          </p:cNvSpPr>
          <p:nvPr userDrawn="1"/>
        </p:nvSpPr>
        <p:spPr bwMode="auto">
          <a:xfrm>
            <a:off x="6196013" y="40191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9" name="Oval 1159"/>
          <p:cNvSpPr>
            <a:spLocks noChangeArrowheads="1"/>
          </p:cNvSpPr>
          <p:nvPr userDrawn="1"/>
        </p:nvSpPr>
        <p:spPr bwMode="auto">
          <a:xfrm>
            <a:off x="6267451"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0" name="Oval 1160"/>
          <p:cNvSpPr>
            <a:spLocks noChangeArrowheads="1"/>
          </p:cNvSpPr>
          <p:nvPr userDrawn="1"/>
        </p:nvSpPr>
        <p:spPr bwMode="auto">
          <a:xfrm>
            <a:off x="6342063"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1" name="Oval 1161"/>
          <p:cNvSpPr>
            <a:spLocks noChangeArrowheads="1"/>
          </p:cNvSpPr>
          <p:nvPr userDrawn="1"/>
        </p:nvSpPr>
        <p:spPr bwMode="auto">
          <a:xfrm>
            <a:off x="6418263"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2" name="Oval 1162"/>
          <p:cNvSpPr>
            <a:spLocks noChangeArrowheads="1"/>
          </p:cNvSpPr>
          <p:nvPr userDrawn="1"/>
        </p:nvSpPr>
        <p:spPr bwMode="auto">
          <a:xfrm>
            <a:off x="6492876"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3" name="Oval 1163"/>
          <p:cNvSpPr>
            <a:spLocks noChangeArrowheads="1"/>
          </p:cNvSpPr>
          <p:nvPr userDrawn="1"/>
        </p:nvSpPr>
        <p:spPr bwMode="auto">
          <a:xfrm>
            <a:off x="6567488"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4" name="Oval 1164"/>
          <p:cNvSpPr>
            <a:spLocks noChangeArrowheads="1"/>
          </p:cNvSpPr>
          <p:nvPr userDrawn="1"/>
        </p:nvSpPr>
        <p:spPr bwMode="auto">
          <a:xfrm>
            <a:off x="6642101"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5" name="Oval 1165"/>
          <p:cNvSpPr>
            <a:spLocks noChangeArrowheads="1"/>
          </p:cNvSpPr>
          <p:nvPr userDrawn="1"/>
        </p:nvSpPr>
        <p:spPr bwMode="auto">
          <a:xfrm>
            <a:off x="6718301"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6" name="Oval 1166"/>
          <p:cNvSpPr>
            <a:spLocks noChangeArrowheads="1"/>
          </p:cNvSpPr>
          <p:nvPr userDrawn="1"/>
        </p:nvSpPr>
        <p:spPr bwMode="auto">
          <a:xfrm>
            <a:off x="6792913"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7" name="Oval 1167"/>
          <p:cNvSpPr>
            <a:spLocks noChangeArrowheads="1"/>
          </p:cNvSpPr>
          <p:nvPr userDrawn="1"/>
        </p:nvSpPr>
        <p:spPr bwMode="auto">
          <a:xfrm>
            <a:off x="6867526" y="40191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8" name="Oval 1168"/>
          <p:cNvSpPr>
            <a:spLocks noChangeArrowheads="1"/>
          </p:cNvSpPr>
          <p:nvPr userDrawn="1"/>
        </p:nvSpPr>
        <p:spPr bwMode="auto">
          <a:xfrm>
            <a:off x="6942138" y="40191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9" name="Oval 1169"/>
          <p:cNvSpPr>
            <a:spLocks noChangeArrowheads="1"/>
          </p:cNvSpPr>
          <p:nvPr userDrawn="1"/>
        </p:nvSpPr>
        <p:spPr bwMode="auto">
          <a:xfrm>
            <a:off x="7018338" y="4019103"/>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0" name="Oval 1170"/>
          <p:cNvSpPr>
            <a:spLocks noChangeArrowheads="1"/>
          </p:cNvSpPr>
          <p:nvPr userDrawn="1"/>
        </p:nvSpPr>
        <p:spPr bwMode="auto">
          <a:xfrm>
            <a:off x="7089776" y="4019103"/>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1" name="Oval 1171"/>
          <p:cNvSpPr>
            <a:spLocks noChangeArrowheads="1"/>
          </p:cNvSpPr>
          <p:nvPr userDrawn="1"/>
        </p:nvSpPr>
        <p:spPr bwMode="auto">
          <a:xfrm>
            <a:off x="7164388"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2" name="Oval 1172"/>
          <p:cNvSpPr>
            <a:spLocks noChangeArrowheads="1"/>
          </p:cNvSpPr>
          <p:nvPr userDrawn="1"/>
        </p:nvSpPr>
        <p:spPr bwMode="auto">
          <a:xfrm>
            <a:off x="7239001"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3" name="Oval 1173"/>
          <p:cNvSpPr>
            <a:spLocks noChangeArrowheads="1"/>
          </p:cNvSpPr>
          <p:nvPr userDrawn="1"/>
        </p:nvSpPr>
        <p:spPr bwMode="auto">
          <a:xfrm>
            <a:off x="7313613"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4" name="Oval 1174"/>
          <p:cNvSpPr>
            <a:spLocks noChangeArrowheads="1"/>
          </p:cNvSpPr>
          <p:nvPr userDrawn="1"/>
        </p:nvSpPr>
        <p:spPr bwMode="auto">
          <a:xfrm>
            <a:off x="7389813" y="4019103"/>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5" name="Oval 1175"/>
          <p:cNvSpPr>
            <a:spLocks noChangeArrowheads="1"/>
          </p:cNvSpPr>
          <p:nvPr userDrawn="1"/>
        </p:nvSpPr>
        <p:spPr bwMode="auto">
          <a:xfrm>
            <a:off x="7464426"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6" name="Oval 1176"/>
          <p:cNvSpPr>
            <a:spLocks noChangeArrowheads="1"/>
          </p:cNvSpPr>
          <p:nvPr userDrawn="1"/>
        </p:nvSpPr>
        <p:spPr bwMode="auto">
          <a:xfrm>
            <a:off x="7539038"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7" name="Oval 1177"/>
          <p:cNvSpPr>
            <a:spLocks noChangeArrowheads="1"/>
          </p:cNvSpPr>
          <p:nvPr userDrawn="1"/>
        </p:nvSpPr>
        <p:spPr bwMode="auto">
          <a:xfrm>
            <a:off x="7613651"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8" name="Oval 1178"/>
          <p:cNvSpPr>
            <a:spLocks noChangeArrowheads="1"/>
          </p:cNvSpPr>
          <p:nvPr userDrawn="1"/>
        </p:nvSpPr>
        <p:spPr bwMode="auto">
          <a:xfrm>
            <a:off x="7689851" y="4019103"/>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9" name="Oval 1179"/>
          <p:cNvSpPr>
            <a:spLocks noChangeArrowheads="1"/>
          </p:cNvSpPr>
          <p:nvPr userDrawn="1"/>
        </p:nvSpPr>
        <p:spPr bwMode="auto">
          <a:xfrm>
            <a:off x="8510588"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0" name="Oval 1180"/>
          <p:cNvSpPr>
            <a:spLocks noChangeArrowheads="1"/>
          </p:cNvSpPr>
          <p:nvPr userDrawn="1"/>
        </p:nvSpPr>
        <p:spPr bwMode="auto">
          <a:xfrm>
            <a:off x="8585201" y="40191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1" name="Oval 1181"/>
          <p:cNvSpPr>
            <a:spLocks noChangeArrowheads="1"/>
          </p:cNvSpPr>
          <p:nvPr userDrawn="1"/>
        </p:nvSpPr>
        <p:spPr bwMode="auto">
          <a:xfrm>
            <a:off x="8659813" y="40191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2" name="Oval 1182"/>
          <p:cNvSpPr>
            <a:spLocks noChangeArrowheads="1"/>
          </p:cNvSpPr>
          <p:nvPr userDrawn="1"/>
        </p:nvSpPr>
        <p:spPr bwMode="auto">
          <a:xfrm>
            <a:off x="3803651"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3" name="Oval 1183"/>
          <p:cNvSpPr>
            <a:spLocks noChangeArrowheads="1"/>
          </p:cNvSpPr>
          <p:nvPr userDrawn="1"/>
        </p:nvSpPr>
        <p:spPr bwMode="auto">
          <a:xfrm>
            <a:off x="3878263"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4" name="Oval 1184"/>
          <p:cNvSpPr>
            <a:spLocks noChangeArrowheads="1"/>
          </p:cNvSpPr>
          <p:nvPr userDrawn="1"/>
        </p:nvSpPr>
        <p:spPr bwMode="auto">
          <a:xfrm>
            <a:off x="3954463"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5" name="Oval 1185"/>
          <p:cNvSpPr>
            <a:spLocks noChangeArrowheads="1"/>
          </p:cNvSpPr>
          <p:nvPr userDrawn="1"/>
        </p:nvSpPr>
        <p:spPr bwMode="auto">
          <a:xfrm>
            <a:off x="4029076"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6" name="Oval 1186"/>
          <p:cNvSpPr>
            <a:spLocks noChangeArrowheads="1"/>
          </p:cNvSpPr>
          <p:nvPr userDrawn="1"/>
        </p:nvSpPr>
        <p:spPr bwMode="auto">
          <a:xfrm>
            <a:off x="4103688"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7" name="Oval 1187"/>
          <p:cNvSpPr>
            <a:spLocks noChangeArrowheads="1"/>
          </p:cNvSpPr>
          <p:nvPr userDrawn="1"/>
        </p:nvSpPr>
        <p:spPr bwMode="auto">
          <a:xfrm>
            <a:off x="4178301"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8" name="Oval 1188"/>
          <p:cNvSpPr>
            <a:spLocks noChangeArrowheads="1"/>
          </p:cNvSpPr>
          <p:nvPr userDrawn="1"/>
        </p:nvSpPr>
        <p:spPr bwMode="auto">
          <a:xfrm>
            <a:off x="4254501"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9" name="Oval 1189"/>
          <p:cNvSpPr>
            <a:spLocks noChangeArrowheads="1"/>
          </p:cNvSpPr>
          <p:nvPr userDrawn="1"/>
        </p:nvSpPr>
        <p:spPr bwMode="auto">
          <a:xfrm>
            <a:off x="4329113"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0" name="Oval 1190"/>
          <p:cNvSpPr>
            <a:spLocks noChangeArrowheads="1"/>
          </p:cNvSpPr>
          <p:nvPr userDrawn="1"/>
        </p:nvSpPr>
        <p:spPr bwMode="auto">
          <a:xfrm>
            <a:off x="4403726" y="4093716"/>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1" name="Oval 1191"/>
          <p:cNvSpPr>
            <a:spLocks noChangeArrowheads="1"/>
          </p:cNvSpPr>
          <p:nvPr userDrawn="1"/>
        </p:nvSpPr>
        <p:spPr bwMode="auto">
          <a:xfrm>
            <a:off x="4478338" y="4093716"/>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2" name="Oval 1192"/>
          <p:cNvSpPr>
            <a:spLocks noChangeArrowheads="1"/>
          </p:cNvSpPr>
          <p:nvPr userDrawn="1"/>
        </p:nvSpPr>
        <p:spPr bwMode="auto">
          <a:xfrm>
            <a:off x="4549776"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3" name="Oval 1193"/>
          <p:cNvSpPr>
            <a:spLocks noChangeArrowheads="1"/>
          </p:cNvSpPr>
          <p:nvPr userDrawn="1"/>
        </p:nvSpPr>
        <p:spPr bwMode="auto">
          <a:xfrm>
            <a:off x="4624388"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4" name="Oval 1194"/>
          <p:cNvSpPr>
            <a:spLocks noChangeArrowheads="1"/>
          </p:cNvSpPr>
          <p:nvPr userDrawn="1"/>
        </p:nvSpPr>
        <p:spPr bwMode="auto">
          <a:xfrm>
            <a:off x="4700588"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5" name="Oval 1195"/>
          <p:cNvSpPr>
            <a:spLocks noChangeArrowheads="1"/>
          </p:cNvSpPr>
          <p:nvPr userDrawn="1"/>
        </p:nvSpPr>
        <p:spPr bwMode="auto">
          <a:xfrm>
            <a:off x="4775201"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6" name="Oval 1196"/>
          <p:cNvSpPr>
            <a:spLocks noChangeArrowheads="1"/>
          </p:cNvSpPr>
          <p:nvPr userDrawn="1"/>
        </p:nvSpPr>
        <p:spPr bwMode="auto">
          <a:xfrm>
            <a:off x="4849813"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7" name="Oval 1197"/>
          <p:cNvSpPr>
            <a:spLocks noChangeArrowheads="1"/>
          </p:cNvSpPr>
          <p:nvPr userDrawn="1"/>
        </p:nvSpPr>
        <p:spPr bwMode="auto">
          <a:xfrm>
            <a:off x="5521326"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8" name="Oval 1198"/>
          <p:cNvSpPr>
            <a:spLocks noChangeArrowheads="1"/>
          </p:cNvSpPr>
          <p:nvPr userDrawn="1"/>
        </p:nvSpPr>
        <p:spPr bwMode="auto">
          <a:xfrm>
            <a:off x="5595938"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9" name="Oval 1199"/>
          <p:cNvSpPr>
            <a:spLocks noChangeArrowheads="1"/>
          </p:cNvSpPr>
          <p:nvPr userDrawn="1"/>
        </p:nvSpPr>
        <p:spPr bwMode="auto">
          <a:xfrm>
            <a:off x="5672138" y="4093716"/>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0" name="Oval 1200"/>
          <p:cNvSpPr>
            <a:spLocks noChangeArrowheads="1"/>
          </p:cNvSpPr>
          <p:nvPr userDrawn="1"/>
        </p:nvSpPr>
        <p:spPr bwMode="auto">
          <a:xfrm>
            <a:off x="5746751"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1" name="Oval 1201"/>
          <p:cNvSpPr>
            <a:spLocks noChangeArrowheads="1"/>
          </p:cNvSpPr>
          <p:nvPr userDrawn="1"/>
        </p:nvSpPr>
        <p:spPr bwMode="auto">
          <a:xfrm>
            <a:off x="5821363"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2" name="Oval 1202"/>
          <p:cNvSpPr>
            <a:spLocks noChangeArrowheads="1"/>
          </p:cNvSpPr>
          <p:nvPr userDrawn="1"/>
        </p:nvSpPr>
        <p:spPr bwMode="auto">
          <a:xfrm>
            <a:off x="5895976"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3" name="Oval 1203"/>
          <p:cNvSpPr>
            <a:spLocks noChangeArrowheads="1"/>
          </p:cNvSpPr>
          <p:nvPr userDrawn="1"/>
        </p:nvSpPr>
        <p:spPr bwMode="auto">
          <a:xfrm>
            <a:off x="5972176" y="4093716"/>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4" name="Oval 1204"/>
          <p:cNvSpPr>
            <a:spLocks noChangeArrowheads="1"/>
          </p:cNvSpPr>
          <p:nvPr userDrawn="1"/>
        </p:nvSpPr>
        <p:spPr bwMode="auto">
          <a:xfrm>
            <a:off x="6046788" y="4093716"/>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5" name="Oval 1205"/>
          <p:cNvSpPr>
            <a:spLocks noChangeArrowheads="1"/>
          </p:cNvSpPr>
          <p:nvPr userDrawn="1"/>
        </p:nvSpPr>
        <p:spPr bwMode="auto">
          <a:xfrm>
            <a:off x="6121401" y="4093716"/>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6" name="Oval 1206"/>
          <p:cNvSpPr>
            <a:spLocks noChangeArrowheads="1"/>
          </p:cNvSpPr>
          <p:nvPr userDrawn="1"/>
        </p:nvSpPr>
        <p:spPr bwMode="auto">
          <a:xfrm>
            <a:off x="6196013" y="4093716"/>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7" name="Oval 1207"/>
          <p:cNvSpPr>
            <a:spLocks noChangeArrowheads="1"/>
          </p:cNvSpPr>
          <p:nvPr userDrawn="1"/>
        </p:nvSpPr>
        <p:spPr bwMode="auto">
          <a:xfrm>
            <a:off x="6267451"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8" name="Oval 1208"/>
          <p:cNvSpPr>
            <a:spLocks noChangeArrowheads="1"/>
          </p:cNvSpPr>
          <p:nvPr userDrawn="1"/>
        </p:nvSpPr>
        <p:spPr bwMode="auto">
          <a:xfrm>
            <a:off x="6342063"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9" name="Oval 1209"/>
          <p:cNvSpPr>
            <a:spLocks noChangeArrowheads="1"/>
          </p:cNvSpPr>
          <p:nvPr userDrawn="1"/>
        </p:nvSpPr>
        <p:spPr bwMode="auto">
          <a:xfrm>
            <a:off x="6418263"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0" name="Oval 1210"/>
          <p:cNvSpPr>
            <a:spLocks noChangeArrowheads="1"/>
          </p:cNvSpPr>
          <p:nvPr userDrawn="1"/>
        </p:nvSpPr>
        <p:spPr bwMode="auto">
          <a:xfrm>
            <a:off x="6492876"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 name="Oval 1212"/>
          <p:cNvSpPr>
            <a:spLocks noChangeArrowheads="1"/>
          </p:cNvSpPr>
          <p:nvPr userDrawn="1"/>
        </p:nvSpPr>
        <p:spPr bwMode="auto">
          <a:xfrm>
            <a:off x="6567488" y="4093716"/>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 name="Oval 1213"/>
          <p:cNvSpPr>
            <a:spLocks noChangeArrowheads="1"/>
          </p:cNvSpPr>
          <p:nvPr userDrawn="1"/>
        </p:nvSpPr>
        <p:spPr bwMode="auto">
          <a:xfrm>
            <a:off x="6642100" y="4093716"/>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 name="Oval 1214"/>
          <p:cNvSpPr>
            <a:spLocks noChangeArrowheads="1"/>
          </p:cNvSpPr>
          <p:nvPr userDrawn="1"/>
        </p:nvSpPr>
        <p:spPr bwMode="auto">
          <a:xfrm>
            <a:off x="6718300" y="4093716"/>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 name="Oval 1215"/>
          <p:cNvSpPr>
            <a:spLocks noChangeArrowheads="1"/>
          </p:cNvSpPr>
          <p:nvPr userDrawn="1"/>
        </p:nvSpPr>
        <p:spPr bwMode="auto">
          <a:xfrm>
            <a:off x="6792913" y="4093716"/>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 name="Oval 1216"/>
          <p:cNvSpPr>
            <a:spLocks noChangeArrowheads="1"/>
          </p:cNvSpPr>
          <p:nvPr userDrawn="1"/>
        </p:nvSpPr>
        <p:spPr bwMode="auto">
          <a:xfrm>
            <a:off x="6867525" y="4093716"/>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 name="Oval 1217"/>
          <p:cNvSpPr>
            <a:spLocks noChangeArrowheads="1"/>
          </p:cNvSpPr>
          <p:nvPr userDrawn="1"/>
        </p:nvSpPr>
        <p:spPr bwMode="auto">
          <a:xfrm>
            <a:off x="6942138" y="4093716"/>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 name="Oval 1218"/>
          <p:cNvSpPr>
            <a:spLocks noChangeArrowheads="1"/>
          </p:cNvSpPr>
          <p:nvPr userDrawn="1"/>
        </p:nvSpPr>
        <p:spPr bwMode="auto">
          <a:xfrm>
            <a:off x="7018338" y="4093716"/>
            <a:ext cx="66675"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 name="Oval 1219"/>
          <p:cNvSpPr>
            <a:spLocks noChangeArrowheads="1"/>
          </p:cNvSpPr>
          <p:nvPr userDrawn="1"/>
        </p:nvSpPr>
        <p:spPr bwMode="auto">
          <a:xfrm>
            <a:off x="7089775" y="4093716"/>
            <a:ext cx="69850"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 name="Oval 1220"/>
          <p:cNvSpPr>
            <a:spLocks noChangeArrowheads="1"/>
          </p:cNvSpPr>
          <p:nvPr userDrawn="1"/>
        </p:nvSpPr>
        <p:spPr bwMode="auto">
          <a:xfrm>
            <a:off x="7164388" y="4093716"/>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 name="Oval 1221"/>
          <p:cNvSpPr>
            <a:spLocks noChangeArrowheads="1"/>
          </p:cNvSpPr>
          <p:nvPr userDrawn="1"/>
        </p:nvSpPr>
        <p:spPr bwMode="auto">
          <a:xfrm>
            <a:off x="7313613" y="4093716"/>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 name="Oval 1222"/>
          <p:cNvSpPr>
            <a:spLocks noChangeArrowheads="1"/>
          </p:cNvSpPr>
          <p:nvPr userDrawn="1"/>
        </p:nvSpPr>
        <p:spPr bwMode="auto">
          <a:xfrm>
            <a:off x="7389813" y="4093716"/>
            <a:ext cx="69850"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 name="Oval 1223"/>
          <p:cNvSpPr>
            <a:spLocks noChangeArrowheads="1"/>
          </p:cNvSpPr>
          <p:nvPr userDrawn="1"/>
        </p:nvSpPr>
        <p:spPr bwMode="auto">
          <a:xfrm>
            <a:off x="7464425" y="4093716"/>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 name="Oval 1224"/>
          <p:cNvSpPr>
            <a:spLocks noChangeArrowheads="1"/>
          </p:cNvSpPr>
          <p:nvPr userDrawn="1"/>
        </p:nvSpPr>
        <p:spPr bwMode="auto">
          <a:xfrm>
            <a:off x="7539038" y="4093716"/>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 name="Oval 1225"/>
          <p:cNvSpPr>
            <a:spLocks noChangeArrowheads="1"/>
          </p:cNvSpPr>
          <p:nvPr userDrawn="1"/>
        </p:nvSpPr>
        <p:spPr bwMode="auto">
          <a:xfrm>
            <a:off x="7613650" y="4093716"/>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 name="Oval 1226"/>
          <p:cNvSpPr>
            <a:spLocks noChangeArrowheads="1"/>
          </p:cNvSpPr>
          <p:nvPr userDrawn="1"/>
        </p:nvSpPr>
        <p:spPr bwMode="auto">
          <a:xfrm>
            <a:off x="7689850" y="4093716"/>
            <a:ext cx="69850"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 name="Oval 1227"/>
          <p:cNvSpPr>
            <a:spLocks noChangeArrowheads="1"/>
          </p:cNvSpPr>
          <p:nvPr userDrawn="1"/>
        </p:nvSpPr>
        <p:spPr bwMode="auto">
          <a:xfrm>
            <a:off x="7764463" y="4093716"/>
            <a:ext cx="66675"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 name="Oval 1228"/>
          <p:cNvSpPr>
            <a:spLocks noChangeArrowheads="1"/>
          </p:cNvSpPr>
          <p:nvPr userDrawn="1"/>
        </p:nvSpPr>
        <p:spPr bwMode="auto">
          <a:xfrm>
            <a:off x="7839075" y="4093716"/>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 name="Oval 1229"/>
          <p:cNvSpPr>
            <a:spLocks noChangeArrowheads="1"/>
          </p:cNvSpPr>
          <p:nvPr userDrawn="1"/>
        </p:nvSpPr>
        <p:spPr bwMode="auto">
          <a:xfrm>
            <a:off x="7839075" y="4019103"/>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 name="Oval 1230"/>
          <p:cNvSpPr>
            <a:spLocks noChangeArrowheads="1"/>
          </p:cNvSpPr>
          <p:nvPr userDrawn="1"/>
        </p:nvSpPr>
        <p:spPr bwMode="auto">
          <a:xfrm>
            <a:off x="7985125" y="4093716"/>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 name="Oval 1231"/>
          <p:cNvSpPr>
            <a:spLocks noChangeArrowheads="1"/>
          </p:cNvSpPr>
          <p:nvPr userDrawn="1"/>
        </p:nvSpPr>
        <p:spPr bwMode="auto">
          <a:xfrm>
            <a:off x="8510588" y="4093716"/>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 name="Oval 1232"/>
          <p:cNvSpPr>
            <a:spLocks noChangeArrowheads="1"/>
          </p:cNvSpPr>
          <p:nvPr userDrawn="1"/>
        </p:nvSpPr>
        <p:spPr bwMode="auto">
          <a:xfrm>
            <a:off x="8585200" y="4093716"/>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 name="Oval 1233"/>
          <p:cNvSpPr>
            <a:spLocks noChangeArrowheads="1"/>
          </p:cNvSpPr>
          <p:nvPr userDrawn="1"/>
        </p:nvSpPr>
        <p:spPr bwMode="auto">
          <a:xfrm>
            <a:off x="8659813" y="4093716"/>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 name="Oval 1234"/>
          <p:cNvSpPr>
            <a:spLocks noChangeArrowheads="1"/>
          </p:cNvSpPr>
          <p:nvPr userDrawn="1"/>
        </p:nvSpPr>
        <p:spPr bwMode="auto">
          <a:xfrm>
            <a:off x="3878263"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 name="Oval 1235"/>
          <p:cNvSpPr>
            <a:spLocks noChangeArrowheads="1"/>
          </p:cNvSpPr>
          <p:nvPr userDrawn="1"/>
        </p:nvSpPr>
        <p:spPr bwMode="auto">
          <a:xfrm>
            <a:off x="3954463"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 name="Oval 1236"/>
          <p:cNvSpPr>
            <a:spLocks noChangeArrowheads="1"/>
          </p:cNvSpPr>
          <p:nvPr userDrawn="1"/>
        </p:nvSpPr>
        <p:spPr bwMode="auto">
          <a:xfrm>
            <a:off x="4029075"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 name="Oval 1237"/>
          <p:cNvSpPr>
            <a:spLocks noChangeArrowheads="1"/>
          </p:cNvSpPr>
          <p:nvPr userDrawn="1"/>
        </p:nvSpPr>
        <p:spPr bwMode="auto">
          <a:xfrm>
            <a:off x="4103688"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 name="Oval 1238"/>
          <p:cNvSpPr>
            <a:spLocks noChangeArrowheads="1"/>
          </p:cNvSpPr>
          <p:nvPr userDrawn="1"/>
        </p:nvSpPr>
        <p:spPr bwMode="auto">
          <a:xfrm>
            <a:off x="4178300"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 name="Oval 1239"/>
          <p:cNvSpPr>
            <a:spLocks noChangeArrowheads="1"/>
          </p:cNvSpPr>
          <p:nvPr userDrawn="1"/>
        </p:nvSpPr>
        <p:spPr bwMode="auto">
          <a:xfrm>
            <a:off x="4254500"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 name="Oval 1240"/>
          <p:cNvSpPr>
            <a:spLocks noChangeArrowheads="1"/>
          </p:cNvSpPr>
          <p:nvPr userDrawn="1"/>
        </p:nvSpPr>
        <p:spPr bwMode="auto">
          <a:xfrm>
            <a:off x="4329113"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 name="Oval 1241"/>
          <p:cNvSpPr>
            <a:spLocks noChangeArrowheads="1"/>
          </p:cNvSpPr>
          <p:nvPr userDrawn="1"/>
        </p:nvSpPr>
        <p:spPr bwMode="auto">
          <a:xfrm>
            <a:off x="4403725" y="4169916"/>
            <a:ext cx="68263"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 name="Oval 1242"/>
          <p:cNvSpPr>
            <a:spLocks noChangeArrowheads="1"/>
          </p:cNvSpPr>
          <p:nvPr userDrawn="1"/>
        </p:nvSpPr>
        <p:spPr bwMode="auto">
          <a:xfrm>
            <a:off x="4478338" y="4169916"/>
            <a:ext cx="68263"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 name="Oval 1243"/>
          <p:cNvSpPr>
            <a:spLocks noChangeArrowheads="1"/>
          </p:cNvSpPr>
          <p:nvPr userDrawn="1"/>
        </p:nvSpPr>
        <p:spPr bwMode="auto">
          <a:xfrm>
            <a:off x="4700588"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4" name="Oval 1244"/>
          <p:cNvSpPr>
            <a:spLocks noChangeArrowheads="1"/>
          </p:cNvSpPr>
          <p:nvPr userDrawn="1"/>
        </p:nvSpPr>
        <p:spPr bwMode="auto">
          <a:xfrm>
            <a:off x="4775200"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5" name="Oval 1245"/>
          <p:cNvSpPr>
            <a:spLocks noChangeArrowheads="1"/>
          </p:cNvSpPr>
          <p:nvPr userDrawn="1"/>
        </p:nvSpPr>
        <p:spPr bwMode="auto">
          <a:xfrm>
            <a:off x="4849813"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7" name="Oval 1246"/>
          <p:cNvSpPr>
            <a:spLocks noChangeArrowheads="1"/>
          </p:cNvSpPr>
          <p:nvPr userDrawn="1"/>
        </p:nvSpPr>
        <p:spPr bwMode="auto">
          <a:xfrm>
            <a:off x="5595938"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8" name="Oval 1247"/>
          <p:cNvSpPr>
            <a:spLocks noChangeArrowheads="1"/>
          </p:cNvSpPr>
          <p:nvPr userDrawn="1"/>
        </p:nvSpPr>
        <p:spPr bwMode="auto">
          <a:xfrm>
            <a:off x="5672138" y="4169916"/>
            <a:ext cx="69850"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9" name="Oval 1248"/>
          <p:cNvSpPr>
            <a:spLocks noChangeArrowheads="1"/>
          </p:cNvSpPr>
          <p:nvPr userDrawn="1"/>
        </p:nvSpPr>
        <p:spPr bwMode="auto">
          <a:xfrm>
            <a:off x="5746750"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0" name="Oval 1249"/>
          <p:cNvSpPr>
            <a:spLocks noChangeArrowheads="1"/>
          </p:cNvSpPr>
          <p:nvPr userDrawn="1"/>
        </p:nvSpPr>
        <p:spPr bwMode="auto">
          <a:xfrm>
            <a:off x="5821363"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1" name="Oval 1250"/>
          <p:cNvSpPr>
            <a:spLocks noChangeArrowheads="1"/>
          </p:cNvSpPr>
          <p:nvPr userDrawn="1"/>
        </p:nvSpPr>
        <p:spPr bwMode="auto">
          <a:xfrm>
            <a:off x="5895975"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2" name="Oval 1251"/>
          <p:cNvSpPr>
            <a:spLocks noChangeArrowheads="1"/>
          </p:cNvSpPr>
          <p:nvPr userDrawn="1"/>
        </p:nvSpPr>
        <p:spPr bwMode="auto">
          <a:xfrm>
            <a:off x="5972175" y="4169916"/>
            <a:ext cx="69850"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3" name="Oval 1252"/>
          <p:cNvSpPr>
            <a:spLocks noChangeArrowheads="1"/>
          </p:cNvSpPr>
          <p:nvPr userDrawn="1"/>
        </p:nvSpPr>
        <p:spPr bwMode="auto">
          <a:xfrm>
            <a:off x="6046788" y="4169916"/>
            <a:ext cx="66675"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4" name="Oval 1253"/>
          <p:cNvSpPr>
            <a:spLocks noChangeArrowheads="1"/>
          </p:cNvSpPr>
          <p:nvPr userDrawn="1"/>
        </p:nvSpPr>
        <p:spPr bwMode="auto">
          <a:xfrm>
            <a:off x="6121400" y="4169916"/>
            <a:ext cx="68263"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5" name="Oval 1254"/>
          <p:cNvSpPr>
            <a:spLocks noChangeArrowheads="1"/>
          </p:cNvSpPr>
          <p:nvPr userDrawn="1"/>
        </p:nvSpPr>
        <p:spPr bwMode="auto">
          <a:xfrm>
            <a:off x="6196013" y="4169916"/>
            <a:ext cx="68263"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6" name="Oval 1255"/>
          <p:cNvSpPr>
            <a:spLocks noChangeArrowheads="1"/>
          </p:cNvSpPr>
          <p:nvPr userDrawn="1"/>
        </p:nvSpPr>
        <p:spPr bwMode="auto">
          <a:xfrm>
            <a:off x="6267450"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7" name="Oval 1256"/>
          <p:cNvSpPr>
            <a:spLocks noChangeArrowheads="1"/>
          </p:cNvSpPr>
          <p:nvPr userDrawn="1"/>
        </p:nvSpPr>
        <p:spPr bwMode="auto">
          <a:xfrm>
            <a:off x="6418263"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8" name="Oval 1257"/>
          <p:cNvSpPr>
            <a:spLocks noChangeArrowheads="1"/>
          </p:cNvSpPr>
          <p:nvPr userDrawn="1"/>
        </p:nvSpPr>
        <p:spPr bwMode="auto">
          <a:xfrm>
            <a:off x="6492875"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9" name="Oval 1258"/>
          <p:cNvSpPr>
            <a:spLocks noChangeArrowheads="1"/>
          </p:cNvSpPr>
          <p:nvPr userDrawn="1"/>
        </p:nvSpPr>
        <p:spPr bwMode="auto">
          <a:xfrm>
            <a:off x="6567488"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0" name="Oval 1259"/>
          <p:cNvSpPr>
            <a:spLocks noChangeArrowheads="1"/>
          </p:cNvSpPr>
          <p:nvPr userDrawn="1"/>
        </p:nvSpPr>
        <p:spPr bwMode="auto">
          <a:xfrm>
            <a:off x="6642100"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1" name="Oval 1260"/>
          <p:cNvSpPr>
            <a:spLocks noChangeArrowheads="1"/>
          </p:cNvSpPr>
          <p:nvPr userDrawn="1"/>
        </p:nvSpPr>
        <p:spPr bwMode="auto">
          <a:xfrm>
            <a:off x="6718300"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2" name="Oval 1261"/>
          <p:cNvSpPr>
            <a:spLocks noChangeArrowheads="1"/>
          </p:cNvSpPr>
          <p:nvPr userDrawn="1"/>
        </p:nvSpPr>
        <p:spPr bwMode="auto">
          <a:xfrm>
            <a:off x="6792913"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3" name="Oval 1262"/>
          <p:cNvSpPr>
            <a:spLocks noChangeArrowheads="1"/>
          </p:cNvSpPr>
          <p:nvPr userDrawn="1"/>
        </p:nvSpPr>
        <p:spPr bwMode="auto">
          <a:xfrm>
            <a:off x="6867525" y="4169916"/>
            <a:ext cx="68263"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4" name="Oval 1263"/>
          <p:cNvSpPr>
            <a:spLocks noChangeArrowheads="1"/>
          </p:cNvSpPr>
          <p:nvPr userDrawn="1"/>
        </p:nvSpPr>
        <p:spPr bwMode="auto">
          <a:xfrm>
            <a:off x="6942138" y="4169916"/>
            <a:ext cx="68263"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5" name="Oval 1264"/>
          <p:cNvSpPr>
            <a:spLocks noChangeArrowheads="1"/>
          </p:cNvSpPr>
          <p:nvPr userDrawn="1"/>
        </p:nvSpPr>
        <p:spPr bwMode="auto">
          <a:xfrm>
            <a:off x="7018338" y="4169916"/>
            <a:ext cx="66675"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6" name="Oval 1265"/>
          <p:cNvSpPr>
            <a:spLocks noChangeArrowheads="1"/>
          </p:cNvSpPr>
          <p:nvPr userDrawn="1"/>
        </p:nvSpPr>
        <p:spPr bwMode="auto">
          <a:xfrm>
            <a:off x="7089775" y="4169916"/>
            <a:ext cx="69850"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7" name="Oval 1266"/>
          <p:cNvSpPr>
            <a:spLocks noChangeArrowheads="1"/>
          </p:cNvSpPr>
          <p:nvPr userDrawn="1"/>
        </p:nvSpPr>
        <p:spPr bwMode="auto">
          <a:xfrm>
            <a:off x="7389813" y="4169916"/>
            <a:ext cx="69850"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8" name="Oval 1267"/>
          <p:cNvSpPr>
            <a:spLocks noChangeArrowheads="1"/>
          </p:cNvSpPr>
          <p:nvPr userDrawn="1"/>
        </p:nvSpPr>
        <p:spPr bwMode="auto">
          <a:xfrm>
            <a:off x="7464425"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9" name="Oval 1268"/>
          <p:cNvSpPr>
            <a:spLocks noChangeArrowheads="1"/>
          </p:cNvSpPr>
          <p:nvPr userDrawn="1"/>
        </p:nvSpPr>
        <p:spPr bwMode="auto">
          <a:xfrm>
            <a:off x="7539038"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0" name="Oval 1269"/>
          <p:cNvSpPr>
            <a:spLocks noChangeArrowheads="1"/>
          </p:cNvSpPr>
          <p:nvPr userDrawn="1"/>
        </p:nvSpPr>
        <p:spPr bwMode="auto">
          <a:xfrm>
            <a:off x="7613650"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1" name="Oval 1270"/>
          <p:cNvSpPr>
            <a:spLocks noChangeArrowheads="1"/>
          </p:cNvSpPr>
          <p:nvPr userDrawn="1"/>
        </p:nvSpPr>
        <p:spPr bwMode="auto">
          <a:xfrm>
            <a:off x="7689850" y="4169916"/>
            <a:ext cx="69850"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2" name="Oval 1271"/>
          <p:cNvSpPr>
            <a:spLocks noChangeArrowheads="1"/>
          </p:cNvSpPr>
          <p:nvPr userDrawn="1"/>
        </p:nvSpPr>
        <p:spPr bwMode="auto">
          <a:xfrm>
            <a:off x="7764463" y="4169916"/>
            <a:ext cx="66675"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3" name="Oval 1272"/>
          <p:cNvSpPr>
            <a:spLocks noChangeArrowheads="1"/>
          </p:cNvSpPr>
          <p:nvPr userDrawn="1"/>
        </p:nvSpPr>
        <p:spPr bwMode="auto">
          <a:xfrm>
            <a:off x="7839075" y="4169916"/>
            <a:ext cx="68263"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4" name="Oval 1273"/>
          <p:cNvSpPr>
            <a:spLocks noChangeArrowheads="1"/>
          </p:cNvSpPr>
          <p:nvPr userDrawn="1"/>
        </p:nvSpPr>
        <p:spPr bwMode="auto">
          <a:xfrm>
            <a:off x="7985125"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5" name="Oval 1274"/>
          <p:cNvSpPr>
            <a:spLocks noChangeArrowheads="1"/>
          </p:cNvSpPr>
          <p:nvPr userDrawn="1"/>
        </p:nvSpPr>
        <p:spPr bwMode="auto">
          <a:xfrm>
            <a:off x="8510588"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 name="Oval 1275"/>
          <p:cNvSpPr>
            <a:spLocks noChangeArrowheads="1"/>
          </p:cNvSpPr>
          <p:nvPr userDrawn="1"/>
        </p:nvSpPr>
        <p:spPr bwMode="auto">
          <a:xfrm>
            <a:off x="8585200" y="4169916"/>
            <a:ext cx="68263"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 name="Oval 1276"/>
          <p:cNvSpPr>
            <a:spLocks noChangeArrowheads="1"/>
          </p:cNvSpPr>
          <p:nvPr userDrawn="1"/>
        </p:nvSpPr>
        <p:spPr bwMode="auto">
          <a:xfrm>
            <a:off x="3954463"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 name="Oval 1277"/>
          <p:cNvSpPr>
            <a:spLocks noChangeArrowheads="1"/>
          </p:cNvSpPr>
          <p:nvPr userDrawn="1"/>
        </p:nvSpPr>
        <p:spPr bwMode="auto">
          <a:xfrm>
            <a:off x="4029075"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 name="Oval 1278"/>
          <p:cNvSpPr>
            <a:spLocks noChangeArrowheads="1"/>
          </p:cNvSpPr>
          <p:nvPr userDrawn="1"/>
        </p:nvSpPr>
        <p:spPr bwMode="auto">
          <a:xfrm>
            <a:off x="4103688"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 name="Oval 1279"/>
          <p:cNvSpPr>
            <a:spLocks noChangeArrowheads="1"/>
          </p:cNvSpPr>
          <p:nvPr userDrawn="1"/>
        </p:nvSpPr>
        <p:spPr bwMode="auto">
          <a:xfrm>
            <a:off x="4178300"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 name="Oval 1280"/>
          <p:cNvSpPr>
            <a:spLocks noChangeArrowheads="1"/>
          </p:cNvSpPr>
          <p:nvPr userDrawn="1"/>
        </p:nvSpPr>
        <p:spPr bwMode="auto">
          <a:xfrm>
            <a:off x="4254500"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 name="Oval 1281"/>
          <p:cNvSpPr>
            <a:spLocks noChangeArrowheads="1"/>
          </p:cNvSpPr>
          <p:nvPr userDrawn="1"/>
        </p:nvSpPr>
        <p:spPr bwMode="auto">
          <a:xfrm>
            <a:off x="4329113"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 name="Oval 1282"/>
          <p:cNvSpPr>
            <a:spLocks noChangeArrowheads="1"/>
          </p:cNvSpPr>
          <p:nvPr userDrawn="1"/>
        </p:nvSpPr>
        <p:spPr bwMode="auto">
          <a:xfrm>
            <a:off x="4403725" y="4244528"/>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 name="Oval 1283"/>
          <p:cNvSpPr>
            <a:spLocks noChangeArrowheads="1"/>
          </p:cNvSpPr>
          <p:nvPr userDrawn="1"/>
        </p:nvSpPr>
        <p:spPr bwMode="auto">
          <a:xfrm>
            <a:off x="5746750"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 name="Oval 1284"/>
          <p:cNvSpPr>
            <a:spLocks noChangeArrowheads="1"/>
          </p:cNvSpPr>
          <p:nvPr userDrawn="1"/>
        </p:nvSpPr>
        <p:spPr bwMode="auto">
          <a:xfrm>
            <a:off x="5821363"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 name="Oval 1285"/>
          <p:cNvSpPr>
            <a:spLocks noChangeArrowheads="1"/>
          </p:cNvSpPr>
          <p:nvPr userDrawn="1"/>
        </p:nvSpPr>
        <p:spPr bwMode="auto">
          <a:xfrm>
            <a:off x="5895975"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 name="Oval 1286"/>
          <p:cNvSpPr>
            <a:spLocks noChangeArrowheads="1"/>
          </p:cNvSpPr>
          <p:nvPr userDrawn="1"/>
        </p:nvSpPr>
        <p:spPr bwMode="auto">
          <a:xfrm>
            <a:off x="5972175" y="4244528"/>
            <a:ext cx="69850"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 name="Oval 1287"/>
          <p:cNvSpPr>
            <a:spLocks noChangeArrowheads="1"/>
          </p:cNvSpPr>
          <p:nvPr userDrawn="1"/>
        </p:nvSpPr>
        <p:spPr bwMode="auto">
          <a:xfrm>
            <a:off x="6196013" y="4244528"/>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 name="Oval 1288"/>
          <p:cNvSpPr>
            <a:spLocks noChangeArrowheads="1"/>
          </p:cNvSpPr>
          <p:nvPr userDrawn="1"/>
        </p:nvSpPr>
        <p:spPr bwMode="auto">
          <a:xfrm>
            <a:off x="6267450"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 name="Oval 1289"/>
          <p:cNvSpPr>
            <a:spLocks noChangeArrowheads="1"/>
          </p:cNvSpPr>
          <p:nvPr userDrawn="1"/>
        </p:nvSpPr>
        <p:spPr bwMode="auto">
          <a:xfrm>
            <a:off x="6492875"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 name="Oval 1290"/>
          <p:cNvSpPr>
            <a:spLocks noChangeArrowheads="1"/>
          </p:cNvSpPr>
          <p:nvPr userDrawn="1"/>
        </p:nvSpPr>
        <p:spPr bwMode="auto">
          <a:xfrm>
            <a:off x="6567488"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 name="Oval 1291"/>
          <p:cNvSpPr>
            <a:spLocks noChangeArrowheads="1"/>
          </p:cNvSpPr>
          <p:nvPr userDrawn="1"/>
        </p:nvSpPr>
        <p:spPr bwMode="auto">
          <a:xfrm>
            <a:off x="6642100"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 name="Oval 1292"/>
          <p:cNvSpPr>
            <a:spLocks noChangeArrowheads="1"/>
          </p:cNvSpPr>
          <p:nvPr userDrawn="1"/>
        </p:nvSpPr>
        <p:spPr bwMode="auto">
          <a:xfrm>
            <a:off x="6718300"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 name="Oval 1293"/>
          <p:cNvSpPr>
            <a:spLocks noChangeArrowheads="1"/>
          </p:cNvSpPr>
          <p:nvPr userDrawn="1"/>
        </p:nvSpPr>
        <p:spPr bwMode="auto">
          <a:xfrm>
            <a:off x="6792913"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 name="Oval 1294"/>
          <p:cNvSpPr>
            <a:spLocks noChangeArrowheads="1"/>
          </p:cNvSpPr>
          <p:nvPr userDrawn="1"/>
        </p:nvSpPr>
        <p:spPr bwMode="auto">
          <a:xfrm>
            <a:off x="6867525" y="4244528"/>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 name="Oval 1295"/>
          <p:cNvSpPr>
            <a:spLocks noChangeArrowheads="1"/>
          </p:cNvSpPr>
          <p:nvPr userDrawn="1"/>
        </p:nvSpPr>
        <p:spPr bwMode="auto">
          <a:xfrm>
            <a:off x="6942138" y="4244528"/>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 name="Oval 1296"/>
          <p:cNvSpPr>
            <a:spLocks noChangeArrowheads="1"/>
          </p:cNvSpPr>
          <p:nvPr userDrawn="1"/>
        </p:nvSpPr>
        <p:spPr bwMode="auto">
          <a:xfrm>
            <a:off x="7018338" y="4244528"/>
            <a:ext cx="66675"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 name="Oval 1297"/>
          <p:cNvSpPr>
            <a:spLocks noChangeArrowheads="1"/>
          </p:cNvSpPr>
          <p:nvPr userDrawn="1"/>
        </p:nvSpPr>
        <p:spPr bwMode="auto">
          <a:xfrm>
            <a:off x="7089775" y="4244528"/>
            <a:ext cx="69850"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 name="Oval 1298"/>
          <p:cNvSpPr>
            <a:spLocks noChangeArrowheads="1"/>
          </p:cNvSpPr>
          <p:nvPr userDrawn="1"/>
        </p:nvSpPr>
        <p:spPr bwMode="auto">
          <a:xfrm>
            <a:off x="7464425"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 name="Oval 1299"/>
          <p:cNvSpPr>
            <a:spLocks noChangeArrowheads="1"/>
          </p:cNvSpPr>
          <p:nvPr userDrawn="1"/>
        </p:nvSpPr>
        <p:spPr bwMode="auto">
          <a:xfrm>
            <a:off x="7539038"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 name="Oval 1300"/>
          <p:cNvSpPr>
            <a:spLocks noChangeArrowheads="1"/>
          </p:cNvSpPr>
          <p:nvPr userDrawn="1"/>
        </p:nvSpPr>
        <p:spPr bwMode="auto">
          <a:xfrm>
            <a:off x="7613650"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 name="Oval 1301"/>
          <p:cNvSpPr>
            <a:spLocks noChangeArrowheads="1"/>
          </p:cNvSpPr>
          <p:nvPr userDrawn="1"/>
        </p:nvSpPr>
        <p:spPr bwMode="auto">
          <a:xfrm>
            <a:off x="7689850" y="4244528"/>
            <a:ext cx="69850"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 name="Oval 1302"/>
          <p:cNvSpPr>
            <a:spLocks noChangeArrowheads="1"/>
          </p:cNvSpPr>
          <p:nvPr userDrawn="1"/>
        </p:nvSpPr>
        <p:spPr bwMode="auto">
          <a:xfrm>
            <a:off x="7764463" y="4244528"/>
            <a:ext cx="66675"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 name="Oval 1303"/>
          <p:cNvSpPr>
            <a:spLocks noChangeArrowheads="1"/>
          </p:cNvSpPr>
          <p:nvPr userDrawn="1"/>
        </p:nvSpPr>
        <p:spPr bwMode="auto">
          <a:xfrm>
            <a:off x="7839075" y="4244528"/>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 name="Oval 1304"/>
          <p:cNvSpPr>
            <a:spLocks noChangeArrowheads="1"/>
          </p:cNvSpPr>
          <p:nvPr userDrawn="1"/>
        </p:nvSpPr>
        <p:spPr bwMode="auto">
          <a:xfrm>
            <a:off x="7985125"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 name="Oval 1305"/>
          <p:cNvSpPr>
            <a:spLocks noChangeArrowheads="1"/>
          </p:cNvSpPr>
          <p:nvPr userDrawn="1"/>
        </p:nvSpPr>
        <p:spPr bwMode="auto">
          <a:xfrm>
            <a:off x="8510588"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0" name="Oval 1306"/>
          <p:cNvSpPr>
            <a:spLocks noChangeArrowheads="1"/>
          </p:cNvSpPr>
          <p:nvPr userDrawn="1"/>
        </p:nvSpPr>
        <p:spPr bwMode="auto">
          <a:xfrm>
            <a:off x="4103688" y="4319141"/>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1" name="Oval 1307"/>
          <p:cNvSpPr>
            <a:spLocks noChangeArrowheads="1"/>
          </p:cNvSpPr>
          <p:nvPr userDrawn="1"/>
        </p:nvSpPr>
        <p:spPr bwMode="auto">
          <a:xfrm>
            <a:off x="4178300" y="4319141"/>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2" name="Oval 1308"/>
          <p:cNvSpPr>
            <a:spLocks noChangeArrowheads="1"/>
          </p:cNvSpPr>
          <p:nvPr userDrawn="1"/>
        </p:nvSpPr>
        <p:spPr bwMode="auto">
          <a:xfrm>
            <a:off x="4254500" y="4319141"/>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3" name="Oval 1309"/>
          <p:cNvSpPr>
            <a:spLocks noChangeArrowheads="1"/>
          </p:cNvSpPr>
          <p:nvPr userDrawn="1"/>
        </p:nvSpPr>
        <p:spPr bwMode="auto">
          <a:xfrm>
            <a:off x="4329113" y="4319141"/>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4" name="Oval 1310"/>
          <p:cNvSpPr>
            <a:spLocks noChangeArrowheads="1"/>
          </p:cNvSpPr>
          <p:nvPr userDrawn="1"/>
        </p:nvSpPr>
        <p:spPr bwMode="auto">
          <a:xfrm>
            <a:off x="7539038" y="4319141"/>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4" name="Oval 1311"/>
          <p:cNvSpPr>
            <a:spLocks noChangeArrowheads="1"/>
          </p:cNvSpPr>
          <p:nvPr userDrawn="1"/>
        </p:nvSpPr>
        <p:spPr bwMode="auto">
          <a:xfrm>
            <a:off x="7613650" y="4319141"/>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5" name="Oval 1312"/>
          <p:cNvSpPr>
            <a:spLocks noChangeArrowheads="1"/>
          </p:cNvSpPr>
          <p:nvPr userDrawn="1"/>
        </p:nvSpPr>
        <p:spPr bwMode="auto">
          <a:xfrm>
            <a:off x="7689850" y="4319141"/>
            <a:ext cx="69850"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6" name="Oval 1313"/>
          <p:cNvSpPr>
            <a:spLocks noChangeArrowheads="1"/>
          </p:cNvSpPr>
          <p:nvPr userDrawn="1"/>
        </p:nvSpPr>
        <p:spPr bwMode="auto">
          <a:xfrm>
            <a:off x="7764463" y="4319141"/>
            <a:ext cx="66675"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7" name="Oval 1314"/>
          <p:cNvSpPr>
            <a:spLocks noChangeArrowheads="1"/>
          </p:cNvSpPr>
          <p:nvPr userDrawn="1"/>
        </p:nvSpPr>
        <p:spPr bwMode="auto">
          <a:xfrm>
            <a:off x="7839075" y="4319141"/>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8" name="Oval 1315"/>
          <p:cNvSpPr>
            <a:spLocks noChangeArrowheads="1"/>
          </p:cNvSpPr>
          <p:nvPr userDrawn="1"/>
        </p:nvSpPr>
        <p:spPr bwMode="auto">
          <a:xfrm>
            <a:off x="7985125" y="4319141"/>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9" name="Oval 1316"/>
          <p:cNvSpPr>
            <a:spLocks noChangeArrowheads="1"/>
          </p:cNvSpPr>
          <p:nvPr userDrawn="1"/>
        </p:nvSpPr>
        <p:spPr bwMode="auto">
          <a:xfrm>
            <a:off x="4103688" y="4393753"/>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0" name="Oval 1317"/>
          <p:cNvSpPr>
            <a:spLocks noChangeArrowheads="1"/>
          </p:cNvSpPr>
          <p:nvPr userDrawn="1"/>
        </p:nvSpPr>
        <p:spPr bwMode="auto">
          <a:xfrm>
            <a:off x="4178300" y="4393753"/>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1" name="Oval 1318"/>
          <p:cNvSpPr>
            <a:spLocks noChangeArrowheads="1"/>
          </p:cNvSpPr>
          <p:nvPr userDrawn="1"/>
        </p:nvSpPr>
        <p:spPr bwMode="auto">
          <a:xfrm>
            <a:off x="4254500" y="4393753"/>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2" name="Oval 1319"/>
          <p:cNvSpPr>
            <a:spLocks noChangeArrowheads="1"/>
          </p:cNvSpPr>
          <p:nvPr userDrawn="1"/>
        </p:nvSpPr>
        <p:spPr bwMode="auto">
          <a:xfrm>
            <a:off x="4329113" y="4393753"/>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3" name="Oval 1320"/>
          <p:cNvSpPr>
            <a:spLocks noChangeArrowheads="1"/>
          </p:cNvSpPr>
          <p:nvPr userDrawn="1"/>
        </p:nvSpPr>
        <p:spPr bwMode="auto">
          <a:xfrm>
            <a:off x="7539038" y="4393753"/>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4" name="Oval 1321"/>
          <p:cNvSpPr>
            <a:spLocks noChangeArrowheads="1"/>
          </p:cNvSpPr>
          <p:nvPr userDrawn="1"/>
        </p:nvSpPr>
        <p:spPr bwMode="auto">
          <a:xfrm>
            <a:off x="7613650" y="4393753"/>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5" name="Oval 1322"/>
          <p:cNvSpPr>
            <a:spLocks noChangeArrowheads="1"/>
          </p:cNvSpPr>
          <p:nvPr userDrawn="1"/>
        </p:nvSpPr>
        <p:spPr bwMode="auto">
          <a:xfrm>
            <a:off x="7689850" y="4393753"/>
            <a:ext cx="69850"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6" name="Oval 1323"/>
          <p:cNvSpPr>
            <a:spLocks noChangeArrowheads="1"/>
          </p:cNvSpPr>
          <p:nvPr userDrawn="1"/>
        </p:nvSpPr>
        <p:spPr bwMode="auto">
          <a:xfrm>
            <a:off x="7764463" y="4393753"/>
            <a:ext cx="66675"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7" name="Oval 1324"/>
          <p:cNvSpPr>
            <a:spLocks noChangeArrowheads="1"/>
          </p:cNvSpPr>
          <p:nvPr userDrawn="1"/>
        </p:nvSpPr>
        <p:spPr bwMode="auto">
          <a:xfrm>
            <a:off x="7839075" y="4393753"/>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8" name="Oval 1325"/>
          <p:cNvSpPr>
            <a:spLocks noChangeArrowheads="1"/>
          </p:cNvSpPr>
          <p:nvPr userDrawn="1"/>
        </p:nvSpPr>
        <p:spPr bwMode="auto">
          <a:xfrm>
            <a:off x="7985125" y="4393753"/>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9" name="Oval 1326"/>
          <p:cNvSpPr>
            <a:spLocks noChangeArrowheads="1"/>
          </p:cNvSpPr>
          <p:nvPr userDrawn="1"/>
        </p:nvSpPr>
        <p:spPr bwMode="auto">
          <a:xfrm>
            <a:off x="4029075" y="4469953"/>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0" name="Oval 1327"/>
          <p:cNvSpPr>
            <a:spLocks noChangeArrowheads="1"/>
          </p:cNvSpPr>
          <p:nvPr userDrawn="1"/>
        </p:nvSpPr>
        <p:spPr bwMode="auto">
          <a:xfrm>
            <a:off x="4103688" y="4469953"/>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1" name="Oval 1328"/>
          <p:cNvSpPr>
            <a:spLocks noChangeArrowheads="1"/>
          </p:cNvSpPr>
          <p:nvPr userDrawn="1"/>
        </p:nvSpPr>
        <p:spPr bwMode="auto">
          <a:xfrm>
            <a:off x="4178300" y="4469953"/>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2" name="Oval 1329"/>
          <p:cNvSpPr>
            <a:spLocks noChangeArrowheads="1"/>
          </p:cNvSpPr>
          <p:nvPr userDrawn="1"/>
        </p:nvSpPr>
        <p:spPr bwMode="auto">
          <a:xfrm>
            <a:off x="4254500" y="4469953"/>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3" name="Oval 1330"/>
          <p:cNvSpPr>
            <a:spLocks noChangeArrowheads="1"/>
          </p:cNvSpPr>
          <p:nvPr userDrawn="1"/>
        </p:nvSpPr>
        <p:spPr bwMode="auto">
          <a:xfrm>
            <a:off x="4329113" y="4469953"/>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4" name="Oval 1331"/>
          <p:cNvSpPr>
            <a:spLocks noChangeArrowheads="1"/>
          </p:cNvSpPr>
          <p:nvPr userDrawn="1"/>
        </p:nvSpPr>
        <p:spPr bwMode="auto">
          <a:xfrm>
            <a:off x="4403725" y="4469953"/>
            <a:ext cx="68263"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5" name="Oval 1332"/>
          <p:cNvSpPr>
            <a:spLocks noChangeArrowheads="1"/>
          </p:cNvSpPr>
          <p:nvPr userDrawn="1"/>
        </p:nvSpPr>
        <p:spPr bwMode="auto">
          <a:xfrm>
            <a:off x="7613650" y="4469953"/>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6" name="Oval 1333"/>
          <p:cNvSpPr>
            <a:spLocks noChangeArrowheads="1"/>
          </p:cNvSpPr>
          <p:nvPr userDrawn="1"/>
        </p:nvSpPr>
        <p:spPr bwMode="auto">
          <a:xfrm>
            <a:off x="7689850" y="4469953"/>
            <a:ext cx="69850"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7" name="Oval 1334"/>
          <p:cNvSpPr>
            <a:spLocks noChangeArrowheads="1"/>
          </p:cNvSpPr>
          <p:nvPr userDrawn="1"/>
        </p:nvSpPr>
        <p:spPr bwMode="auto">
          <a:xfrm>
            <a:off x="7764463" y="4469953"/>
            <a:ext cx="66675"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8" name="Oval 1335"/>
          <p:cNvSpPr>
            <a:spLocks noChangeArrowheads="1"/>
          </p:cNvSpPr>
          <p:nvPr userDrawn="1"/>
        </p:nvSpPr>
        <p:spPr bwMode="auto">
          <a:xfrm>
            <a:off x="7985125" y="4469953"/>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9" name="Oval 1336"/>
          <p:cNvSpPr>
            <a:spLocks noChangeArrowheads="1"/>
          </p:cNvSpPr>
          <p:nvPr userDrawn="1"/>
        </p:nvSpPr>
        <p:spPr bwMode="auto">
          <a:xfrm>
            <a:off x="4029075" y="4544566"/>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0" name="Oval 1337"/>
          <p:cNvSpPr>
            <a:spLocks noChangeArrowheads="1"/>
          </p:cNvSpPr>
          <p:nvPr userDrawn="1"/>
        </p:nvSpPr>
        <p:spPr bwMode="auto">
          <a:xfrm>
            <a:off x="4103688" y="4544566"/>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1" name="Oval 1338"/>
          <p:cNvSpPr>
            <a:spLocks noChangeArrowheads="1"/>
          </p:cNvSpPr>
          <p:nvPr userDrawn="1"/>
        </p:nvSpPr>
        <p:spPr bwMode="auto">
          <a:xfrm>
            <a:off x="4178300" y="4544566"/>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2" name="Oval 1339"/>
          <p:cNvSpPr>
            <a:spLocks noChangeArrowheads="1"/>
          </p:cNvSpPr>
          <p:nvPr userDrawn="1"/>
        </p:nvSpPr>
        <p:spPr bwMode="auto">
          <a:xfrm>
            <a:off x="4254500" y="4544566"/>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3" name="Oval 1340"/>
          <p:cNvSpPr>
            <a:spLocks noChangeArrowheads="1"/>
          </p:cNvSpPr>
          <p:nvPr userDrawn="1"/>
        </p:nvSpPr>
        <p:spPr bwMode="auto">
          <a:xfrm>
            <a:off x="4329113" y="4544566"/>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4" name="Oval 1341"/>
          <p:cNvSpPr>
            <a:spLocks noChangeArrowheads="1"/>
          </p:cNvSpPr>
          <p:nvPr userDrawn="1"/>
        </p:nvSpPr>
        <p:spPr bwMode="auto">
          <a:xfrm>
            <a:off x="7539038" y="4544566"/>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5" name="Oval 1342"/>
          <p:cNvSpPr>
            <a:spLocks noChangeArrowheads="1"/>
          </p:cNvSpPr>
          <p:nvPr userDrawn="1"/>
        </p:nvSpPr>
        <p:spPr bwMode="auto">
          <a:xfrm>
            <a:off x="7613650" y="4544566"/>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6" name="Oval 1343"/>
          <p:cNvSpPr>
            <a:spLocks noChangeArrowheads="1"/>
          </p:cNvSpPr>
          <p:nvPr userDrawn="1"/>
        </p:nvSpPr>
        <p:spPr bwMode="auto">
          <a:xfrm>
            <a:off x="7689850" y="4544566"/>
            <a:ext cx="69850"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7" name="Oval 1344"/>
          <p:cNvSpPr>
            <a:spLocks noChangeArrowheads="1"/>
          </p:cNvSpPr>
          <p:nvPr userDrawn="1"/>
        </p:nvSpPr>
        <p:spPr bwMode="auto">
          <a:xfrm>
            <a:off x="7985125" y="4544566"/>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8" name="Oval 1345"/>
          <p:cNvSpPr>
            <a:spLocks noChangeArrowheads="1"/>
          </p:cNvSpPr>
          <p:nvPr userDrawn="1"/>
        </p:nvSpPr>
        <p:spPr bwMode="auto">
          <a:xfrm>
            <a:off x="4103688" y="4619178"/>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9" name="Oval 1346"/>
          <p:cNvSpPr>
            <a:spLocks noChangeArrowheads="1"/>
          </p:cNvSpPr>
          <p:nvPr userDrawn="1"/>
        </p:nvSpPr>
        <p:spPr bwMode="auto">
          <a:xfrm>
            <a:off x="4178300" y="4619178"/>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0" name="Oval 1347"/>
          <p:cNvSpPr>
            <a:spLocks noChangeArrowheads="1"/>
          </p:cNvSpPr>
          <p:nvPr userDrawn="1"/>
        </p:nvSpPr>
        <p:spPr bwMode="auto">
          <a:xfrm>
            <a:off x="4254500" y="4619178"/>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1" name="Oval 1348"/>
          <p:cNvSpPr>
            <a:spLocks noChangeArrowheads="1"/>
          </p:cNvSpPr>
          <p:nvPr userDrawn="1"/>
        </p:nvSpPr>
        <p:spPr bwMode="auto">
          <a:xfrm>
            <a:off x="4329113" y="4619178"/>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2" name="Oval 1349"/>
          <p:cNvSpPr>
            <a:spLocks noChangeArrowheads="1"/>
          </p:cNvSpPr>
          <p:nvPr userDrawn="1"/>
        </p:nvSpPr>
        <p:spPr bwMode="auto">
          <a:xfrm>
            <a:off x="7539038" y="4619178"/>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3" name="Oval 1350"/>
          <p:cNvSpPr>
            <a:spLocks noChangeArrowheads="1"/>
          </p:cNvSpPr>
          <p:nvPr userDrawn="1"/>
        </p:nvSpPr>
        <p:spPr bwMode="auto">
          <a:xfrm>
            <a:off x="7613650" y="4619178"/>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4" name="Oval 1351"/>
          <p:cNvSpPr>
            <a:spLocks noChangeArrowheads="1"/>
          </p:cNvSpPr>
          <p:nvPr userDrawn="1"/>
        </p:nvSpPr>
        <p:spPr bwMode="auto">
          <a:xfrm>
            <a:off x="7689850" y="4619178"/>
            <a:ext cx="69850"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5" name="Oval 1352"/>
          <p:cNvSpPr>
            <a:spLocks noChangeArrowheads="1"/>
          </p:cNvSpPr>
          <p:nvPr userDrawn="1"/>
        </p:nvSpPr>
        <p:spPr bwMode="auto">
          <a:xfrm>
            <a:off x="4329113" y="469379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6" name="Oval 1353"/>
          <p:cNvSpPr>
            <a:spLocks noChangeArrowheads="1"/>
          </p:cNvSpPr>
          <p:nvPr userDrawn="1"/>
        </p:nvSpPr>
        <p:spPr bwMode="auto">
          <a:xfrm>
            <a:off x="4403725" y="4693791"/>
            <a:ext cx="68263"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7" name="Oval 1354"/>
          <p:cNvSpPr>
            <a:spLocks noChangeArrowheads="1"/>
          </p:cNvSpPr>
          <p:nvPr userDrawn="1"/>
        </p:nvSpPr>
        <p:spPr bwMode="auto">
          <a:xfrm>
            <a:off x="7539038" y="469379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8" name="Oval 1355"/>
          <p:cNvSpPr>
            <a:spLocks noChangeArrowheads="1"/>
          </p:cNvSpPr>
          <p:nvPr userDrawn="1"/>
        </p:nvSpPr>
        <p:spPr bwMode="auto">
          <a:xfrm>
            <a:off x="7613650" y="469379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9" name="Oval 1356"/>
          <p:cNvSpPr>
            <a:spLocks noChangeArrowheads="1"/>
          </p:cNvSpPr>
          <p:nvPr userDrawn="1"/>
        </p:nvSpPr>
        <p:spPr bwMode="auto">
          <a:xfrm>
            <a:off x="4403725" y="4765228"/>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0" name="Oval 1357"/>
          <p:cNvSpPr>
            <a:spLocks noChangeArrowheads="1"/>
          </p:cNvSpPr>
          <p:nvPr userDrawn="1"/>
        </p:nvSpPr>
        <p:spPr bwMode="auto">
          <a:xfrm>
            <a:off x="4478338" y="4839841"/>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 name="正方形/長方形 25"/>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2018838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5" name="テキスト ボックス 4"/>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0538566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baseline="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1843047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NRIロゴ">
    <p:spTree>
      <p:nvGrpSpPr>
        <p:cNvPr id="1" name=""/>
        <p:cNvGrpSpPr/>
        <p:nvPr/>
      </p:nvGrpSpPr>
      <p:grpSpPr>
        <a:xfrm>
          <a:off x="0" y="0"/>
          <a:ext cx="0" cy="0"/>
          <a:chOff x="0" y="0"/>
          <a:chExt cx="0" cy="0"/>
        </a:xfrm>
      </p:grpSpPr>
      <p:grpSp>
        <p:nvGrpSpPr>
          <p:cNvPr id="32" name="グループ化 31"/>
          <p:cNvGrpSpPr>
            <a:grpSpLocks noChangeAspect="1"/>
          </p:cNvGrpSpPr>
          <p:nvPr userDrawn="1"/>
        </p:nvGrpSpPr>
        <p:grpSpPr>
          <a:xfrm>
            <a:off x="2216696" y="1917120"/>
            <a:ext cx="5409096" cy="2592000"/>
            <a:chOff x="539552" y="3284984"/>
            <a:chExt cx="6537211" cy="3132584"/>
          </a:xfrm>
        </p:grpSpPr>
        <p:pic>
          <p:nvPicPr>
            <p:cNvPr id="33" name="Picture 300"/>
            <p:cNvPicPr>
              <a:picLocks noChangeAspect="1" noChangeArrowheads="1"/>
            </p:cNvPicPr>
            <p:nvPr/>
          </p:nvPicPr>
          <p:blipFill>
            <a:blip r:embed="rId2" cstate="print"/>
            <a:srcRect/>
            <a:stretch>
              <a:fillRect/>
            </a:stretch>
          </p:blipFill>
          <p:spPr bwMode="auto">
            <a:xfrm>
              <a:off x="2298908" y="3959694"/>
              <a:ext cx="4753741" cy="1839131"/>
            </a:xfrm>
            <a:prstGeom prst="rect">
              <a:avLst/>
            </a:prstGeom>
            <a:noFill/>
            <a:ln w="9525">
              <a:noFill/>
              <a:miter lim="800000"/>
              <a:headEnd/>
              <a:tailEnd/>
            </a:ln>
          </p:spPr>
        </p:pic>
        <p:sp>
          <p:nvSpPr>
            <p:cNvPr id="34" name="Freeform 290"/>
            <p:cNvSpPr>
              <a:spLocks noChangeAspect="1"/>
            </p:cNvSpPr>
            <p:nvPr userDrawn="1"/>
          </p:nvSpPr>
          <p:spPr bwMode="auto">
            <a:xfrm>
              <a:off x="3112261" y="3291008"/>
              <a:ext cx="397655" cy="1481953"/>
            </a:xfrm>
            <a:custGeom>
              <a:avLst/>
              <a:gdLst/>
              <a:ahLst/>
              <a:cxnLst>
                <a:cxn ang="0">
                  <a:pos x="132" y="0"/>
                </a:cxn>
                <a:cxn ang="0">
                  <a:pos x="0" y="0"/>
                </a:cxn>
                <a:cxn ang="0">
                  <a:pos x="0" y="0"/>
                </a:cxn>
                <a:cxn ang="0">
                  <a:pos x="5" y="121"/>
                </a:cxn>
                <a:cxn ang="0">
                  <a:pos x="7" y="183"/>
                </a:cxn>
                <a:cxn ang="0">
                  <a:pos x="8" y="246"/>
                </a:cxn>
                <a:cxn ang="0">
                  <a:pos x="8" y="246"/>
                </a:cxn>
                <a:cxn ang="0">
                  <a:pos x="7" y="310"/>
                </a:cxn>
                <a:cxn ang="0">
                  <a:pos x="5" y="372"/>
                </a:cxn>
                <a:cxn ang="0">
                  <a:pos x="0" y="492"/>
                </a:cxn>
                <a:cxn ang="0">
                  <a:pos x="132" y="492"/>
                </a:cxn>
                <a:cxn ang="0">
                  <a:pos x="132" y="492"/>
                </a:cxn>
                <a:cxn ang="0">
                  <a:pos x="127" y="372"/>
                </a:cxn>
                <a:cxn ang="0">
                  <a:pos x="124" y="310"/>
                </a:cxn>
                <a:cxn ang="0">
                  <a:pos x="124" y="246"/>
                </a:cxn>
                <a:cxn ang="0">
                  <a:pos x="124" y="246"/>
                </a:cxn>
                <a:cxn ang="0">
                  <a:pos x="124" y="183"/>
                </a:cxn>
                <a:cxn ang="0">
                  <a:pos x="127" y="121"/>
                </a:cxn>
                <a:cxn ang="0">
                  <a:pos x="132" y="0"/>
                </a:cxn>
                <a:cxn ang="0">
                  <a:pos x="132" y="0"/>
                </a:cxn>
              </a:cxnLst>
              <a:rect l="0" t="0" r="r" b="b"/>
              <a:pathLst>
                <a:path w="132" h="492">
                  <a:moveTo>
                    <a:pt x="132" y="0"/>
                  </a:moveTo>
                  <a:lnTo>
                    <a:pt x="0" y="0"/>
                  </a:lnTo>
                  <a:lnTo>
                    <a:pt x="0" y="0"/>
                  </a:lnTo>
                  <a:lnTo>
                    <a:pt x="5" y="121"/>
                  </a:lnTo>
                  <a:lnTo>
                    <a:pt x="7" y="183"/>
                  </a:lnTo>
                  <a:lnTo>
                    <a:pt x="8" y="246"/>
                  </a:lnTo>
                  <a:lnTo>
                    <a:pt x="8" y="246"/>
                  </a:lnTo>
                  <a:lnTo>
                    <a:pt x="7" y="310"/>
                  </a:lnTo>
                  <a:lnTo>
                    <a:pt x="5" y="372"/>
                  </a:lnTo>
                  <a:lnTo>
                    <a:pt x="0" y="492"/>
                  </a:lnTo>
                  <a:lnTo>
                    <a:pt x="132" y="492"/>
                  </a:lnTo>
                  <a:lnTo>
                    <a:pt x="132" y="492"/>
                  </a:lnTo>
                  <a:lnTo>
                    <a:pt x="127" y="372"/>
                  </a:lnTo>
                  <a:lnTo>
                    <a:pt x="124" y="310"/>
                  </a:lnTo>
                  <a:lnTo>
                    <a:pt x="124" y="246"/>
                  </a:lnTo>
                  <a:lnTo>
                    <a:pt x="124" y="246"/>
                  </a:lnTo>
                  <a:lnTo>
                    <a:pt x="124" y="183"/>
                  </a:lnTo>
                  <a:lnTo>
                    <a:pt x="127" y="121"/>
                  </a:lnTo>
                  <a:lnTo>
                    <a:pt x="132" y="0"/>
                  </a:lnTo>
                  <a:lnTo>
                    <a:pt x="132" y="0"/>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5" name="Freeform 291"/>
            <p:cNvSpPr>
              <a:spLocks noChangeAspect="1"/>
            </p:cNvSpPr>
            <p:nvPr userDrawn="1"/>
          </p:nvSpPr>
          <p:spPr bwMode="auto">
            <a:xfrm>
              <a:off x="539552" y="3284984"/>
              <a:ext cx="2536558" cy="1494002"/>
            </a:xfrm>
            <a:custGeom>
              <a:avLst/>
              <a:gdLst/>
              <a:ahLst/>
              <a:cxnLst>
                <a:cxn ang="0">
                  <a:pos x="670" y="265"/>
                </a:cxn>
                <a:cxn ang="0">
                  <a:pos x="719" y="240"/>
                </a:cxn>
                <a:cxn ang="0">
                  <a:pos x="757" y="208"/>
                </a:cxn>
                <a:cxn ang="0">
                  <a:pos x="780" y="168"/>
                </a:cxn>
                <a:cxn ang="0">
                  <a:pos x="786" y="148"/>
                </a:cxn>
                <a:cxn ang="0">
                  <a:pos x="788" y="127"/>
                </a:cxn>
                <a:cxn ang="0">
                  <a:pos x="788" y="115"/>
                </a:cxn>
                <a:cxn ang="0">
                  <a:pos x="784" y="92"/>
                </a:cxn>
                <a:cxn ang="0">
                  <a:pos x="776" y="72"/>
                </a:cxn>
                <a:cxn ang="0">
                  <a:pos x="765" y="54"/>
                </a:cxn>
                <a:cxn ang="0">
                  <a:pos x="757" y="46"/>
                </a:cxn>
                <a:cxn ang="0">
                  <a:pos x="724" y="22"/>
                </a:cxn>
                <a:cxn ang="0">
                  <a:pos x="683" y="8"/>
                </a:cxn>
                <a:cxn ang="0">
                  <a:pos x="637" y="2"/>
                </a:cxn>
                <a:cxn ang="0">
                  <a:pos x="586" y="0"/>
                </a:cxn>
                <a:cxn ang="0">
                  <a:pos x="529" y="2"/>
                </a:cxn>
                <a:cxn ang="0">
                  <a:pos x="413" y="5"/>
                </a:cxn>
                <a:cxn ang="0">
                  <a:pos x="364" y="5"/>
                </a:cxn>
                <a:cxn ang="0">
                  <a:pos x="372" y="167"/>
                </a:cxn>
                <a:cxn ang="0">
                  <a:pos x="373" y="313"/>
                </a:cxn>
                <a:cxn ang="0">
                  <a:pos x="311" y="242"/>
                </a:cxn>
                <a:cxn ang="0">
                  <a:pos x="187" y="86"/>
                </a:cxn>
                <a:cxn ang="0">
                  <a:pos x="0" y="5"/>
                </a:cxn>
                <a:cxn ang="0">
                  <a:pos x="7" y="126"/>
                </a:cxn>
                <a:cxn ang="0">
                  <a:pos x="10" y="251"/>
                </a:cxn>
                <a:cxn ang="0">
                  <a:pos x="8" y="315"/>
                </a:cxn>
                <a:cxn ang="0">
                  <a:pos x="0" y="497"/>
                </a:cxn>
                <a:cxn ang="0">
                  <a:pos x="107" y="497"/>
                </a:cxn>
                <a:cxn ang="0">
                  <a:pos x="97" y="319"/>
                </a:cxn>
                <a:cxn ang="0">
                  <a:pos x="95" y="165"/>
                </a:cxn>
                <a:cxn ang="0">
                  <a:pos x="162" y="242"/>
                </a:cxn>
                <a:cxn ang="0">
                  <a:pos x="299" y="410"/>
                </a:cxn>
                <a:cxn ang="0">
                  <a:pos x="362" y="497"/>
                </a:cxn>
                <a:cxn ang="0">
                  <a:pos x="473" y="497"/>
                </a:cxn>
                <a:cxn ang="0">
                  <a:pos x="467" y="315"/>
                </a:cxn>
                <a:cxn ang="0">
                  <a:pos x="465" y="251"/>
                </a:cxn>
                <a:cxn ang="0">
                  <a:pos x="468" y="68"/>
                </a:cxn>
                <a:cxn ang="0">
                  <a:pos x="502" y="67"/>
                </a:cxn>
                <a:cxn ang="0">
                  <a:pos x="543" y="67"/>
                </a:cxn>
                <a:cxn ang="0">
                  <a:pos x="591" y="72"/>
                </a:cxn>
                <a:cxn ang="0">
                  <a:pos x="618" y="84"/>
                </a:cxn>
                <a:cxn ang="0">
                  <a:pos x="630" y="94"/>
                </a:cxn>
                <a:cxn ang="0">
                  <a:pos x="643" y="113"/>
                </a:cxn>
                <a:cxn ang="0">
                  <a:pos x="649" y="145"/>
                </a:cxn>
                <a:cxn ang="0">
                  <a:pos x="648" y="154"/>
                </a:cxn>
                <a:cxn ang="0">
                  <a:pos x="643" y="175"/>
                </a:cxn>
                <a:cxn ang="0">
                  <a:pos x="634" y="192"/>
                </a:cxn>
                <a:cxn ang="0">
                  <a:pos x="618" y="208"/>
                </a:cxn>
                <a:cxn ang="0">
                  <a:pos x="589" y="227"/>
                </a:cxn>
                <a:cxn ang="0">
                  <a:pos x="542" y="245"/>
                </a:cxn>
                <a:cxn ang="0">
                  <a:pos x="515" y="253"/>
                </a:cxn>
                <a:cxn ang="0">
                  <a:pos x="603" y="370"/>
                </a:cxn>
                <a:cxn ang="0">
                  <a:pos x="689" y="497"/>
                </a:cxn>
                <a:cxn ang="0">
                  <a:pos x="843" y="497"/>
                </a:cxn>
                <a:cxn ang="0">
                  <a:pos x="707" y="318"/>
                </a:cxn>
                <a:cxn ang="0">
                  <a:pos x="670" y="265"/>
                </a:cxn>
              </a:cxnLst>
              <a:rect l="0" t="0" r="r" b="b"/>
              <a:pathLst>
                <a:path w="843" h="497">
                  <a:moveTo>
                    <a:pt x="670" y="265"/>
                  </a:moveTo>
                  <a:lnTo>
                    <a:pt x="670" y="265"/>
                  </a:lnTo>
                  <a:lnTo>
                    <a:pt x="697" y="254"/>
                  </a:lnTo>
                  <a:lnTo>
                    <a:pt x="719" y="240"/>
                  </a:lnTo>
                  <a:lnTo>
                    <a:pt x="740" y="226"/>
                  </a:lnTo>
                  <a:lnTo>
                    <a:pt x="757" y="208"/>
                  </a:lnTo>
                  <a:lnTo>
                    <a:pt x="770" y="189"/>
                  </a:lnTo>
                  <a:lnTo>
                    <a:pt x="780" y="168"/>
                  </a:lnTo>
                  <a:lnTo>
                    <a:pt x="784" y="159"/>
                  </a:lnTo>
                  <a:lnTo>
                    <a:pt x="786" y="148"/>
                  </a:lnTo>
                  <a:lnTo>
                    <a:pt x="788" y="138"/>
                  </a:lnTo>
                  <a:lnTo>
                    <a:pt x="788" y="127"/>
                  </a:lnTo>
                  <a:lnTo>
                    <a:pt x="788" y="127"/>
                  </a:lnTo>
                  <a:lnTo>
                    <a:pt x="788" y="115"/>
                  </a:lnTo>
                  <a:lnTo>
                    <a:pt x="786" y="103"/>
                  </a:lnTo>
                  <a:lnTo>
                    <a:pt x="784" y="92"/>
                  </a:lnTo>
                  <a:lnTo>
                    <a:pt x="781" y="81"/>
                  </a:lnTo>
                  <a:lnTo>
                    <a:pt x="776" y="72"/>
                  </a:lnTo>
                  <a:lnTo>
                    <a:pt x="770" y="62"/>
                  </a:lnTo>
                  <a:lnTo>
                    <a:pt x="765" y="54"/>
                  </a:lnTo>
                  <a:lnTo>
                    <a:pt x="757" y="46"/>
                  </a:lnTo>
                  <a:lnTo>
                    <a:pt x="757" y="46"/>
                  </a:lnTo>
                  <a:lnTo>
                    <a:pt x="742" y="32"/>
                  </a:lnTo>
                  <a:lnTo>
                    <a:pt x="724" y="22"/>
                  </a:lnTo>
                  <a:lnTo>
                    <a:pt x="705" y="14"/>
                  </a:lnTo>
                  <a:lnTo>
                    <a:pt x="683" y="8"/>
                  </a:lnTo>
                  <a:lnTo>
                    <a:pt x="661" y="5"/>
                  </a:lnTo>
                  <a:lnTo>
                    <a:pt x="637" y="2"/>
                  </a:lnTo>
                  <a:lnTo>
                    <a:pt x="611" y="2"/>
                  </a:lnTo>
                  <a:lnTo>
                    <a:pt x="586" y="0"/>
                  </a:lnTo>
                  <a:lnTo>
                    <a:pt x="586" y="0"/>
                  </a:lnTo>
                  <a:lnTo>
                    <a:pt x="529" y="2"/>
                  </a:lnTo>
                  <a:lnTo>
                    <a:pt x="470" y="3"/>
                  </a:lnTo>
                  <a:lnTo>
                    <a:pt x="413" y="5"/>
                  </a:lnTo>
                  <a:lnTo>
                    <a:pt x="364" y="5"/>
                  </a:lnTo>
                  <a:lnTo>
                    <a:pt x="364" y="5"/>
                  </a:lnTo>
                  <a:lnTo>
                    <a:pt x="368" y="86"/>
                  </a:lnTo>
                  <a:lnTo>
                    <a:pt x="372" y="167"/>
                  </a:lnTo>
                  <a:lnTo>
                    <a:pt x="373" y="243"/>
                  </a:lnTo>
                  <a:lnTo>
                    <a:pt x="373" y="313"/>
                  </a:lnTo>
                  <a:lnTo>
                    <a:pt x="373" y="313"/>
                  </a:lnTo>
                  <a:lnTo>
                    <a:pt x="311" y="242"/>
                  </a:lnTo>
                  <a:lnTo>
                    <a:pt x="249" y="165"/>
                  </a:lnTo>
                  <a:lnTo>
                    <a:pt x="187" y="86"/>
                  </a:lnTo>
                  <a:lnTo>
                    <a:pt x="129" y="5"/>
                  </a:lnTo>
                  <a:lnTo>
                    <a:pt x="0" y="5"/>
                  </a:lnTo>
                  <a:lnTo>
                    <a:pt x="0" y="5"/>
                  </a:lnTo>
                  <a:lnTo>
                    <a:pt x="7" y="126"/>
                  </a:lnTo>
                  <a:lnTo>
                    <a:pt x="8" y="188"/>
                  </a:lnTo>
                  <a:lnTo>
                    <a:pt x="10" y="251"/>
                  </a:lnTo>
                  <a:lnTo>
                    <a:pt x="10" y="251"/>
                  </a:lnTo>
                  <a:lnTo>
                    <a:pt x="8" y="315"/>
                  </a:lnTo>
                  <a:lnTo>
                    <a:pt x="7" y="377"/>
                  </a:lnTo>
                  <a:lnTo>
                    <a:pt x="0" y="497"/>
                  </a:lnTo>
                  <a:lnTo>
                    <a:pt x="107" y="497"/>
                  </a:lnTo>
                  <a:lnTo>
                    <a:pt x="107" y="497"/>
                  </a:lnTo>
                  <a:lnTo>
                    <a:pt x="100" y="408"/>
                  </a:lnTo>
                  <a:lnTo>
                    <a:pt x="97" y="319"/>
                  </a:lnTo>
                  <a:lnTo>
                    <a:pt x="95" y="238"/>
                  </a:lnTo>
                  <a:lnTo>
                    <a:pt x="95" y="165"/>
                  </a:lnTo>
                  <a:lnTo>
                    <a:pt x="95" y="165"/>
                  </a:lnTo>
                  <a:lnTo>
                    <a:pt x="162" y="242"/>
                  </a:lnTo>
                  <a:lnTo>
                    <a:pt x="230" y="324"/>
                  </a:lnTo>
                  <a:lnTo>
                    <a:pt x="299" y="410"/>
                  </a:lnTo>
                  <a:lnTo>
                    <a:pt x="330" y="454"/>
                  </a:lnTo>
                  <a:lnTo>
                    <a:pt x="362" y="497"/>
                  </a:lnTo>
                  <a:lnTo>
                    <a:pt x="473" y="497"/>
                  </a:lnTo>
                  <a:lnTo>
                    <a:pt x="473" y="497"/>
                  </a:lnTo>
                  <a:lnTo>
                    <a:pt x="468" y="377"/>
                  </a:lnTo>
                  <a:lnTo>
                    <a:pt x="467" y="315"/>
                  </a:lnTo>
                  <a:lnTo>
                    <a:pt x="465" y="251"/>
                  </a:lnTo>
                  <a:lnTo>
                    <a:pt x="465" y="251"/>
                  </a:lnTo>
                  <a:lnTo>
                    <a:pt x="465" y="159"/>
                  </a:lnTo>
                  <a:lnTo>
                    <a:pt x="468" y="68"/>
                  </a:lnTo>
                  <a:lnTo>
                    <a:pt x="468" y="68"/>
                  </a:lnTo>
                  <a:lnTo>
                    <a:pt x="502" y="67"/>
                  </a:lnTo>
                  <a:lnTo>
                    <a:pt x="543" y="67"/>
                  </a:lnTo>
                  <a:lnTo>
                    <a:pt x="543" y="67"/>
                  </a:lnTo>
                  <a:lnTo>
                    <a:pt x="568" y="68"/>
                  </a:lnTo>
                  <a:lnTo>
                    <a:pt x="591" y="72"/>
                  </a:lnTo>
                  <a:lnTo>
                    <a:pt x="610" y="80"/>
                  </a:lnTo>
                  <a:lnTo>
                    <a:pt x="618" y="84"/>
                  </a:lnTo>
                  <a:lnTo>
                    <a:pt x="624" y="89"/>
                  </a:lnTo>
                  <a:lnTo>
                    <a:pt x="630" y="94"/>
                  </a:lnTo>
                  <a:lnTo>
                    <a:pt x="635" y="100"/>
                  </a:lnTo>
                  <a:lnTo>
                    <a:pt x="643" y="113"/>
                  </a:lnTo>
                  <a:lnTo>
                    <a:pt x="648" y="127"/>
                  </a:lnTo>
                  <a:lnTo>
                    <a:pt x="649" y="145"/>
                  </a:lnTo>
                  <a:lnTo>
                    <a:pt x="649" y="145"/>
                  </a:lnTo>
                  <a:lnTo>
                    <a:pt x="648" y="154"/>
                  </a:lnTo>
                  <a:lnTo>
                    <a:pt x="646" y="165"/>
                  </a:lnTo>
                  <a:lnTo>
                    <a:pt x="643" y="175"/>
                  </a:lnTo>
                  <a:lnTo>
                    <a:pt x="638" y="184"/>
                  </a:lnTo>
                  <a:lnTo>
                    <a:pt x="634" y="192"/>
                  </a:lnTo>
                  <a:lnTo>
                    <a:pt x="626" y="200"/>
                  </a:lnTo>
                  <a:lnTo>
                    <a:pt x="618" y="208"/>
                  </a:lnTo>
                  <a:lnTo>
                    <a:pt x="610" y="215"/>
                  </a:lnTo>
                  <a:lnTo>
                    <a:pt x="589" y="227"/>
                  </a:lnTo>
                  <a:lnTo>
                    <a:pt x="567" y="237"/>
                  </a:lnTo>
                  <a:lnTo>
                    <a:pt x="542" y="245"/>
                  </a:lnTo>
                  <a:lnTo>
                    <a:pt x="515" y="253"/>
                  </a:lnTo>
                  <a:lnTo>
                    <a:pt x="515" y="253"/>
                  </a:lnTo>
                  <a:lnTo>
                    <a:pt x="557" y="308"/>
                  </a:lnTo>
                  <a:lnTo>
                    <a:pt x="603" y="370"/>
                  </a:lnTo>
                  <a:lnTo>
                    <a:pt x="648" y="435"/>
                  </a:lnTo>
                  <a:lnTo>
                    <a:pt x="689" y="497"/>
                  </a:lnTo>
                  <a:lnTo>
                    <a:pt x="843" y="497"/>
                  </a:lnTo>
                  <a:lnTo>
                    <a:pt x="843" y="497"/>
                  </a:lnTo>
                  <a:lnTo>
                    <a:pt x="748" y="375"/>
                  </a:lnTo>
                  <a:lnTo>
                    <a:pt x="707" y="318"/>
                  </a:lnTo>
                  <a:lnTo>
                    <a:pt x="670" y="265"/>
                  </a:lnTo>
                  <a:lnTo>
                    <a:pt x="670" y="265"/>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6" name="Freeform 292"/>
            <p:cNvSpPr>
              <a:spLocks noChangeAspect="1"/>
            </p:cNvSpPr>
            <p:nvPr userDrawn="1"/>
          </p:nvSpPr>
          <p:spPr bwMode="auto">
            <a:xfrm>
              <a:off x="3967822" y="4507897"/>
              <a:ext cx="518157" cy="692783"/>
            </a:xfrm>
            <a:custGeom>
              <a:avLst/>
              <a:gdLst/>
              <a:ahLst/>
              <a:cxnLst>
                <a:cxn ang="0">
                  <a:pos x="103" y="114"/>
                </a:cxn>
                <a:cxn ang="0">
                  <a:pos x="171" y="114"/>
                </a:cxn>
                <a:cxn ang="0">
                  <a:pos x="171" y="97"/>
                </a:cxn>
                <a:cxn ang="0">
                  <a:pos x="97" y="97"/>
                </a:cxn>
                <a:cxn ang="0">
                  <a:pos x="97" y="54"/>
                </a:cxn>
                <a:cxn ang="0">
                  <a:pos x="159" y="54"/>
                </a:cxn>
                <a:cxn ang="0">
                  <a:pos x="159" y="36"/>
                </a:cxn>
                <a:cxn ang="0">
                  <a:pos x="97" y="36"/>
                </a:cxn>
                <a:cxn ang="0">
                  <a:pos x="97" y="0"/>
                </a:cxn>
                <a:cxn ang="0">
                  <a:pos x="76" y="0"/>
                </a:cxn>
                <a:cxn ang="0">
                  <a:pos x="76" y="36"/>
                </a:cxn>
                <a:cxn ang="0">
                  <a:pos x="14" y="36"/>
                </a:cxn>
                <a:cxn ang="0">
                  <a:pos x="14" y="54"/>
                </a:cxn>
                <a:cxn ang="0">
                  <a:pos x="76" y="54"/>
                </a:cxn>
                <a:cxn ang="0">
                  <a:pos x="76" y="97"/>
                </a:cxn>
                <a:cxn ang="0">
                  <a:pos x="3" y="97"/>
                </a:cxn>
                <a:cxn ang="0">
                  <a:pos x="3" y="114"/>
                </a:cxn>
                <a:cxn ang="0">
                  <a:pos x="70" y="114"/>
                </a:cxn>
                <a:cxn ang="0">
                  <a:pos x="70" y="114"/>
                </a:cxn>
                <a:cxn ang="0">
                  <a:pos x="54" y="135"/>
                </a:cxn>
                <a:cxn ang="0">
                  <a:pos x="38" y="155"/>
                </a:cxn>
                <a:cxn ang="0">
                  <a:pos x="19" y="174"/>
                </a:cxn>
                <a:cxn ang="0">
                  <a:pos x="0" y="192"/>
                </a:cxn>
                <a:cxn ang="0">
                  <a:pos x="11" y="208"/>
                </a:cxn>
                <a:cxn ang="0">
                  <a:pos x="11" y="208"/>
                </a:cxn>
                <a:cxn ang="0">
                  <a:pos x="29" y="192"/>
                </a:cxn>
                <a:cxn ang="0">
                  <a:pos x="46" y="173"/>
                </a:cxn>
                <a:cxn ang="0">
                  <a:pos x="62" y="154"/>
                </a:cxn>
                <a:cxn ang="0">
                  <a:pos x="76" y="133"/>
                </a:cxn>
                <a:cxn ang="0">
                  <a:pos x="76" y="228"/>
                </a:cxn>
                <a:cxn ang="0">
                  <a:pos x="97" y="228"/>
                </a:cxn>
                <a:cxn ang="0">
                  <a:pos x="97" y="133"/>
                </a:cxn>
                <a:cxn ang="0">
                  <a:pos x="97" y="133"/>
                </a:cxn>
                <a:cxn ang="0">
                  <a:pos x="111" y="154"/>
                </a:cxn>
                <a:cxn ang="0">
                  <a:pos x="127" y="173"/>
                </a:cxn>
                <a:cxn ang="0">
                  <a:pos x="144" y="192"/>
                </a:cxn>
                <a:cxn ang="0">
                  <a:pos x="162" y="208"/>
                </a:cxn>
                <a:cxn ang="0">
                  <a:pos x="173" y="192"/>
                </a:cxn>
                <a:cxn ang="0">
                  <a:pos x="173" y="192"/>
                </a:cxn>
                <a:cxn ang="0">
                  <a:pos x="154" y="174"/>
                </a:cxn>
                <a:cxn ang="0">
                  <a:pos x="136" y="155"/>
                </a:cxn>
                <a:cxn ang="0">
                  <a:pos x="119" y="135"/>
                </a:cxn>
                <a:cxn ang="0">
                  <a:pos x="103" y="114"/>
                </a:cxn>
                <a:cxn ang="0">
                  <a:pos x="103" y="114"/>
                </a:cxn>
              </a:cxnLst>
              <a:rect l="0" t="0" r="r" b="b"/>
              <a:pathLst>
                <a:path w="173" h="228">
                  <a:moveTo>
                    <a:pt x="103" y="114"/>
                  </a:moveTo>
                  <a:lnTo>
                    <a:pt x="171" y="114"/>
                  </a:lnTo>
                  <a:lnTo>
                    <a:pt x="171" y="97"/>
                  </a:lnTo>
                  <a:lnTo>
                    <a:pt x="97" y="97"/>
                  </a:lnTo>
                  <a:lnTo>
                    <a:pt x="97" y="54"/>
                  </a:lnTo>
                  <a:lnTo>
                    <a:pt x="159" y="54"/>
                  </a:lnTo>
                  <a:lnTo>
                    <a:pt x="159" y="36"/>
                  </a:lnTo>
                  <a:lnTo>
                    <a:pt x="97" y="36"/>
                  </a:lnTo>
                  <a:lnTo>
                    <a:pt x="97" y="0"/>
                  </a:lnTo>
                  <a:lnTo>
                    <a:pt x="76" y="0"/>
                  </a:lnTo>
                  <a:lnTo>
                    <a:pt x="76" y="36"/>
                  </a:lnTo>
                  <a:lnTo>
                    <a:pt x="14" y="36"/>
                  </a:lnTo>
                  <a:lnTo>
                    <a:pt x="14" y="54"/>
                  </a:lnTo>
                  <a:lnTo>
                    <a:pt x="76" y="54"/>
                  </a:lnTo>
                  <a:lnTo>
                    <a:pt x="76" y="97"/>
                  </a:lnTo>
                  <a:lnTo>
                    <a:pt x="3" y="97"/>
                  </a:lnTo>
                  <a:lnTo>
                    <a:pt x="3" y="114"/>
                  </a:lnTo>
                  <a:lnTo>
                    <a:pt x="70" y="114"/>
                  </a:lnTo>
                  <a:lnTo>
                    <a:pt x="70" y="114"/>
                  </a:lnTo>
                  <a:lnTo>
                    <a:pt x="54" y="135"/>
                  </a:lnTo>
                  <a:lnTo>
                    <a:pt x="38" y="155"/>
                  </a:lnTo>
                  <a:lnTo>
                    <a:pt x="19" y="174"/>
                  </a:lnTo>
                  <a:lnTo>
                    <a:pt x="0" y="192"/>
                  </a:lnTo>
                  <a:lnTo>
                    <a:pt x="11" y="208"/>
                  </a:lnTo>
                  <a:lnTo>
                    <a:pt x="11" y="208"/>
                  </a:lnTo>
                  <a:lnTo>
                    <a:pt x="29" y="192"/>
                  </a:lnTo>
                  <a:lnTo>
                    <a:pt x="46" y="173"/>
                  </a:lnTo>
                  <a:lnTo>
                    <a:pt x="62" y="154"/>
                  </a:lnTo>
                  <a:lnTo>
                    <a:pt x="76" y="133"/>
                  </a:lnTo>
                  <a:lnTo>
                    <a:pt x="76" y="228"/>
                  </a:lnTo>
                  <a:lnTo>
                    <a:pt x="97" y="228"/>
                  </a:lnTo>
                  <a:lnTo>
                    <a:pt x="97" y="133"/>
                  </a:lnTo>
                  <a:lnTo>
                    <a:pt x="97" y="133"/>
                  </a:lnTo>
                  <a:lnTo>
                    <a:pt x="111" y="154"/>
                  </a:lnTo>
                  <a:lnTo>
                    <a:pt x="127" y="173"/>
                  </a:lnTo>
                  <a:lnTo>
                    <a:pt x="144" y="192"/>
                  </a:lnTo>
                  <a:lnTo>
                    <a:pt x="162" y="208"/>
                  </a:lnTo>
                  <a:lnTo>
                    <a:pt x="173" y="192"/>
                  </a:lnTo>
                  <a:lnTo>
                    <a:pt x="173" y="192"/>
                  </a:lnTo>
                  <a:lnTo>
                    <a:pt x="154" y="174"/>
                  </a:lnTo>
                  <a:lnTo>
                    <a:pt x="136" y="155"/>
                  </a:lnTo>
                  <a:lnTo>
                    <a:pt x="119" y="135"/>
                  </a:lnTo>
                  <a:lnTo>
                    <a:pt x="103" y="114"/>
                  </a:lnTo>
                  <a:lnTo>
                    <a:pt x="103" y="11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7" name="Freeform 293"/>
            <p:cNvSpPr>
              <a:spLocks noChangeAspect="1"/>
            </p:cNvSpPr>
            <p:nvPr userDrawn="1"/>
          </p:nvSpPr>
          <p:spPr bwMode="auto">
            <a:xfrm>
              <a:off x="4630581" y="4507897"/>
              <a:ext cx="536232" cy="692783"/>
            </a:xfrm>
            <a:custGeom>
              <a:avLst/>
              <a:gdLst/>
              <a:ahLst/>
              <a:cxnLst>
                <a:cxn ang="0">
                  <a:pos x="108" y="125"/>
                </a:cxn>
                <a:cxn ang="0">
                  <a:pos x="172" y="125"/>
                </a:cxn>
                <a:cxn ang="0">
                  <a:pos x="172" y="108"/>
                </a:cxn>
                <a:cxn ang="0">
                  <a:pos x="143" y="108"/>
                </a:cxn>
                <a:cxn ang="0">
                  <a:pos x="143" y="63"/>
                </a:cxn>
                <a:cxn ang="0">
                  <a:pos x="124" y="63"/>
                </a:cxn>
                <a:cxn ang="0">
                  <a:pos x="124" y="108"/>
                </a:cxn>
                <a:cxn ang="0">
                  <a:pos x="97" y="108"/>
                </a:cxn>
                <a:cxn ang="0">
                  <a:pos x="97" y="46"/>
                </a:cxn>
                <a:cxn ang="0">
                  <a:pos x="164" y="46"/>
                </a:cxn>
                <a:cxn ang="0">
                  <a:pos x="164" y="30"/>
                </a:cxn>
                <a:cxn ang="0">
                  <a:pos x="97" y="30"/>
                </a:cxn>
                <a:cxn ang="0">
                  <a:pos x="97" y="0"/>
                </a:cxn>
                <a:cxn ang="0">
                  <a:pos x="78" y="0"/>
                </a:cxn>
                <a:cxn ang="0">
                  <a:pos x="78" y="30"/>
                </a:cxn>
                <a:cxn ang="0">
                  <a:pos x="12" y="30"/>
                </a:cxn>
                <a:cxn ang="0">
                  <a:pos x="12" y="46"/>
                </a:cxn>
                <a:cxn ang="0">
                  <a:pos x="78" y="46"/>
                </a:cxn>
                <a:cxn ang="0">
                  <a:pos x="78" y="108"/>
                </a:cxn>
                <a:cxn ang="0">
                  <a:pos x="50" y="108"/>
                </a:cxn>
                <a:cxn ang="0">
                  <a:pos x="50" y="63"/>
                </a:cxn>
                <a:cxn ang="0">
                  <a:pos x="32" y="63"/>
                </a:cxn>
                <a:cxn ang="0">
                  <a:pos x="32" y="108"/>
                </a:cxn>
                <a:cxn ang="0">
                  <a:pos x="4" y="108"/>
                </a:cxn>
                <a:cxn ang="0">
                  <a:pos x="4" y="125"/>
                </a:cxn>
                <a:cxn ang="0">
                  <a:pos x="67" y="125"/>
                </a:cxn>
                <a:cxn ang="0">
                  <a:pos x="67" y="125"/>
                </a:cxn>
                <a:cxn ang="0">
                  <a:pos x="51" y="144"/>
                </a:cxn>
                <a:cxn ang="0">
                  <a:pos x="35" y="162"/>
                </a:cxn>
                <a:cxn ang="0">
                  <a:pos x="18" y="179"/>
                </a:cxn>
                <a:cxn ang="0">
                  <a:pos x="0" y="195"/>
                </a:cxn>
                <a:cxn ang="0">
                  <a:pos x="12" y="211"/>
                </a:cxn>
                <a:cxn ang="0">
                  <a:pos x="12" y="211"/>
                </a:cxn>
                <a:cxn ang="0">
                  <a:pos x="29" y="195"/>
                </a:cxn>
                <a:cxn ang="0">
                  <a:pos x="46" y="176"/>
                </a:cxn>
                <a:cxn ang="0">
                  <a:pos x="64" y="157"/>
                </a:cxn>
                <a:cxn ang="0">
                  <a:pos x="78" y="138"/>
                </a:cxn>
                <a:cxn ang="0">
                  <a:pos x="78" y="228"/>
                </a:cxn>
                <a:cxn ang="0">
                  <a:pos x="97" y="228"/>
                </a:cxn>
                <a:cxn ang="0">
                  <a:pos x="97" y="138"/>
                </a:cxn>
                <a:cxn ang="0">
                  <a:pos x="97" y="138"/>
                </a:cxn>
                <a:cxn ang="0">
                  <a:pos x="112" y="157"/>
                </a:cxn>
                <a:cxn ang="0">
                  <a:pos x="129" y="176"/>
                </a:cxn>
                <a:cxn ang="0">
                  <a:pos x="147" y="195"/>
                </a:cxn>
                <a:cxn ang="0">
                  <a:pos x="164" y="211"/>
                </a:cxn>
                <a:cxn ang="0">
                  <a:pos x="175" y="195"/>
                </a:cxn>
                <a:cxn ang="0">
                  <a:pos x="175" y="195"/>
                </a:cxn>
                <a:cxn ang="0">
                  <a:pos x="158" y="179"/>
                </a:cxn>
                <a:cxn ang="0">
                  <a:pos x="140" y="162"/>
                </a:cxn>
                <a:cxn ang="0">
                  <a:pos x="124" y="144"/>
                </a:cxn>
                <a:cxn ang="0">
                  <a:pos x="108" y="125"/>
                </a:cxn>
                <a:cxn ang="0">
                  <a:pos x="108" y="125"/>
                </a:cxn>
              </a:cxnLst>
              <a:rect l="0" t="0" r="r" b="b"/>
              <a:pathLst>
                <a:path w="175" h="228">
                  <a:moveTo>
                    <a:pt x="108" y="125"/>
                  </a:moveTo>
                  <a:lnTo>
                    <a:pt x="172" y="125"/>
                  </a:lnTo>
                  <a:lnTo>
                    <a:pt x="172" y="108"/>
                  </a:lnTo>
                  <a:lnTo>
                    <a:pt x="143" y="108"/>
                  </a:lnTo>
                  <a:lnTo>
                    <a:pt x="143" y="63"/>
                  </a:lnTo>
                  <a:lnTo>
                    <a:pt x="124" y="63"/>
                  </a:lnTo>
                  <a:lnTo>
                    <a:pt x="124" y="108"/>
                  </a:lnTo>
                  <a:lnTo>
                    <a:pt x="97" y="108"/>
                  </a:lnTo>
                  <a:lnTo>
                    <a:pt x="97" y="46"/>
                  </a:lnTo>
                  <a:lnTo>
                    <a:pt x="164" y="46"/>
                  </a:lnTo>
                  <a:lnTo>
                    <a:pt x="164" y="30"/>
                  </a:lnTo>
                  <a:lnTo>
                    <a:pt x="97" y="30"/>
                  </a:lnTo>
                  <a:lnTo>
                    <a:pt x="97" y="0"/>
                  </a:lnTo>
                  <a:lnTo>
                    <a:pt x="78" y="0"/>
                  </a:lnTo>
                  <a:lnTo>
                    <a:pt x="78" y="30"/>
                  </a:lnTo>
                  <a:lnTo>
                    <a:pt x="12" y="30"/>
                  </a:lnTo>
                  <a:lnTo>
                    <a:pt x="12" y="46"/>
                  </a:lnTo>
                  <a:lnTo>
                    <a:pt x="78" y="46"/>
                  </a:lnTo>
                  <a:lnTo>
                    <a:pt x="78" y="108"/>
                  </a:lnTo>
                  <a:lnTo>
                    <a:pt x="50" y="108"/>
                  </a:lnTo>
                  <a:lnTo>
                    <a:pt x="50" y="63"/>
                  </a:lnTo>
                  <a:lnTo>
                    <a:pt x="32" y="63"/>
                  </a:lnTo>
                  <a:lnTo>
                    <a:pt x="32" y="108"/>
                  </a:lnTo>
                  <a:lnTo>
                    <a:pt x="4" y="108"/>
                  </a:lnTo>
                  <a:lnTo>
                    <a:pt x="4" y="125"/>
                  </a:lnTo>
                  <a:lnTo>
                    <a:pt x="67" y="125"/>
                  </a:lnTo>
                  <a:lnTo>
                    <a:pt x="67" y="125"/>
                  </a:lnTo>
                  <a:lnTo>
                    <a:pt x="51" y="144"/>
                  </a:lnTo>
                  <a:lnTo>
                    <a:pt x="35" y="162"/>
                  </a:lnTo>
                  <a:lnTo>
                    <a:pt x="18" y="179"/>
                  </a:lnTo>
                  <a:lnTo>
                    <a:pt x="0" y="195"/>
                  </a:lnTo>
                  <a:lnTo>
                    <a:pt x="12" y="211"/>
                  </a:lnTo>
                  <a:lnTo>
                    <a:pt x="12" y="211"/>
                  </a:lnTo>
                  <a:lnTo>
                    <a:pt x="29" y="195"/>
                  </a:lnTo>
                  <a:lnTo>
                    <a:pt x="46" y="176"/>
                  </a:lnTo>
                  <a:lnTo>
                    <a:pt x="64" y="157"/>
                  </a:lnTo>
                  <a:lnTo>
                    <a:pt x="78" y="138"/>
                  </a:lnTo>
                  <a:lnTo>
                    <a:pt x="78" y="228"/>
                  </a:lnTo>
                  <a:lnTo>
                    <a:pt x="97" y="228"/>
                  </a:lnTo>
                  <a:lnTo>
                    <a:pt x="97" y="138"/>
                  </a:lnTo>
                  <a:lnTo>
                    <a:pt x="97" y="138"/>
                  </a:lnTo>
                  <a:lnTo>
                    <a:pt x="112" y="157"/>
                  </a:lnTo>
                  <a:lnTo>
                    <a:pt x="129" y="176"/>
                  </a:lnTo>
                  <a:lnTo>
                    <a:pt x="147" y="195"/>
                  </a:lnTo>
                  <a:lnTo>
                    <a:pt x="164" y="211"/>
                  </a:lnTo>
                  <a:lnTo>
                    <a:pt x="175" y="195"/>
                  </a:lnTo>
                  <a:lnTo>
                    <a:pt x="175" y="195"/>
                  </a:lnTo>
                  <a:lnTo>
                    <a:pt x="158" y="179"/>
                  </a:lnTo>
                  <a:lnTo>
                    <a:pt x="140" y="162"/>
                  </a:lnTo>
                  <a:lnTo>
                    <a:pt x="124" y="144"/>
                  </a:lnTo>
                  <a:lnTo>
                    <a:pt x="108" y="125"/>
                  </a:lnTo>
                  <a:lnTo>
                    <a:pt x="108" y="125"/>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8" name="Rectangle 294"/>
            <p:cNvSpPr>
              <a:spLocks noChangeAspect="1" noChangeArrowheads="1"/>
            </p:cNvSpPr>
            <p:nvPr userDrawn="1"/>
          </p:nvSpPr>
          <p:spPr bwMode="auto">
            <a:xfrm>
              <a:off x="5636769" y="4580187"/>
              <a:ext cx="66276" cy="409646"/>
            </a:xfrm>
            <a:prstGeom prst="rect">
              <a:avLst/>
            </a:prstGeom>
            <a:solidFill>
              <a:srgbClr val="FFFFFF"/>
            </a:solidFill>
            <a:ln w="9525">
              <a:noFill/>
              <a:miter lim="800000"/>
              <a:headEnd/>
              <a:tailEnd/>
            </a:ln>
          </p:spPr>
          <p:txBody>
            <a:bodyPr/>
            <a:lstStyle/>
            <a:p>
              <a:pPr>
                <a:defRPr/>
              </a:pPr>
              <a:endParaRPr lang="ja-JP" altLang="en-US" dirty="0">
                <a:solidFill>
                  <a:prstClr val="black"/>
                </a:solidFill>
              </a:endParaRPr>
            </a:p>
          </p:txBody>
        </p:sp>
        <p:sp>
          <p:nvSpPr>
            <p:cNvPr id="39" name="Freeform 295"/>
            <p:cNvSpPr>
              <a:spLocks noChangeAspect="1"/>
            </p:cNvSpPr>
            <p:nvPr userDrawn="1"/>
          </p:nvSpPr>
          <p:spPr bwMode="auto">
            <a:xfrm>
              <a:off x="5293340" y="4531993"/>
              <a:ext cx="313304" cy="198799"/>
            </a:xfrm>
            <a:custGeom>
              <a:avLst/>
              <a:gdLst/>
              <a:ahLst/>
              <a:cxnLst>
                <a:cxn ang="0">
                  <a:pos x="70" y="8"/>
                </a:cxn>
                <a:cxn ang="0">
                  <a:pos x="70" y="8"/>
                </a:cxn>
                <a:cxn ang="0">
                  <a:pos x="65" y="2"/>
                </a:cxn>
                <a:cxn ang="0">
                  <a:pos x="62" y="0"/>
                </a:cxn>
                <a:cxn ang="0">
                  <a:pos x="57" y="0"/>
                </a:cxn>
                <a:cxn ang="0">
                  <a:pos x="57" y="0"/>
                </a:cxn>
                <a:cxn ang="0">
                  <a:pos x="54" y="0"/>
                </a:cxn>
                <a:cxn ang="0">
                  <a:pos x="49" y="3"/>
                </a:cxn>
                <a:cxn ang="0">
                  <a:pos x="44" y="8"/>
                </a:cxn>
                <a:cxn ang="0">
                  <a:pos x="44" y="8"/>
                </a:cxn>
                <a:cxn ang="0">
                  <a:pos x="24" y="30"/>
                </a:cxn>
                <a:cxn ang="0">
                  <a:pos x="0" y="51"/>
                </a:cxn>
                <a:cxn ang="0">
                  <a:pos x="9" y="67"/>
                </a:cxn>
                <a:cxn ang="0">
                  <a:pos x="9" y="67"/>
                </a:cxn>
                <a:cxn ang="0">
                  <a:pos x="35" y="43"/>
                </a:cxn>
                <a:cxn ang="0">
                  <a:pos x="57" y="17"/>
                </a:cxn>
                <a:cxn ang="0">
                  <a:pos x="57" y="17"/>
                </a:cxn>
                <a:cxn ang="0">
                  <a:pos x="74" y="35"/>
                </a:cxn>
                <a:cxn ang="0">
                  <a:pos x="97" y="56"/>
                </a:cxn>
                <a:cxn ang="0">
                  <a:pos x="106" y="41"/>
                </a:cxn>
                <a:cxn ang="0">
                  <a:pos x="106" y="41"/>
                </a:cxn>
                <a:cxn ang="0">
                  <a:pos x="89" y="25"/>
                </a:cxn>
                <a:cxn ang="0">
                  <a:pos x="70" y="8"/>
                </a:cxn>
                <a:cxn ang="0">
                  <a:pos x="70" y="8"/>
                </a:cxn>
              </a:cxnLst>
              <a:rect l="0" t="0" r="r" b="b"/>
              <a:pathLst>
                <a:path w="106" h="67">
                  <a:moveTo>
                    <a:pt x="70" y="8"/>
                  </a:moveTo>
                  <a:lnTo>
                    <a:pt x="70" y="8"/>
                  </a:lnTo>
                  <a:lnTo>
                    <a:pt x="65" y="2"/>
                  </a:lnTo>
                  <a:lnTo>
                    <a:pt x="62" y="0"/>
                  </a:lnTo>
                  <a:lnTo>
                    <a:pt x="57" y="0"/>
                  </a:lnTo>
                  <a:lnTo>
                    <a:pt x="57" y="0"/>
                  </a:lnTo>
                  <a:lnTo>
                    <a:pt x="54" y="0"/>
                  </a:lnTo>
                  <a:lnTo>
                    <a:pt x="49" y="3"/>
                  </a:lnTo>
                  <a:lnTo>
                    <a:pt x="44" y="8"/>
                  </a:lnTo>
                  <a:lnTo>
                    <a:pt x="44" y="8"/>
                  </a:lnTo>
                  <a:lnTo>
                    <a:pt x="24" y="30"/>
                  </a:lnTo>
                  <a:lnTo>
                    <a:pt x="0" y="51"/>
                  </a:lnTo>
                  <a:lnTo>
                    <a:pt x="9" y="67"/>
                  </a:lnTo>
                  <a:lnTo>
                    <a:pt x="9" y="67"/>
                  </a:lnTo>
                  <a:lnTo>
                    <a:pt x="35" y="43"/>
                  </a:lnTo>
                  <a:lnTo>
                    <a:pt x="57" y="17"/>
                  </a:lnTo>
                  <a:lnTo>
                    <a:pt x="57" y="17"/>
                  </a:lnTo>
                  <a:lnTo>
                    <a:pt x="74" y="35"/>
                  </a:lnTo>
                  <a:lnTo>
                    <a:pt x="97" y="56"/>
                  </a:lnTo>
                  <a:lnTo>
                    <a:pt x="106" y="41"/>
                  </a:lnTo>
                  <a:lnTo>
                    <a:pt x="106" y="41"/>
                  </a:lnTo>
                  <a:lnTo>
                    <a:pt x="89" y="25"/>
                  </a:lnTo>
                  <a:lnTo>
                    <a:pt x="70" y="8"/>
                  </a:lnTo>
                  <a:lnTo>
                    <a:pt x="70" y="8"/>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0" name="Freeform 296"/>
            <p:cNvSpPr>
              <a:spLocks noChangeAspect="1"/>
            </p:cNvSpPr>
            <p:nvPr userDrawn="1"/>
          </p:nvSpPr>
          <p:spPr bwMode="auto">
            <a:xfrm>
              <a:off x="5684970" y="4538018"/>
              <a:ext cx="132552" cy="632541"/>
            </a:xfrm>
            <a:custGeom>
              <a:avLst/>
              <a:gdLst/>
              <a:ahLst/>
              <a:cxnLst>
                <a:cxn ang="0">
                  <a:pos x="23" y="0"/>
                </a:cxn>
                <a:cxn ang="0">
                  <a:pos x="23" y="189"/>
                </a:cxn>
                <a:cxn ang="0">
                  <a:pos x="23" y="189"/>
                </a:cxn>
                <a:cxn ang="0">
                  <a:pos x="21" y="194"/>
                </a:cxn>
                <a:cxn ang="0">
                  <a:pos x="19" y="196"/>
                </a:cxn>
                <a:cxn ang="0">
                  <a:pos x="16" y="196"/>
                </a:cxn>
                <a:cxn ang="0">
                  <a:pos x="0" y="196"/>
                </a:cxn>
                <a:cxn ang="0">
                  <a:pos x="0" y="213"/>
                </a:cxn>
                <a:cxn ang="0">
                  <a:pos x="23" y="213"/>
                </a:cxn>
                <a:cxn ang="0">
                  <a:pos x="23" y="213"/>
                </a:cxn>
                <a:cxn ang="0">
                  <a:pos x="30" y="213"/>
                </a:cxn>
                <a:cxn ang="0">
                  <a:pos x="37" y="208"/>
                </a:cxn>
                <a:cxn ang="0">
                  <a:pos x="40" y="202"/>
                </a:cxn>
                <a:cxn ang="0">
                  <a:pos x="42" y="194"/>
                </a:cxn>
                <a:cxn ang="0">
                  <a:pos x="42" y="0"/>
                </a:cxn>
                <a:cxn ang="0">
                  <a:pos x="23" y="0"/>
                </a:cxn>
              </a:cxnLst>
              <a:rect l="0" t="0" r="r" b="b"/>
              <a:pathLst>
                <a:path w="42" h="213">
                  <a:moveTo>
                    <a:pt x="23" y="0"/>
                  </a:moveTo>
                  <a:lnTo>
                    <a:pt x="23" y="189"/>
                  </a:lnTo>
                  <a:lnTo>
                    <a:pt x="23" y="189"/>
                  </a:lnTo>
                  <a:lnTo>
                    <a:pt x="21" y="194"/>
                  </a:lnTo>
                  <a:lnTo>
                    <a:pt x="19" y="196"/>
                  </a:lnTo>
                  <a:lnTo>
                    <a:pt x="16" y="196"/>
                  </a:lnTo>
                  <a:lnTo>
                    <a:pt x="0" y="196"/>
                  </a:lnTo>
                  <a:lnTo>
                    <a:pt x="0" y="213"/>
                  </a:lnTo>
                  <a:lnTo>
                    <a:pt x="23" y="213"/>
                  </a:lnTo>
                  <a:lnTo>
                    <a:pt x="23" y="213"/>
                  </a:lnTo>
                  <a:lnTo>
                    <a:pt x="30" y="213"/>
                  </a:lnTo>
                  <a:lnTo>
                    <a:pt x="37" y="208"/>
                  </a:lnTo>
                  <a:lnTo>
                    <a:pt x="40" y="202"/>
                  </a:lnTo>
                  <a:lnTo>
                    <a:pt x="42" y="194"/>
                  </a:lnTo>
                  <a:lnTo>
                    <a:pt x="42" y="0"/>
                  </a:lnTo>
                  <a:lnTo>
                    <a:pt x="23" y="0"/>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1" name="Freeform 297"/>
            <p:cNvSpPr>
              <a:spLocks noChangeAspect="1" noEditPoints="1"/>
            </p:cNvSpPr>
            <p:nvPr userDrawn="1"/>
          </p:nvSpPr>
          <p:spPr bwMode="auto">
            <a:xfrm>
              <a:off x="5293340" y="4646453"/>
              <a:ext cx="313304" cy="518081"/>
            </a:xfrm>
            <a:custGeom>
              <a:avLst/>
              <a:gdLst/>
              <a:ahLst/>
              <a:cxnLst>
                <a:cxn ang="0">
                  <a:pos x="40" y="114"/>
                </a:cxn>
                <a:cxn ang="0">
                  <a:pos x="35" y="116"/>
                </a:cxn>
                <a:cxn ang="0">
                  <a:pos x="30" y="117"/>
                </a:cxn>
                <a:cxn ang="0">
                  <a:pos x="84" y="100"/>
                </a:cxn>
                <a:cxn ang="0">
                  <a:pos x="89" y="100"/>
                </a:cxn>
                <a:cxn ang="0">
                  <a:pos x="96" y="92"/>
                </a:cxn>
                <a:cxn ang="0">
                  <a:pos x="97" y="38"/>
                </a:cxn>
                <a:cxn ang="0">
                  <a:pos x="96" y="31"/>
                </a:cxn>
                <a:cxn ang="0">
                  <a:pos x="89" y="25"/>
                </a:cxn>
                <a:cxn ang="0">
                  <a:pos x="65" y="24"/>
                </a:cxn>
                <a:cxn ang="0">
                  <a:pos x="48" y="0"/>
                </a:cxn>
                <a:cxn ang="0">
                  <a:pos x="27" y="24"/>
                </a:cxn>
                <a:cxn ang="0">
                  <a:pos x="23" y="25"/>
                </a:cxn>
                <a:cxn ang="0">
                  <a:pos x="16" y="31"/>
                </a:cxn>
                <a:cxn ang="0">
                  <a:pos x="15" y="79"/>
                </a:cxn>
                <a:cxn ang="0">
                  <a:pos x="15" y="105"/>
                </a:cxn>
                <a:cxn ang="0">
                  <a:pos x="7" y="143"/>
                </a:cxn>
                <a:cxn ang="0">
                  <a:pos x="15" y="170"/>
                </a:cxn>
                <a:cxn ang="0">
                  <a:pos x="21" y="154"/>
                </a:cxn>
                <a:cxn ang="0">
                  <a:pos x="27" y="160"/>
                </a:cxn>
                <a:cxn ang="0">
                  <a:pos x="27" y="166"/>
                </a:cxn>
                <a:cxn ang="0">
                  <a:pos x="34" y="173"/>
                </a:cxn>
                <a:cxn ang="0">
                  <a:pos x="88" y="173"/>
                </a:cxn>
                <a:cxn ang="0">
                  <a:pos x="94" y="173"/>
                </a:cxn>
                <a:cxn ang="0">
                  <a:pos x="100" y="166"/>
                </a:cxn>
                <a:cxn ang="0">
                  <a:pos x="102" y="128"/>
                </a:cxn>
                <a:cxn ang="0">
                  <a:pos x="100" y="122"/>
                </a:cxn>
                <a:cxn ang="0">
                  <a:pos x="94" y="116"/>
                </a:cxn>
                <a:cxn ang="0">
                  <a:pos x="88" y="114"/>
                </a:cxn>
                <a:cxn ang="0">
                  <a:pos x="32" y="85"/>
                </a:cxn>
                <a:cxn ang="0">
                  <a:pos x="78" y="68"/>
                </a:cxn>
                <a:cxn ang="0">
                  <a:pos x="78" y="81"/>
                </a:cxn>
                <a:cxn ang="0">
                  <a:pos x="75" y="85"/>
                </a:cxn>
                <a:cxn ang="0">
                  <a:pos x="37" y="38"/>
                </a:cxn>
                <a:cxn ang="0">
                  <a:pos x="75" y="38"/>
                </a:cxn>
                <a:cxn ang="0">
                  <a:pos x="78" y="43"/>
                </a:cxn>
                <a:cxn ang="0">
                  <a:pos x="32" y="54"/>
                </a:cxn>
                <a:cxn ang="0">
                  <a:pos x="32" y="43"/>
                </a:cxn>
                <a:cxn ang="0">
                  <a:pos x="37" y="38"/>
                </a:cxn>
                <a:cxn ang="0">
                  <a:pos x="83" y="154"/>
                </a:cxn>
                <a:cxn ang="0">
                  <a:pos x="83" y="157"/>
                </a:cxn>
                <a:cxn ang="0">
                  <a:pos x="48" y="157"/>
                </a:cxn>
                <a:cxn ang="0">
                  <a:pos x="45" y="157"/>
                </a:cxn>
                <a:cxn ang="0">
                  <a:pos x="45" y="133"/>
                </a:cxn>
                <a:cxn ang="0">
                  <a:pos x="45" y="130"/>
                </a:cxn>
                <a:cxn ang="0">
                  <a:pos x="80" y="128"/>
                </a:cxn>
                <a:cxn ang="0">
                  <a:pos x="83" y="130"/>
                </a:cxn>
                <a:cxn ang="0">
                  <a:pos x="83" y="154"/>
                </a:cxn>
              </a:cxnLst>
              <a:rect l="0" t="0" r="r" b="b"/>
              <a:pathLst>
                <a:path w="102" h="173">
                  <a:moveTo>
                    <a:pt x="88" y="114"/>
                  </a:moveTo>
                  <a:lnTo>
                    <a:pt x="40" y="114"/>
                  </a:lnTo>
                  <a:lnTo>
                    <a:pt x="40" y="114"/>
                  </a:lnTo>
                  <a:lnTo>
                    <a:pt x="35" y="116"/>
                  </a:lnTo>
                  <a:lnTo>
                    <a:pt x="30" y="117"/>
                  </a:lnTo>
                  <a:lnTo>
                    <a:pt x="30" y="117"/>
                  </a:lnTo>
                  <a:lnTo>
                    <a:pt x="32" y="100"/>
                  </a:lnTo>
                  <a:lnTo>
                    <a:pt x="84" y="100"/>
                  </a:lnTo>
                  <a:lnTo>
                    <a:pt x="84" y="100"/>
                  </a:lnTo>
                  <a:lnTo>
                    <a:pt x="89" y="100"/>
                  </a:lnTo>
                  <a:lnTo>
                    <a:pt x="94" y="97"/>
                  </a:lnTo>
                  <a:lnTo>
                    <a:pt x="96" y="92"/>
                  </a:lnTo>
                  <a:lnTo>
                    <a:pt x="97" y="87"/>
                  </a:lnTo>
                  <a:lnTo>
                    <a:pt x="97" y="38"/>
                  </a:lnTo>
                  <a:lnTo>
                    <a:pt x="97" y="38"/>
                  </a:lnTo>
                  <a:lnTo>
                    <a:pt x="96" y="31"/>
                  </a:lnTo>
                  <a:lnTo>
                    <a:pt x="94" y="27"/>
                  </a:lnTo>
                  <a:lnTo>
                    <a:pt x="89" y="25"/>
                  </a:lnTo>
                  <a:lnTo>
                    <a:pt x="84" y="24"/>
                  </a:lnTo>
                  <a:lnTo>
                    <a:pt x="65" y="24"/>
                  </a:lnTo>
                  <a:lnTo>
                    <a:pt x="65" y="0"/>
                  </a:lnTo>
                  <a:lnTo>
                    <a:pt x="48" y="0"/>
                  </a:lnTo>
                  <a:lnTo>
                    <a:pt x="48" y="24"/>
                  </a:lnTo>
                  <a:lnTo>
                    <a:pt x="27" y="24"/>
                  </a:lnTo>
                  <a:lnTo>
                    <a:pt x="27" y="24"/>
                  </a:lnTo>
                  <a:lnTo>
                    <a:pt x="23" y="25"/>
                  </a:lnTo>
                  <a:lnTo>
                    <a:pt x="18" y="27"/>
                  </a:lnTo>
                  <a:lnTo>
                    <a:pt x="16" y="31"/>
                  </a:lnTo>
                  <a:lnTo>
                    <a:pt x="15" y="38"/>
                  </a:lnTo>
                  <a:lnTo>
                    <a:pt x="15" y="79"/>
                  </a:lnTo>
                  <a:lnTo>
                    <a:pt x="15" y="79"/>
                  </a:lnTo>
                  <a:lnTo>
                    <a:pt x="15" y="105"/>
                  </a:lnTo>
                  <a:lnTo>
                    <a:pt x="11" y="125"/>
                  </a:lnTo>
                  <a:lnTo>
                    <a:pt x="7" y="143"/>
                  </a:lnTo>
                  <a:lnTo>
                    <a:pt x="0" y="160"/>
                  </a:lnTo>
                  <a:lnTo>
                    <a:pt x="15" y="170"/>
                  </a:lnTo>
                  <a:lnTo>
                    <a:pt x="15" y="170"/>
                  </a:lnTo>
                  <a:lnTo>
                    <a:pt x="21" y="154"/>
                  </a:lnTo>
                  <a:lnTo>
                    <a:pt x="27" y="138"/>
                  </a:lnTo>
                  <a:lnTo>
                    <a:pt x="27" y="160"/>
                  </a:lnTo>
                  <a:lnTo>
                    <a:pt x="27" y="160"/>
                  </a:lnTo>
                  <a:lnTo>
                    <a:pt x="27" y="166"/>
                  </a:lnTo>
                  <a:lnTo>
                    <a:pt x="30" y="170"/>
                  </a:lnTo>
                  <a:lnTo>
                    <a:pt x="34" y="173"/>
                  </a:lnTo>
                  <a:lnTo>
                    <a:pt x="40" y="173"/>
                  </a:lnTo>
                  <a:lnTo>
                    <a:pt x="88" y="173"/>
                  </a:lnTo>
                  <a:lnTo>
                    <a:pt x="88" y="173"/>
                  </a:lnTo>
                  <a:lnTo>
                    <a:pt x="94" y="173"/>
                  </a:lnTo>
                  <a:lnTo>
                    <a:pt x="97" y="170"/>
                  </a:lnTo>
                  <a:lnTo>
                    <a:pt x="100" y="166"/>
                  </a:lnTo>
                  <a:lnTo>
                    <a:pt x="102" y="160"/>
                  </a:lnTo>
                  <a:lnTo>
                    <a:pt x="102" y="128"/>
                  </a:lnTo>
                  <a:lnTo>
                    <a:pt x="102" y="128"/>
                  </a:lnTo>
                  <a:lnTo>
                    <a:pt x="100" y="122"/>
                  </a:lnTo>
                  <a:lnTo>
                    <a:pt x="97" y="117"/>
                  </a:lnTo>
                  <a:lnTo>
                    <a:pt x="94" y="116"/>
                  </a:lnTo>
                  <a:lnTo>
                    <a:pt x="88" y="114"/>
                  </a:lnTo>
                  <a:lnTo>
                    <a:pt x="88" y="114"/>
                  </a:lnTo>
                  <a:close/>
                  <a:moveTo>
                    <a:pt x="75" y="85"/>
                  </a:moveTo>
                  <a:lnTo>
                    <a:pt x="32" y="85"/>
                  </a:lnTo>
                  <a:lnTo>
                    <a:pt x="32" y="68"/>
                  </a:lnTo>
                  <a:lnTo>
                    <a:pt x="78" y="68"/>
                  </a:lnTo>
                  <a:lnTo>
                    <a:pt x="78" y="81"/>
                  </a:lnTo>
                  <a:lnTo>
                    <a:pt x="78" y="81"/>
                  </a:lnTo>
                  <a:lnTo>
                    <a:pt x="78" y="84"/>
                  </a:lnTo>
                  <a:lnTo>
                    <a:pt x="75" y="85"/>
                  </a:lnTo>
                  <a:lnTo>
                    <a:pt x="75" y="85"/>
                  </a:lnTo>
                  <a:close/>
                  <a:moveTo>
                    <a:pt x="37" y="38"/>
                  </a:moveTo>
                  <a:lnTo>
                    <a:pt x="75" y="38"/>
                  </a:lnTo>
                  <a:lnTo>
                    <a:pt x="75" y="38"/>
                  </a:lnTo>
                  <a:lnTo>
                    <a:pt x="78" y="39"/>
                  </a:lnTo>
                  <a:lnTo>
                    <a:pt x="78" y="43"/>
                  </a:lnTo>
                  <a:lnTo>
                    <a:pt x="78" y="54"/>
                  </a:lnTo>
                  <a:lnTo>
                    <a:pt x="32" y="54"/>
                  </a:lnTo>
                  <a:lnTo>
                    <a:pt x="32" y="43"/>
                  </a:lnTo>
                  <a:lnTo>
                    <a:pt x="32" y="43"/>
                  </a:lnTo>
                  <a:lnTo>
                    <a:pt x="34" y="39"/>
                  </a:lnTo>
                  <a:lnTo>
                    <a:pt x="37" y="38"/>
                  </a:lnTo>
                  <a:lnTo>
                    <a:pt x="37" y="38"/>
                  </a:lnTo>
                  <a:close/>
                  <a:moveTo>
                    <a:pt x="83" y="154"/>
                  </a:moveTo>
                  <a:lnTo>
                    <a:pt x="83" y="154"/>
                  </a:lnTo>
                  <a:lnTo>
                    <a:pt x="83" y="157"/>
                  </a:lnTo>
                  <a:lnTo>
                    <a:pt x="80" y="157"/>
                  </a:lnTo>
                  <a:lnTo>
                    <a:pt x="48" y="157"/>
                  </a:lnTo>
                  <a:lnTo>
                    <a:pt x="48" y="157"/>
                  </a:lnTo>
                  <a:lnTo>
                    <a:pt x="45" y="157"/>
                  </a:lnTo>
                  <a:lnTo>
                    <a:pt x="45" y="154"/>
                  </a:lnTo>
                  <a:lnTo>
                    <a:pt x="45" y="133"/>
                  </a:lnTo>
                  <a:lnTo>
                    <a:pt x="45" y="133"/>
                  </a:lnTo>
                  <a:lnTo>
                    <a:pt x="45" y="130"/>
                  </a:lnTo>
                  <a:lnTo>
                    <a:pt x="48" y="128"/>
                  </a:lnTo>
                  <a:lnTo>
                    <a:pt x="80" y="128"/>
                  </a:lnTo>
                  <a:lnTo>
                    <a:pt x="80" y="128"/>
                  </a:lnTo>
                  <a:lnTo>
                    <a:pt x="83" y="130"/>
                  </a:lnTo>
                  <a:lnTo>
                    <a:pt x="83" y="133"/>
                  </a:lnTo>
                  <a:lnTo>
                    <a:pt x="83" y="15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2" name="Freeform 298"/>
            <p:cNvSpPr>
              <a:spLocks noChangeAspect="1" noEditPoints="1"/>
            </p:cNvSpPr>
            <p:nvPr userDrawn="1"/>
          </p:nvSpPr>
          <p:spPr bwMode="auto">
            <a:xfrm>
              <a:off x="5956098" y="4538018"/>
              <a:ext cx="530207" cy="644589"/>
            </a:xfrm>
            <a:custGeom>
              <a:avLst/>
              <a:gdLst/>
              <a:ahLst/>
              <a:cxnLst>
                <a:cxn ang="0">
                  <a:pos x="155" y="184"/>
                </a:cxn>
                <a:cxn ang="0">
                  <a:pos x="152" y="192"/>
                </a:cxn>
                <a:cxn ang="0">
                  <a:pos x="146" y="196"/>
                </a:cxn>
                <a:cxn ang="0">
                  <a:pos x="136" y="196"/>
                </a:cxn>
                <a:cxn ang="0">
                  <a:pos x="127" y="196"/>
                </a:cxn>
                <a:cxn ang="0">
                  <a:pos x="122" y="196"/>
                </a:cxn>
                <a:cxn ang="0">
                  <a:pos x="119" y="189"/>
                </a:cxn>
                <a:cxn ang="0">
                  <a:pos x="117" y="142"/>
                </a:cxn>
                <a:cxn ang="0">
                  <a:pos x="166" y="126"/>
                </a:cxn>
                <a:cxn ang="0">
                  <a:pos x="117" y="86"/>
                </a:cxn>
                <a:cxn ang="0">
                  <a:pos x="139" y="75"/>
                </a:cxn>
                <a:cxn ang="0">
                  <a:pos x="166" y="95"/>
                </a:cxn>
                <a:cxn ang="0">
                  <a:pos x="176" y="78"/>
                </a:cxn>
                <a:cxn ang="0">
                  <a:pos x="144" y="56"/>
                </a:cxn>
                <a:cxn ang="0">
                  <a:pos x="165" y="34"/>
                </a:cxn>
                <a:cxn ang="0">
                  <a:pos x="152" y="22"/>
                </a:cxn>
                <a:cxn ang="0">
                  <a:pos x="132" y="45"/>
                </a:cxn>
                <a:cxn ang="0">
                  <a:pos x="119" y="34"/>
                </a:cxn>
                <a:cxn ang="0">
                  <a:pos x="127" y="0"/>
                </a:cxn>
                <a:cxn ang="0">
                  <a:pos x="108" y="22"/>
                </a:cxn>
                <a:cxn ang="0">
                  <a:pos x="98" y="11"/>
                </a:cxn>
                <a:cxn ang="0">
                  <a:pos x="95" y="7"/>
                </a:cxn>
                <a:cxn ang="0">
                  <a:pos x="85" y="3"/>
                </a:cxn>
                <a:cxn ang="0">
                  <a:pos x="32" y="2"/>
                </a:cxn>
                <a:cxn ang="0">
                  <a:pos x="70" y="18"/>
                </a:cxn>
                <a:cxn ang="0">
                  <a:pos x="57" y="32"/>
                </a:cxn>
                <a:cxn ang="0">
                  <a:pos x="43" y="46"/>
                </a:cxn>
                <a:cxn ang="0">
                  <a:pos x="11" y="34"/>
                </a:cxn>
                <a:cxn ang="0">
                  <a:pos x="30" y="57"/>
                </a:cxn>
                <a:cxn ang="0">
                  <a:pos x="14" y="68"/>
                </a:cxn>
                <a:cxn ang="0">
                  <a:pos x="8" y="95"/>
                </a:cxn>
                <a:cxn ang="0">
                  <a:pos x="35" y="75"/>
                </a:cxn>
                <a:cxn ang="0">
                  <a:pos x="54" y="86"/>
                </a:cxn>
                <a:cxn ang="0">
                  <a:pos x="54" y="95"/>
                </a:cxn>
                <a:cxn ang="0">
                  <a:pos x="8" y="126"/>
                </a:cxn>
                <a:cxn ang="0">
                  <a:pos x="49" y="142"/>
                </a:cxn>
                <a:cxn ang="0">
                  <a:pos x="43" y="159"/>
                </a:cxn>
                <a:cxn ang="0">
                  <a:pos x="35" y="175"/>
                </a:cxn>
                <a:cxn ang="0">
                  <a:pos x="6" y="199"/>
                </a:cxn>
                <a:cxn ang="0">
                  <a:pos x="16" y="215"/>
                </a:cxn>
                <a:cxn ang="0">
                  <a:pos x="35" y="200"/>
                </a:cxn>
                <a:cxn ang="0">
                  <a:pos x="51" y="184"/>
                </a:cxn>
                <a:cxn ang="0">
                  <a:pos x="62" y="164"/>
                </a:cxn>
                <a:cxn ang="0">
                  <a:pos x="68" y="142"/>
                </a:cxn>
                <a:cxn ang="0">
                  <a:pos x="100" y="191"/>
                </a:cxn>
                <a:cxn ang="0">
                  <a:pos x="100" y="200"/>
                </a:cxn>
                <a:cxn ang="0">
                  <a:pos x="108" y="210"/>
                </a:cxn>
                <a:cxn ang="0">
                  <a:pos x="122" y="213"/>
                </a:cxn>
                <a:cxn ang="0">
                  <a:pos x="136" y="213"/>
                </a:cxn>
                <a:cxn ang="0">
                  <a:pos x="149" y="213"/>
                </a:cxn>
                <a:cxn ang="0">
                  <a:pos x="160" y="211"/>
                </a:cxn>
                <a:cxn ang="0">
                  <a:pos x="166" y="207"/>
                </a:cxn>
                <a:cxn ang="0">
                  <a:pos x="171" y="191"/>
                </a:cxn>
                <a:cxn ang="0">
                  <a:pos x="155" y="165"/>
                </a:cxn>
                <a:cxn ang="0">
                  <a:pos x="87" y="24"/>
                </a:cxn>
                <a:cxn ang="0">
                  <a:pos x="97" y="35"/>
                </a:cxn>
                <a:cxn ang="0">
                  <a:pos x="133" y="70"/>
                </a:cxn>
                <a:cxn ang="0">
                  <a:pos x="41" y="70"/>
                </a:cxn>
                <a:cxn ang="0">
                  <a:pos x="87" y="24"/>
                </a:cxn>
                <a:cxn ang="0">
                  <a:pos x="71" y="126"/>
                </a:cxn>
                <a:cxn ang="0">
                  <a:pos x="73" y="97"/>
                </a:cxn>
                <a:cxn ang="0">
                  <a:pos x="100" y="86"/>
                </a:cxn>
                <a:cxn ang="0">
                  <a:pos x="71" y="126"/>
                </a:cxn>
              </a:cxnLst>
              <a:rect l="0" t="0" r="r" b="b"/>
              <a:pathLst>
                <a:path w="176" h="215">
                  <a:moveTo>
                    <a:pt x="155" y="184"/>
                  </a:moveTo>
                  <a:lnTo>
                    <a:pt x="155" y="184"/>
                  </a:lnTo>
                  <a:lnTo>
                    <a:pt x="154" y="189"/>
                  </a:lnTo>
                  <a:lnTo>
                    <a:pt x="152" y="192"/>
                  </a:lnTo>
                  <a:lnTo>
                    <a:pt x="151" y="196"/>
                  </a:lnTo>
                  <a:lnTo>
                    <a:pt x="146" y="196"/>
                  </a:lnTo>
                  <a:lnTo>
                    <a:pt x="146" y="196"/>
                  </a:lnTo>
                  <a:lnTo>
                    <a:pt x="136" y="196"/>
                  </a:lnTo>
                  <a:lnTo>
                    <a:pt x="136" y="196"/>
                  </a:lnTo>
                  <a:lnTo>
                    <a:pt x="127" y="196"/>
                  </a:lnTo>
                  <a:lnTo>
                    <a:pt x="127" y="196"/>
                  </a:lnTo>
                  <a:lnTo>
                    <a:pt x="122" y="196"/>
                  </a:lnTo>
                  <a:lnTo>
                    <a:pt x="120" y="192"/>
                  </a:lnTo>
                  <a:lnTo>
                    <a:pt x="119" y="189"/>
                  </a:lnTo>
                  <a:lnTo>
                    <a:pt x="117" y="184"/>
                  </a:lnTo>
                  <a:lnTo>
                    <a:pt x="117" y="142"/>
                  </a:lnTo>
                  <a:lnTo>
                    <a:pt x="166" y="142"/>
                  </a:lnTo>
                  <a:lnTo>
                    <a:pt x="166" y="126"/>
                  </a:lnTo>
                  <a:lnTo>
                    <a:pt x="117" y="126"/>
                  </a:lnTo>
                  <a:lnTo>
                    <a:pt x="117" y="86"/>
                  </a:lnTo>
                  <a:lnTo>
                    <a:pt x="139" y="86"/>
                  </a:lnTo>
                  <a:lnTo>
                    <a:pt x="139" y="75"/>
                  </a:lnTo>
                  <a:lnTo>
                    <a:pt x="139" y="75"/>
                  </a:lnTo>
                  <a:lnTo>
                    <a:pt x="166" y="95"/>
                  </a:lnTo>
                  <a:lnTo>
                    <a:pt x="176" y="78"/>
                  </a:lnTo>
                  <a:lnTo>
                    <a:pt x="176" y="78"/>
                  </a:lnTo>
                  <a:lnTo>
                    <a:pt x="159" y="68"/>
                  </a:lnTo>
                  <a:lnTo>
                    <a:pt x="144" y="56"/>
                  </a:lnTo>
                  <a:lnTo>
                    <a:pt x="144" y="56"/>
                  </a:lnTo>
                  <a:lnTo>
                    <a:pt x="165" y="34"/>
                  </a:lnTo>
                  <a:lnTo>
                    <a:pt x="152" y="22"/>
                  </a:lnTo>
                  <a:lnTo>
                    <a:pt x="152" y="22"/>
                  </a:lnTo>
                  <a:lnTo>
                    <a:pt x="132" y="45"/>
                  </a:lnTo>
                  <a:lnTo>
                    <a:pt x="132" y="45"/>
                  </a:lnTo>
                  <a:lnTo>
                    <a:pt x="119" y="34"/>
                  </a:lnTo>
                  <a:lnTo>
                    <a:pt x="119" y="34"/>
                  </a:lnTo>
                  <a:lnTo>
                    <a:pt x="139" y="11"/>
                  </a:lnTo>
                  <a:lnTo>
                    <a:pt x="127" y="0"/>
                  </a:lnTo>
                  <a:lnTo>
                    <a:pt x="127" y="0"/>
                  </a:lnTo>
                  <a:lnTo>
                    <a:pt x="108" y="22"/>
                  </a:lnTo>
                  <a:lnTo>
                    <a:pt x="108" y="22"/>
                  </a:lnTo>
                  <a:lnTo>
                    <a:pt x="98" y="11"/>
                  </a:lnTo>
                  <a:lnTo>
                    <a:pt x="98" y="11"/>
                  </a:lnTo>
                  <a:lnTo>
                    <a:pt x="95" y="7"/>
                  </a:lnTo>
                  <a:lnTo>
                    <a:pt x="90" y="3"/>
                  </a:lnTo>
                  <a:lnTo>
                    <a:pt x="85" y="3"/>
                  </a:lnTo>
                  <a:lnTo>
                    <a:pt x="79" y="2"/>
                  </a:lnTo>
                  <a:lnTo>
                    <a:pt x="32" y="2"/>
                  </a:lnTo>
                  <a:lnTo>
                    <a:pt x="32" y="18"/>
                  </a:lnTo>
                  <a:lnTo>
                    <a:pt x="70" y="18"/>
                  </a:lnTo>
                  <a:lnTo>
                    <a:pt x="70" y="18"/>
                  </a:lnTo>
                  <a:lnTo>
                    <a:pt x="57" y="32"/>
                  </a:lnTo>
                  <a:lnTo>
                    <a:pt x="43" y="46"/>
                  </a:lnTo>
                  <a:lnTo>
                    <a:pt x="43" y="46"/>
                  </a:lnTo>
                  <a:lnTo>
                    <a:pt x="24" y="22"/>
                  </a:lnTo>
                  <a:lnTo>
                    <a:pt x="11" y="34"/>
                  </a:lnTo>
                  <a:lnTo>
                    <a:pt x="11" y="34"/>
                  </a:lnTo>
                  <a:lnTo>
                    <a:pt x="30" y="57"/>
                  </a:lnTo>
                  <a:lnTo>
                    <a:pt x="30" y="57"/>
                  </a:lnTo>
                  <a:lnTo>
                    <a:pt x="14" y="68"/>
                  </a:lnTo>
                  <a:lnTo>
                    <a:pt x="0" y="78"/>
                  </a:lnTo>
                  <a:lnTo>
                    <a:pt x="8" y="95"/>
                  </a:lnTo>
                  <a:lnTo>
                    <a:pt x="8" y="95"/>
                  </a:lnTo>
                  <a:lnTo>
                    <a:pt x="35" y="75"/>
                  </a:lnTo>
                  <a:lnTo>
                    <a:pt x="35" y="86"/>
                  </a:lnTo>
                  <a:lnTo>
                    <a:pt x="54" y="86"/>
                  </a:lnTo>
                  <a:lnTo>
                    <a:pt x="54" y="95"/>
                  </a:lnTo>
                  <a:lnTo>
                    <a:pt x="54" y="95"/>
                  </a:lnTo>
                  <a:lnTo>
                    <a:pt x="52" y="126"/>
                  </a:lnTo>
                  <a:lnTo>
                    <a:pt x="8" y="126"/>
                  </a:lnTo>
                  <a:lnTo>
                    <a:pt x="8" y="142"/>
                  </a:lnTo>
                  <a:lnTo>
                    <a:pt x="49" y="142"/>
                  </a:lnTo>
                  <a:lnTo>
                    <a:pt x="49" y="142"/>
                  </a:lnTo>
                  <a:lnTo>
                    <a:pt x="43" y="159"/>
                  </a:lnTo>
                  <a:lnTo>
                    <a:pt x="39" y="167"/>
                  </a:lnTo>
                  <a:lnTo>
                    <a:pt x="35" y="175"/>
                  </a:lnTo>
                  <a:lnTo>
                    <a:pt x="22" y="188"/>
                  </a:lnTo>
                  <a:lnTo>
                    <a:pt x="6" y="199"/>
                  </a:lnTo>
                  <a:lnTo>
                    <a:pt x="16" y="215"/>
                  </a:lnTo>
                  <a:lnTo>
                    <a:pt x="16" y="215"/>
                  </a:lnTo>
                  <a:lnTo>
                    <a:pt x="25" y="208"/>
                  </a:lnTo>
                  <a:lnTo>
                    <a:pt x="35" y="200"/>
                  </a:lnTo>
                  <a:lnTo>
                    <a:pt x="43" y="192"/>
                  </a:lnTo>
                  <a:lnTo>
                    <a:pt x="51" y="184"/>
                  </a:lnTo>
                  <a:lnTo>
                    <a:pt x="57" y="175"/>
                  </a:lnTo>
                  <a:lnTo>
                    <a:pt x="62" y="164"/>
                  </a:lnTo>
                  <a:lnTo>
                    <a:pt x="65" y="154"/>
                  </a:lnTo>
                  <a:lnTo>
                    <a:pt x="68" y="142"/>
                  </a:lnTo>
                  <a:lnTo>
                    <a:pt x="100" y="142"/>
                  </a:lnTo>
                  <a:lnTo>
                    <a:pt x="100" y="191"/>
                  </a:lnTo>
                  <a:lnTo>
                    <a:pt x="100" y="191"/>
                  </a:lnTo>
                  <a:lnTo>
                    <a:pt x="100" y="200"/>
                  </a:lnTo>
                  <a:lnTo>
                    <a:pt x="105" y="207"/>
                  </a:lnTo>
                  <a:lnTo>
                    <a:pt x="108" y="210"/>
                  </a:lnTo>
                  <a:lnTo>
                    <a:pt x="111" y="211"/>
                  </a:lnTo>
                  <a:lnTo>
                    <a:pt x="122" y="213"/>
                  </a:lnTo>
                  <a:lnTo>
                    <a:pt x="122" y="213"/>
                  </a:lnTo>
                  <a:lnTo>
                    <a:pt x="136" y="213"/>
                  </a:lnTo>
                  <a:lnTo>
                    <a:pt x="136" y="213"/>
                  </a:lnTo>
                  <a:lnTo>
                    <a:pt x="149" y="213"/>
                  </a:lnTo>
                  <a:lnTo>
                    <a:pt x="149" y="213"/>
                  </a:lnTo>
                  <a:lnTo>
                    <a:pt x="160" y="211"/>
                  </a:lnTo>
                  <a:lnTo>
                    <a:pt x="163" y="210"/>
                  </a:lnTo>
                  <a:lnTo>
                    <a:pt x="166" y="207"/>
                  </a:lnTo>
                  <a:lnTo>
                    <a:pt x="171" y="200"/>
                  </a:lnTo>
                  <a:lnTo>
                    <a:pt x="171" y="191"/>
                  </a:lnTo>
                  <a:lnTo>
                    <a:pt x="171" y="165"/>
                  </a:lnTo>
                  <a:lnTo>
                    <a:pt x="155" y="165"/>
                  </a:lnTo>
                  <a:lnTo>
                    <a:pt x="155" y="184"/>
                  </a:lnTo>
                  <a:close/>
                  <a:moveTo>
                    <a:pt x="87" y="24"/>
                  </a:moveTo>
                  <a:lnTo>
                    <a:pt x="87" y="24"/>
                  </a:lnTo>
                  <a:lnTo>
                    <a:pt x="97" y="35"/>
                  </a:lnTo>
                  <a:lnTo>
                    <a:pt x="108" y="48"/>
                  </a:lnTo>
                  <a:lnTo>
                    <a:pt x="133" y="70"/>
                  </a:lnTo>
                  <a:lnTo>
                    <a:pt x="41" y="70"/>
                  </a:lnTo>
                  <a:lnTo>
                    <a:pt x="41" y="70"/>
                  </a:lnTo>
                  <a:lnTo>
                    <a:pt x="66" y="48"/>
                  </a:lnTo>
                  <a:lnTo>
                    <a:pt x="87" y="24"/>
                  </a:lnTo>
                  <a:lnTo>
                    <a:pt x="87" y="24"/>
                  </a:lnTo>
                  <a:close/>
                  <a:moveTo>
                    <a:pt x="71" y="126"/>
                  </a:moveTo>
                  <a:lnTo>
                    <a:pt x="71" y="126"/>
                  </a:lnTo>
                  <a:lnTo>
                    <a:pt x="73" y="97"/>
                  </a:lnTo>
                  <a:lnTo>
                    <a:pt x="73" y="86"/>
                  </a:lnTo>
                  <a:lnTo>
                    <a:pt x="100" y="86"/>
                  </a:lnTo>
                  <a:lnTo>
                    <a:pt x="100" y="126"/>
                  </a:lnTo>
                  <a:lnTo>
                    <a:pt x="71" y="126"/>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3" name="Freeform 299"/>
            <p:cNvSpPr>
              <a:spLocks noChangeAspect="1" noEditPoints="1"/>
            </p:cNvSpPr>
            <p:nvPr userDrawn="1"/>
          </p:nvSpPr>
          <p:spPr bwMode="auto">
            <a:xfrm>
              <a:off x="2889333" y="6134431"/>
              <a:ext cx="198828" cy="198799"/>
            </a:xfrm>
            <a:custGeom>
              <a:avLst/>
              <a:gdLst/>
              <a:ahLst/>
              <a:cxnLst>
                <a:cxn ang="0">
                  <a:pos x="65" y="39"/>
                </a:cxn>
                <a:cxn ang="0">
                  <a:pos x="19" y="39"/>
                </a:cxn>
                <a:cxn ang="0">
                  <a:pos x="19" y="39"/>
                </a:cxn>
                <a:cxn ang="0">
                  <a:pos x="21" y="44"/>
                </a:cxn>
                <a:cxn ang="0">
                  <a:pos x="24" y="47"/>
                </a:cxn>
                <a:cxn ang="0">
                  <a:pos x="29" y="50"/>
                </a:cxn>
                <a:cxn ang="0">
                  <a:pos x="35" y="52"/>
                </a:cxn>
                <a:cxn ang="0">
                  <a:pos x="35" y="52"/>
                </a:cxn>
                <a:cxn ang="0">
                  <a:pos x="40" y="50"/>
                </a:cxn>
                <a:cxn ang="0">
                  <a:pos x="43" y="49"/>
                </a:cxn>
                <a:cxn ang="0">
                  <a:pos x="49" y="44"/>
                </a:cxn>
                <a:cxn ang="0">
                  <a:pos x="62" y="55"/>
                </a:cxn>
                <a:cxn ang="0">
                  <a:pos x="62" y="55"/>
                </a:cxn>
                <a:cxn ang="0">
                  <a:pos x="56" y="60"/>
                </a:cxn>
                <a:cxn ang="0">
                  <a:pos x="49" y="63"/>
                </a:cxn>
                <a:cxn ang="0">
                  <a:pos x="43" y="66"/>
                </a:cxn>
                <a:cxn ang="0">
                  <a:pos x="35" y="66"/>
                </a:cxn>
                <a:cxn ang="0">
                  <a:pos x="35" y="66"/>
                </a:cxn>
                <a:cxn ang="0">
                  <a:pos x="27" y="66"/>
                </a:cxn>
                <a:cxn ang="0">
                  <a:pos x="21" y="65"/>
                </a:cxn>
                <a:cxn ang="0">
                  <a:pos x="14" y="61"/>
                </a:cxn>
                <a:cxn ang="0">
                  <a:pos x="10" y="57"/>
                </a:cxn>
                <a:cxn ang="0">
                  <a:pos x="5" y="52"/>
                </a:cxn>
                <a:cxn ang="0">
                  <a:pos x="2" y="47"/>
                </a:cxn>
                <a:cxn ang="0">
                  <a:pos x="0" y="41"/>
                </a:cxn>
                <a:cxn ang="0">
                  <a:pos x="0" y="33"/>
                </a:cxn>
                <a:cxn ang="0">
                  <a:pos x="0" y="33"/>
                </a:cxn>
                <a:cxn ang="0">
                  <a:pos x="0" y="27"/>
                </a:cxn>
                <a:cxn ang="0">
                  <a:pos x="2" y="20"/>
                </a:cxn>
                <a:cxn ang="0">
                  <a:pos x="5" y="14"/>
                </a:cxn>
                <a:cxn ang="0">
                  <a:pos x="8" y="9"/>
                </a:cxn>
                <a:cxn ang="0">
                  <a:pos x="13" y="4"/>
                </a:cxn>
                <a:cxn ang="0">
                  <a:pos x="19" y="1"/>
                </a:cxn>
                <a:cxn ang="0">
                  <a:pos x="26" y="0"/>
                </a:cxn>
                <a:cxn ang="0">
                  <a:pos x="32" y="0"/>
                </a:cxn>
                <a:cxn ang="0">
                  <a:pos x="32" y="0"/>
                </a:cxn>
                <a:cxn ang="0">
                  <a:pos x="40" y="0"/>
                </a:cxn>
                <a:cxn ang="0">
                  <a:pos x="48" y="1"/>
                </a:cxn>
                <a:cxn ang="0">
                  <a:pos x="53" y="6"/>
                </a:cxn>
                <a:cxn ang="0">
                  <a:pos x="57" y="11"/>
                </a:cxn>
                <a:cxn ang="0">
                  <a:pos x="62" y="15"/>
                </a:cxn>
                <a:cxn ang="0">
                  <a:pos x="64" y="23"/>
                </a:cxn>
                <a:cxn ang="0">
                  <a:pos x="65" y="30"/>
                </a:cxn>
                <a:cxn ang="0">
                  <a:pos x="65" y="39"/>
                </a:cxn>
                <a:cxn ang="0">
                  <a:pos x="65" y="39"/>
                </a:cxn>
                <a:cxn ang="0">
                  <a:pos x="46" y="25"/>
                </a:cxn>
                <a:cxn ang="0">
                  <a:pos x="46" y="25"/>
                </a:cxn>
                <a:cxn ang="0">
                  <a:pos x="45" y="20"/>
                </a:cxn>
                <a:cxn ang="0">
                  <a:pos x="41" y="17"/>
                </a:cxn>
                <a:cxn ang="0">
                  <a:pos x="38" y="14"/>
                </a:cxn>
                <a:cxn ang="0">
                  <a:pos x="34" y="14"/>
                </a:cxn>
                <a:cxn ang="0">
                  <a:pos x="34" y="14"/>
                </a:cxn>
                <a:cxn ang="0">
                  <a:pos x="27" y="14"/>
                </a:cxn>
                <a:cxn ang="0">
                  <a:pos x="24" y="17"/>
                </a:cxn>
                <a:cxn ang="0">
                  <a:pos x="21" y="20"/>
                </a:cxn>
                <a:cxn ang="0">
                  <a:pos x="19" y="25"/>
                </a:cxn>
                <a:cxn ang="0">
                  <a:pos x="46" y="25"/>
                </a:cxn>
              </a:cxnLst>
              <a:rect l="0" t="0" r="r" b="b"/>
              <a:pathLst>
                <a:path w="65" h="66">
                  <a:moveTo>
                    <a:pt x="65" y="39"/>
                  </a:moveTo>
                  <a:lnTo>
                    <a:pt x="19" y="39"/>
                  </a:lnTo>
                  <a:lnTo>
                    <a:pt x="19" y="39"/>
                  </a:lnTo>
                  <a:lnTo>
                    <a:pt x="21" y="44"/>
                  </a:lnTo>
                  <a:lnTo>
                    <a:pt x="24" y="47"/>
                  </a:lnTo>
                  <a:lnTo>
                    <a:pt x="29" y="50"/>
                  </a:lnTo>
                  <a:lnTo>
                    <a:pt x="35" y="52"/>
                  </a:lnTo>
                  <a:lnTo>
                    <a:pt x="35" y="52"/>
                  </a:lnTo>
                  <a:lnTo>
                    <a:pt x="40" y="50"/>
                  </a:lnTo>
                  <a:lnTo>
                    <a:pt x="43" y="49"/>
                  </a:lnTo>
                  <a:lnTo>
                    <a:pt x="49" y="44"/>
                  </a:lnTo>
                  <a:lnTo>
                    <a:pt x="62" y="55"/>
                  </a:lnTo>
                  <a:lnTo>
                    <a:pt x="62" y="55"/>
                  </a:lnTo>
                  <a:lnTo>
                    <a:pt x="56" y="60"/>
                  </a:lnTo>
                  <a:lnTo>
                    <a:pt x="49" y="63"/>
                  </a:lnTo>
                  <a:lnTo>
                    <a:pt x="43" y="66"/>
                  </a:lnTo>
                  <a:lnTo>
                    <a:pt x="35" y="66"/>
                  </a:lnTo>
                  <a:lnTo>
                    <a:pt x="35" y="66"/>
                  </a:lnTo>
                  <a:lnTo>
                    <a:pt x="27" y="66"/>
                  </a:lnTo>
                  <a:lnTo>
                    <a:pt x="21" y="65"/>
                  </a:lnTo>
                  <a:lnTo>
                    <a:pt x="14" y="61"/>
                  </a:lnTo>
                  <a:lnTo>
                    <a:pt x="10" y="57"/>
                  </a:lnTo>
                  <a:lnTo>
                    <a:pt x="5" y="52"/>
                  </a:lnTo>
                  <a:lnTo>
                    <a:pt x="2" y="47"/>
                  </a:lnTo>
                  <a:lnTo>
                    <a:pt x="0" y="41"/>
                  </a:lnTo>
                  <a:lnTo>
                    <a:pt x="0" y="33"/>
                  </a:lnTo>
                  <a:lnTo>
                    <a:pt x="0" y="33"/>
                  </a:lnTo>
                  <a:lnTo>
                    <a:pt x="0" y="27"/>
                  </a:lnTo>
                  <a:lnTo>
                    <a:pt x="2" y="20"/>
                  </a:lnTo>
                  <a:lnTo>
                    <a:pt x="5" y="14"/>
                  </a:lnTo>
                  <a:lnTo>
                    <a:pt x="8" y="9"/>
                  </a:lnTo>
                  <a:lnTo>
                    <a:pt x="13" y="4"/>
                  </a:lnTo>
                  <a:lnTo>
                    <a:pt x="19" y="1"/>
                  </a:lnTo>
                  <a:lnTo>
                    <a:pt x="26" y="0"/>
                  </a:lnTo>
                  <a:lnTo>
                    <a:pt x="32" y="0"/>
                  </a:lnTo>
                  <a:lnTo>
                    <a:pt x="32" y="0"/>
                  </a:lnTo>
                  <a:lnTo>
                    <a:pt x="40" y="0"/>
                  </a:lnTo>
                  <a:lnTo>
                    <a:pt x="48" y="1"/>
                  </a:lnTo>
                  <a:lnTo>
                    <a:pt x="53" y="6"/>
                  </a:lnTo>
                  <a:lnTo>
                    <a:pt x="57" y="11"/>
                  </a:lnTo>
                  <a:lnTo>
                    <a:pt x="62" y="15"/>
                  </a:lnTo>
                  <a:lnTo>
                    <a:pt x="64" y="23"/>
                  </a:lnTo>
                  <a:lnTo>
                    <a:pt x="65" y="30"/>
                  </a:lnTo>
                  <a:lnTo>
                    <a:pt x="65" y="39"/>
                  </a:lnTo>
                  <a:lnTo>
                    <a:pt x="65" y="39"/>
                  </a:lnTo>
                  <a:close/>
                  <a:moveTo>
                    <a:pt x="46" y="25"/>
                  </a:moveTo>
                  <a:lnTo>
                    <a:pt x="46" y="25"/>
                  </a:lnTo>
                  <a:lnTo>
                    <a:pt x="45" y="20"/>
                  </a:lnTo>
                  <a:lnTo>
                    <a:pt x="41" y="17"/>
                  </a:lnTo>
                  <a:lnTo>
                    <a:pt x="38" y="14"/>
                  </a:lnTo>
                  <a:lnTo>
                    <a:pt x="34" y="14"/>
                  </a:lnTo>
                  <a:lnTo>
                    <a:pt x="34" y="14"/>
                  </a:lnTo>
                  <a:lnTo>
                    <a:pt x="27" y="14"/>
                  </a:lnTo>
                  <a:lnTo>
                    <a:pt x="24" y="17"/>
                  </a:lnTo>
                  <a:lnTo>
                    <a:pt x="21"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4" name="Freeform 300"/>
            <p:cNvSpPr>
              <a:spLocks noChangeAspect="1"/>
            </p:cNvSpPr>
            <p:nvPr userDrawn="1"/>
          </p:nvSpPr>
          <p:spPr bwMode="auto">
            <a:xfrm>
              <a:off x="2696530" y="6134431"/>
              <a:ext cx="132552" cy="180726"/>
            </a:xfrm>
            <a:custGeom>
              <a:avLst/>
              <a:gdLst/>
              <a:ahLst/>
              <a:cxnLst>
                <a:cxn ang="0">
                  <a:pos x="0" y="1"/>
                </a:cxn>
                <a:cxn ang="0">
                  <a:pos x="20" y="1"/>
                </a:cxn>
                <a:cxn ang="0">
                  <a:pos x="20" y="11"/>
                </a:cxn>
                <a:cxn ang="0">
                  <a:pos x="20" y="11"/>
                </a:cxn>
                <a:cxn ang="0">
                  <a:pos x="20" y="11"/>
                </a:cxn>
                <a:cxn ang="0">
                  <a:pos x="24" y="6"/>
                </a:cxn>
                <a:cxn ang="0">
                  <a:pos x="28" y="3"/>
                </a:cxn>
                <a:cxn ang="0">
                  <a:pos x="33" y="0"/>
                </a:cxn>
                <a:cxn ang="0">
                  <a:pos x="39" y="0"/>
                </a:cxn>
                <a:cxn ang="0">
                  <a:pos x="39" y="0"/>
                </a:cxn>
                <a:cxn ang="0">
                  <a:pos x="46" y="0"/>
                </a:cxn>
                <a:cxn ang="0">
                  <a:pos x="46" y="19"/>
                </a:cxn>
                <a:cxn ang="0">
                  <a:pos x="46" y="19"/>
                </a:cxn>
                <a:cxn ang="0">
                  <a:pos x="36" y="17"/>
                </a:cxn>
                <a:cxn ang="0">
                  <a:pos x="36" y="17"/>
                </a:cxn>
                <a:cxn ang="0">
                  <a:pos x="30" y="17"/>
                </a:cxn>
                <a:cxn ang="0">
                  <a:pos x="25" y="20"/>
                </a:cxn>
                <a:cxn ang="0">
                  <a:pos x="22" y="27"/>
                </a:cxn>
                <a:cxn ang="0">
                  <a:pos x="20" y="36"/>
                </a:cxn>
                <a:cxn ang="0">
                  <a:pos x="20" y="65"/>
                </a:cxn>
                <a:cxn ang="0">
                  <a:pos x="0" y="65"/>
                </a:cxn>
                <a:cxn ang="0">
                  <a:pos x="0" y="1"/>
                </a:cxn>
              </a:cxnLst>
              <a:rect l="0" t="0" r="r" b="b"/>
              <a:pathLst>
                <a:path w="46" h="65">
                  <a:moveTo>
                    <a:pt x="0" y="1"/>
                  </a:moveTo>
                  <a:lnTo>
                    <a:pt x="20" y="1"/>
                  </a:lnTo>
                  <a:lnTo>
                    <a:pt x="20" y="11"/>
                  </a:lnTo>
                  <a:lnTo>
                    <a:pt x="20" y="11"/>
                  </a:lnTo>
                  <a:lnTo>
                    <a:pt x="20" y="11"/>
                  </a:lnTo>
                  <a:lnTo>
                    <a:pt x="24" y="6"/>
                  </a:lnTo>
                  <a:lnTo>
                    <a:pt x="28" y="3"/>
                  </a:lnTo>
                  <a:lnTo>
                    <a:pt x="33" y="0"/>
                  </a:lnTo>
                  <a:lnTo>
                    <a:pt x="39" y="0"/>
                  </a:lnTo>
                  <a:lnTo>
                    <a:pt x="39" y="0"/>
                  </a:lnTo>
                  <a:lnTo>
                    <a:pt x="46" y="0"/>
                  </a:lnTo>
                  <a:lnTo>
                    <a:pt x="46" y="19"/>
                  </a:lnTo>
                  <a:lnTo>
                    <a:pt x="46" y="19"/>
                  </a:lnTo>
                  <a:lnTo>
                    <a:pt x="36" y="17"/>
                  </a:lnTo>
                  <a:lnTo>
                    <a:pt x="36" y="17"/>
                  </a:lnTo>
                  <a:lnTo>
                    <a:pt x="30" y="17"/>
                  </a:lnTo>
                  <a:lnTo>
                    <a:pt x="25" y="20"/>
                  </a:lnTo>
                  <a:lnTo>
                    <a:pt x="22" y="27"/>
                  </a:lnTo>
                  <a:lnTo>
                    <a:pt x="20" y="36"/>
                  </a:lnTo>
                  <a:lnTo>
                    <a:pt x="20"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5" name="Freeform 301"/>
            <p:cNvSpPr>
              <a:spLocks noChangeAspect="1"/>
            </p:cNvSpPr>
            <p:nvPr userDrawn="1"/>
          </p:nvSpPr>
          <p:spPr bwMode="auto">
            <a:xfrm>
              <a:off x="7010487" y="6266963"/>
              <a:ext cx="66276" cy="72290"/>
            </a:xfrm>
            <a:custGeom>
              <a:avLst/>
              <a:gdLst/>
              <a:ahLst/>
              <a:cxnLst>
                <a:cxn ang="0">
                  <a:pos x="13" y="0"/>
                </a:cxn>
                <a:cxn ang="0">
                  <a:pos x="13" y="0"/>
                </a:cxn>
                <a:cxn ang="0">
                  <a:pos x="16" y="2"/>
                </a:cxn>
                <a:cxn ang="0">
                  <a:pos x="21" y="3"/>
                </a:cxn>
                <a:cxn ang="0">
                  <a:pos x="22" y="8"/>
                </a:cxn>
                <a:cxn ang="0">
                  <a:pos x="24" y="11"/>
                </a:cxn>
                <a:cxn ang="0">
                  <a:pos x="24" y="11"/>
                </a:cxn>
                <a:cxn ang="0">
                  <a:pos x="22" y="16"/>
                </a:cxn>
                <a:cxn ang="0">
                  <a:pos x="21" y="19"/>
                </a:cxn>
                <a:cxn ang="0">
                  <a:pos x="16" y="22"/>
                </a:cxn>
                <a:cxn ang="0">
                  <a:pos x="13" y="24"/>
                </a:cxn>
                <a:cxn ang="0">
                  <a:pos x="13" y="24"/>
                </a:cxn>
                <a:cxn ang="0">
                  <a:pos x="8" y="22"/>
                </a:cxn>
                <a:cxn ang="0">
                  <a:pos x="3" y="21"/>
                </a:cxn>
                <a:cxn ang="0">
                  <a:pos x="2" y="16"/>
                </a:cxn>
                <a:cxn ang="0">
                  <a:pos x="0" y="13"/>
                </a:cxn>
                <a:cxn ang="0">
                  <a:pos x="0" y="13"/>
                </a:cxn>
                <a:cxn ang="0">
                  <a:pos x="2" y="8"/>
                </a:cxn>
                <a:cxn ang="0">
                  <a:pos x="3" y="3"/>
                </a:cxn>
                <a:cxn ang="0">
                  <a:pos x="8" y="2"/>
                </a:cxn>
                <a:cxn ang="0">
                  <a:pos x="13" y="0"/>
                </a:cxn>
                <a:cxn ang="0">
                  <a:pos x="13" y="0"/>
                </a:cxn>
              </a:cxnLst>
              <a:rect l="0" t="0" r="r" b="b"/>
              <a:pathLst>
                <a:path w="24" h="24">
                  <a:moveTo>
                    <a:pt x="13" y="0"/>
                  </a:moveTo>
                  <a:lnTo>
                    <a:pt x="13" y="0"/>
                  </a:lnTo>
                  <a:lnTo>
                    <a:pt x="16" y="2"/>
                  </a:lnTo>
                  <a:lnTo>
                    <a:pt x="21" y="3"/>
                  </a:lnTo>
                  <a:lnTo>
                    <a:pt x="22" y="8"/>
                  </a:lnTo>
                  <a:lnTo>
                    <a:pt x="24" y="11"/>
                  </a:lnTo>
                  <a:lnTo>
                    <a:pt x="24" y="11"/>
                  </a:lnTo>
                  <a:lnTo>
                    <a:pt x="22" y="16"/>
                  </a:lnTo>
                  <a:lnTo>
                    <a:pt x="21" y="19"/>
                  </a:lnTo>
                  <a:lnTo>
                    <a:pt x="16" y="22"/>
                  </a:lnTo>
                  <a:lnTo>
                    <a:pt x="13" y="24"/>
                  </a:lnTo>
                  <a:lnTo>
                    <a:pt x="13" y="24"/>
                  </a:lnTo>
                  <a:lnTo>
                    <a:pt x="8" y="22"/>
                  </a:lnTo>
                  <a:lnTo>
                    <a:pt x="3" y="21"/>
                  </a:lnTo>
                  <a:lnTo>
                    <a:pt x="2" y="16"/>
                  </a:lnTo>
                  <a:lnTo>
                    <a:pt x="0" y="13"/>
                  </a:lnTo>
                  <a:lnTo>
                    <a:pt x="0" y="13"/>
                  </a:lnTo>
                  <a:lnTo>
                    <a:pt x="2" y="8"/>
                  </a:lnTo>
                  <a:lnTo>
                    <a:pt x="3" y="3"/>
                  </a:lnTo>
                  <a:lnTo>
                    <a:pt x="8" y="2"/>
                  </a:lnTo>
                  <a:lnTo>
                    <a:pt x="13" y="0"/>
                  </a:lnTo>
                  <a:lnTo>
                    <a:pt x="13"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6" name="Freeform 302"/>
            <p:cNvSpPr>
              <a:spLocks noChangeAspect="1"/>
            </p:cNvSpPr>
            <p:nvPr userDrawn="1"/>
          </p:nvSpPr>
          <p:spPr bwMode="auto">
            <a:xfrm>
              <a:off x="6522456" y="6134431"/>
              <a:ext cx="138577" cy="180726"/>
            </a:xfrm>
            <a:custGeom>
              <a:avLst/>
              <a:gdLst/>
              <a:ahLst/>
              <a:cxnLst>
                <a:cxn ang="0">
                  <a:pos x="0" y="1"/>
                </a:cxn>
                <a:cxn ang="0">
                  <a:pos x="21" y="1"/>
                </a:cxn>
                <a:cxn ang="0">
                  <a:pos x="21" y="11"/>
                </a:cxn>
                <a:cxn ang="0">
                  <a:pos x="21" y="11"/>
                </a:cxn>
                <a:cxn ang="0">
                  <a:pos x="21" y="11"/>
                </a:cxn>
                <a:cxn ang="0">
                  <a:pos x="24" y="6"/>
                </a:cxn>
                <a:cxn ang="0">
                  <a:pos x="29" y="3"/>
                </a:cxn>
                <a:cxn ang="0">
                  <a:pos x="34" y="0"/>
                </a:cxn>
                <a:cxn ang="0">
                  <a:pos x="40" y="0"/>
                </a:cxn>
                <a:cxn ang="0">
                  <a:pos x="40" y="0"/>
                </a:cxn>
                <a:cxn ang="0">
                  <a:pos x="46" y="0"/>
                </a:cxn>
                <a:cxn ang="0">
                  <a:pos x="46" y="19"/>
                </a:cxn>
                <a:cxn ang="0">
                  <a:pos x="46" y="19"/>
                </a:cxn>
                <a:cxn ang="0">
                  <a:pos x="38" y="17"/>
                </a:cxn>
                <a:cxn ang="0">
                  <a:pos x="38" y="17"/>
                </a:cxn>
                <a:cxn ang="0">
                  <a:pos x="32" y="17"/>
                </a:cxn>
                <a:cxn ang="0">
                  <a:pos x="26" y="20"/>
                </a:cxn>
                <a:cxn ang="0">
                  <a:pos x="22" y="27"/>
                </a:cxn>
                <a:cxn ang="0">
                  <a:pos x="21" y="36"/>
                </a:cxn>
                <a:cxn ang="0">
                  <a:pos x="21" y="65"/>
                </a:cxn>
                <a:cxn ang="0">
                  <a:pos x="0" y="65"/>
                </a:cxn>
                <a:cxn ang="0">
                  <a:pos x="0" y="1"/>
                </a:cxn>
              </a:cxnLst>
              <a:rect l="0" t="0" r="r" b="b"/>
              <a:pathLst>
                <a:path w="46" h="65">
                  <a:moveTo>
                    <a:pt x="0" y="1"/>
                  </a:moveTo>
                  <a:lnTo>
                    <a:pt x="21" y="1"/>
                  </a:lnTo>
                  <a:lnTo>
                    <a:pt x="21" y="11"/>
                  </a:lnTo>
                  <a:lnTo>
                    <a:pt x="21" y="11"/>
                  </a:lnTo>
                  <a:lnTo>
                    <a:pt x="21" y="11"/>
                  </a:lnTo>
                  <a:lnTo>
                    <a:pt x="24" y="6"/>
                  </a:lnTo>
                  <a:lnTo>
                    <a:pt x="29" y="3"/>
                  </a:lnTo>
                  <a:lnTo>
                    <a:pt x="34" y="0"/>
                  </a:lnTo>
                  <a:lnTo>
                    <a:pt x="40" y="0"/>
                  </a:lnTo>
                  <a:lnTo>
                    <a:pt x="40" y="0"/>
                  </a:lnTo>
                  <a:lnTo>
                    <a:pt x="46" y="0"/>
                  </a:lnTo>
                  <a:lnTo>
                    <a:pt x="46" y="19"/>
                  </a:lnTo>
                  <a:lnTo>
                    <a:pt x="46" y="19"/>
                  </a:lnTo>
                  <a:lnTo>
                    <a:pt x="38" y="17"/>
                  </a:lnTo>
                  <a:lnTo>
                    <a:pt x="38" y="17"/>
                  </a:lnTo>
                  <a:lnTo>
                    <a:pt x="32" y="17"/>
                  </a:lnTo>
                  <a:lnTo>
                    <a:pt x="26" y="20"/>
                  </a:lnTo>
                  <a:lnTo>
                    <a:pt x="22" y="27"/>
                  </a:lnTo>
                  <a:lnTo>
                    <a:pt x="21" y="36"/>
                  </a:lnTo>
                  <a:lnTo>
                    <a:pt x="21"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7" name="Freeform 303"/>
            <p:cNvSpPr>
              <a:spLocks noChangeAspect="1" noEditPoints="1"/>
            </p:cNvSpPr>
            <p:nvPr userDrawn="1"/>
          </p:nvSpPr>
          <p:spPr bwMode="auto">
            <a:xfrm>
              <a:off x="6721283" y="6134431"/>
              <a:ext cx="198828" cy="198799"/>
            </a:xfrm>
            <a:custGeom>
              <a:avLst/>
              <a:gdLst/>
              <a:ahLst/>
              <a:cxnLst>
                <a:cxn ang="0">
                  <a:pos x="66" y="39"/>
                </a:cxn>
                <a:cxn ang="0">
                  <a:pos x="20" y="39"/>
                </a:cxn>
                <a:cxn ang="0">
                  <a:pos x="20" y="39"/>
                </a:cxn>
                <a:cxn ang="0">
                  <a:pos x="22" y="44"/>
                </a:cxn>
                <a:cxn ang="0">
                  <a:pos x="25" y="47"/>
                </a:cxn>
                <a:cxn ang="0">
                  <a:pos x="30" y="50"/>
                </a:cxn>
                <a:cxn ang="0">
                  <a:pos x="35" y="52"/>
                </a:cxn>
                <a:cxn ang="0">
                  <a:pos x="35" y="52"/>
                </a:cxn>
                <a:cxn ang="0">
                  <a:pos x="39" y="50"/>
                </a:cxn>
                <a:cxn ang="0">
                  <a:pos x="44" y="49"/>
                </a:cxn>
                <a:cxn ang="0">
                  <a:pos x="49" y="44"/>
                </a:cxn>
                <a:cxn ang="0">
                  <a:pos x="62" y="55"/>
                </a:cxn>
                <a:cxn ang="0">
                  <a:pos x="62" y="55"/>
                </a:cxn>
                <a:cxn ang="0">
                  <a:pos x="57" y="60"/>
                </a:cxn>
                <a:cxn ang="0">
                  <a:pos x="51" y="63"/>
                </a:cxn>
                <a:cxn ang="0">
                  <a:pos x="43" y="66"/>
                </a:cxn>
                <a:cxn ang="0">
                  <a:pos x="35" y="66"/>
                </a:cxn>
                <a:cxn ang="0">
                  <a:pos x="35" y="66"/>
                </a:cxn>
                <a:cxn ang="0">
                  <a:pos x="28" y="66"/>
                </a:cxn>
                <a:cxn ang="0">
                  <a:pos x="20" y="65"/>
                </a:cxn>
                <a:cxn ang="0">
                  <a:pos x="16" y="61"/>
                </a:cxn>
                <a:cxn ang="0">
                  <a:pos x="9" y="57"/>
                </a:cxn>
                <a:cxn ang="0">
                  <a:pos x="6" y="52"/>
                </a:cxn>
                <a:cxn ang="0">
                  <a:pos x="3" y="47"/>
                </a:cxn>
                <a:cxn ang="0">
                  <a:pos x="0" y="41"/>
                </a:cxn>
                <a:cxn ang="0">
                  <a:pos x="0" y="33"/>
                </a:cxn>
                <a:cxn ang="0">
                  <a:pos x="0" y="33"/>
                </a:cxn>
                <a:cxn ang="0">
                  <a:pos x="0" y="27"/>
                </a:cxn>
                <a:cxn ang="0">
                  <a:pos x="1" y="20"/>
                </a:cxn>
                <a:cxn ang="0">
                  <a:pos x="5" y="14"/>
                </a:cxn>
                <a:cxn ang="0">
                  <a:pos x="9" y="9"/>
                </a:cxn>
                <a:cxn ang="0">
                  <a:pos x="14" y="4"/>
                </a:cxn>
                <a:cxn ang="0">
                  <a:pos x="19" y="1"/>
                </a:cxn>
                <a:cxn ang="0">
                  <a:pos x="25" y="0"/>
                </a:cxn>
                <a:cxn ang="0">
                  <a:pos x="33" y="0"/>
                </a:cxn>
                <a:cxn ang="0">
                  <a:pos x="33" y="0"/>
                </a:cxn>
                <a:cxn ang="0">
                  <a:pos x="41" y="0"/>
                </a:cxn>
                <a:cxn ang="0">
                  <a:pos x="47" y="1"/>
                </a:cxn>
                <a:cxn ang="0">
                  <a:pos x="54" y="6"/>
                </a:cxn>
                <a:cxn ang="0">
                  <a:pos x="59" y="11"/>
                </a:cxn>
                <a:cxn ang="0">
                  <a:pos x="62" y="15"/>
                </a:cxn>
                <a:cxn ang="0">
                  <a:pos x="65" y="23"/>
                </a:cxn>
                <a:cxn ang="0">
                  <a:pos x="66" y="30"/>
                </a:cxn>
                <a:cxn ang="0">
                  <a:pos x="66" y="39"/>
                </a:cxn>
                <a:cxn ang="0">
                  <a:pos x="66" y="39"/>
                </a:cxn>
                <a:cxn ang="0">
                  <a:pos x="46" y="25"/>
                </a:cxn>
                <a:cxn ang="0">
                  <a:pos x="46" y="25"/>
                </a:cxn>
                <a:cxn ang="0">
                  <a:pos x="44" y="20"/>
                </a:cxn>
                <a:cxn ang="0">
                  <a:pos x="43" y="17"/>
                </a:cxn>
                <a:cxn ang="0">
                  <a:pos x="38" y="14"/>
                </a:cxn>
                <a:cxn ang="0">
                  <a:pos x="33" y="14"/>
                </a:cxn>
                <a:cxn ang="0">
                  <a:pos x="33" y="14"/>
                </a:cxn>
                <a:cxn ang="0">
                  <a:pos x="28" y="14"/>
                </a:cxn>
                <a:cxn ang="0">
                  <a:pos x="24" y="17"/>
                </a:cxn>
                <a:cxn ang="0">
                  <a:pos x="20" y="20"/>
                </a:cxn>
                <a:cxn ang="0">
                  <a:pos x="20" y="25"/>
                </a:cxn>
                <a:cxn ang="0">
                  <a:pos x="46" y="25"/>
                </a:cxn>
              </a:cxnLst>
              <a:rect l="0" t="0" r="r" b="b"/>
              <a:pathLst>
                <a:path w="66" h="66">
                  <a:moveTo>
                    <a:pt x="66" y="39"/>
                  </a:moveTo>
                  <a:lnTo>
                    <a:pt x="20" y="39"/>
                  </a:lnTo>
                  <a:lnTo>
                    <a:pt x="20" y="39"/>
                  </a:lnTo>
                  <a:lnTo>
                    <a:pt x="22" y="44"/>
                  </a:lnTo>
                  <a:lnTo>
                    <a:pt x="25" y="47"/>
                  </a:lnTo>
                  <a:lnTo>
                    <a:pt x="30" y="50"/>
                  </a:lnTo>
                  <a:lnTo>
                    <a:pt x="35" y="52"/>
                  </a:lnTo>
                  <a:lnTo>
                    <a:pt x="35" y="52"/>
                  </a:lnTo>
                  <a:lnTo>
                    <a:pt x="39" y="50"/>
                  </a:lnTo>
                  <a:lnTo>
                    <a:pt x="44" y="49"/>
                  </a:lnTo>
                  <a:lnTo>
                    <a:pt x="49" y="44"/>
                  </a:lnTo>
                  <a:lnTo>
                    <a:pt x="62" y="55"/>
                  </a:lnTo>
                  <a:lnTo>
                    <a:pt x="62" y="55"/>
                  </a:lnTo>
                  <a:lnTo>
                    <a:pt x="57" y="60"/>
                  </a:lnTo>
                  <a:lnTo>
                    <a:pt x="51" y="63"/>
                  </a:lnTo>
                  <a:lnTo>
                    <a:pt x="43" y="66"/>
                  </a:lnTo>
                  <a:lnTo>
                    <a:pt x="35" y="66"/>
                  </a:lnTo>
                  <a:lnTo>
                    <a:pt x="35" y="66"/>
                  </a:lnTo>
                  <a:lnTo>
                    <a:pt x="28" y="66"/>
                  </a:lnTo>
                  <a:lnTo>
                    <a:pt x="20" y="65"/>
                  </a:lnTo>
                  <a:lnTo>
                    <a:pt x="16" y="61"/>
                  </a:lnTo>
                  <a:lnTo>
                    <a:pt x="9" y="57"/>
                  </a:lnTo>
                  <a:lnTo>
                    <a:pt x="6" y="52"/>
                  </a:lnTo>
                  <a:lnTo>
                    <a:pt x="3" y="47"/>
                  </a:lnTo>
                  <a:lnTo>
                    <a:pt x="0" y="41"/>
                  </a:lnTo>
                  <a:lnTo>
                    <a:pt x="0" y="33"/>
                  </a:lnTo>
                  <a:lnTo>
                    <a:pt x="0" y="33"/>
                  </a:lnTo>
                  <a:lnTo>
                    <a:pt x="0" y="27"/>
                  </a:lnTo>
                  <a:lnTo>
                    <a:pt x="1" y="20"/>
                  </a:lnTo>
                  <a:lnTo>
                    <a:pt x="5" y="14"/>
                  </a:lnTo>
                  <a:lnTo>
                    <a:pt x="9" y="9"/>
                  </a:lnTo>
                  <a:lnTo>
                    <a:pt x="14" y="4"/>
                  </a:lnTo>
                  <a:lnTo>
                    <a:pt x="19" y="1"/>
                  </a:lnTo>
                  <a:lnTo>
                    <a:pt x="25" y="0"/>
                  </a:lnTo>
                  <a:lnTo>
                    <a:pt x="33" y="0"/>
                  </a:lnTo>
                  <a:lnTo>
                    <a:pt x="33" y="0"/>
                  </a:lnTo>
                  <a:lnTo>
                    <a:pt x="41" y="0"/>
                  </a:lnTo>
                  <a:lnTo>
                    <a:pt x="47" y="1"/>
                  </a:lnTo>
                  <a:lnTo>
                    <a:pt x="54" y="6"/>
                  </a:lnTo>
                  <a:lnTo>
                    <a:pt x="59" y="11"/>
                  </a:lnTo>
                  <a:lnTo>
                    <a:pt x="62" y="15"/>
                  </a:lnTo>
                  <a:lnTo>
                    <a:pt x="65" y="23"/>
                  </a:lnTo>
                  <a:lnTo>
                    <a:pt x="66" y="30"/>
                  </a:lnTo>
                  <a:lnTo>
                    <a:pt x="66" y="39"/>
                  </a:lnTo>
                  <a:lnTo>
                    <a:pt x="66" y="39"/>
                  </a:lnTo>
                  <a:close/>
                  <a:moveTo>
                    <a:pt x="46" y="25"/>
                  </a:moveTo>
                  <a:lnTo>
                    <a:pt x="46" y="25"/>
                  </a:lnTo>
                  <a:lnTo>
                    <a:pt x="44" y="20"/>
                  </a:lnTo>
                  <a:lnTo>
                    <a:pt x="43" y="17"/>
                  </a:lnTo>
                  <a:lnTo>
                    <a:pt x="38" y="14"/>
                  </a:lnTo>
                  <a:lnTo>
                    <a:pt x="33" y="14"/>
                  </a:lnTo>
                  <a:lnTo>
                    <a:pt x="33" y="14"/>
                  </a:lnTo>
                  <a:lnTo>
                    <a:pt x="28" y="14"/>
                  </a:lnTo>
                  <a:lnTo>
                    <a:pt x="24" y="17"/>
                  </a:lnTo>
                  <a:lnTo>
                    <a:pt x="20" y="20"/>
                  </a:lnTo>
                  <a:lnTo>
                    <a:pt x="20"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8" name="Freeform 304"/>
            <p:cNvSpPr>
              <a:spLocks noChangeAspect="1" noEditPoints="1"/>
            </p:cNvSpPr>
            <p:nvPr userDrawn="1"/>
          </p:nvSpPr>
          <p:spPr bwMode="auto">
            <a:xfrm>
              <a:off x="5166813" y="6134431"/>
              <a:ext cx="198828" cy="198799"/>
            </a:xfrm>
            <a:custGeom>
              <a:avLst/>
              <a:gdLst/>
              <a:ahLst/>
              <a:cxnLst>
                <a:cxn ang="0">
                  <a:pos x="65" y="39"/>
                </a:cxn>
                <a:cxn ang="0">
                  <a:pos x="19" y="39"/>
                </a:cxn>
                <a:cxn ang="0">
                  <a:pos x="19" y="39"/>
                </a:cxn>
                <a:cxn ang="0">
                  <a:pos x="20" y="44"/>
                </a:cxn>
                <a:cxn ang="0">
                  <a:pos x="25" y="47"/>
                </a:cxn>
                <a:cxn ang="0">
                  <a:pos x="30" y="50"/>
                </a:cxn>
                <a:cxn ang="0">
                  <a:pos x="35" y="52"/>
                </a:cxn>
                <a:cxn ang="0">
                  <a:pos x="35" y="52"/>
                </a:cxn>
                <a:cxn ang="0">
                  <a:pos x="40" y="50"/>
                </a:cxn>
                <a:cxn ang="0">
                  <a:pos x="43" y="49"/>
                </a:cxn>
                <a:cxn ang="0">
                  <a:pos x="49" y="44"/>
                </a:cxn>
                <a:cxn ang="0">
                  <a:pos x="62" y="55"/>
                </a:cxn>
                <a:cxn ang="0">
                  <a:pos x="62" y="55"/>
                </a:cxn>
                <a:cxn ang="0">
                  <a:pos x="57" y="60"/>
                </a:cxn>
                <a:cxn ang="0">
                  <a:pos x="49" y="63"/>
                </a:cxn>
                <a:cxn ang="0">
                  <a:pos x="43" y="66"/>
                </a:cxn>
                <a:cxn ang="0">
                  <a:pos x="35" y="66"/>
                </a:cxn>
                <a:cxn ang="0">
                  <a:pos x="35" y="66"/>
                </a:cxn>
                <a:cxn ang="0">
                  <a:pos x="27" y="66"/>
                </a:cxn>
                <a:cxn ang="0">
                  <a:pos x="20" y="65"/>
                </a:cxn>
                <a:cxn ang="0">
                  <a:pos x="14" y="61"/>
                </a:cxn>
                <a:cxn ang="0">
                  <a:pos x="9" y="57"/>
                </a:cxn>
                <a:cxn ang="0">
                  <a:pos x="5" y="52"/>
                </a:cxn>
                <a:cxn ang="0">
                  <a:pos x="1" y="47"/>
                </a:cxn>
                <a:cxn ang="0">
                  <a:pos x="0" y="41"/>
                </a:cxn>
                <a:cxn ang="0">
                  <a:pos x="0" y="33"/>
                </a:cxn>
                <a:cxn ang="0">
                  <a:pos x="0" y="33"/>
                </a:cxn>
                <a:cxn ang="0">
                  <a:pos x="0" y="27"/>
                </a:cxn>
                <a:cxn ang="0">
                  <a:pos x="1" y="20"/>
                </a:cxn>
                <a:cxn ang="0">
                  <a:pos x="5" y="14"/>
                </a:cxn>
                <a:cxn ang="0">
                  <a:pos x="8" y="9"/>
                </a:cxn>
                <a:cxn ang="0">
                  <a:pos x="13" y="4"/>
                </a:cxn>
                <a:cxn ang="0">
                  <a:pos x="19" y="1"/>
                </a:cxn>
                <a:cxn ang="0">
                  <a:pos x="25" y="0"/>
                </a:cxn>
                <a:cxn ang="0">
                  <a:pos x="33" y="0"/>
                </a:cxn>
                <a:cxn ang="0">
                  <a:pos x="33" y="0"/>
                </a:cxn>
                <a:cxn ang="0">
                  <a:pos x="40" y="0"/>
                </a:cxn>
                <a:cxn ang="0">
                  <a:pos x="47" y="1"/>
                </a:cxn>
                <a:cxn ang="0">
                  <a:pos x="52" y="6"/>
                </a:cxn>
                <a:cxn ang="0">
                  <a:pos x="57" y="11"/>
                </a:cxn>
                <a:cxn ang="0">
                  <a:pos x="62" y="15"/>
                </a:cxn>
                <a:cxn ang="0">
                  <a:pos x="63" y="23"/>
                </a:cxn>
                <a:cxn ang="0">
                  <a:pos x="65" y="30"/>
                </a:cxn>
                <a:cxn ang="0">
                  <a:pos x="65" y="39"/>
                </a:cxn>
                <a:cxn ang="0">
                  <a:pos x="65" y="39"/>
                </a:cxn>
                <a:cxn ang="0">
                  <a:pos x="46" y="25"/>
                </a:cxn>
                <a:cxn ang="0">
                  <a:pos x="46" y="25"/>
                </a:cxn>
                <a:cxn ang="0">
                  <a:pos x="44" y="20"/>
                </a:cxn>
                <a:cxn ang="0">
                  <a:pos x="41" y="17"/>
                </a:cxn>
                <a:cxn ang="0">
                  <a:pos x="38" y="14"/>
                </a:cxn>
                <a:cxn ang="0">
                  <a:pos x="33" y="14"/>
                </a:cxn>
                <a:cxn ang="0">
                  <a:pos x="33" y="14"/>
                </a:cxn>
                <a:cxn ang="0">
                  <a:pos x="27" y="14"/>
                </a:cxn>
                <a:cxn ang="0">
                  <a:pos x="24" y="17"/>
                </a:cxn>
                <a:cxn ang="0">
                  <a:pos x="20" y="20"/>
                </a:cxn>
                <a:cxn ang="0">
                  <a:pos x="19" y="25"/>
                </a:cxn>
                <a:cxn ang="0">
                  <a:pos x="46" y="25"/>
                </a:cxn>
              </a:cxnLst>
              <a:rect l="0" t="0" r="r" b="b"/>
              <a:pathLst>
                <a:path w="65" h="66">
                  <a:moveTo>
                    <a:pt x="65" y="39"/>
                  </a:moveTo>
                  <a:lnTo>
                    <a:pt x="19" y="39"/>
                  </a:lnTo>
                  <a:lnTo>
                    <a:pt x="19" y="39"/>
                  </a:lnTo>
                  <a:lnTo>
                    <a:pt x="20" y="44"/>
                  </a:lnTo>
                  <a:lnTo>
                    <a:pt x="25" y="47"/>
                  </a:lnTo>
                  <a:lnTo>
                    <a:pt x="30" y="50"/>
                  </a:lnTo>
                  <a:lnTo>
                    <a:pt x="35" y="52"/>
                  </a:lnTo>
                  <a:lnTo>
                    <a:pt x="35" y="52"/>
                  </a:lnTo>
                  <a:lnTo>
                    <a:pt x="40" y="50"/>
                  </a:lnTo>
                  <a:lnTo>
                    <a:pt x="43" y="49"/>
                  </a:lnTo>
                  <a:lnTo>
                    <a:pt x="49" y="44"/>
                  </a:lnTo>
                  <a:lnTo>
                    <a:pt x="62" y="55"/>
                  </a:lnTo>
                  <a:lnTo>
                    <a:pt x="62" y="55"/>
                  </a:lnTo>
                  <a:lnTo>
                    <a:pt x="57" y="60"/>
                  </a:lnTo>
                  <a:lnTo>
                    <a:pt x="49" y="63"/>
                  </a:lnTo>
                  <a:lnTo>
                    <a:pt x="43" y="66"/>
                  </a:lnTo>
                  <a:lnTo>
                    <a:pt x="35" y="66"/>
                  </a:lnTo>
                  <a:lnTo>
                    <a:pt x="35" y="66"/>
                  </a:lnTo>
                  <a:lnTo>
                    <a:pt x="27" y="66"/>
                  </a:lnTo>
                  <a:lnTo>
                    <a:pt x="20" y="65"/>
                  </a:lnTo>
                  <a:lnTo>
                    <a:pt x="14" y="61"/>
                  </a:lnTo>
                  <a:lnTo>
                    <a:pt x="9" y="57"/>
                  </a:lnTo>
                  <a:lnTo>
                    <a:pt x="5" y="52"/>
                  </a:lnTo>
                  <a:lnTo>
                    <a:pt x="1" y="47"/>
                  </a:lnTo>
                  <a:lnTo>
                    <a:pt x="0" y="41"/>
                  </a:lnTo>
                  <a:lnTo>
                    <a:pt x="0" y="33"/>
                  </a:lnTo>
                  <a:lnTo>
                    <a:pt x="0" y="33"/>
                  </a:lnTo>
                  <a:lnTo>
                    <a:pt x="0" y="27"/>
                  </a:lnTo>
                  <a:lnTo>
                    <a:pt x="1" y="20"/>
                  </a:lnTo>
                  <a:lnTo>
                    <a:pt x="5" y="14"/>
                  </a:lnTo>
                  <a:lnTo>
                    <a:pt x="8" y="9"/>
                  </a:lnTo>
                  <a:lnTo>
                    <a:pt x="13" y="4"/>
                  </a:lnTo>
                  <a:lnTo>
                    <a:pt x="19" y="1"/>
                  </a:lnTo>
                  <a:lnTo>
                    <a:pt x="25" y="0"/>
                  </a:lnTo>
                  <a:lnTo>
                    <a:pt x="33" y="0"/>
                  </a:lnTo>
                  <a:lnTo>
                    <a:pt x="33" y="0"/>
                  </a:lnTo>
                  <a:lnTo>
                    <a:pt x="40" y="0"/>
                  </a:lnTo>
                  <a:lnTo>
                    <a:pt x="47" y="1"/>
                  </a:lnTo>
                  <a:lnTo>
                    <a:pt x="52" y="6"/>
                  </a:lnTo>
                  <a:lnTo>
                    <a:pt x="57" y="11"/>
                  </a:lnTo>
                  <a:lnTo>
                    <a:pt x="62" y="15"/>
                  </a:lnTo>
                  <a:lnTo>
                    <a:pt x="63" y="23"/>
                  </a:lnTo>
                  <a:lnTo>
                    <a:pt x="65" y="30"/>
                  </a:lnTo>
                  <a:lnTo>
                    <a:pt x="65" y="39"/>
                  </a:lnTo>
                  <a:lnTo>
                    <a:pt x="65" y="39"/>
                  </a:lnTo>
                  <a:close/>
                  <a:moveTo>
                    <a:pt x="46" y="25"/>
                  </a:moveTo>
                  <a:lnTo>
                    <a:pt x="46" y="25"/>
                  </a:lnTo>
                  <a:lnTo>
                    <a:pt x="44" y="20"/>
                  </a:lnTo>
                  <a:lnTo>
                    <a:pt x="41" y="17"/>
                  </a:lnTo>
                  <a:lnTo>
                    <a:pt x="38" y="14"/>
                  </a:lnTo>
                  <a:lnTo>
                    <a:pt x="33" y="14"/>
                  </a:lnTo>
                  <a:lnTo>
                    <a:pt x="33" y="14"/>
                  </a:lnTo>
                  <a:lnTo>
                    <a:pt x="27" y="14"/>
                  </a:lnTo>
                  <a:lnTo>
                    <a:pt x="24" y="17"/>
                  </a:lnTo>
                  <a:lnTo>
                    <a:pt x="20"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9" name="Freeform 305"/>
            <p:cNvSpPr>
              <a:spLocks noChangeAspect="1" noEditPoints="1"/>
            </p:cNvSpPr>
            <p:nvPr userDrawn="1"/>
          </p:nvSpPr>
          <p:spPr bwMode="auto">
            <a:xfrm>
              <a:off x="3160461" y="6134431"/>
              <a:ext cx="216903" cy="198799"/>
            </a:xfrm>
            <a:custGeom>
              <a:avLst/>
              <a:gdLst/>
              <a:ahLst/>
              <a:cxnLst>
                <a:cxn ang="0">
                  <a:pos x="70" y="65"/>
                </a:cxn>
                <a:cxn ang="0">
                  <a:pos x="52" y="65"/>
                </a:cxn>
                <a:cxn ang="0">
                  <a:pos x="52" y="57"/>
                </a:cxn>
                <a:cxn ang="0">
                  <a:pos x="52" y="57"/>
                </a:cxn>
                <a:cxn ang="0">
                  <a:pos x="52" y="57"/>
                </a:cxn>
                <a:cxn ang="0">
                  <a:pos x="47" y="60"/>
                </a:cxn>
                <a:cxn ang="0">
                  <a:pos x="43" y="63"/>
                </a:cxn>
                <a:cxn ang="0">
                  <a:pos x="36" y="66"/>
                </a:cxn>
                <a:cxn ang="0">
                  <a:pos x="30" y="66"/>
                </a:cxn>
                <a:cxn ang="0">
                  <a:pos x="30" y="66"/>
                </a:cxn>
                <a:cxn ang="0">
                  <a:pos x="24" y="66"/>
                </a:cxn>
                <a:cxn ang="0">
                  <a:pos x="19" y="65"/>
                </a:cxn>
                <a:cxn ang="0">
                  <a:pos x="12" y="61"/>
                </a:cxn>
                <a:cxn ang="0">
                  <a:pos x="8" y="57"/>
                </a:cxn>
                <a:cxn ang="0">
                  <a:pos x="4" y="52"/>
                </a:cxn>
                <a:cxn ang="0">
                  <a:pos x="1" y="47"/>
                </a:cxn>
                <a:cxn ang="0">
                  <a:pos x="0" y="41"/>
                </a:cxn>
                <a:cxn ang="0">
                  <a:pos x="0" y="33"/>
                </a:cxn>
                <a:cxn ang="0">
                  <a:pos x="0" y="33"/>
                </a:cxn>
                <a:cxn ang="0">
                  <a:pos x="0" y="27"/>
                </a:cxn>
                <a:cxn ang="0">
                  <a:pos x="1" y="20"/>
                </a:cxn>
                <a:cxn ang="0">
                  <a:pos x="4" y="14"/>
                </a:cxn>
                <a:cxn ang="0">
                  <a:pos x="9" y="9"/>
                </a:cxn>
                <a:cxn ang="0">
                  <a:pos x="12" y="4"/>
                </a:cxn>
                <a:cxn ang="0">
                  <a:pos x="19" y="1"/>
                </a:cxn>
                <a:cxn ang="0">
                  <a:pos x="25" y="0"/>
                </a:cxn>
                <a:cxn ang="0">
                  <a:pos x="31" y="0"/>
                </a:cxn>
                <a:cxn ang="0">
                  <a:pos x="31" y="0"/>
                </a:cxn>
                <a:cxn ang="0">
                  <a:pos x="36" y="0"/>
                </a:cxn>
                <a:cxn ang="0">
                  <a:pos x="43" y="1"/>
                </a:cxn>
                <a:cxn ang="0">
                  <a:pos x="46" y="4"/>
                </a:cxn>
                <a:cxn ang="0">
                  <a:pos x="50" y="7"/>
                </a:cxn>
                <a:cxn ang="0">
                  <a:pos x="50" y="7"/>
                </a:cxn>
                <a:cxn ang="0">
                  <a:pos x="50" y="1"/>
                </a:cxn>
                <a:cxn ang="0">
                  <a:pos x="70" y="1"/>
                </a:cxn>
                <a:cxn ang="0">
                  <a:pos x="70" y="65"/>
                </a:cxn>
                <a:cxn ang="0">
                  <a:pos x="36" y="15"/>
                </a:cxn>
                <a:cxn ang="0">
                  <a:pos x="36" y="15"/>
                </a:cxn>
                <a:cxn ang="0">
                  <a:pos x="30" y="17"/>
                </a:cxn>
                <a:cxn ang="0">
                  <a:pos x="24" y="20"/>
                </a:cxn>
                <a:cxn ang="0">
                  <a:pos x="20" y="25"/>
                </a:cxn>
                <a:cxn ang="0">
                  <a:pos x="20" y="33"/>
                </a:cxn>
                <a:cxn ang="0">
                  <a:pos x="20" y="33"/>
                </a:cxn>
                <a:cxn ang="0">
                  <a:pos x="20" y="39"/>
                </a:cxn>
                <a:cxn ang="0">
                  <a:pos x="24" y="46"/>
                </a:cxn>
                <a:cxn ang="0">
                  <a:pos x="30" y="49"/>
                </a:cxn>
                <a:cxn ang="0">
                  <a:pos x="36" y="50"/>
                </a:cxn>
                <a:cxn ang="0">
                  <a:pos x="36" y="50"/>
                </a:cxn>
                <a:cxn ang="0">
                  <a:pos x="43" y="49"/>
                </a:cxn>
                <a:cxn ang="0">
                  <a:pos x="47" y="46"/>
                </a:cxn>
                <a:cxn ang="0">
                  <a:pos x="50" y="39"/>
                </a:cxn>
                <a:cxn ang="0">
                  <a:pos x="52" y="33"/>
                </a:cxn>
                <a:cxn ang="0">
                  <a:pos x="52" y="33"/>
                </a:cxn>
                <a:cxn ang="0">
                  <a:pos x="50" y="25"/>
                </a:cxn>
                <a:cxn ang="0">
                  <a:pos x="47" y="20"/>
                </a:cxn>
                <a:cxn ang="0">
                  <a:pos x="43" y="17"/>
                </a:cxn>
                <a:cxn ang="0">
                  <a:pos x="36" y="15"/>
                </a:cxn>
                <a:cxn ang="0">
                  <a:pos x="36" y="15"/>
                </a:cxn>
              </a:cxnLst>
              <a:rect l="0" t="0" r="r" b="b"/>
              <a:pathLst>
                <a:path w="70" h="66">
                  <a:moveTo>
                    <a:pt x="70" y="65"/>
                  </a:moveTo>
                  <a:lnTo>
                    <a:pt x="52" y="65"/>
                  </a:lnTo>
                  <a:lnTo>
                    <a:pt x="52" y="57"/>
                  </a:lnTo>
                  <a:lnTo>
                    <a:pt x="52" y="57"/>
                  </a:lnTo>
                  <a:lnTo>
                    <a:pt x="52" y="57"/>
                  </a:lnTo>
                  <a:lnTo>
                    <a:pt x="47" y="60"/>
                  </a:lnTo>
                  <a:lnTo>
                    <a:pt x="43" y="63"/>
                  </a:lnTo>
                  <a:lnTo>
                    <a:pt x="36" y="66"/>
                  </a:lnTo>
                  <a:lnTo>
                    <a:pt x="30" y="66"/>
                  </a:lnTo>
                  <a:lnTo>
                    <a:pt x="30" y="66"/>
                  </a:lnTo>
                  <a:lnTo>
                    <a:pt x="24" y="66"/>
                  </a:lnTo>
                  <a:lnTo>
                    <a:pt x="19" y="65"/>
                  </a:lnTo>
                  <a:lnTo>
                    <a:pt x="12" y="61"/>
                  </a:lnTo>
                  <a:lnTo>
                    <a:pt x="8" y="57"/>
                  </a:lnTo>
                  <a:lnTo>
                    <a:pt x="4" y="52"/>
                  </a:lnTo>
                  <a:lnTo>
                    <a:pt x="1" y="47"/>
                  </a:lnTo>
                  <a:lnTo>
                    <a:pt x="0" y="41"/>
                  </a:lnTo>
                  <a:lnTo>
                    <a:pt x="0" y="33"/>
                  </a:lnTo>
                  <a:lnTo>
                    <a:pt x="0" y="33"/>
                  </a:lnTo>
                  <a:lnTo>
                    <a:pt x="0" y="27"/>
                  </a:lnTo>
                  <a:lnTo>
                    <a:pt x="1" y="20"/>
                  </a:lnTo>
                  <a:lnTo>
                    <a:pt x="4" y="14"/>
                  </a:lnTo>
                  <a:lnTo>
                    <a:pt x="9" y="9"/>
                  </a:lnTo>
                  <a:lnTo>
                    <a:pt x="12" y="4"/>
                  </a:lnTo>
                  <a:lnTo>
                    <a:pt x="19" y="1"/>
                  </a:lnTo>
                  <a:lnTo>
                    <a:pt x="25" y="0"/>
                  </a:lnTo>
                  <a:lnTo>
                    <a:pt x="31" y="0"/>
                  </a:lnTo>
                  <a:lnTo>
                    <a:pt x="31" y="0"/>
                  </a:lnTo>
                  <a:lnTo>
                    <a:pt x="36" y="0"/>
                  </a:lnTo>
                  <a:lnTo>
                    <a:pt x="43" y="1"/>
                  </a:lnTo>
                  <a:lnTo>
                    <a:pt x="46" y="4"/>
                  </a:lnTo>
                  <a:lnTo>
                    <a:pt x="50" y="7"/>
                  </a:lnTo>
                  <a:lnTo>
                    <a:pt x="50" y="7"/>
                  </a:lnTo>
                  <a:lnTo>
                    <a:pt x="50" y="1"/>
                  </a:lnTo>
                  <a:lnTo>
                    <a:pt x="70" y="1"/>
                  </a:lnTo>
                  <a:lnTo>
                    <a:pt x="70" y="65"/>
                  </a:lnTo>
                  <a:close/>
                  <a:moveTo>
                    <a:pt x="36" y="15"/>
                  </a:moveTo>
                  <a:lnTo>
                    <a:pt x="36" y="15"/>
                  </a:lnTo>
                  <a:lnTo>
                    <a:pt x="30" y="17"/>
                  </a:lnTo>
                  <a:lnTo>
                    <a:pt x="24" y="20"/>
                  </a:lnTo>
                  <a:lnTo>
                    <a:pt x="20" y="25"/>
                  </a:lnTo>
                  <a:lnTo>
                    <a:pt x="20" y="33"/>
                  </a:lnTo>
                  <a:lnTo>
                    <a:pt x="20" y="33"/>
                  </a:lnTo>
                  <a:lnTo>
                    <a:pt x="20" y="39"/>
                  </a:lnTo>
                  <a:lnTo>
                    <a:pt x="24" y="46"/>
                  </a:lnTo>
                  <a:lnTo>
                    <a:pt x="30" y="49"/>
                  </a:lnTo>
                  <a:lnTo>
                    <a:pt x="36" y="50"/>
                  </a:lnTo>
                  <a:lnTo>
                    <a:pt x="36" y="50"/>
                  </a:lnTo>
                  <a:lnTo>
                    <a:pt x="43" y="49"/>
                  </a:lnTo>
                  <a:lnTo>
                    <a:pt x="47" y="46"/>
                  </a:lnTo>
                  <a:lnTo>
                    <a:pt x="50" y="39"/>
                  </a:lnTo>
                  <a:lnTo>
                    <a:pt x="52" y="33"/>
                  </a:lnTo>
                  <a:lnTo>
                    <a:pt x="52" y="33"/>
                  </a:lnTo>
                  <a:lnTo>
                    <a:pt x="50" y="25"/>
                  </a:lnTo>
                  <a:lnTo>
                    <a:pt x="47" y="20"/>
                  </a:lnTo>
                  <a:lnTo>
                    <a:pt x="43" y="17"/>
                  </a:lnTo>
                  <a:lnTo>
                    <a:pt x="36" y="15"/>
                  </a:lnTo>
                  <a:lnTo>
                    <a:pt x="36" y="1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0" name="Freeform 306"/>
            <p:cNvSpPr>
              <a:spLocks noChangeAspect="1" noEditPoints="1"/>
            </p:cNvSpPr>
            <p:nvPr userDrawn="1"/>
          </p:nvSpPr>
          <p:spPr bwMode="auto">
            <a:xfrm>
              <a:off x="4275101" y="6134431"/>
              <a:ext cx="216903" cy="283137"/>
            </a:xfrm>
            <a:custGeom>
              <a:avLst/>
              <a:gdLst/>
              <a:ahLst/>
              <a:cxnLst>
                <a:cxn ang="0">
                  <a:pos x="0" y="1"/>
                </a:cxn>
                <a:cxn ang="0">
                  <a:pos x="19" y="1"/>
                </a:cxn>
                <a:cxn ang="0">
                  <a:pos x="19" y="9"/>
                </a:cxn>
                <a:cxn ang="0">
                  <a:pos x="19" y="9"/>
                </a:cxn>
                <a:cxn ang="0">
                  <a:pos x="19" y="9"/>
                </a:cxn>
                <a:cxn ang="0">
                  <a:pos x="22" y="4"/>
                </a:cxn>
                <a:cxn ang="0">
                  <a:pos x="27" y="1"/>
                </a:cxn>
                <a:cxn ang="0">
                  <a:pos x="33" y="0"/>
                </a:cxn>
                <a:cxn ang="0">
                  <a:pos x="39" y="0"/>
                </a:cxn>
                <a:cxn ang="0">
                  <a:pos x="39" y="0"/>
                </a:cxn>
                <a:cxn ang="0">
                  <a:pos x="46" y="0"/>
                </a:cxn>
                <a:cxn ang="0">
                  <a:pos x="52" y="1"/>
                </a:cxn>
                <a:cxn ang="0">
                  <a:pos x="57" y="4"/>
                </a:cxn>
                <a:cxn ang="0">
                  <a:pos x="61" y="7"/>
                </a:cxn>
                <a:cxn ang="0">
                  <a:pos x="65" y="12"/>
                </a:cxn>
                <a:cxn ang="0">
                  <a:pos x="68" y="19"/>
                </a:cxn>
                <a:cxn ang="0">
                  <a:pos x="69" y="25"/>
                </a:cxn>
                <a:cxn ang="0">
                  <a:pos x="69" y="33"/>
                </a:cxn>
                <a:cxn ang="0">
                  <a:pos x="69" y="33"/>
                </a:cxn>
                <a:cxn ang="0">
                  <a:pos x="69" y="39"/>
                </a:cxn>
                <a:cxn ang="0">
                  <a:pos x="68" y="46"/>
                </a:cxn>
                <a:cxn ang="0">
                  <a:pos x="65" y="52"/>
                </a:cxn>
                <a:cxn ang="0">
                  <a:pos x="61" y="57"/>
                </a:cxn>
                <a:cxn ang="0">
                  <a:pos x="57" y="61"/>
                </a:cxn>
                <a:cxn ang="0">
                  <a:pos x="50" y="65"/>
                </a:cxn>
                <a:cxn ang="0">
                  <a:pos x="46" y="66"/>
                </a:cxn>
                <a:cxn ang="0">
                  <a:pos x="38" y="66"/>
                </a:cxn>
                <a:cxn ang="0">
                  <a:pos x="38" y="66"/>
                </a:cxn>
                <a:cxn ang="0">
                  <a:pos x="28" y="65"/>
                </a:cxn>
                <a:cxn ang="0">
                  <a:pos x="23" y="63"/>
                </a:cxn>
                <a:cxn ang="0">
                  <a:pos x="20" y="60"/>
                </a:cxn>
                <a:cxn ang="0">
                  <a:pos x="20" y="60"/>
                </a:cxn>
                <a:cxn ang="0">
                  <a:pos x="20" y="95"/>
                </a:cxn>
                <a:cxn ang="0">
                  <a:pos x="0" y="95"/>
                </a:cxn>
                <a:cxn ang="0">
                  <a:pos x="0" y="1"/>
                </a:cxn>
                <a:cxn ang="0">
                  <a:pos x="34" y="50"/>
                </a:cxn>
                <a:cxn ang="0">
                  <a:pos x="34" y="50"/>
                </a:cxn>
                <a:cxn ang="0">
                  <a:pos x="41" y="49"/>
                </a:cxn>
                <a:cxn ang="0">
                  <a:pos x="46" y="46"/>
                </a:cxn>
                <a:cxn ang="0">
                  <a:pos x="49" y="39"/>
                </a:cxn>
                <a:cxn ang="0">
                  <a:pos x="50" y="33"/>
                </a:cxn>
                <a:cxn ang="0">
                  <a:pos x="50" y="33"/>
                </a:cxn>
                <a:cxn ang="0">
                  <a:pos x="49" y="25"/>
                </a:cxn>
                <a:cxn ang="0">
                  <a:pos x="46" y="20"/>
                </a:cxn>
                <a:cxn ang="0">
                  <a:pos x="41" y="17"/>
                </a:cxn>
                <a:cxn ang="0">
                  <a:pos x="34" y="15"/>
                </a:cxn>
                <a:cxn ang="0">
                  <a:pos x="34" y="15"/>
                </a:cxn>
                <a:cxn ang="0">
                  <a:pos x="28" y="17"/>
                </a:cxn>
                <a:cxn ang="0">
                  <a:pos x="23" y="20"/>
                </a:cxn>
                <a:cxn ang="0">
                  <a:pos x="20" y="25"/>
                </a:cxn>
                <a:cxn ang="0">
                  <a:pos x="19" y="33"/>
                </a:cxn>
                <a:cxn ang="0">
                  <a:pos x="19" y="33"/>
                </a:cxn>
                <a:cxn ang="0">
                  <a:pos x="20" y="39"/>
                </a:cxn>
                <a:cxn ang="0">
                  <a:pos x="23" y="46"/>
                </a:cxn>
                <a:cxn ang="0">
                  <a:pos x="28" y="49"/>
                </a:cxn>
                <a:cxn ang="0">
                  <a:pos x="34" y="50"/>
                </a:cxn>
                <a:cxn ang="0">
                  <a:pos x="34" y="50"/>
                </a:cxn>
              </a:cxnLst>
              <a:rect l="0" t="0" r="r" b="b"/>
              <a:pathLst>
                <a:path w="69" h="95">
                  <a:moveTo>
                    <a:pt x="0" y="1"/>
                  </a:moveTo>
                  <a:lnTo>
                    <a:pt x="19" y="1"/>
                  </a:lnTo>
                  <a:lnTo>
                    <a:pt x="19" y="9"/>
                  </a:lnTo>
                  <a:lnTo>
                    <a:pt x="19" y="9"/>
                  </a:lnTo>
                  <a:lnTo>
                    <a:pt x="19" y="9"/>
                  </a:lnTo>
                  <a:lnTo>
                    <a:pt x="22" y="4"/>
                  </a:lnTo>
                  <a:lnTo>
                    <a:pt x="27" y="1"/>
                  </a:lnTo>
                  <a:lnTo>
                    <a:pt x="33" y="0"/>
                  </a:lnTo>
                  <a:lnTo>
                    <a:pt x="39" y="0"/>
                  </a:lnTo>
                  <a:lnTo>
                    <a:pt x="39" y="0"/>
                  </a:lnTo>
                  <a:lnTo>
                    <a:pt x="46" y="0"/>
                  </a:lnTo>
                  <a:lnTo>
                    <a:pt x="52" y="1"/>
                  </a:lnTo>
                  <a:lnTo>
                    <a:pt x="57" y="4"/>
                  </a:lnTo>
                  <a:lnTo>
                    <a:pt x="61" y="7"/>
                  </a:lnTo>
                  <a:lnTo>
                    <a:pt x="65" y="12"/>
                  </a:lnTo>
                  <a:lnTo>
                    <a:pt x="68" y="19"/>
                  </a:lnTo>
                  <a:lnTo>
                    <a:pt x="69" y="25"/>
                  </a:lnTo>
                  <a:lnTo>
                    <a:pt x="69" y="33"/>
                  </a:lnTo>
                  <a:lnTo>
                    <a:pt x="69" y="33"/>
                  </a:lnTo>
                  <a:lnTo>
                    <a:pt x="69" y="39"/>
                  </a:lnTo>
                  <a:lnTo>
                    <a:pt x="68" y="46"/>
                  </a:lnTo>
                  <a:lnTo>
                    <a:pt x="65" y="52"/>
                  </a:lnTo>
                  <a:lnTo>
                    <a:pt x="61" y="57"/>
                  </a:lnTo>
                  <a:lnTo>
                    <a:pt x="57" y="61"/>
                  </a:lnTo>
                  <a:lnTo>
                    <a:pt x="50" y="65"/>
                  </a:lnTo>
                  <a:lnTo>
                    <a:pt x="46" y="66"/>
                  </a:lnTo>
                  <a:lnTo>
                    <a:pt x="38" y="66"/>
                  </a:lnTo>
                  <a:lnTo>
                    <a:pt x="38" y="66"/>
                  </a:lnTo>
                  <a:lnTo>
                    <a:pt x="28" y="65"/>
                  </a:lnTo>
                  <a:lnTo>
                    <a:pt x="23" y="63"/>
                  </a:lnTo>
                  <a:lnTo>
                    <a:pt x="20" y="60"/>
                  </a:lnTo>
                  <a:lnTo>
                    <a:pt x="20" y="60"/>
                  </a:lnTo>
                  <a:lnTo>
                    <a:pt x="20" y="95"/>
                  </a:lnTo>
                  <a:lnTo>
                    <a:pt x="0" y="95"/>
                  </a:lnTo>
                  <a:lnTo>
                    <a:pt x="0" y="1"/>
                  </a:lnTo>
                  <a:close/>
                  <a:moveTo>
                    <a:pt x="34" y="50"/>
                  </a:moveTo>
                  <a:lnTo>
                    <a:pt x="34" y="50"/>
                  </a:lnTo>
                  <a:lnTo>
                    <a:pt x="41" y="49"/>
                  </a:lnTo>
                  <a:lnTo>
                    <a:pt x="46" y="46"/>
                  </a:lnTo>
                  <a:lnTo>
                    <a:pt x="49" y="39"/>
                  </a:lnTo>
                  <a:lnTo>
                    <a:pt x="50" y="33"/>
                  </a:lnTo>
                  <a:lnTo>
                    <a:pt x="50" y="33"/>
                  </a:lnTo>
                  <a:lnTo>
                    <a:pt x="49" y="25"/>
                  </a:lnTo>
                  <a:lnTo>
                    <a:pt x="46" y="20"/>
                  </a:lnTo>
                  <a:lnTo>
                    <a:pt x="41" y="17"/>
                  </a:lnTo>
                  <a:lnTo>
                    <a:pt x="34" y="15"/>
                  </a:lnTo>
                  <a:lnTo>
                    <a:pt x="34" y="15"/>
                  </a:lnTo>
                  <a:lnTo>
                    <a:pt x="28" y="17"/>
                  </a:lnTo>
                  <a:lnTo>
                    <a:pt x="23" y="20"/>
                  </a:lnTo>
                  <a:lnTo>
                    <a:pt x="20" y="25"/>
                  </a:lnTo>
                  <a:lnTo>
                    <a:pt x="19" y="33"/>
                  </a:lnTo>
                  <a:lnTo>
                    <a:pt x="19" y="33"/>
                  </a:lnTo>
                  <a:lnTo>
                    <a:pt x="20" y="39"/>
                  </a:lnTo>
                  <a:lnTo>
                    <a:pt x="23" y="46"/>
                  </a:lnTo>
                  <a:lnTo>
                    <a:pt x="28" y="49"/>
                  </a:lnTo>
                  <a:lnTo>
                    <a:pt x="34" y="50"/>
                  </a:lnTo>
                  <a:lnTo>
                    <a:pt x="34" y="5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1" name="Freeform 307"/>
            <p:cNvSpPr>
              <a:spLocks noChangeAspect="1"/>
            </p:cNvSpPr>
            <p:nvPr userDrawn="1"/>
          </p:nvSpPr>
          <p:spPr bwMode="auto">
            <a:xfrm>
              <a:off x="3473766" y="6134431"/>
              <a:ext cx="307279" cy="180726"/>
            </a:xfrm>
            <a:custGeom>
              <a:avLst/>
              <a:gdLst/>
              <a:ahLst/>
              <a:cxnLst>
                <a:cxn ang="0">
                  <a:pos x="0" y="1"/>
                </a:cxn>
                <a:cxn ang="0">
                  <a:pos x="19" y="1"/>
                </a:cxn>
                <a:cxn ang="0">
                  <a:pos x="19" y="9"/>
                </a:cxn>
                <a:cxn ang="0">
                  <a:pos x="19" y="9"/>
                </a:cxn>
                <a:cxn ang="0">
                  <a:pos x="19" y="9"/>
                </a:cxn>
                <a:cxn ang="0">
                  <a:pos x="22" y="6"/>
                </a:cxn>
                <a:cxn ang="0">
                  <a:pos x="27" y="3"/>
                </a:cxn>
                <a:cxn ang="0">
                  <a:pos x="32" y="0"/>
                </a:cxn>
                <a:cxn ang="0">
                  <a:pos x="38" y="0"/>
                </a:cxn>
                <a:cxn ang="0">
                  <a:pos x="38" y="0"/>
                </a:cxn>
                <a:cxn ang="0">
                  <a:pos x="44" y="0"/>
                </a:cxn>
                <a:cxn ang="0">
                  <a:pos x="51" y="3"/>
                </a:cxn>
                <a:cxn ang="0">
                  <a:pos x="55" y="6"/>
                </a:cxn>
                <a:cxn ang="0">
                  <a:pos x="57" y="11"/>
                </a:cxn>
                <a:cxn ang="0">
                  <a:pos x="57" y="11"/>
                </a:cxn>
                <a:cxn ang="0">
                  <a:pos x="57" y="11"/>
                </a:cxn>
                <a:cxn ang="0">
                  <a:pos x="57" y="11"/>
                </a:cxn>
                <a:cxn ang="0">
                  <a:pos x="62" y="6"/>
                </a:cxn>
                <a:cxn ang="0">
                  <a:pos x="67" y="1"/>
                </a:cxn>
                <a:cxn ang="0">
                  <a:pos x="71" y="0"/>
                </a:cxn>
                <a:cxn ang="0">
                  <a:pos x="79" y="0"/>
                </a:cxn>
                <a:cxn ang="0">
                  <a:pos x="79" y="0"/>
                </a:cxn>
                <a:cxn ang="0">
                  <a:pos x="84" y="0"/>
                </a:cxn>
                <a:cxn ang="0">
                  <a:pos x="89" y="1"/>
                </a:cxn>
                <a:cxn ang="0">
                  <a:pos x="94" y="4"/>
                </a:cxn>
                <a:cxn ang="0">
                  <a:pos x="97" y="7"/>
                </a:cxn>
                <a:cxn ang="0">
                  <a:pos x="100" y="15"/>
                </a:cxn>
                <a:cxn ang="0">
                  <a:pos x="101" y="27"/>
                </a:cxn>
                <a:cxn ang="0">
                  <a:pos x="101" y="65"/>
                </a:cxn>
                <a:cxn ang="0">
                  <a:pos x="81" y="65"/>
                </a:cxn>
                <a:cxn ang="0">
                  <a:pos x="81" y="28"/>
                </a:cxn>
                <a:cxn ang="0">
                  <a:pos x="81" y="28"/>
                </a:cxn>
                <a:cxn ang="0">
                  <a:pos x="81" y="23"/>
                </a:cxn>
                <a:cxn ang="0">
                  <a:pos x="79" y="20"/>
                </a:cxn>
                <a:cxn ang="0">
                  <a:pos x="76" y="17"/>
                </a:cxn>
                <a:cxn ang="0">
                  <a:pos x="71" y="17"/>
                </a:cxn>
                <a:cxn ang="0">
                  <a:pos x="71" y="17"/>
                </a:cxn>
                <a:cxn ang="0">
                  <a:pos x="67" y="17"/>
                </a:cxn>
                <a:cxn ang="0">
                  <a:pos x="63" y="20"/>
                </a:cxn>
                <a:cxn ang="0">
                  <a:pos x="62" y="25"/>
                </a:cxn>
                <a:cxn ang="0">
                  <a:pos x="60" y="31"/>
                </a:cxn>
                <a:cxn ang="0">
                  <a:pos x="60" y="65"/>
                </a:cxn>
                <a:cxn ang="0">
                  <a:pos x="40" y="65"/>
                </a:cxn>
                <a:cxn ang="0">
                  <a:pos x="40" y="31"/>
                </a:cxn>
                <a:cxn ang="0">
                  <a:pos x="40" y="31"/>
                </a:cxn>
                <a:cxn ang="0">
                  <a:pos x="40" y="27"/>
                </a:cxn>
                <a:cxn ang="0">
                  <a:pos x="40" y="22"/>
                </a:cxn>
                <a:cxn ang="0">
                  <a:pos x="36" y="19"/>
                </a:cxn>
                <a:cxn ang="0">
                  <a:pos x="33" y="17"/>
                </a:cxn>
                <a:cxn ang="0">
                  <a:pos x="32" y="17"/>
                </a:cxn>
                <a:cxn ang="0">
                  <a:pos x="32" y="17"/>
                </a:cxn>
                <a:cxn ang="0">
                  <a:pos x="27" y="17"/>
                </a:cxn>
                <a:cxn ang="0">
                  <a:pos x="22" y="20"/>
                </a:cxn>
                <a:cxn ang="0">
                  <a:pos x="21" y="25"/>
                </a:cxn>
                <a:cxn ang="0">
                  <a:pos x="19" y="31"/>
                </a:cxn>
                <a:cxn ang="0">
                  <a:pos x="19" y="65"/>
                </a:cxn>
                <a:cxn ang="0">
                  <a:pos x="0" y="65"/>
                </a:cxn>
                <a:cxn ang="0">
                  <a:pos x="0" y="1"/>
                </a:cxn>
              </a:cxnLst>
              <a:rect l="0" t="0" r="r" b="b"/>
              <a:pathLst>
                <a:path w="101" h="65">
                  <a:moveTo>
                    <a:pt x="0" y="1"/>
                  </a:moveTo>
                  <a:lnTo>
                    <a:pt x="19" y="1"/>
                  </a:lnTo>
                  <a:lnTo>
                    <a:pt x="19" y="9"/>
                  </a:lnTo>
                  <a:lnTo>
                    <a:pt x="19" y="9"/>
                  </a:lnTo>
                  <a:lnTo>
                    <a:pt x="19" y="9"/>
                  </a:lnTo>
                  <a:lnTo>
                    <a:pt x="22" y="6"/>
                  </a:lnTo>
                  <a:lnTo>
                    <a:pt x="27" y="3"/>
                  </a:lnTo>
                  <a:lnTo>
                    <a:pt x="32" y="0"/>
                  </a:lnTo>
                  <a:lnTo>
                    <a:pt x="38" y="0"/>
                  </a:lnTo>
                  <a:lnTo>
                    <a:pt x="38" y="0"/>
                  </a:lnTo>
                  <a:lnTo>
                    <a:pt x="44" y="0"/>
                  </a:lnTo>
                  <a:lnTo>
                    <a:pt x="51" y="3"/>
                  </a:lnTo>
                  <a:lnTo>
                    <a:pt x="55" y="6"/>
                  </a:lnTo>
                  <a:lnTo>
                    <a:pt x="57" y="11"/>
                  </a:lnTo>
                  <a:lnTo>
                    <a:pt x="57" y="11"/>
                  </a:lnTo>
                  <a:lnTo>
                    <a:pt x="57" y="11"/>
                  </a:lnTo>
                  <a:lnTo>
                    <a:pt x="57" y="11"/>
                  </a:lnTo>
                  <a:lnTo>
                    <a:pt x="62" y="6"/>
                  </a:lnTo>
                  <a:lnTo>
                    <a:pt x="67" y="1"/>
                  </a:lnTo>
                  <a:lnTo>
                    <a:pt x="71" y="0"/>
                  </a:lnTo>
                  <a:lnTo>
                    <a:pt x="79" y="0"/>
                  </a:lnTo>
                  <a:lnTo>
                    <a:pt x="79" y="0"/>
                  </a:lnTo>
                  <a:lnTo>
                    <a:pt x="84" y="0"/>
                  </a:lnTo>
                  <a:lnTo>
                    <a:pt x="89" y="1"/>
                  </a:lnTo>
                  <a:lnTo>
                    <a:pt x="94" y="4"/>
                  </a:lnTo>
                  <a:lnTo>
                    <a:pt x="97" y="7"/>
                  </a:lnTo>
                  <a:lnTo>
                    <a:pt x="100" y="15"/>
                  </a:lnTo>
                  <a:lnTo>
                    <a:pt x="101" y="27"/>
                  </a:lnTo>
                  <a:lnTo>
                    <a:pt x="101" y="65"/>
                  </a:lnTo>
                  <a:lnTo>
                    <a:pt x="81" y="65"/>
                  </a:lnTo>
                  <a:lnTo>
                    <a:pt x="81" y="28"/>
                  </a:lnTo>
                  <a:lnTo>
                    <a:pt x="81" y="28"/>
                  </a:lnTo>
                  <a:lnTo>
                    <a:pt x="81" y="23"/>
                  </a:lnTo>
                  <a:lnTo>
                    <a:pt x="79" y="20"/>
                  </a:lnTo>
                  <a:lnTo>
                    <a:pt x="76" y="17"/>
                  </a:lnTo>
                  <a:lnTo>
                    <a:pt x="71" y="17"/>
                  </a:lnTo>
                  <a:lnTo>
                    <a:pt x="71" y="17"/>
                  </a:lnTo>
                  <a:lnTo>
                    <a:pt x="67" y="17"/>
                  </a:lnTo>
                  <a:lnTo>
                    <a:pt x="63" y="20"/>
                  </a:lnTo>
                  <a:lnTo>
                    <a:pt x="62" y="25"/>
                  </a:lnTo>
                  <a:lnTo>
                    <a:pt x="60" y="31"/>
                  </a:lnTo>
                  <a:lnTo>
                    <a:pt x="60" y="65"/>
                  </a:lnTo>
                  <a:lnTo>
                    <a:pt x="40" y="65"/>
                  </a:lnTo>
                  <a:lnTo>
                    <a:pt x="40" y="31"/>
                  </a:lnTo>
                  <a:lnTo>
                    <a:pt x="40" y="31"/>
                  </a:lnTo>
                  <a:lnTo>
                    <a:pt x="40" y="27"/>
                  </a:lnTo>
                  <a:lnTo>
                    <a:pt x="40" y="22"/>
                  </a:lnTo>
                  <a:lnTo>
                    <a:pt x="36" y="19"/>
                  </a:lnTo>
                  <a:lnTo>
                    <a:pt x="33" y="17"/>
                  </a:lnTo>
                  <a:lnTo>
                    <a:pt x="32" y="17"/>
                  </a:lnTo>
                  <a:lnTo>
                    <a:pt x="32" y="17"/>
                  </a:lnTo>
                  <a:lnTo>
                    <a:pt x="27" y="17"/>
                  </a:lnTo>
                  <a:lnTo>
                    <a:pt x="22" y="20"/>
                  </a:lnTo>
                  <a:lnTo>
                    <a:pt x="21" y="25"/>
                  </a:lnTo>
                  <a:lnTo>
                    <a:pt x="19" y="31"/>
                  </a:lnTo>
                  <a:lnTo>
                    <a:pt x="19"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2" name="Freeform 308"/>
            <p:cNvSpPr>
              <a:spLocks noChangeAspect="1"/>
            </p:cNvSpPr>
            <p:nvPr userDrawn="1"/>
          </p:nvSpPr>
          <p:spPr bwMode="auto">
            <a:xfrm>
              <a:off x="3991922" y="6134431"/>
              <a:ext cx="180752"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7" y="65"/>
                </a:cxn>
                <a:cxn ang="0">
                  <a:pos x="13" y="64"/>
                </a:cxn>
                <a:cxn ang="0">
                  <a:pos x="8" y="62"/>
                </a:cxn>
                <a:cxn ang="0">
                  <a:pos x="5" y="57"/>
                </a:cxn>
                <a:cxn ang="0">
                  <a:pos x="3" y="54"/>
                </a:cxn>
                <a:cxn ang="0">
                  <a:pos x="0" y="49"/>
                </a:cxn>
                <a:cxn ang="0">
                  <a:pos x="0" y="37"/>
                </a:cxn>
                <a:cxn ang="0">
                  <a:pos x="0" y="0"/>
                </a:cxn>
                <a:cxn ang="0">
                  <a:pos x="19" y="0"/>
                </a:cxn>
                <a:cxn ang="0">
                  <a:pos x="19" y="35"/>
                </a:cxn>
                <a:cxn ang="0">
                  <a:pos x="19" y="35"/>
                </a:cxn>
                <a:cxn ang="0">
                  <a:pos x="19" y="40"/>
                </a:cxn>
                <a:cxn ang="0">
                  <a:pos x="21" y="45"/>
                </a:cxn>
                <a:cxn ang="0">
                  <a:pos x="24" y="48"/>
                </a:cxn>
                <a:cxn ang="0">
                  <a:pos x="30" y="49"/>
                </a:cxn>
                <a:cxn ang="0">
                  <a:pos x="30" y="49"/>
                </a:cxn>
                <a:cxn ang="0">
                  <a:pos x="35" y="48"/>
                </a:cxn>
                <a:cxn ang="0">
                  <a:pos x="40" y="45"/>
                </a:cxn>
                <a:cxn ang="0">
                  <a:pos x="41" y="40"/>
                </a:cxn>
                <a:cxn ang="0">
                  <a:pos x="41" y="33"/>
                </a:cxn>
                <a:cxn ang="0">
                  <a:pos x="41"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7" y="65"/>
                  </a:lnTo>
                  <a:lnTo>
                    <a:pt x="13" y="64"/>
                  </a:lnTo>
                  <a:lnTo>
                    <a:pt x="8" y="62"/>
                  </a:lnTo>
                  <a:lnTo>
                    <a:pt x="5" y="57"/>
                  </a:lnTo>
                  <a:lnTo>
                    <a:pt x="3" y="54"/>
                  </a:lnTo>
                  <a:lnTo>
                    <a:pt x="0" y="49"/>
                  </a:lnTo>
                  <a:lnTo>
                    <a:pt x="0" y="37"/>
                  </a:lnTo>
                  <a:lnTo>
                    <a:pt x="0" y="0"/>
                  </a:lnTo>
                  <a:lnTo>
                    <a:pt x="19" y="0"/>
                  </a:lnTo>
                  <a:lnTo>
                    <a:pt x="19" y="35"/>
                  </a:lnTo>
                  <a:lnTo>
                    <a:pt x="19" y="35"/>
                  </a:lnTo>
                  <a:lnTo>
                    <a:pt x="19" y="40"/>
                  </a:lnTo>
                  <a:lnTo>
                    <a:pt x="21" y="45"/>
                  </a:lnTo>
                  <a:lnTo>
                    <a:pt x="24" y="48"/>
                  </a:lnTo>
                  <a:lnTo>
                    <a:pt x="30" y="49"/>
                  </a:lnTo>
                  <a:lnTo>
                    <a:pt x="30" y="49"/>
                  </a:lnTo>
                  <a:lnTo>
                    <a:pt x="35" y="48"/>
                  </a:lnTo>
                  <a:lnTo>
                    <a:pt x="40" y="45"/>
                  </a:lnTo>
                  <a:lnTo>
                    <a:pt x="41" y="40"/>
                  </a:lnTo>
                  <a:lnTo>
                    <a:pt x="41" y="33"/>
                  </a:lnTo>
                  <a:lnTo>
                    <a:pt x="41"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3" name="Freeform 309"/>
            <p:cNvSpPr>
              <a:spLocks noChangeAspect="1"/>
            </p:cNvSpPr>
            <p:nvPr userDrawn="1"/>
          </p:nvSpPr>
          <p:spPr bwMode="auto">
            <a:xfrm>
              <a:off x="6251327" y="6134431"/>
              <a:ext cx="186777"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8" y="65"/>
                </a:cxn>
                <a:cxn ang="0">
                  <a:pos x="13" y="64"/>
                </a:cxn>
                <a:cxn ang="0">
                  <a:pos x="10" y="62"/>
                </a:cxn>
                <a:cxn ang="0">
                  <a:pos x="7" y="57"/>
                </a:cxn>
                <a:cxn ang="0">
                  <a:pos x="3" y="54"/>
                </a:cxn>
                <a:cxn ang="0">
                  <a:pos x="2" y="49"/>
                </a:cxn>
                <a:cxn ang="0">
                  <a:pos x="0" y="37"/>
                </a:cxn>
                <a:cxn ang="0">
                  <a:pos x="0" y="0"/>
                </a:cxn>
                <a:cxn ang="0">
                  <a:pos x="19" y="0"/>
                </a:cxn>
                <a:cxn ang="0">
                  <a:pos x="19" y="35"/>
                </a:cxn>
                <a:cxn ang="0">
                  <a:pos x="19" y="35"/>
                </a:cxn>
                <a:cxn ang="0">
                  <a:pos x="21" y="40"/>
                </a:cxn>
                <a:cxn ang="0">
                  <a:pos x="22" y="45"/>
                </a:cxn>
                <a:cxn ang="0">
                  <a:pos x="26" y="48"/>
                </a:cxn>
                <a:cxn ang="0">
                  <a:pos x="30" y="49"/>
                </a:cxn>
                <a:cxn ang="0">
                  <a:pos x="30" y="49"/>
                </a:cxn>
                <a:cxn ang="0">
                  <a:pos x="37"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8" y="65"/>
                  </a:lnTo>
                  <a:lnTo>
                    <a:pt x="13" y="64"/>
                  </a:lnTo>
                  <a:lnTo>
                    <a:pt x="10" y="62"/>
                  </a:lnTo>
                  <a:lnTo>
                    <a:pt x="7" y="57"/>
                  </a:lnTo>
                  <a:lnTo>
                    <a:pt x="3" y="54"/>
                  </a:lnTo>
                  <a:lnTo>
                    <a:pt x="2" y="49"/>
                  </a:lnTo>
                  <a:lnTo>
                    <a:pt x="0" y="37"/>
                  </a:lnTo>
                  <a:lnTo>
                    <a:pt x="0" y="0"/>
                  </a:lnTo>
                  <a:lnTo>
                    <a:pt x="19" y="0"/>
                  </a:lnTo>
                  <a:lnTo>
                    <a:pt x="19" y="35"/>
                  </a:lnTo>
                  <a:lnTo>
                    <a:pt x="19" y="35"/>
                  </a:lnTo>
                  <a:lnTo>
                    <a:pt x="21" y="40"/>
                  </a:lnTo>
                  <a:lnTo>
                    <a:pt x="22" y="45"/>
                  </a:lnTo>
                  <a:lnTo>
                    <a:pt x="26" y="48"/>
                  </a:lnTo>
                  <a:lnTo>
                    <a:pt x="30" y="49"/>
                  </a:lnTo>
                  <a:lnTo>
                    <a:pt x="30" y="49"/>
                  </a:lnTo>
                  <a:lnTo>
                    <a:pt x="37"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4" name="Freeform 310"/>
            <p:cNvSpPr>
              <a:spLocks noChangeAspect="1"/>
            </p:cNvSpPr>
            <p:nvPr userDrawn="1"/>
          </p:nvSpPr>
          <p:spPr bwMode="auto">
            <a:xfrm>
              <a:off x="5763296" y="6134431"/>
              <a:ext cx="180752" cy="198799"/>
            </a:xfrm>
            <a:custGeom>
              <a:avLst/>
              <a:gdLst/>
              <a:ahLst/>
              <a:cxnLst>
                <a:cxn ang="0">
                  <a:pos x="62" y="64"/>
                </a:cxn>
                <a:cxn ang="0">
                  <a:pos x="43" y="64"/>
                </a:cxn>
                <a:cxn ang="0">
                  <a:pos x="43" y="56"/>
                </a:cxn>
                <a:cxn ang="0">
                  <a:pos x="43" y="56"/>
                </a:cxn>
                <a:cxn ang="0">
                  <a:pos x="43" y="56"/>
                </a:cxn>
                <a:cxn ang="0">
                  <a:pos x="40" y="59"/>
                </a:cxn>
                <a:cxn ang="0">
                  <a:pos x="36" y="62"/>
                </a:cxn>
                <a:cxn ang="0">
                  <a:pos x="30" y="65"/>
                </a:cxn>
                <a:cxn ang="0">
                  <a:pos x="24" y="65"/>
                </a:cxn>
                <a:cxn ang="0">
                  <a:pos x="24" y="65"/>
                </a:cxn>
                <a:cxn ang="0">
                  <a:pos x="19" y="65"/>
                </a:cxn>
                <a:cxn ang="0">
                  <a:pos x="14" y="64"/>
                </a:cxn>
                <a:cxn ang="0">
                  <a:pos x="9" y="62"/>
                </a:cxn>
                <a:cxn ang="0">
                  <a:pos x="6" y="57"/>
                </a:cxn>
                <a:cxn ang="0">
                  <a:pos x="3" y="54"/>
                </a:cxn>
                <a:cxn ang="0">
                  <a:pos x="1" y="49"/>
                </a:cxn>
                <a:cxn ang="0">
                  <a:pos x="0" y="37"/>
                </a:cxn>
                <a:cxn ang="0">
                  <a:pos x="0" y="0"/>
                </a:cxn>
                <a:cxn ang="0">
                  <a:pos x="20" y="0"/>
                </a:cxn>
                <a:cxn ang="0">
                  <a:pos x="20" y="35"/>
                </a:cxn>
                <a:cxn ang="0">
                  <a:pos x="20" y="35"/>
                </a:cxn>
                <a:cxn ang="0">
                  <a:pos x="20" y="40"/>
                </a:cxn>
                <a:cxn ang="0">
                  <a:pos x="22" y="45"/>
                </a:cxn>
                <a:cxn ang="0">
                  <a:pos x="25" y="48"/>
                </a:cxn>
                <a:cxn ang="0">
                  <a:pos x="30" y="49"/>
                </a:cxn>
                <a:cxn ang="0">
                  <a:pos x="30" y="49"/>
                </a:cxn>
                <a:cxn ang="0">
                  <a:pos x="36"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6" y="62"/>
                  </a:lnTo>
                  <a:lnTo>
                    <a:pt x="30" y="65"/>
                  </a:lnTo>
                  <a:lnTo>
                    <a:pt x="24" y="65"/>
                  </a:lnTo>
                  <a:lnTo>
                    <a:pt x="24" y="65"/>
                  </a:lnTo>
                  <a:lnTo>
                    <a:pt x="19" y="65"/>
                  </a:lnTo>
                  <a:lnTo>
                    <a:pt x="14" y="64"/>
                  </a:lnTo>
                  <a:lnTo>
                    <a:pt x="9" y="62"/>
                  </a:lnTo>
                  <a:lnTo>
                    <a:pt x="6" y="57"/>
                  </a:lnTo>
                  <a:lnTo>
                    <a:pt x="3" y="54"/>
                  </a:lnTo>
                  <a:lnTo>
                    <a:pt x="1" y="49"/>
                  </a:lnTo>
                  <a:lnTo>
                    <a:pt x="0" y="37"/>
                  </a:lnTo>
                  <a:lnTo>
                    <a:pt x="0" y="0"/>
                  </a:lnTo>
                  <a:lnTo>
                    <a:pt x="20" y="0"/>
                  </a:lnTo>
                  <a:lnTo>
                    <a:pt x="20" y="35"/>
                  </a:lnTo>
                  <a:lnTo>
                    <a:pt x="20" y="35"/>
                  </a:lnTo>
                  <a:lnTo>
                    <a:pt x="20" y="40"/>
                  </a:lnTo>
                  <a:lnTo>
                    <a:pt x="22" y="45"/>
                  </a:lnTo>
                  <a:lnTo>
                    <a:pt x="25" y="48"/>
                  </a:lnTo>
                  <a:lnTo>
                    <a:pt x="30" y="49"/>
                  </a:lnTo>
                  <a:lnTo>
                    <a:pt x="30" y="49"/>
                  </a:lnTo>
                  <a:lnTo>
                    <a:pt x="36"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5" name="Freeform 311"/>
            <p:cNvSpPr>
              <a:spLocks noChangeAspect="1"/>
            </p:cNvSpPr>
            <p:nvPr userDrawn="1"/>
          </p:nvSpPr>
          <p:spPr bwMode="auto">
            <a:xfrm>
              <a:off x="4889659" y="6032019"/>
              <a:ext cx="180752" cy="295186"/>
            </a:xfrm>
            <a:custGeom>
              <a:avLst/>
              <a:gdLst/>
              <a:ahLst/>
              <a:cxnLst>
                <a:cxn ang="0">
                  <a:pos x="21" y="0"/>
                </a:cxn>
                <a:cxn ang="0">
                  <a:pos x="21" y="44"/>
                </a:cxn>
                <a:cxn ang="0">
                  <a:pos x="21" y="44"/>
                </a:cxn>
                <a:cxn ang="0">
                  <a:pos x="21" y="44"/>
                </a:cxn>
                <a:cxn ang="0">
                  <a:pos x="24" y="41"/>
                </a:cxn>
                <a:cxn ang="0">
                  <a:pos x="29" y="36"/>
                </a:cxn>
                <a:cxn ang="0">
                  <a:pos x="33" y="35"/>
                </a:cxn>
                <a:cxn ang="0">
                  <a:pos x="40" y="35"/>
                </a:cxn>
                <a:cxn ang="0">
                  <a:pos x="40" y="35"/>
                </a:cxn>
                <a:cxn ang="0">
                  <a:pos x="46" y="35"/>
                </a:cxn>
                <a:cxn ang="0">
                  <a:pos x="51" y="36"/>
                </a:cxn>
                <a:cxn ang="0">
                  <a:pos x="54" y="39"/>
                </a:cxn>
                <a:cxn ang="0">
                  <a:pos x="57" y="42"/>
                </a:cxn>
                <a:cxn ang="0">
                  <a:pos x="60" y="47"/>
                </a:cxn>
                <a:cxn ang="0">
                  <a:pos x="62" y="52"/>
                </a:cxn>
                <a:cxn ang="0">
                  <a:pos x="62" y="65"/>
                </a:cxn>
                <a:cxn ang="0">
                  <a:pos x="62" y="100"/>
                </a:cxn>
                <a:cxn ang="0">
                  <a:pos x="41" y="100"/>
                </a:cxn>
                <a:cxn ang="0">
                  <a:pos x="41" y="68"/>
                </a:cxn>
                <a:cxn ang="0">
                  <a:pos x="41" y="68"/>
                </a:cxn>
                <a:cxn ang="0">
                  <a:pos x="41" y="63"/>
                </a:cxn>
                <a:cxn ang="0">
                  <a:pos x="41" y="57"/>
                </a:cxn>
                <a:cxn ang="0">
                  <a:pos x="38" y="54"/>
                </a:cxn>
                <a:cxn ang="0">
                  <a:pos x="35" y="52"/>
                </a:cxn>
                <a:cxn ang="0">
                  <a:pos x="32" y="52"/>
                </a:cxn>
                <a:cxn ang="0">
                  <a:pos x="32" y="52"/>
                </a:cxn>
                <a:cxn ang="0">
                  <a:pos x="27" y="52"/>
                </a:cxn>
                <a:cxn ang="0">
                  <a:pos x="22" y="55"/>
                </a:cxn>
                <a:cxn ang="0">
                  <a:pos x="21" y="62"/>
                </a:cxn>
                <a:cxn ang="0">
                  <a:pos x="21" y="68"/>
                </a:cxn>
                <a:cxn ang="0">
                  <a:pos x="21" y="100"/>
                </a:cxn>
                <a:cxn ang="0">
                  <a:pos x="0" y="100"/>
                </a:cxn>
                <a:cxn ang="0">
                  <a:pos x="0" y="0"/>
                </a:cxn>
                <a:cxn ang="0">
                  <a:pos x="21" y="0"/>
                </a:cxn>
              </a:cxnLst>
              <a:rect l="0" t="0" r="r" b="b"/>
              <a:pathLst>
                <a:path w="62" h="100">
                  <a:moveTo>
                    <a:pt x="21" y="0"/>
                  </a:moveTo>
                  <a:lnTo>
                    <a:pt x="21" y="44"/>
                  </a:lnTo>
                  <a:lnTo>
                    <a:pt x="21" y="44"/>
                  </a:lnTo>
                  <a:lnTo>
                    <a:pt x="21" y="44"/>
                  </a:lnTo>
                  <a:lnTo>
                    <a:pt x="24" y="41"/>
                  </a:lnTo>
                  <a:lnTo>
                    <a:pt x="29" y="36"/>
                  </a:lnTo>
                  <a:lnTo>
                    <a:pt x="33" y="35"/>
                  </a:lnTo>
                  <a:lnTo>
                    <a:pt x="40" y="35"/>
                  </a:lnTo>
                  <a:lnTo>
                    <a:pt x="40" y="35"/>
                  </a:lnTo>
                  <a:lnTo>
                    <a:pt x="46" y="35"/>
                  </a:lnTo>
                  <a:lnTo>
                    <a:pt x="51" y="36"/>
                  </a:lnTo>
                  <a:lnTo>
                    <a:pt x="54" y="39"/>
                  </a:lnTo>
                  <a:lnTo>
                    <a:pt x="57" y="42"/>
                  </a:lnTo>
                  <a:lnTo>
                    <a:pt x="60" y="47"/>
                  </a:lnTo>
                  <a:lnTo>
                    <a:pt x="62" y="52"/>
                  </a:lnTo>
                  <a:lnTo>
                    <a:pt x="62" y="65"/>
                  </a:lnTo>
                  <a:lnTo>
                    <a:pt x="62" y="100"/>
                  </a:lnTo>
                  <a:lnTo>
                    <a:pt x="41" y="100"/>
                  </a:lnTo>
                  <a:lnTo>
                    <a:pt x="41" y="68"/>
                  </a:lnTo>
                  <a:lnTo>
                    <a:pt x="41" y="68"/>
                  </a:lnTo>
                  <a:lnTo>
                    <a:pt x="41" y="63"/>
                  </a:lnTo>
                  <a:lnTo>
                    <a:pt x="41" y="57"/>
                  </a:lnTo>
                  <a:lnTo>
                    <a:pt x="38" y="54"/>
                  </a:lnTo>
                  <a:lnTo>
                    <a:pt x="35" y="52"/>
                  </a:lnTo>
                  <a:lnTo>
                    <a:pt x="32" y="52"/>
                  </a:lnTo>
                  <a:lnTo>
                    <a:pt x="32" y="52"/>
                  </a:lnTo>
                  <a:lnTo>
                    <a:pt x="27" y="52"/>
                  </a:lnTo>
                  <a:lnTo>
                    <a:pt x="22" y="55"/>
                  </a:lnTo>
                  <a:lnTo>
                    <a:pt x="21" y="62"/>
                  </a:lnTo>
                  <a:lnTo>
                    <a:pt x="21" y="68"/>
                  </a:lnTo>
                  <a:lnTo>
                    <a:pt x="21" y="100"/>
                  </a:lnTo>
                  <a:lnTo>
                    <a:pt x="0" y="100"/>
                  </a:lnTo>
                  <a:lnTo>
                    <a:pt x="0" y="0"/>
                  </a:lnTo>
                  <a:lnTo>
                    <a:pt x="21"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6" name="Freeform 312"/>
            <p:cNvSpPr>
              <a:spLocks noChangeAspect="1"/>
            </p:cNvSpPr>
            <p:nvPr userDrawn="1"/>
          </p:nvSpPr>
          <p:spPr bwMode="auto">
            <a:xfrm>
              <a:off x="4678781" y="6080213"/>
              <a:ext cx="15062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7" name="Freeform 313"/>
            <p:cNvSpPr>
              <a:spLocks noChangeAspect="1"/>
            </p:cNvSpPr>
            <p:nvPr userDrawn="1"/>
          </p:nvSpPr>
          <p:spPr bwMode="auto">
            <a:xfrm>
              <a:off x="6040449" y="6080213"/>
              <a:ext cx="13857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8" name="Freeform 314"/>
            <p:cNvSpPr>
              <a:spLocks noChangeAspect="1"/>
            </p:cNvSpPr>
            <p:nvPr userDrawn="1"/>
          </p:nvSpPr>
          <p:spPr bwMode="auto">
            <a:xfrm>
              <a:off x="5552418" y="6032019"/>
              <a:ext cx="150627" cy="295186"/>
            </a:xfrm>
            <a:custGeom>
              <a:avLst/>
              <a:gdLst/>
              <a:ahLst/>
              <a:cxnLst>
                <a:cxn ang="0">
                  <a:pos x="13" y="54"/>
                </a:cxn>
                <a:cxn ang="0">
                  <a:pos x="0" y="54"/>
                </a:cxn>
                <a:cxn ang="0">
                  <a:pos x="0" y="38"/>
                </a:cxn>
                <a:cxn ang="0">
                  <a:pos x="13" y="38"/>
                </a:cxn>
                <a:cxn ang="0">
                  <a:pos x="13" y="25"/>
                </a:cxn>
                <a:cxn ang="0">
                  <a:pos x="13" y="25"/>
                </a:cxn>
                <a:cxn ang="0">
                  <a:pos x="13" y="21"/>
                </a:cxn>
                <a:cxn ang="0">
                  <a:pos x="15" y="14"/>
                </a:cxn>
                <a:cxn ang="0">
                  <a:pos x="18" y="10"/>
                </a:cxn>
                <a:cxn ang="0">
                  <a:pos x="21" y="6"/>
                </a:cxn>
                <a:cxn ang="0">
                  <a:pos x="24" y="3"/>
                </a:cxn>
                <a:cxn ang="0">
                  <a:pos x="29" y="2"/>
                </a:cxn>
                <a:cxn ang="0">
                  <a:pos x="40" y="0"/>
                </a:cxn>
                <a:cxn ang="0">
                  <a:pos x="40" y="0"/>
                </a:cxn>
                <a:cxn ang="0">
                  <a:pos x="50" y="2"/>
                </a:cxn>
                <a:cxn ang="0">
                  <a:pos x="50" y="17"/>
                </a:cxn>
                <a:cxn ang="0">
                  <a:pos x="50" y="17"/>
                </a:cxn>
                <a:cxn ang="0">
                  <a:pos x="43" y="16"/>
                </a:cxn>
                <a:cxn ang="0">
                  <a:pos x="43" y="16"/>
                </a:cxn>
                <a:cxn ang="0">
                  <a:pos x="40" y="17"/>
                </a:cxn>
                <a:cxn ang="0">
                  <a:pos x="37" y="19"/>
                </a:cxn>
                <a:cxn ang="0">
                  <a:pos x="34" y="22"/>
                </a:cxn>
                <a:cxn ang="0">
                  <a:pos x="34" y="27"/>
                </a:cxn>
                <a:cxn ang="0">
                  <a:pos x="34" y="38"/>
                </a:cxn>
                <a:cxn ang="0">
                  <a:pos x="48" y="38"/>
                </a:cxn>
                <a:cxn ang="0">
                  <a:pos x="48" y="54"/>
                </a:cxn>
                <a:cxn ang="0">
                  <a:pos x="34" y="54"/>
                </a:cxn>
                <a:cxn ang="0">
                  <a:pos x="34" y="102"/>
                </a:cxn>
                <a:cxn ang="0">
                  <a:pos x="13" y="102"/>
                </a:cxn>
                <a:cxn ang="0">
                  <a:pos x="13" y="54"/>
                </a:cxn>
              </a:cxnLst>
              <a:rect l="0" t="0" r="r" b="b"/>
              <a:pathLst>
                <a:path w="50" h="102">
                  <a:moveTo>
                    <a:pt x="13" y="54"/>
                  </a:moveTo>
                  <a:lnTo>
                    <a:pt x="0" y="54"/>
                  </a:lnTo>
                  <a:lnTo>
                    <a:pt x="0" y="38"/>
                  </a:lnTo>
                  <a:lnTo>
                    <a:pt x="13" y="38"/>
                  </a:lnTo>
                  <a:lnTo>
                    <a:pt x="13" y="25"/>
                  </a:lnTo>
                  <a:lnTo>
                    <a:pt x="13" y="25"/>
                  </a:lnTo>
                  <a:lnTo>
                    <a:pt x="13" y="21"/>
                  </a:lnTo>
                  <a:lnTo>
                    <a:pt x="15" y="14"/>
                  </a:lnTo>
                  <a:lnTo>
                    <a:pt x="18" y="10"/>
                  </a:lnTo>
                  <a:lnTo>
                    <a:pt x="21" y="6"/>
                  </a:lnTo>
                  <a:lnTo>
                    <a:pt x="24" y="3"/>
                  </a:lnTo>
                  <a:lnTo>
                    <a:pt x="29" y="2"/>
                  </a:lnTo>
                  <a:lnTo>
                    <a:pt x="40" y="0"/>
                  </a:lnTo>
                  <a:lnTo>
                    <a:pt x="40" y="0"/>
                  </a:lnTo>
                  <a:lnTo>
                    <a:pt x="50" y="2"/>
                  </a:lnTo>
                  <a:lnTo>
                    <a:pt x="50" y="17"/>
                  </a:lnTo>
                  <a:lnTo>
                    <a:pt x="50" y="17"/>
                  </a:lnTo>
                  <a:lnTo>
                    <a:pt x="43" y="16"/>
                  </a:lnTo>
                  <a:lnTo>
                    <a:pt x="43" y="16"/>
                  </a:lnTo>
                  <a:lnTo>
                    <a:pt x="40" y="17"/>
                  </a:lnTo>
                  <a:lnTo>
                    <a:pt x="37" y="19"/>
                  </a:lnTo>
                  <a:lnTo>
                    <a:pt x="34" y="22"/>
                  </a:lnTo>
                  <a:lnTo>
                    <a:pt x="34" y="27"/>
                  </a:lnTo>
                  <a:lnTo>
                    <a:pt x="34" y="38"/>
                  </a:lnTo>
                  <a:lnTo>
                    <a:pt x="48" y="38"/>
                  </a:lnTo>
                  <a:lnTo>
                    <a:pt x="48" y="54"/>
                  </a:lnTo>
                  <a:lnTo>
                    <a:pt x="34" y="54"/>
                  </a:lnTo>
                  <a:lnTo>
                    <a:pt x="34" y="102"/>
                  </a:lnTo>
                  <a:lnTo>
                    <a:pt x="13" y="102"/>
                  </a:lnTo>
                  <a:lnTo>
                    <a:pt x="13" y="5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9" name="Freeform 315"/>
            <p:cNvSpPr>
              <a:spLocks noChangeAspect="1" noEditPoints="1"/>
            </p:cNvSpPr>
            <p:nvPr userDrawn="1"/>
          </p:nvSpPr>
          <p:spPr bwMode="auto">
            <a:xfrm>
              <a:off x="2359126" y="6044068"/>
              <a:ext cx="247028" cy="283137"/>
            </a:xfrm>
            <a:custGeom>
              <a:avLst/>
              <a:gdLst/>
              <a:ahLst/>
              <a:cxnLst>
                <a:cxn ang="0">
                  <a:pos x="82" y="48"/>
                </a:cxn>
                <a:cxn ang="0">
                  <a:pos x="82" y="48"/>
                </a:cxn>
                <a:cxn ang="0">
                  <a:pos x="82" y="57"/>
                </a:cxn>
                <a:cxn ang="0">
                  <a:pos x="79" y="67"/>
                </a:cxn>
                <a:cxn ang="0">
                  <a:pos x="74" y="75"/>
                </a:cxn>
                <a:cxn ang="0">
                  <a:pos x="69" y="81"/>
                </a:cxn>
                <a:cxn ang="0">
                  <a:pos x="61" y="86"/>
                </a:cxn>
                <a:cxn ang="0">
                  <a:pos x="52" y="90"/>
                </a:cxn>
                <a:cxn ang="0">
                  <a:pos x="41" y="94"/>
                </a:cxn>
                <a:cxn ang="0">
                  <a:pos x="30" y="94"/>
                </a:cxn>
                <a:cxn ang="0">
                  <a:pos x="0" y="94"/>
                </a:cxn>
                <a:cxn ang="0">
                  <a:pos x="0" y="0"/>
                </a:cxn>
                <a:cxn ang="0">
                  <a:pos x="30" y="0"/>
                </a:cxn>
                <a:cxn ang="0">
                  <a:pos x="30" y="0"/>
                </a:cxn>
                <a:cxn ang="0">
                  <a:pos x="41" y="2"/>
                </a:cxn>
                <a:cxn ang="0">
                  <a:pos x="52" y="3"/>
                </a:cxn>
                <a:cxn ang="0">
                  <a:pos x="61" y="8"/>
                </a:cxn>
                <a:cxn ang="0">
                  <a:pos x="69" y="13"/>
                </a:cxn>
                <a:cxn ang="0">
                  <a:pos x="74" y="21"/>
                </a:cxn>
                <a:cxn ang="0">
                  <a:pos x="79" y="29"/>
                </a:cxn>
                <a:cxn ang="0">
                  <a:pos x="82" y="36"/>
                </a:cxn>
                <a:cxn ang="0">
                  <a:pos x="82" y="48"/>
                </a:cxn>
                <a:cxn ang="0">
                  <a:pos x="82" y="48"/>
                </a:cxn>
                <a:cxn ang="0">
                  <a:pos x="30" y="19"/>
                </a:cxn>
                <a:cxn ang="0">
                  <a:pos x="20" y="19"/>
                </a:cxn>
                <a:cxn ang="0">
                  <a:pos x="20" y="75"/>
                </a:cxn>
                <a:cxn ang="0">
                  <a:pos x="30" y="75"/>
                </a:cxn>
                <a:cxn ang="0">
                  <a:pos x="30" y="75"/>
                </a:cxn>
                <a:cxn ang="0">
                  <a:pos x="42" y="73"/>
                </a:cxn>
                <a:cxn ang="0">
                  <a:pos x="47" y="71"/>
                </a:cxn>
                <a:cxn ang="0">
                  <a:pos x="52" y="68"/>
                </a:cxn>
                <a:cxn ang="0">
                  <a:pos x="55" y="63"/>
                </a:cxn>
                <a:cxn ang="0">
                  <a:pos x="58" y="59"/>
                </a:cxn>
                <a:cxn ang="0">
                  <a:pos x="60" y="54"/>
                </a:cxn>
                <a:cxn ang="0">
                  <a:pos x="61" y="48"/>
                </a:cxn>
                <a:cxn ang="0">
                  <a:pos x="61" y="48"/>
                </a:cxn>
                <a:cxn ang="0">
                  <a:pos x="60" y="41"/>
                </a:cxn>
                <a:cxn ang="0">
                  <a:pos x="58" y="35"/>
                </a:cxn>
                <a:cxn ang="0">
                  <a:pos x="55" y="30"/>
                </a:cxn>
                <a:cxn ang="0">
                  <a:pos x="52" y="25"/>
                </a:cxn>
                <a:cxn ang="0">
                  <a:pos x="47" y="24"/>
                </a:cxn>
                <a:cxn ang="0">
                  <a:pos x="42" y="21"/>
                </a:cxn>
                <a:cxn ang="0">
                  <a:pos x="30" y="19"/>
                </a:cxn>
                <a:cxn ang="0">
                  <a:pos x="30" y="19"/>
                </a:cxn>
              </a:cxnLst>
              <a:rect l="0" t="0" r="r" b="b"/>
              <a:pathLst>
                <a:path w="82" h="94">
                  <a:moveTo>
                    <a:pt x="82" y="48"/>
                  </a:moveTo>
                  <a:lnTo>
                    <a:pt x="82" y="48"/>
                  </a:lnTo>
                  <a:lnTo>
                    <a:pt x="82" y="57"/>
                  </a:lnTo>
                  <a:lnTo>
                    <a:pt x="79" y="67"/>
                  </a:lnTo>
                  <a:lnTo>
                    <a:pt x="74" y="75"/>
                  </a:lnTo>
                  <a:lnTo>
                    <a:pt x="69" y="81"/>
                  </a:lnTo>
                  <a:lnTo>
                    <a:pt x="61" y="86"/>
                  </a:lnTo>
                  <a:lnTo>
                    <a:pt x="52" y="90"/>
                  </a:lnTo>
                  <a:lnTo>
                    <a:pt x="41" y="94"/>
                  </a:lnTo>
                  <a:lnTo>
                    <a:pt x="30" y="94"/>
                  </a:lnTo>
                  <a:lnTo>
                    <a:pt x="0" y="94"/>
                  </a:lnTo>
                  <a:lnTo>
                    <a:pt x="0" y="0"/>
                  </a:lnTo>
                  <a:lnTo>
                    <a:pt x="30" y="0"/>
                  </a:lnTo>
                  <a:lnTo>
                    <a:pt x="30" y="0"/>
                  </a:lnTo>
                  <a:lnTo>
                    <a:pt x="41" y="2"/>
                  </a:lnTo>
                  <a:lnTo>
                    <a:pt x="52" y="3"/>
                  </a:lnTo>
                  <a:lnTo>
                    <a:pt x="61" y="8"/>
                  </a:lnTo>
                  <a:lnTo>
                    <a:pt x="69" y="13"/>
                  </a:lnTo>
                  <a:lnTo>
                    <a:pt x="74" y="21"/>
                  </a:lnTo>
                  <a:lnTo>
                    <a:pt x="79" y="29"/>
                  </a:lnTo>
                  <a:lnTo>
                    <a:pt x="82" y="36"/>
                  </a:lnTo>
                  <a:lnTo>
                    <a:pt x="82" y="48"/>
                  </a:lnTo>
                  <a:lnTo>
                    <a:pt x="82" y="48"/>
                  </a:lnTo>
                  <a:close/>
                  <a:moveTo>
                    <a:pt x="30" y="19"/>
                  </a:moveTo>
                  <a:lnTo>
                    <a:pt x="20" y="19"/>
                  </a:lnTo>
                  <a:lnTo>
                    <a:pt x="20" y="75"/>
                  </a:lnTo>
                  <a:lnTo>
                    <a:pt x="30" y="75"/>
                  </a:lnTo>
                  <a:lnTo>
                    <a:pt x="30" y="75"/>
                  </a:lnTo>
                  <a:lnTo>
                    <a:pt x="42" y="73"/>
                  </a:lnTo>
                  <a:lnTo>
                    <a:pt x="47" y="71"/>
                  </a:lnTo>
                  <a:lnTo>
                    <a:pt x="52" y="68"/>
                  </a:lnTo>
                  <a:lnTo>
                    <a:pt x="55" y="63"/>
                  </a:lnTo>
                  <a:lnTo>
                    <a:pt x="58" y="59"/>
                  </a:lnTo>
                  <a:lnTo>
                    <a:pt x="60" y="54"/>
                  </a:lnTo>
                  <a:lnTo>
                    <a:pt x="61" y="48"/>
                  </a:lnTo>
                  <a:lnTo>
                    <a:pt x="61" y="48"/>
                  </a:lnTo>
                  <a:lnTo>
                    <a:pt x="60" y="41"/>
                  </a:lnTo>
                  <a:lnTo>
                    <a:pt x="58" y="35"/>
                  </a:lnTo>
                  <a:lnTo>
                    <a:pt x="55" y="30"/>
                  </a:lnTo>
                  <a:lnTo>
                    <a:pt x="52" y="25"/>
                  </a:lnTo>
                  <a:lnTo>
                    <a:pt x="47" y="24"/>
                  </a:lnTo>
                  <a:lnTo>
                    <a:pt x="42" y="21"/>
                  </a:lnTo>
                  <a:lnTo>
                    <a:pt x="30" y="19"/>
                  </a:lnTo>
                  <a:lnTo>
                    <a:pt x="30" y="19"/>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grpSp>
    </p:spTree>
    <p:extLst>
      <p:ext uri="{BB962C8B-B14F-4D97-AF65-F5344CB8AC3E}">
        <p14:creationId xmlns:p14="http://schemas.microsoft.com/office/powerpoint/2010/main" val="2255052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6"/>
            </p:custDataLst>
            <p:extLst>
              <p:ext uri="{D42A27DB-BD31-4B8C-83A1-F6EECF244321}">
                <p14:modId xmlns:p14="http://schemas.microsoft.com/office/powerpoint/2010/main" val="15680867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8" imgW="270" imgH="270" progId="TCLayout.ActiveDocument.1">
                  <p:embed/>
                </p:oleObj>
              </mc:Choice>
              <mc:Fallback>
                <p:oleObj name="think-cell Slide" r:id="rId8" imgW="270" imgH="270" progId="TCLayout.ActiveDocument.1">
                  <p:embed/>
                  <p:pic>
                    <p:nvPicPr>
                      <p:cNvPr id="2" name="オブジェクト 1"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7"/>
            </p:custDataLst>
          </p:nvPr>
        </p:nvSpPr>
        <p:spPr>
          <a:xfrm>
            <a:off x="0" y="0"/>
            <a:ext cx="158750" cy="158750"/>
          </a:xfrm>
          <a:prstGeom prst="rect">
            <a:avLst/>
          </a:prstGeom>
          <a:solidFill>
            <a:srgbClr val="83A4D1"/>
          </a:solidFill>
        </p:spPr>
        <p:txBody>
          <a:bodyPr wrap="none" lIns="0" tIns="0" rIns="0" bIns="0" rtlCol="0" anchor="ctr">
            <a:noAutofit/>
          </a:bodyPr>
          <a:lstStyle/>
          <a:p>
            <a:pPr marL="0" lvl="0" indent="0" algn="ctr" eaLnBrk="1"/>
            <a:endParaRPr kumimoji="1" lang="ja-JP" altLang="en-US" sz="2000" b="0" i="0" baseline="0" dirty="0">
              <a:solidFill>
                <a:srgbClr val="000000"/>
              </a:solidFill>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550800"/>
            <a:ext cx="9505055" cy="360000"/>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97920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76" r:id="rId1"/>
    <p:sldLayoutId id="2147483665" r:id="rId2"/>
    <p:sldLayoutId id="2147483674" r:id="rId3"/>
    <p:sldLayoutId id="2147483671" r:id="rId4"/>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36.xml"/><Relationship Id="rId1" Type="http://schemas.openxmlformats.org/officeDocument/2006/relationships/tags" Target="../tags/tag235.xml"/><Relationship Id="rId5" Type="http://schemas.openxmlformats.org/officeDocument/2006/relationships/image" Target="../media/image23.emf"/><Relationship Id="rId4" Type="http://schemas.openxmlformats.org/officeDocument/2006/relationships/oleObject" Target="../embeddings/oleObject11.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6" Type="http://schemas.openxmlformats.org/officeDocument/2006/relationships/tags" Target="../tags/tag262.xml"/><Relationship Id="rId21" Type="http://schemas.openxmlformats.org/officeDocument/2006/relationships/tags" Target="../tags/tag257.xml"/><Relationship Id="rId42" Type="http://schemas.openxmlformats.org/officeDocument/2006/relationships/tags" Target="../tags/tag278.xml"/><Relationship Id="rId47" Type="http://schemas.openxmlformats.org/officeDocument/2006/relationships/tags" Target="../tags/tag283.xml"/><Relationship Id="rId63" Type="http://schemas.openxmlformats.org/officeDocument/2006/relationships/tags" Target="../tags/tag299.xml"/><Relationship Id="rId68" Type="http://schemas.openxmlformats.org/officeDocument/2006/relationships/tags" Target="../tags/tag304.xml"/><Relationship Id="rId84" Type="http://schemas.openxmlformats.org/officeDocument/2006/relationships/tags" Target="../tags/tag320.xml"/><Relationship Id="rId89" Type="http://schemas.openxmlformats.org/officeDocument/2006/relationships/tags" Target="../tags/tag325.xml"/><Relationship Id="rId112" Type="http://schemas.openxmlformats.org/officeDocument/2006/relationships/chart" Target="../charts/chart9.xml"/><Relationship Id="rId16" Type="http://schemas.openxmlformats.org/officeDocument/2006/relationships/tags" Target="../tags/tag252.xml"/><Relationship Id="rId107" Type="http://schemas.openxmlformats.org/officeDocument/2006/relationships/notesSlide" Target="../notesSlides/notesSlide8.xml"/><Relationship Id="rId11" Type="http://schemas.openxmlformats.org/officeDocument/2006/relationships/tags" Target="../tags/tag247.xml"/><Relationship Id="rId32" Type="http://schemas.openxmlformats.org/officeDocument/2006/relationships/tags" Target="../tags/tag268.xml"/><Relationship Id="rId37" Type="http://schemas.openxmlformats.org/officeDocument/2006/relationships/tags" Target="../tags/tag273.xml"/><Relationship Id="rId53" Type="http://schemas.openxmlformats.org/officeDocument/2006/relationships/tags" Target="../tags/tag289.xml"/><Relationship Id="rId58" Type="http://schemas.openxmlformats.org/officeDocument/2006/relationships/tags" Target="../tags/tag294.xml"/><Relationship Id="rId74" Type="http://schemas.openxmlformats.org/officeDocument/2006/relationships/tags" Target="../tags/tag310.xml"/><Relationship Id="rId79" Type="http://schemas.openxmlformats.org/officeDocument/2006/relationships/tags" Target="../tags/tag315.xml"/><Relationship Id="rId102" Type="http://schemas.openxmlformats.org/officeDocument/2006/relationships/tags" Target="../tags/tag338.xml"/><Relationship Id="rId5" Type="http://schemas.openxmlformats.org/officeDocument/2006/relationships/tags" Target="../tags/tag241.xml"/><Relationship Id="rId90" Type="http://schemas.openxmlformats.org/officeDocument/2006/relationships/tags" Target="../tags/tag326.xml"/><Relationship Id="rId95" Type="http://schemas.openxmlformats.org/officeDocument/2006/relationships/tags" Target="../tags/tag331.xml"/><Relationship Id="rId22" Type="http://schemas.openxmlformats.org/officeDocument/2006/relationships/tags" Target="../tags/tag258.xml"/><Relationship Id="rId27" Type="http://schemas.openxmlformats.org/officeDocument/2006/relationships/tags" Target="../tags/tag263.xml"/><Relationship Id="rId43" Type="http://schemas.openxmlformats.org/officeDocument/2006/relationships/tags" Target="../tags/tag279.xml"/><Relationship Id="rId48" Type="http://schemas.openxmlformats.org/officeDocument/2006/relationships/tags" Target="../tags/tag284.xml"/><Relationship Id="rId64" Type="http://schemas.openxmlformats.org/officeDocument/2006/relationships/tags" Target="../tags/tag300.xml"/><Relationship Id="rId69" Type="http://schemas.openxmlformats.org/officeDocument/2006/relationships/tags" Target="../tags/tag305.xml"/><Relationship Id="rId80" Type="http://schemas.openxmlformats.org/officeDocument/2006/relationships/tags" Target="../tags/tag316.xml"/><Relationship Id="rId85" Type="http://schemas.openxmlformats.org/officeDocument/2006/relationships/tags" Target="../tags/tag321.xml"/><Relationship Id="rId12" Type="http://schemas.openxmlformats.org/officeDocument/2006/relationships/tags" Target="../tags/tag248.xml"/><Relationship Id="rId17" Type="http://schemas.openxmlformats.org/officeDocument/2006/relationships/tags" Target="../tags/tag253.xml"/><Relationship Id="rId33" Type="http://schemas.openxmlformats.org/officeDocument/2006/relationships/tags" Target="../tags/tag269.xml"/><Relationship Id="rId38" Type="http://schemas.openxmlformats.org/officeDocument/2006/relationships/tags" Target="../tags/tag274.xml"/><Relationship Id="rId59" Type="http://schemas.openxmlformats.org/officeDocument/2006/relationships/tags" Target="../tags/tag295.xml"/><Relationship Id="rId103" Type="http://schemas.openxmlformats.org/officeDocument/2006/relationships/tags" Target="../tags/tag339.xml"/><Relationship Id="rId108" Type="http://schemas.openxmlformats.org/officeDocument/2006/relationships/oleObject" Target="../embeddings/oleObject12.bin"/><Relationship Id="rId54" Type="http://schemas.openxmlformats.org/officeDocument/2006/relationships/tags" Target="../tags/tag290.xml"/><Relationship Id="rId70" Type="http://schemas.openxmlformats.org/officeDocument/2006/relationships/tags" Target="../tags/tag306.xml"/><Relationship Id="rId75" Type="http://schemas.openxmlformats.org/officeDocument/2006/relationships/tags" Target="../tags/tag311.xml"/><Relationship Id="rId91" Type="http://schemas.openxmlformats.org/officeDocument/2006/relationships/tags" Target="../tags/tag327.xml"/><Relationship Id="rId96" Type="http://schemas.openxmlformats.org/officeDocument/2006/relationships/tags" Target="../tags/tag332.xml"/><Relationship Id="rId1" Type="http://schemas.openxmlformats.org/officeDocument/2006/relationships/tags" Target="../tags/tag237.xml"/><Relationship Id="rId6" Type="http://schemas.openxmlformats.org/officeDocument/2006/relationships/tags" Target="../tags/tag242.xml"/><Relationship Id="rId15" Type="http://schemas.openxmlformats.org/officeDocument/2006/relationships/tags" Target="../tags/tag251.xml"/><Relationship Id="rId23" Type="http://schemas.openxmlformats.org/officeDocument/2006/relationships/tags" Target="../tags/tag259.xml"/><Relationship Id="rId28" Type="http://schemas.openxmlformats.org/officeDocument/2006/relationships/tags" Target="../tags/tag264.xml"/><Relationship Id="rId36" Type="http://schemas.openxmlformats.org/officeDocument/2006/relationships/tags" Target="../tags/tag272.xml"/><Relationship Id="rId49" Type="http://schemas.openxmlformats.org/officeDocument/2006/relationships/tags" Target="../tags/tag285.xml"/><Relationship Id="rId57" Type="http://schemas.openxmlformats.org/officeDocument/2006/relationships/tags" Target="../tags/tag293.xml"/><Relationship Id="rId106" Type="http://schemas.openxmlformats.org/officeDocument/2006/relationships/slideLayout" Target="../slideLayouts/slideLayout3.xml"/><Relationship Id="rId10" Type="http://schemas.openxmlformats.org/officeDocument/2006/relationships/tags" Target="../tags/tag246.xml"/><Relationship Id="rId31" Type="http://schemas.openxmlformats.org/officeDocument/2006/relationships/tags" Target="../tags/tag267.xml"/><Relationship Id="rId44" Type="http://schemas.openxmlformats.org/officeDocument/2006/relationships/tags" Target="../tags/tag280.xml"/><Relationship Id="rId52" Type="http://schemas.openxmlformats.org/officeDocument/2006/relationships/tags" Target="../tags/tag288.xml"/><Relationship Id="rId60" Type="http://schemas.openxmlformats.org/officeDocument/2006/relationships/tags" Target="../tags/tag296.xml"/><Relationship Id="rId65" Type="http://schemas.openxmlformats.org/officeDocument/2006/relationships/tags" Target="../tags/tag301.xml"/><Relationship Id="rId73" Type="http://schemas.openxmlformats.org/officeDocument/2006/relationships/tags" Target="../tags/tag309.xml"/><Relationship Id="rId78" Type="http://schemas.openxmlformats.org/officeDocument/2006/relationships/tags" Target="../tags/tag314.xml"/><Relationship Id="rId81" Type="http://schemas.openxmlformats.org/officeDocument/2006/relationships/tags" Target="../tags/tag317.xml"/><Relationship Id="rId86" Type="http://schemas.openxmlformats.org/officeDocument/2006/relationships/tags" Target="../tags/tag322.xml"/><Relationship Id="rId94" Type="http://schemas.openxmlformats.org/officeDocument/2006/relationships/tags" Target="../tags/tag330.xml"/><Relationship Id="rId99" Type="http://schemas.openxmlformats.org/officeDocument/2006/relationships/tags" Target="../tags/tag335.xml"/><Relationship Id="rId101" Type="http://schemas.openxmlformats.org/officeDocument/2006/relationships/tags" Target="../tags/tag337.xml"/><Relationship Id="rId4" Type="http://schemas.openxmlformats.org/officeDocument/2006/relationships/tags" Target="../tags/tag240.xml"/><Relationship Id="rId9" Type="http://schemas.openxmlformats.org/officeDocument/2006/relationships/tags" Target="../tags/tag245.xml"/><Relationship Id="rId13" Type="http://schemas.openxmlformats.org/officeDocument/2006/relationships/tags" Target="../tags/tag249.xml"/><Relationship Id="rId18" Type="http://schemas.openxmlformats.org/officeDocument/2006/relationships/tags" Target="../tags/tag254.xml"/><Relationship Id="rId39" Type="http://schemas.openxmlformats.org/officeDocument/2006/relationships/tags" Target="../tags/tag275.xml"/><Relationship Id="rId109" Type="http://schemas.openxmlformats.org/officeDocument/2006/relationships/image" Target="../media/image1.emf"/><Relationship Id="rId34" Type="http://schemas.openxmlformats.org/officeDocument/2006/relationships/tags" Target="../tags/tag270.xml"/><Relationship Id="rId50" Type="http://schemas.openxmlformats.org/officeDocument/2006/relationships/tags" Target="../tags/tag286.xml"/><Relationship Id="rId55" Type="http://schemas.openxmlformats.org/officeDocument/2006/relationships/tags" Target="../tags/tag291.xml"/><Relationship Id="rId76" Type="http://schemas.openxmlformats.org/officeDocument/2006/relationships/tags" Target="../tags/tag312.xml"/><Relationship Id="rId97" Type="http://schemas.openxmlformats.org/officeDocument/2006/relationships/tags" Target="../tags/tag333.xml"/><Relationship Id="rId104" Type="http://schemas.openxmlformats.org/officeDocument/2006/relationships/tags" Target="../tags/tag340.xml"/><Relationship Id="rId7" Type="http://schemas.openxmlformats.org/officeDocument/2006/relationships/tags" Target="../tags/tag243.xml"/><Relationship Id="rId71" Type="http://schemas.openxmlformats.org/officeDocument/2006/relationships/tags" Target="../tags/tag307.xml"/><Relationship Id="rId92" Type="http://schemas.openxmlformats.org/officeDocument/2006/relationships/tags" Target="../tags/tag328.xml"/><Relationship Id="rId2" Type="http://schemas.openxmlformats.org/officeDocument/2006/relationships/tags" Target="../tags/tag238.xml"/><Relationship Id="rId29" Type="http://schemas.openxmlformats.org/officeDocument/2006/relationships/tags" Target="../tags/tag265.xml"/><Relationship Id="rId24" Type="http://schemas.openxmlformats.org/officeDocument/2006/relationships/tags" Target="../tags/tag260.xml"/><Relationship Id="rId40" Type="http://schemas.openxmlformats.org/officeDocument/2006/relationships/tags" Target="../tags/tag276.xml"/><Relationship Id="rId45" Type="http://schemas.openxmlformats.org/officeDocument/2006/relationships/tags" Target="../tags/tag281.xml"/><Relationship Id="rId66" Type="http://schemas.openxmlformats.org/officeDocument/2006/relationships/tags" Target="../tags/tag302.xml"/><Relationship Id="rId87" Type="http://schemas.openxmlformats.org/officeDocument/2006/relationships/tags" Target="../tags/tag323.xml"/><Relationship Id="rId110" Type="http://schemas.openxmlformats.org/officeDocument/2006/relationships/chart" Target="../charts/chart7.xml"/><Relationship Id="rId61" Type="http://schemas.openxmlformats.org/officeDocument/2006/relationships/tags" Target="../tags/tag297.xml"/><Relationship Id="rId82" Type="http://schemas.openxmlformats.org/officeDocument/2006/relationships/tags" Target="../tags/tag318.xml"/><Relationship Id="rId19" Type="http://schemas.openxmlformats.org/officeDocument/2006/relationships/tags" Target="../tags/tag255.xml"/><Relationship Id="rId14" Type="http://schemas.openxmlformats.org/officeDocument/2006/relationships/tags" Target="../tags/tag250.xml"/><Relationship Id="rId30" Type="http://schemas.openxmlformats.org/officeDocument/2006/relationships/tags" Target="../tags/tag266.xml"/><Relationship Id="rId35" Type="http://schemas.openxmlformats.org/officeDocument/2006/relationships/tags" Target="../tags/tag271.xml"/><Relationship Id="rId56" Type="http://schemas.openxmlformats.org/officeDocument/2006/relationships/tags" Target="../tags/tag292.xml"/><Relationship Id="rId77" Type="http://schemas.openxmlformats.org/officeDocument/2006/relationships/tags" Target="../tags/tag313.xml"/><Relationship Id="rId100" Type="http://schemas.openxmlformats.org/officeDocument/2006/relationships/tags" Target="../tags/tag336.xml"/><Relationship Id="rId105" Type="http://schemas.openxmlformats.org/officeDocument/2006/relationships/tags" Target="../tags/tag341.xml"/><Relationship Id="rId8" Type="http://schemas.openxmlformats.org/officeDocument/2006/relationships/tags" Target="../tags/tag244.xml"/><Relationship Id="rId51" Type="http://schemas.openxmlformats.org/officeDocument/2006/relationships/tags" Target="../tags/tag287.xml"/><Relationship Id="rId72" Type="http://schemas.openxmlformats.org/officeDocument/2006/relationships/tags" Target="../tags/tag308.xml"/><Relationship Id="rId93" Type="http://schemas.openxmlformats.org/officeDocument/2006/relationships/tags" Target="../tags/tag329.xml"/><Relationship Id="rId98" Type="http://schemas.openxmlformats.org/officeDocument/2006/relationships/tags" Target="../tags/tag334.xml"/><Relationship Id="rId3" Type="http://schemas.openxmlformats.org/officeDocument/2006/relationships/tags" Target="../tags/tag239.xml"/><Relationship Id="rId25" Type="http://schemas.openxmlformats.org/officeDocument/2006/relationships/tags" Target="../tags/tag261.xml"/><Relationship Id="rId46" Type="http://schemas.openxmlformats.org/officeDocument/2006/relationships/tags" Target="../tags/tag282.xml"/><Relationship Id="rId67" Type="http://schemas.openxmlformats.org/officeDocument/2006/relationships/tags" Target="../tags/tag303.xml"/><Relationship Id="rId20" Type="http://schemas.openxmlformats.org/officeDocument/2006/relationships/tags" Target="../tags/tag256.xml"/><Relationship Id="rId41" Type="http://schemas.openxmlformats.org/officeDocument/2006/relationships/tags" Target="../tags/tag277.xml"/><Relationship Id="rId62" Type="http://schemas.openxmlformats.org/officeDocument/2006/relationships/tags" Target="../tags/tag298.xml"/><Relationship Id="rId83" Type="http://schemas.openxmlformats.org/officeDocument/2006/relationships/tags" Target="../tags/tag319.xml"/><Relationship Id="rId88" Type="http://schemas.openxmlformats.org/officeDocument/2006/relationships/tags" Target="../tags/tag324.xml"/><Relationship Id="rId111" Type="http://schemas.openxmlformats.org/officeDocument/2006/relationships/chart" Target="../charts/chart8.xml"/></Relationships>
</file>

<file path=ppt/slides/_rels/slide16.xml.rels><?xml version="1.0" encoding="UTF-8" standalone="yes"?>
<Relationships xmlns="http://schemas.openxmlformats.org/package/2006/relationships"><Relationship Id="rId8" Type="http://schemas.openxmlformats.org/officeDocument/2006/relationships/tags" Target="../tags/tag349.xml"/><Relationship Id="rId13" Type="http://schemas.openxmlformats.org/officeDocument/2006/relationships/tags" Target="../tags/tag354.xml"/><Relationship Id="rId18" Type="http://schemas.openxmlformats.org/officeDocument/2006/relationships/tags" Target="../tags/tag359.xml"/><Relationship Id="rId26" Type="http://schemas.openxmlformats.org/officeDocument/2006/relationships/image" Target="../media/image24.emf"/><Relationship Id="rId3" Type="http://schemas.openxmlformats.org/officeDocument/2006/relationships/tags" Target="../tags/tag344.xml"/><Relationship Id="rId21" Type="http://schemas.openxmlformats.org/officeDocument/2006/relationships/tags" Target="../tags/tag362.xml"/><Relationship Id="rId7" Type="http://schemas.openxmlformats.org/officeDocument/2006/relationships/tags" Target="../tags/tag348.xml"/><Relationship Id="rId12" Type="http://schemas.openxmlformats.org/officeDocument/2006/relationships/tags" Target="../tags/tag353.xml"/><Relationship Id="rId17" Type="http://schemas.openxmlformats.org/officeDocument/2006/relationships/tags" Target="../tags/tag358.xml"/><Relationship Id="rId25" Type="http://schemas.openxmlformats.org/officeDocument/2006/relationships/oleObject" Target="../embeddings/oleObject14.bin"/><Relationship Id="rId2" Type="http://schemas.openxmlformats.org/officeDocument/2006/relationships/tags" Target="../tags/tag343.xml"/><Relationship Id="rId16" Type="http://schemas.openxmlformats.org/officeDocument/2006/relationships/tags" Target="../tags/tag357.xml"/><Relationship Id="rId20" Type="http://schemas.openxmlformats.org/officeDocument/2006/relationships/tags" Target="../tags/tag361.xml"/><Relationship Id="rId1" Type="http://schemas.openxmlformats.org/officeDocument/2006/relationships/tags" Target="../tags/tag342.xml"/><Relationship Id="rId6" Type="http://schemas.openxmlformats.org/officeDocument/2006/relationships/tags" Target="../tags/tag347.xml"/><Relationship Id="rId11" Type="http://schemas.openxmlformats.org/officeDocument/2006/relationships/tags" Target="../tags/tag352.xml"/><Relationship Id="rId24" Type="http://schemas.openxmlformats.org/officeDocument/2006/relationships/image" Target="../media/image18.emf"/><Relationship Id="rId5" Type="http://schemas.openxmlformats.org/officeDocument/2006/relationships/tags" Target="../tags/tag346.xml"/><Relationship Id="rId15" Type="http://schemas.openxmlformats.org/officeDocument/2006/relationships/tags" Target="../tags/tag356.xml"/><Relationship Id="rId23" Type="http://schemas.openxmlformats.org/officeDocument/2006/relationships/oleObject" Target="../embeddings/oleObject13.bin"/><Relationship Id="rId10" Type="http://schemas.openxmlformats.org/officeDocument/2006/relationships/tags" Target="../tags/tag351.xml"/><Relationship Id="rId19" Type="http://schemas.openxmlformats.org/officeDocument/2006/relationships/tags" Target="../tags/tag360.xml"/><Relationship Id="rId4" Type="http://schemas.openxmlformats.org/officeDocument/2006/relationships/tags" Target="../tags/tag345.xml"/><Relationship Id="rId9" Type="http://schemas.openxmlformats.org/officeDocument/2006/relationships/tags" Target="../tags/tag350.xml"/><Relationship Id="rId14" Type="http://schemas.openxmlformats.org/officeDocument/2006/relationships/tags" Target="../tags/tag355.xml"/><Relationship Id="rId22" Type="http://schemas.openxmlformats.org/officeDocument/2006/relationships/slideLayout" Target="../slideLayouts/slideLayout3.xml"/><Relationship Id="rId27" Type="http://schemas.openxmlformats.org/officeDocument/2006/relationships/chart" Target="../charts/chart10.xml"/></Relationships>
</file>

<file path=ppt/slides/_rels/slide17.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tags" Target="../tags/tag365.xml"/><Relationship Id="rId7" Type="http://schemas.openxmlformats.org/officeDocument/2006/relationships/image" Target="../media/image18.emf"/><Relationship Id="rId2" Type="http://schemas.openxmlformats.org/officeDocument/2006/relationships/tags" Target="../tags/tag364.xml"/><Relationship Id="rId1" Type="http://schemas.openxmlformats.org/officeDocument/2006/relationships/tags" Target="../tags/tag363.xml"/><Relationship Id="rId6" Type="http://schemas.openxmlformats.org/officeDocument/2006/relationships/oleObject" Target="../embeddings/oleObject15.bin"/><Relationship Id="rId5" Type="http://schemas.openxmlformats.org/officeDocument/2006/relationships/slideLayout" Target="../slideLayouts/slideLayout3.xml"/><Relationship Id="rId4" Type="http://schemas.openxmlformats.org/officeDocument/2006/relationships/tags" Target="../tags/tag366.xml"/><Relationship Id="rId9"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3.xml"/><Relationship Id="rId1" Type="http://schemas.openxmlformats.org/officeDocument/2006/relationships/tags" Target="../tags/tag367.xml"/><Relationship Id="rId4" Type="http://schemas.openxmlformats.org/officeDocument/2006/relationships/image" Target="../media/image25.emf"/></Relationships>
</file>

<file path=ppt/slides/_rels/slide19.xml.rels><?xml version="1.0" encoding="UTF-8" standalone="yes"?>
<Relationships xmlns="http://schemas.openxmlformats.org/package/2006/relationships"><Relationship Id="rId8" Type="http://schemas.openxmlformats.org/officeDocument/2006/relationships/tags" Target="../tags/tag375.xml"/><Relationship Id="rId13" Type="http://schemas.openxmlformats.org/officeDocument/2006/relationships/tags" Target="../tags/tag380.xml"/><Relationship Id="rId18" Type="http://schemas.openxmlformats.org/officeDocument/2006/relationships/tags" Target="../tags/tag385.xml"/><Relationship Id="rId26" Type="http://schemas.openxmlformats.org/officeDocument/2006/relationships/chart" Target="../charts/chart14.xml"/><Relationship Id="rId3" Type="http://schemas.openxmlformats.org/officeDocument/2006/relationships/tags" Target="../tags/tag370.xml"/><Relationship Id="rId21" Type="http://schemas.openxmlformats.org/officeDocument/2006/relationships/tags" Target="../tags/tag388.xml"/><Relationship Id="rId7" Type="http://schemas.openxmlformats.org/officeDocument/2006/relationships/tags" Target="../tags/tag374.xml"/><Relationship Id="rId12" Type="http://schemas.openxmlformats.org/officeDocument/2006/relationships/tags" Target="../tags/tag379.xml"/><Relationship Id="rId17" Type="http://schemas.openxmlformats.org/officeDocument/2006/relationships/tags" Target="../tags/tag384.xml"/><Relationship Id="rId25" Type="http://schemas.openxmlformats.org/officeDocument/2006/relationships/chart" Target="../charts/chart13.xml"/><Relationship Id="rId2" Type="http://schemas.openxmlformats.org/officeDocument/2006/relationships/tags" Target="../tags/tag369.xml"/><Relationship Id="rId16" Type="http://schemas.openxmlformats.org/officeDocument/2006/relationships/tags" Target="../tags/tag383.xml"/><Relationship Id="rId20" Type="http://schemas.openxmlformats.org/officeDocument/2006/relationships/tags" Target="../tags/tag387.xml"/><Relationship Id="rId1" Type="http://schemas.openxmlformats.org/officeDocument/2006/relationships/tags" Target="../tags/tag368.xml"/><Relationship Id="rId6" Type="http://schemas.openxmlformats.org/officeDocument/2006/relationships/tags" Target="../tags/tag373.xml"/><Relationship Id="rId11" Type="http://schemas.openxmlformats.org/officeDocument/2006/relationships/tags" Target="../tags/tag378.xml"/><Relationship Id="rId24" Type="http://schemas.openxmlformats.org/officeDocument/2006/relationships/image" Target="../media/image18.emf"/><Relationship Id="rId5" Type="http://schemas.openxmlformats.org/officeDocument/2006/relationships/tags" Target="../tags/tag372.xml"/><Relationship Id="rId15" Type="http://schemas.openxmlformats.org/officeDocument/2006/relationships/tags" Target="../tags/tag382.xml"/><Relationship Id="rId23" Type="http://schemas.openxmlformats.org/officeDocument/2006/relationships/oleObject" Target="../embeddings/oleObject17.bin"/><Relationship Id="rId10" Type="http://schemas.openxmlformats.org/officeDocument/2006/relationships/tags" Target="../tags/tag377.xml"/><Relationship Id="rId19" Type="http://schemas.openxmlformats.org/officeDocument/2006/relationships/tags" Target="../tags/tag386.xml"/><Relationship Id="rId4" Type="http://schemas.openxmlformats.org/officeDocument/2006/relationships/tags" Target="../tags/tag371.xml"/><Relationship Id="rId9" Type="http://schemas.openxmlformats.org/officeDocument/2006/relationships/tags" Target="../tags/tag376.xml"/><Relationship Id="rId14" Type="http://schemas.openxmlformats.org/officeDocument/2006/relationships/tags" Target="../tags/tag381.xml"/><Relationship Id="rId22"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20.e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3" Type="http://schemas.openxmlformats.org/officeDocument/2006/relationships/tags" Target="../tags/tag401.xml"/><Relationship Id="rId18" Type="http://schemas.openxmlformats.org/officeDocument/2006/relationships/tags" Target="../tags/tag406.xml"/><Relationship Id="rId26" Type="http://schemas.openxmlformats.org/officeDocument/2006/relationships/tags" Target="../tags/tag414.xml"/><Relationship Id="rId39" Type="http://schemas.openxmlformats.org/officeDocument/2006/relationships/tags" Target="../tags/tag427.xml"/><Relationship Id="rId21" Type="http://schemas.openxmlformats.org/officeDocument/2006/relationships/tags" Target="../tags/tag409.xml"/><Relationship Id="rId34" Type="http://schemas.openxmlformats.org/officeDocument/2006/relationships/tags" Target="../tags/tag422.xml"/><Relationship Id="rId42" Type="http://schemas.openxmlformats.org/officeDocument/2006/relationships/tags" Target="../tags/tag430.xml"/><Relationship Id="rId47" Type="http://schemas.openxmlformats.org/officeDocument/2006/relationships/tags" Target="../tags/tag435.xml"/><Relationship Id="rId50" Type="http://schemas.openxmlformats.org/officeDocument/2006/relationships/tags" Target="../tags/tag438.xml"/><Relationship Id="rId55" Type="http://schemas.openxmlformats.org/officeDocument/2006/relationships/chart" Target="../charts/chart16.xml"/><Relationship Id="rId7" Type="http://schemas.openxmlformats.org/officeDocument/2006/relationships/tags" Target="../tags/tag395.xml"/><Relationship Id="rId2" Type="http://schemas.openxmlformats.org/officeDocument/2006/relationships/tags" Target="../tags/tag390.xml"/><Relationship Id="rId16" Type="http://schemas.openxmlformats.org/officeDocument/2006/relationships/tags" Target="../tags/tag404.xml"/><Relationship Id="rId29" Type="http://schemas.openxmlformats.org/officeDocument/2006/relationships/tags" Target="../tags/tag417.xml"/><Relationship Id="rId11" Type="http://schemas.openxmlformats.org/officeDocument/2006/relationships/tags" Target="../tags/tag399.xml"/><Relationship Id="rId24" Type="http://schemas.openxmlformats.org/officeDocument/2006/relationships/tags" Target="../tags/tag412.xml"/><Relationship Id="rId32" Type="http://schemas.openxmlformats.org/officeDocument/2006/relationships/tags" Target="../tags/tag420.xml"/><Relationship Id="rId37" Type="http://schemas.openxmlformats.org/officeDocument/2006/relationships/tags" Target="../tags/tag425.xml"/><Relationship Id="rId40" Type="http://schemas.openxmlformats.org/officeDocument/2006/relationships/tags" Target="../tags/tag428.xml"/><Relationship Id="rId45" Type="http://schemas.openxmlformats.org/officeDocument/2006/relationships/tags" Target="../tags/tag433.xml"/><Relationship Id="rId53" Type="http://schemas.openxmlformats.org/officeDocument/2006/relationships/oleObject" Target="../embeddings/oleObject18.bin"/><Relationship Id="rId5" Type="http://schemas.openxmlformats.org/officeDocument/2006/relationships/tags" Target="../tags/tag393.xml"/><Relationship Id="rId10" Type="http://schemas.openxmlformats.org/officeDocument/2006/relationships/tags" Target="../tags/tag398.xml"/><Relationship Id="rId19" Type="http://schemas.openxmlformats.org/officeDocument/2006/relationships/tags" Target="../tags/tag407.xml"/><Relationship Id="rId31" Type="http://schemas.openxmlformats.org/officeDocument/2006/relationships/tags" Target="../tags/tag419.xml"/><Relationship Id="rId44" Type="http://schemas.openxmlformats.org/officeDocument/2006/relationships/tags" Target="../tags/tag432.xml"/><Relationship Id="rId52" Type="http://schemas.openxmlformats.org/officeDocument/2006/relationships/chart" Target="../charts/chart15.xml"/><Relationship Id="rId4" Type="http://schemas.openxmlformats.org/officeDocument/2006/relationships/tags" Target="../tags/tag392.xml"/><Relationship Id="rId9" Type="http://schemas.openxmlformats.org/officeDocument/2006/relationships/tags" Target="../tags/tag397.xml"/><Relationship Id="rId14" Type="http://schemas.openxmlformats.org/officeDocument/2006/relationships/tags" Target="../tags/tag402.xml"/><Relationship Id="rId22" Type="http://schemas.openxmlformats.org/officeDocument/2006/relationships/tags" Target="../tags/tag410.xml"/><Relationship Id="rId27" Type="http://schemas.openxmlformats.org/officeDocument/2006/relationships/tags" Target="../tags/tag415.xml"/><Relationship Id="rId30" Type="http://schemas.openxmlformats.org/officeDocument/2006/relationships/tags" Target="../tags/tag418.xml"/><Relationship Id="rId35" Type="http://schemas.openxmlformats.org/officeDocument/2006/relationships/tags" Target="../tags/tag423.xml"/><Relationship Id="rId43" Type="http://schemas.openxmlformats.org/officeDocument/2006/relationships/tags" Target="../tags/tag431.xml"/><Relationship Id="rId48" Type="http://schemas.openxmlformats.org/officeDocument/2006/relationships/tags" Target="../tags/tag436.xml"/><Relationship Id="rId8" Type="http://schemas.openxmlformats.org/officeDocument/2006/relationships/tags" Target="../tags/tag396.xml"/><Relationship Id="rId51" Type="http://schemas.openxmlformats.org/officeDocument/2006/relationships/slideLayout" Target="../slideLayouts/slideLayout3.xml"/><Relationship Id="rId3" Type="http://schemas.openxmlformats.org/officeDocument/2006/relationships/tags" Target="../tags/tag391.xml"/><Relationship Id="rId12" Type="http://schemas.openxmlformats.org/officeDocument/2006/relationships/tags" Target="../tags/tag400.xml"/><Relationship Id="rId17" Type="http://schemas.openxmlformats.org/officeDocument/2006/relationships/tags" Target="../tags/tag405.xml"/><Relationship Id="rId25" Type="http://schemas.openxmlformats.org/officeDocument/2006/relationships/tags" Target="../tags/tag413.xml"/><Relationship Id="rId33" Type="http://schemas.openxmlformats.org/officeDocument/2006/relationships/tags" Target="../tags/tag421.xml"/><Relationship Id="rId38" Type="http://schemas.openxmlformats.org/officeDocument/2006/relationships/tags" Target="../tags/tag426.xml"/><Relationship Id="rId46" Type="http://schemas.openxmlformats.org/officeDocument/2006/relationships/tags" Target="../tags/tag434.xml"/><Relationship Id="rId20" Type="http://schemas.openxmlformats.org/officeDocument/2006/relationships/tags" Target="../tags/tag408.xml"/><Relationship Id="rId41" Type="http://schemas.openxmlformats.org/officeDocument/2006/relationships/tags" Target="../tags/tag429.xml"/><Relationship Id="rId54" Type="http://schemas.openxmlformats.org/officeDocument/2006/relationships/image" Target="../media/image18.emf"/><Relationship Id="rId1" Type="http://schemas.openxmlformats.org/officeDocument/2006/relationships/tags" Target="../tags/tag389.xml"/><Relationship Id="rId6" Type="http://schemas.openxmlformats.org/officeDocument/2006/relationships/tags" Target="../tags/tag394.xml"/><Relationship Id="rId15" Type="http://schemas.openxmlformats.org/officeDocument/2006/relationships/tags" Target="../tags/tag403.xml"/><Relationship Id="rId23" Type="http://schemas.openxmlformats.org/officeDocument/2006/relationships/tags" Target="../tags/tag411.xml"/><Relationship Id="rId28" Type="http://schemas.openxmlformats.org/officeDocument/2006/relationships/tags" Target="../tags/tag416.xml"/><Relationship Id="rId36" Type="http://schemas.openxmlformats.org/officeDocument/2006/relationships/tags" Target="../tags/tag424.xml"/><Relationship Id="rId49" Type="http://schemas.openxmlformats.org/officeDocument/2006/relationships/tags" Target="../tags/tag43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chart" Target="../charts/chart17.xml"/><Relationship Id="rId2" Type="http://schemas.openxmlformats.org/officeDocument/2006/relationships/tags" Target="../tags/tag440.xml"/><Relationship Id="rId1" Type="http://schemas.openxmlformats.org/officeDocument/2006/relationships/tags" Target="../tags/tag439.xml"/><Relationship Id="rId6" Type="http://schemas.openxmlformats.org/officeDocument/2006/relationships/image" Target="../media/image26.emf"/><Relationship Id="rId5" Type="http://schemas.openxmlformats.org/officeDocument/2006/relationships/oleObject" Target="../embeddings/oleObject19.bin"/><Relationship Id="rId4"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3.xml"/><Relationship Id="rId1" Type="http://schemas.openxmlformats.org/officeDocument/2006/relationships/tags" Target="../tags/tag441.xml"/><Relationship Id="rId4" Type="http://schemas.openxmlformats.org/officeDocument/2006/relationships/image" Target="../media/image23.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tags" Target="../tags/tag449.xml"/><Relationship Id="rId13" Type="http://schemas.openxmlformats.org/officeDocument/2006/relationships/image" Target="../media/image26.emf"/><Relationship Id="rId3" Type="http://schemas.openxmlformats.org/officeDocument/2006/relationships/tags" Target="../tags/tag444.xml"/><Relationship Id="rId7" Type="http://schemas.openxmlformats.org/officeDocument/2006/relationships/tags" Target="../tags/tag448.xml"/><Relationship Id="rId12" Type="http://schemas.openxmlformats.org/officeDocument/2006/relationships/oleObject" Target="../embeddings/oleObject21.bin"/><Relationship Id="rId2" Type="http://schemas.openxmlformats.org/officeDocument/2006/relationships/tags" Target="../tags/tag443.xml"/><Relationship Id="rId1" Type="http://schemas.openxmlformats.org/officeDocument/2006/relationships/tags" Target="../tags/tag442.xml"/><Relationship Id="rId6" Type="http://schemas.openxmlformats.org/officeDocument/2006/relationships/tags" Target="../tags/tag447.xml"/><Relationship Id="rId11" Type="http://schemas.openxmlformats.org/officeDocument/2006/relationships/notesSlide" Target="../notesSlides/notesSlide10.xml"/><Relationship Id="rId5" Type="http://schemas.openxmlformats.org/officeDocument/2006/relationships/tags" Target="../tags/tag446.xml"/><Relationship Id="rId15" Type="http://schemas.openxmlformats.org/officeDocument/2006/relationships/image" Target="../media/image27.emf"/><Relationship Id="rId10" Type="http://schemas.openxmlformats.org/officeDocument/2006/relationships/slideLayout" Target="../slideLayouts/slideLayout3.xml"/><Relationship Id="rId4" Type="http://schemas.openxmlformats.org/officeDocument/2006/relationships/tags" Target="../tags/tag445.xml"/><Relationship Id="rId9" Type="http://schemas.openxmlformats.org/officeDocument/2006/relationships/tags" Target="../tags/tag450.xml"/><Relationship Id="rId14" Type="http://schemas.openxmlformats.org/officeDocument/2006/relationships/oleObject" Target="../embeddings/oleObject22.bin"/></Relationships>
</file>

<file path=ppt/slides/_rels/slide28.xml.rels><?xml version="1.0" encoding="UTF-8" standalone="yes"?>
<Relationships xmlns="http://schemas.openxmlformats.org/package/2006/relationships"><Relationship Id="rId8" Type="http://schemas.openxmlformats.org/officeDocument/2006/relationships/tags" Target="../tags/tag458.xml"/><Relationship Id="rId13" Type="http://schemas.openxmlformats.org/officeDocument/2006/relationships/tags" Target="../tags/tag463.xml"/><Relationship Id="rId18" Type="http://schemas.openxmlformats.org/officeDocument/2006/relationships/tags" Target="../tags/tag468.xml"/><Relationship Id="rId26" Type="http://schemas.openxmlformats.org/officeDocument/2006/relationships/tags" Target="../tags/tag476.xml"/><Relationship Id="rId3" Type="http://schemas.openxmlformats.org/officeDocument/2006/relationships/tags" Target="../tags/tag453.xml"/><Relationship Id="rId21" Type="http://schemas.openxmlformats.org/officeDocument/2006/relationships/tags" Target="../tags/tag471.xml"/><Relationship Id="rId7" Type="http://schemas.openxmlformats.org/officeDocument/2006/relationships/tags" Target="../tags/tag457.xml"/><Relationship Id="rId12" Type="http://schemas.openxmlformats.org/officeDocument/2006/relationships/tags" Target="../tags/tag462.xml"/><Relationship Id="rId17" Type="http://schemas.openxmlformats.org/officeDocument/2006/relationships/tags" Target="../tags/tag467.xml"/><Relationship Id="rId25" Type="http://schemas.openxmlformats.org/officeDocument/2006/relationships/tags" Target="../tags/tag475.xml"/><Relationship Id="rId2" Type="http://schemas.openxmlformats.org/officeDocument/2006/relationships/tags" Target="../tags/tag452.xml"/><Relationship Id="rId16" Type="http://schemas.openxmlformats.org/officeDocument/2006/relationships/tags" Target="../tags/tag466.xml"/><Relationship Id="rId20" Type="http://schemas.openxmlformats.org/officeDocument/2006/relationships/tags" Target="../tags/tag470.xml"/><Relationship Id="rId29" Type="http://schemas.openxmlformats.org/officeDocument/2006/relationships/image" Target="../media/image23.emf"/><Relationship Id="rId1" Type="http://schemas.openxmlformats.org/officeDocument/2006/relationships/tags" Target="../tags/tag451.xml"/><Relationship Id="rId6" Type="http://schemas.openxmlformats.org/officeDocument/2006/relationships/tags" Target="../tags/tag456.xml"/><Relationship Id="rId11" Type="http://schemas.openxmlformats.org/officeDocument/2006/relationships/tags" Target="../tags/tag461.xml"/><Relationship Id="rId24" Type="http://schemas.openxmlformats.org/officeDocument/2006/relationships/tags" Target="../tags/tag474.xml"/><Relationship Id="rId5" Type="http://schemas.openxmlformats.org/officeDocument/2006/relationships/tags" Target="../tags/tag455.xml"/><Relationship Id="rId15" Type="http://schemas.openxmlformats.org/officeDocument/2006/relationships/tags" Target="../tags/tag465.xml"/><Relationship Id="rId23" Type="http://schemas.openxmlformats.org/officeDocument/2006/relationships/tags" Target="../tags/tag473.xml"/><Relationship Id="rId28" Type="http://schemas.openxmlformats.org/officeDocument/2006/relationships/oleObject" Target="../embeddings/oleObject23.bin"/><Relationship Id="rId10" Type="http://schemas.openxmlformats.org/officeDocument/2006/relationships/tags" Target="../tags/tag460.xml"/><Relationship Id="rId19" Type="http://schemas.openxmlformats.org/officeDocument/2006/relationships/tags" Target="../tags/tag469.xml"/><Relationship Id="rId4" Type="http://schemas.openxmlformats.org/officeDocument/2006/relationships/tags" Target="../tags/tag454.xml"/><Relationship Id="rId9" Type="http://schemas.openxmlformats.org/officeDocument/2006/relationships/tags" Target="../tags/tag459.xml"/><Relationship Id="rId14" Type="http://schemas.openxmlformats.org/officeDocument/2006/relationships/tags" Target="../tags/tag464.xml"/><Relationship Id="rId22" Type="http://schemas.openxmlformats.org/officeDocument/2006/relationships/tags" Target="../tags/tag472.xml"/><Relationship Id="rId27" Type="http://schemas.openxmlformats.org/officeDocument/2006/relationships/slideLayout" Target="../slideLayouts/slideLayout3.xml"/><Relationship Id="rId30" Type="http://schemas.openxmlformats.org/officeDocument/2006/relationships/chart" Target="../charts/char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image" Target="../media/image20.emf"/><Relationship Id="rId4"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3" Type="http://schemas.openxmlformats.org/officeDocument/2006/relationships/hyperlink" Target="http://base.garant.ru/70291692/" TargetMode="External"/><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pravo.gov.ru/proxy/ips/?docbody=&amp;nd=102124252" TargetMode="External"/><Relationship Id="rId2" Type="http://schemas.openxmlformats.org/officeDocument/2006/relationships/hyperlink" Target="http://pravo.gov.ru/proxy/ips/?docbody=&amp;nd=102379576"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3.xml"/><Relationship Id="rId1" Type="http://schemas.openxmlformats.org/officeDocument/2006/relationships/tags" Target="../tags/tag477.xml"/><Relationship Id="rId4" Type="http://schemas.openxmlformats.org/officeDocument/2006/relationships/image" Target="../media/image23.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3.xml"/><Relationship Id="rId1" Type="http://schemas.openxmlformats.org/officeDocument/2006/relationships/tags" Target="../tags/tag478.xml"/><Relationship Id="rId4" Type="http://schemas.openxmlformats.org/officeDocument/2006/relationships/image" Target="../media/image2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tags" Target="../tags/tag486.xml"/><Relationship Id="rId13" Type="http://schemas.openxmlformats.org/officeDocument/2006/relationships/tags" Target="../tags/tag491.xml"/><Relationship Id="rId18" Type="http://schemas.openxmlformats.org/officeDocument/2006/relationships/tags" Target="../tags/tag496.xml"/><Relationship Id="rId26" Type="http://schemas.openxmlformats.org/officeDocument/2006/relationships/slideLayout" Target="../slideLayouts/slideLayout3.xml"/><Relationship Id="rId3" Type="http://schemas.openxmlformats.org/officeDocument/2006/relationships/tags" Target="../tags/tag481.xml"/><Relationship Id="rId21" Type="http://schemas.openxmlformats.org/officeDocument/2006/relationships/tags" Target="../tags/tag499.xml"/><Relationship Id="rId7" Type="http://schemas.openxmlformats.org/officeDocument/2006/relationships/tags" Target="../tags/tag485.xml"/><Relationship Id="rId12" Type="http://schemas.openxmlformats.org/officeDocument/2006/relationships/tags" Target="../tags/tag490.xml"/><Relationship Id="rId17" Type="http://schemas.openxmlformats.org/officeDocument/2006/relationships/tags" Target="../tags/tag495.xml"/><Relationship Id="rId25" Type="http://schemas.openxmlformats.org/officeDocument/2006/relationships/tags" Target="../tags/tag503.xml"/><Relationship Id="rId2" Type="http://schemas.openxmlformats.org/officeDocument/2006/relationships/tags" Target="../tags/tag480.xml"/><Relationship Id="rId16" Type="http://schemas.openxmlformats.org/officeDocument/2006/relationships/tags" Target="../tags/tag494.xml"/><Relationship Id="rId20" Type="http://schemas.openxmlformats.org/officeDocument/2006/relationships/tags" Target="../tags/tag498.xml"/><Relationship Id="rId29" Type="http://schemas.openxmlformats.org/officeDocument/2006/relationships/image" Target="../media/image18.emf"/><Relationship Id="rId1" Type="http://schemas.openxmlformats.org/officeDocument/2006/relationships/tags" Target="../tags/tag479.xml"/><Relationship Id="rId6" Type="http://schemas.openxmlformats.org/officeDocument/2006/relationships/tags" Target="../tags/tag484.xml"/><Relationship Id="rId11" Type="http://schemas.openxmlformats.org/officeDocument/2006/relationships/tags" Target="../tags/tag489.xml"/><Relationship Id="rId24" Type="http://schemas.openxmlformats.org/officeDocument/2006/relationships/tags" Target="../tags/tag502.xml"/><Relationship Id="rId5" Type="http://schemas.openxmlformats.org/officeDocument/2006/relationships/tags" Target="../tags/tag483.xml"/><Relationship Id="rId15" Type="http://schemas.openxmlformats.org/officeDocument/2006/relationships/tags" Target="../tags/tag493.xml"/><Relationship Id="rId23" Type="http://schemas.openxmlformats.org/officeDocument/2006/relationships/tags" Target="../tags/tag501.xml"/><Relationship Id="rId28" Type="http://schemas.openxmlformats.org/officeDocument/2006/relationships/oleObject" Target="../embeddings/oleObject26.bin"/><Relationship Id="rId10" Type="http://schemas.openxmlformats.org/officeDocument/2006/relationships/tags" Target="../tags/tag488.xml"/><Relationship Id="rId19" Type="http://schemas.openxmlformats.org/officeDocument/2006/relationships/tags" Target="../tags/tag497.xml"/><Relationship Id="rId4" Type="http://schemas.openxmlformats.org/officeDocument/2006/relationships/tags" Target="../tags/tag482.xml"/><Relationship Id="rId9" Type="http://schemas.openxmlformats.org/officeDocument/2006/relationships/tags" Target="../tags/tag487.xml"/><Relationship Id="rId14" Type="http://schemas.openxmlformats.org/officeDocument/2006/relationships/tags" Target="../tags/tag492.xml"/><Relationship Id="rId22" Type="http://schemas.openxmlformats.org/officeDocument/2006/relationships/tags" Target="../tags/tag500.xml"/><Relationship Id="rId27" Type="http://schemas.openxmlformats.org/officeDocument/2006/relationships/notesSlide" Target="../notesSlides/notesSlide11.xml"/><Relationship Id="rId30" Type="http://schemas.openxmlformats.org/officeDocument/2006/relationships/chart" Target="../charts/chart19.xml"/></Relationships>
</file>

<file path=ppt/slides/_rels/slide41.xml.rels><?xml version="1.0" encoding="UTF-8" standalone="yes"?>
<Relationships xmlns="http://schemas.openxmlformats.org/package/2006/relationships"><Relationship Id="rId13" Type="http://schemas.openxmlformats.org/officeDocument/2006/relationships/tags" Target="../tags/tag516.xml"/><Relationship Id="rId18" Type="http://schemas.openxmlformats.org/officeDocument/2006/relationships/tags" Target="../tags/tag521.xml"/><Relationship Id="rId26" Type="http://schemas.openxmlformats.org/officeDocument/2006/relationships/tags" Target="../tags/tag529.xml"/><Relationship Id="rId39" Type="http://schemas.openxmlformats.org/officeDocument/2006/relationships/tags" Target="../tags/tag542.xml"/><Relationship Id="rId21" Type="http://schemas.openxmlformats.org/officeDocument/2006/relationships/tags" Target="../tags/tag524.xml"/><Relationship Id="rId34" Type="http://schemas.openxmlformats.org/officeDocument/2006/relationships/tags" Target="../tags/tag537.xml"/><Relationship Id="rId42" Type="http://schemas.openxmlformats.org/officeDocument/2006/relationships/chart" Target="../charts/chart20.xml"/><Relationship Id="rId7" Type="http://schemas.openxmlformats.org/officeDocument/2006/relationships/tags" Target="../tags/tag510.xml"/><Relationship Id="rId2" Type="http://schemas.openxmlformats.org/officeDocument/2006/relationships/tags" Target="../tags/tag505.xml"/><Relationship Id="rId16" Type="http://schemas.openxmlformats.org/officeDocument/2006/relationships/tags" Target="../tags/tag519.xml"/><Relationship Id="rId29" Type="http://schemas.openxmlformats.org/officeDocument/2006/relationships/tags" Target="../tags/tag532.xml"/><Relationship Id="rId1" Type="http://schemas.openxmlformats.org/officeDocument/2006/relationships/tags" Target="../tags/tag504.xml"/><Relationship Id="rId6" Type="http://schemas.openxmlformats.org/officeDocument/2006/relationships/tags" Target="../tags/tag509.xml"/><Relationship Id="rId11" Type="http://schemas.openxmlformats.org/officeDocument/2006/relationships/tags" Target="../tags/tag514.xml"/><Relationship Id="rId24" Type="http://schemas.openxmlformats.org/officeDocument/2006/relationships/tags" Target="../tags/tag527.xml"/><Relationship Id="rId32" Type="http://schemas.openxmlformats.org/officeDocument/2006/relationships/tags" Target="../tags/tag535.xml"/><Relationship Id="rId37" Type="http://schemas.openxmlformats.org/officeDocument/2006/relationships/tags" Target="../tags/tag540.xml"/><Relationship Id="rId40" Type="http://schemas.openxmlformats.org/officeDocument/2006/relationships/tags" Target="../tags/tag543.xml"/><Relationship Id="rId45" Type="http://schemas.openxmlformats.org/officeDocument/2006/relationships/chart" Target="../charts/chart21.xml"/><Relationship Id="rId5" Type="http://schemas.openxmlformats.org/officeDocument/2006/relationships/tags" Target="../tags/tag508.xml"/><Relationship Id="rId15" Type="http://schemas.openxmlformats.org/officeDocument/2006/relationships/tags" Target="../tags/tag518.xml"/><Relationship Id="rId23" Type="http://schemas.openxmlformats.org/officeDocument/2006/relationships/tags" Target="../tags/tag526.xml"/><Relationship Id="rId28" Type="http://schemas.openxmlformats.org/officeDocument/2006/relationships/tags" Target="../tags/tag531.xml"/><Relationship Id="rId36" Type="http://schemas.openxmlformats.org/officeDocument/2006/relationships/tags" Target="../tags/tag539.xml"/><Relationship Id="rId10" Type="http://schemas.openxmlformats.org/officeDocument/2006/relationships/tags" Target="../tags/tag513.xml"/><Relationship Id="rId19" Type="http://schemas.openxmlformats.org/officeDocument/2006/relationships/tags" Target="../tags/tag522.xml"/><Relationship Id="rId31" Type="http://schemas.openxmlformats.org/officeDocument/2006/relationships/tags" Target="../tags/tag534.xml"/><Relationship Id="rId44" Type="http://schemas.openxmlformats.org/officeDocument/2006/relationships/image" Target="../media/image18.emf"/><Relationship Id="rId4" Type="http://schemas.openxmlformats.org/officeDocument/2006/relationships/tags" Target="../tags/tag507.xml"/><Relationship Id="rId9" Type="http://schemas.openxmlformats.org/officeDocument/2006/relationships/tags" Target="../tags/tag512.xml"/><Relationship Id="rId14" Type="http://schemas.openxmlformats.org/officeDocument/2006/relationships/tags" Target="../tags/tag517.xml"/><Relationship Id="rId22" Type="http://schemas.openxmlformats.org/officeDocument/2006/relationships/tags" Target="../tags/tag525.xml"/><Relationship Id="rId27" Type="http://schemas.openxmlformats.org/officeDocument/2006/relationships/tags" Target="../tags/tag530.xml"/><Relationship Id="rId30" Type="http://schemas.openxmlformats.org/officeDocument/2006/relationships/tags" Target="../tags/tag533.xml"/><Relationship Id="rId35" Type="http://schemas.openxmlformats.org/officeDocument/2006/relationships/tags" Target="../tags/tag538.xml"/><Relationship Id="rId43" Type="http://schemas.openxmlformats.org/officeDocument/2006/relationships/oleObject" Target="../embeddings/oleObject27.bin"/><Relationship Id="rId8" Type="http://schemas.openxmlformats.org/officeDocument/2006/relationships/tags" Target="../tags/tag511.xml"/><Relationship Id="rId3" Type="http://schemas.openxmlformats.org/officeDocument/2006/relationships/tags" Target="../tags/tag506.xml"/><Relationship Id="rId12" Type="http://schemas.openxmlformats.org/officeDocument/2006/relationships/tags" Target="../tags/tag515.xml"/><Relationship Id="rId17" Type="http://schemas.openxmlformats.org/officeDocument/2006/relationships/tags" Target="../tags/tag520.xml"/><Relationship Id="rId25" Type="http://schemas.openxmlformats.org/officeDocument/2006/relationships/tags" Target="../tags/tag528.xml"/><Relationship Id="rId33" Type="http://schemas.openxmlformats.org/officeDocument/2006/relationships/tags" Target="../tags/tag536.xml"/><Relationship Id="rId38" Type="http://schemas.openxmlformats.org/officeDocument/2006/relationships/tags" Target="../tags/tag541.xml"/><Relationship Id="rId20" Type="http://schemas.openxmlformats.org/officeDocument/2006/relationships/tags" Target="../tags/tag523.xml"/><Relationship Id="rId4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3" Type="http://schemas.openxmlformats.org/officeDocument/2006/relationships/tags" Target="../tags/tag556.xml"/><Relationship Id="rId18" Type="http://schemas.openxmlformats.org/officeDocument/2006/relationships/tags" Target="../tags/tag561.xml"/><Relationship Id="rId26" Type="http://schemas.openxmlformats.org/officeDocument/2006/relationships/tags" Target="../tags/tag569.xml"/><Relationship Id="rId39" Type="http://schemas.openxmlformats.org/officeDocument/2006/relationships/tags" Target="../tags/tag582.xml"/><Relationship Id="rId21" Type="http://schemas.openxmlformats.org/officeDocument/2006/relationships/tags" Target="../tags/tag564.xml"/><Relationship Id="rId34" Type="http://schemas.openxmlformats.org/officeDocument/2006/relationships/tags" Target="../tags/tag577.xml"/><Relationship Id="rId42" Type="http://schemas.openxmlformats.org/officeDocument/2006/relationships/tags" Target="../tags/tag585.xml"/><Relationship Id="rId47" Type="http://schemas.openxmlformats.org/officeDocument/2006/relationships/tags" Target="../tags/tag590.xml"/><Relationship Id="rId50" Type="http://schemas.openxmlformats.org/officeDocument/2006/relationships/oleObject" Target="../embeddings/oleObject28.bin"/><Relationship Id="rId7" Type="http://schemas.openxmlformats.org/officeDocument/2006/relationships/tags" Target="../tags/tag550.xml"/><Relationship Id="rId2" Type="http://schemas.openxmlformats.org/officeDocument/2006/relationships/tags" Target="../tags/tag545.xml"/><Relationship Id="rId16" Type="http://schemas.openxmlformats.org/officeDocument/2006/relationships/tags" Target="../tags/tag559.xml"/><Relationship Id="rId29" Type="http://schemas.openxmlformats.org/officeDocument/2006/relationships/tags" Target="../tags/tag572.xml"/><Relationship Id="rId11" Type="http://schemas.openxmlformats.org/officeDocument/2006/relationships/tags" Target="../tags/tag554.xml"/><Relationship Id="rId24" Type="http://schemas.openxmlformats.org/officeDocument/2006/relationships/tags" Target="../tags/tag567.xml"/><Relationship Id="rId32" Type="http://schemas.openxmlformats.org/officeDocument/2006/relationships/tags" Target="../tags/tag575.xml"/><Relationship Id="rId37" Type="http://schemas.openxmlformats.org/officeDocument/2006/relationships/tags" Target="../tags/tag580.xml"/><Relationship Id="rId40" Type="http://schemas.openxmlformats.org/officeDocument/2006/relationships/tags" Target="../tags/tag583.xml"/><Relationship Id="rId45" Type="http://schemas.openxmlformats.org/officeDocument/2006/relationships/tags" Target="../tags/tag588.xml"/><Relationship Id="rId5" Type="http://schemas.openxmlformats.org/officeDocument/2006/relationships/tags" Target="../tags/tag548.xml"/><Relationship Id="rId15" Type="http://schemas.openxmlformats.org/officeDocument/2006/relationships/tags" Target="../tags/tag558.xml"/><Relationship Id="rId23" Type="http://schemas.openxmlformats.org/officeDocument/2006/relationships/tags" Target="../tags/tag566.xml"/><Relationship Id="rId28" Type="http://schemas.openxmlformats.org/officeDocument/2006/relationships/tags" Target="../tags/tag571.xml"/><Relationship Id="rId36" Type="http://schemas.openxmlformats.org/officeDocument/2006/relationships/tags" Target="../tags/tag579.xml"/><Relationship Id="rId49" Type="http://schemas.openxmlformats.org/officeDocument/2006/relationships/chart" Target="../charts/chart22.xml"/><Relationship Id="rId10" Type="http://schemas.openxmlformats.org/officeDocument/2006/relationships/tags" Target="../tags/tag553.xml"/><Relationship Id="rId19" Type="http://schemas.openxmlformats.org/officeDocument/2006/relationships/tags" Target="../tags/tag562.xml"/><Relationship Id="rId31" Type="http://schemas.openxmlformats.org/officeDocument/2006/relationships/tags" Target="../tags/tag574.xml"/><Relationship Id="rId44" Type="http://schemas.openxmlformats.org/officeDocument/2006/relationships/tags" Target="../tags/tag587.xml"/><Relationship Id="rId52" Type="http://schemas.openxmlformats.org/officeDocument/2006/relationships/chart" Target="../charts/chart23.xml"/><Relationship Id="rId4" Type="http://schemas.openxmlformats.org/officeDocument/2006/relationships/tags" Target="../tags/tag547.xml"/><Relationship Id="rId9" Type="http://schemas.openxmlformats.org/officeDocument/2006/relationships/tags" Target="../tags/tag552.xml"/><Relationship Id="rId14" Type="http://schemas.openxmlformats.org/officeDocument/2006/relationships/tags" Target="../tags/tag557.xml"/><Relationship Id="rId22" Type="http://schemas.openxmlformats.org/officeDocument/2006/relationships/tags" Target="../tags/tag565.xml"/><Relationship Id="rId27" Type="http://schemas.openxmlformats.org/officeDocument/2006/relationships/tags" Target="../tags/tag570.xml"/><Relationship Id="rId30" Type="http://schemas.openxmlformats.org/officeDocument/2006/relationships/tags" Target="../tags/tag573.xml"/><Relationship Id="rId35" Type="http://schemas.openxmlformats.org/officeDocument/2006/relationships/tags" Target="../tags/tag578.xml"/><Relationship Id="rId43" Type="http://schemas.openxmlformats.org/officeDocument/2006/relationships/tags" Target="../tags/tag586.xml"/><Relationship Id="rId48" Type="http://schemas.openxmlformats.org/officeDocument/2006/relationships/slideLayout" Target="../slideLayouts/slideLayout3.xml"/><Relationship Id="rId8" Type="http://schemas.openxmlformats.org/officeDocument/2006/relationships/tags" Target="../tags/tag551.xml"/><Relationship Id="rId51" Type="http://schemas.openxmlformats.org/officeDocument/2006/relationships/image" Target="../media/image18.emf"/><Relationship Id="rId3" Type="http://schemas.openxmlformats.org/officeDocument/2006/relationships/tags" Target="../tags/tag546.xml"/><Relationship Id="rId12" Type="http://schemas.openxmlformats.org/officeDocument/2006/relationships/tags" Target="../tags/tag555.xml"/><Relationship Id="rId17" Type="http://schemas.openxmlformats.org/officeDocument/2006/relationships/tags" Target="../tags/tag560.xml"/><Relationship Id="rId25" Type="http://schemas.openxmlformats.org/officeDocument/2006/relationships/tags" Target="../tags/tag568.xml"/><Relationship Id="rId33" Type="http://schemas.openxmlformats.org/officeDocument/2006/relationships/tags" Target="../tags/tag576.xml"/><Relationship Id="rId38" Type="http://schemas.openxmlformats.org/officeDocument/2006/relationships/tags" Target="../tags/tag581.xml"/><Relationship Id="rId46" Type="http://schemas.openxmlformats.org/officeDocument/2006/relationships/tags" Target="../tags/tag589.xml"/><Relationship Id="rId20" Type="http://schemas.openxmlformats.org/officeDocument/2006/relationships/tags" Target="../tags/tag563.xml"/><Relationship Id="rId41" Type="http://schemas.openxmlformats.org/officeDocument/2006/relationships/tags" Target="../tags/tag584.xml"/><Relationship Id="rId1" Type="http://schemas.openxmlformats.org/officeDocument/2006/relationships/tags" Target="../tags/tag544.xml"/><Relationship Id="rId6" Type="http://schemas.openxmlformats.org/officeDocument/2006/relationships/tags" Target="../tags/tag54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8" Type="http://schemas.openxmlformats.org/officeDocument/2006/relationships/tags" Target="../tags/tag598.xml"/><Relationship Id="rId13" Type="http://schemas.openxmlformats.org/officeDocument/2006/relationships/tags" Target="../tags/tag603.xml"/><Relationship Id="rId18" Type="http://schemas.openxmlformats.org/officeDocument/2006/relationships/tags" Target="../tags/tag608.xml"/><Relationship Id="rId26" Type="http://schemas.openxmlformats.org/officeDocument/2006/relationships/oleObject" Target="../embeddings/oleObject29.bin"/><Relationship Id="rId3" Type="http://schemas.openxmlformats.org/officeDocument/2006/relationships/tags" Target="../tags/tag593.xml"/><Relationship Id="rId21" Type="http://schemas.openxmlformats.org/officeDocument/2006/relationships/tags" Target="../tags/tag611.xml"/><Relationship Id="rId7" Type="http://schemas.openxmlformats.org/officeDocument/2006/relationships/tags" Target="../tags/tag597.xml"/><Relationship Id="rId12" Type="http://schemas.openxmlformats.org/officeDocument/2006/relationships/tags" Target="../tags/tag602.xml"/><Relationship Id="rId17" Type="http://schemas.openxmlformats.org/officeDocument/2006/relationships/tags" Target="../tags/tag607.xml"/><Relationship Id="rId25" Type="http://schemas.openxmlformats.org/officeDocument/2006/relationships/notesSlide" Target="../notesSlides/notesSlide12.xml"/><Relationship Id="rId2" Type="http://schemas.openxmlformats.org/officeDocument/2006/relationships/tags" Target="../tags/tag592.xml"/><Relationship Id="rId16" Type="http://schemas.openxmlformats.org/officeDocument/2006/relationships/tags" Target="../tags/tag606.xml"/><Relationship Id="rId20" Type="http://schemas.openxmlformats.org/officeDocument/2006/relationships/tags" Target="../tags/tag610.xml"/><Relationship Id="rId1" Type="http://schemas.openxmlformats.org/officeDocument/2006/relationships/tags" Target="../tags/tag591.xml"/><Relationship Id="rId6" Type="http://schemas.openxmlformats.org/officeDocument/2006/relationships/tags" Target="../tags/tag596.xml"/><Relationship Id="rId11" Type="http://schemas.openxmlformats.org/officeDocument/2006/relationships/tags" Target="../tags/tag601.xml"/><Relationship Id="rId24" Type="http://schemas.openxmlformats.org/officeDocument/2006/relationships/slideLayout" Target="../slideLayouts/slideLayout3.xml"/><Relationship Id="rId5" Type="http://schemas.openxmlformats.org/officeDocument/2006/relationships/tags" Target="../tags/tag595.xml"/><Relationship Id="rId15" Type="http://schemas.openxmlformats.org/officeDocument/2006/relationships/tags" Target="../tags/tag605.xml"/><Relationship Id="rId23" Type="http://schemas.openxmlformats.org/officeDocument/2006/relationships/tags" Target="../tags/tag613.xml"/><Relationship Id="rId28" Type="http://schemas.openxmlformats.org/officeDocument/2006/relationships/chart" Target="../charts/chart25.xml"/><Relationship Id="rId10" Type="http://schemas.openxmlformats.org/officeDocument/2006/relationships/tags" Target="../tags/tag600.xml"/><Relationship Id="rId19" Type="http://schemas.openxmlformats.org/officeDocument/2006/relationships/tags" Target="../tags/tag609.xml"/><Relationship Id="rId4" Type="http://schemas.openxmlformats.org/officeDocument/2006/relationships/tags" Target="../tags/tag594.xml"/><Relationship Id="rId9" Type="http://schemas.openxmlformats.org/officeDocument/2006/relationships/tags" Target="../tags/tag599.xml"/><Relationship Id="rId14" Type="http://schemas.openxmlformats.org/officeDocument/2006/relationships/tags" Target="../tags/tag604.xml"/><Relationship Id="rId22" Type="http://schemas.openxmlformats.org/officeDocument/2006/relationships/tags" Target="../tags/tag612.xml"/><Relationship Id="rId27" Type="http://schemas.openxmlformats.org/officeDocument/2006/relationships/image" Target="../media/image31.e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3.xml"/><Relationship Id="rId1" Type="http://schemas.openxmlformats.org/officeDocument/2006/relationships/tags" Target="../tags/tag614.xml"/><Relationship Id="rId4" Type="http://schemas.openxmlformats.org/officeDocument/2006/relationships/image" Target="../media/image31.emf"/></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16.xml"/><Relationship Id="rId1" Type="http://schemas.openxmlformats.org/officeDocument/2006/relationships/tags" Target="../tags/tag615.xml"/><Relationship Id="rId5" Type="http://schemas.openxmlformats.org/officeDocument/2006/relationships/image" Target="../media/image1.emf"/><Relationship Id="rId4" Type="http://schemas.openxmlformats.org/officeDocument/2006/relationships/oleObject" Target="../embeddings/oleObject31.bin"/></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3.xml"/><Relationship Id="rId1" Type="http://schemas.openxmlformats.org/officeDocument/2006/relationships/tags" Target="../tags/tag617.xml"/><Relationship Id="rId4" Type="http://schemas.openxmlformats.org/officeDocument/2006/relationships/image" Target="../media/image23.e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3.xml"/><Relationship Id="rId1" Type="http://schemas.openxmlformats.org/officeDocument/2006/relationships/tags" Target="../tags/tag618.xml"/><Relationship Id="rId4" Type="http://schemas.openxmlformats.org/officeDocument/2006/relationships/image" Target="../media/image23.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6" Type="http://schemas.openxmlformats.org/officeDocument/2006/relationships/tags" Target="../tags/tag32.xml"/><Relationship Id="rId21" Type="http://schemas.openxmlformats.org/officeDocument/2006/relationships/tags" Target="../tags/tag27.xml"/><Relationship Id="rId42" Type="http://schemas.openxmlformats.org/officeDocument/2006/relationships/tags" Target="../tags/tag48.xml"/><Relationship Id="rId47" Type="http://schemas.openxmlformats.org/officeDocument/2006/relationships/tags" Target="../tags/tag53.xml"/><Relationship Id="rId63" Type="http://schemas.openxmlformats.org/officeDocument/2006/relationships/tags" Target="../tags/tag69.xml"/><Relationship Id="rId68" Type="http://schemas.openxmlformats.org/officeDocument/2006/relationships/slideLayout" Target="../slideLayouts/slideLayout3.xml"/><Relationship Id="rId2" Type="http://schemas.openxmlformats.org/officeDocument/2006/relationships/tags" Target="../tags/tag8.xml"/><Relationship Id="rId16" Type="http://schemas.openxmlformats.org/officeDocument/2006/relationships/tags" Target="../tags/tag22.xml"/><Relationship Id="rId29" Type="http://schemas.openxmlformats.org/officeDocument/2006/relationships/tags" Target="../tags/tag35.xml"/><Relationship Id="rId11" Type="http://schemas.openxmlformats.org/officeDocument/2006/relationships/tags" Target="../tags/tag17.xml"/><Relationship Id="rId24" Type="http://schemas.openxmlformats.org/officeDocument/2006/relationships/tags" Target="../tags/tag30.xml"/><Relationship Id="rId32" Type="http://schemas.openxmlformats.org/officeDocument/2006/relationships/tags" Target="../tags/tag38.xml"/><Relationship Id="rId37" Type="http://schemas.openxmlformats.org/officeDocument/2006/relationships/tags" Target="../tags/tag43.xml"/><Relationship Id="rId40" Type="http://schemas.openxmlformats.org/officeDocument/2006/relationships/tags" Target="../tags/tag46.xml"/><Relationship Id="rId45" Type="http://schemas.openxmlformats.org/officeDocument/2006/relationships/tags" Target="../tags/tag51.xml"/><Relationship Id="rId53" Type="http://schemas.openxmlformats.org/officeDocument/2006/relationships/tags" Target="../tags/tag59.xml"/><Relationship Id="rId58" Type="http://schemas.openxmlformats.org/officeDocument/2006/relationships/tags" Target="../tags/tag64.xml"/><Relationship Id="rId66" Type="http://schemas.openxmlformats.org/officeDocument/2006/relationships/tags" Target="../tags/tag72.xml"/><Relationship Id="rId5" Type="http://schemas.openxmlformats.org/officeDocument/2006/relationships/tags" Target="../tags/tag11.xml"/><Relationship Id="rId61" Type="http://schemas.openxmlformats.org/officeDocument/2006/relationships/tags" Target="../tags/tag67.xml"/><Relationship Id="rId19" Type="http://schemas.openxmlformats.org/officeDocument/2006/relationships/tags" Target="../tags/tag25.xml"/><Relationship Id="rId14" Type="http://schemas.openxmlformats.org/officeDocument/2006/relationships/tags" Target="../tags/tag20.xml"/><Relationship Id="rId22" Type="http://schemas.openxmlformats.org/officeDocument/2006/relationships/tags" Target="../tags/tag28.xml"/><Relationship Id="rId27" Type="http://schemas.openxmlformats.org/officeDocument/2006/relationships/tags" Target="../tags/tag33.xml"/><Relationship Id="rId30" Type="http://schemas.openxmlformats.org/officeDocument/2006/relationships/tags" Target="../tags/tag36.xml"/><Relationship Id="rId35" Type="http://schemas.openxmlformats.org/officeDocument/2006/relationships/tags" Target="../tags/tag41.xml"/><Relationship Id="rId43" Type="http://schemas.openxmlformats.org/officeDocument/2006/relationships/tags" Target="../tags/tag49.xml"/><Relationship Id="rId48" Type="http://schemas.openxmlformats.org/officeDocument/2006/relationships/tags" Target="../tags/tag54.xml"/><Relationship Id="rId56" Type="http://schemas.openxmlformats.org/officeDocument/2006/relationships/tags" Target="../tags/tag62.xml"/><Relationship Id="rId64" Type="http://schemas.openxmlformats.org/officeDocument/2006/relationships/tags" Target="../tags/tag70.xml"/><Relationship Id="rId69" Type="http://schemas.openxmlformats.org/officeDocument/2006/relationships/notesSlide" Target="../notesSlides/notesSlide4.xml"/><Relationship Id="rId8" Type="http://schemas.openxmlformats.org/officeDocument/2006/relationships/tags" Target="../tags/tag14.xml"/><Relationship Id="rId51" Type="http://schemas.openxmlformats.org/officeDocument/2006/relationships/tags" Target="../tags/tag57.xml"/><Relationship Id="rId72" Type="http://schemas.openxmlformats.org/officeDocument/2006/relationships/chart" Target="../charts/chart1.xml"/><Relationship Id="rId3" Type="http://schemas.openxmlformats.org/officeDocument/2006/relationships/tags" Target="../tags/tag9.xml"/><Relationship Id="rId12" Type="http://schemas.openxmlformats.org/officeDocument/2006/relationships/tags" Target="../tags/tag18.xml"/><Relationship Id="rId17" Type="http://schemas.openxmlformats.org/officeDocument/2006/relationships/tags" Target="../tags/tag23.xml"/><Relationship Id="rId25" Type="http://schemas.openxmlformats.org/officeDocument/2006/relationships/tags" Target="../tags/tag31.xml"/><Relationship Id="rId33" Type="http://schemas.openxmlformats.org/officeDocument/2006/relationships/tags" Target="../tags/tag39.xml"/><Relationship Id="rId38" Type="http://schemas.openxmlformats.org/officeDocument/2006/relationships/tags" Target="../tags/tag44.xml"/><Relationship Id="rId46" Type="http://schemas.openxmlformats.org/officeDocument/2006/relationships/tags" Target="../tags/tag52.xml"/><Relationship Id="rId59" Type="http://schemas.openxmlformats.org/officeDocument/2006/relationships/tags" Target="../tags/tag65.xml"/><Relationship Id="rId67" Type="http://schemas.openxmlformats.org/officeDocument/2006/relationships/tags" Target="../tags/tag73.xml"/><Relationship Id="rId20" Type="http://schemas.openxmlformats.org/officeDocument/2006/relationships/tags" Target="../tags/tag26.xml"/><Relationship Id="rId41" Type="http://schemas.openxmlformats.org/officeDocument/2006/relationships/tags" Target="../tags/tag47.xml"/><Relationship Id="rId54" Type="http://schemas.openxmlformats.org/officeDocument/2006/relationships/tags" Target="../tags/tag60.xml"/><Relationship Id="rId62" Type="http://schemas.openxmlformats.org/officeDocument/2006/relationships/tags" Target="../tags/tag68.xml"/><Relationship Id="rId70" Type="http://schemas.openxmlformats.org/officeDocument/2006/relationships/oleObject" Target="../embeddings/oleObject5.bin"/><Relationship Id="rId1" Type="http://schemas.openxmlformats.org/officeDocument/2006/relationships/tags" Target="../tags/tag7.xml"/><Relationship Id="rId6" Type="http://schemas.openxmlformats.org/officeDocument/2006/relationships/tags" Target="../tags/tag12.xml"/><Relationship Id="rId15" Type="http://schemas.openxmlformats.org/officeDocument/2006/relationships/tags" Target="../tags/tag21.xml"/><Relationship Id="rId23" Type="http://schemas.openxmlformats.org/officeDocument/2006/relationships/tags" Target="../tags/tag29.xml"/><Relationship Id="rId28" Type="http://schemas.openxmlformats.org/officeDocument/2006/relationships/tags" Target="../tags/tag34.xml"/><Relationship Id="rId36" Type="http://schemas.openxmlformats.org/officeDocument/2006/relationships/tags" Target="../tags/tag42.xml"/><Relationship Id="rId49" Type="http://schemas.openxmlformats.org/officeDocument/2006/relationships/tags" Target="../tags/tag55.xml"/><Relationship Id="rId57" Type="http://schemas.openxmlformats.org/officeDocument/2006/relationships/tags" Target="../tags/tag63.xml"/><Relationship Id="rId10" Type="http://schemas.openxmlformats.org/officeDocument/2006/relationships/tags" Target="../tags/tag16.xml"/><Relationship Id="rId31" Type="http://schemas.openxmlformats.org/officeDocument/2006/relationships/tags" Target="../tags/tag37.xml"/><Relationship Id="rId44" Type="http://schemas.openxmlformats.org/officeDocument/2006/relationships/tags" Target="../tags/tag50.xml"/><Relationship Id="rId52" Type="http://schemas.openxmlformats.org/officeDocument/2006/relationships/tags" Target="../tags/tag58.xml"/><Relationship Id="rId60" Type="http://schemas.openxmlformats.org/officeDocument/2006/relationships/tags" Target="../tags/tag66.xml"/><Relationship Id="rId65" Type="http://schemas.openxmlformats.org/officeDocument/2006/relationships/tags" Target="../tags/tag71.xml"/><Relationship Id="rId73" Type="http://schemas.openxmlformats.org/officeDocument/2006/relationships/chart" Target="../charts/chart2.xml"/><Relationship Id="rId4" Type="http://schemas.openxmlformats.org/officeDocument/2006/relationships/tags" Target="../tags/tag10.xml"/><Relationship Id="rId9" Type="http://schemas.openxmlformats.org/officeDocument/2006/relationships/tags" Target="../tags/tag15.xml"/><Relationship Id="rId13" Type="http://schemas.openxmlformats.org/officeDocument/2006/relationships/tags" Target="../tags/tag19.xml"/><Relationship Id="rId18" Type="http://schemas.openxmlformats.org/officeDocument/2006/relationships/tags" Target="../tags/tag24.xml"/><Relationship Id="rId39" Type="http://schemas.openxmlformats.org/officeDocument/2006/relationships/tags" Target="../tags/tag45.xml"/><Relationship Id="rId34" Type="http://schemas.openxmlformats.org/officeDocument/2006/relationships/tags" Target="../tags/tag40.xml"/><Relationship Id="rId50" Type="http://schemas.openxmlformats.org/officeDocument/2006/relationships/tags" Target="../tags/tag56.xml"/><Relationship Id="rId55" Type="http://schemas.openxmlformats.org/officeDocument/2006/relationships/tags" Target="../tags/tag61.xml"/><Relationship Id="rId7" Type="http://schemas.openxmlformats.org/officeDocument/2006/relationships/tags" Target="../tags/tag13.xml"/><Relationship Id="rId71" Type="http://schemas.openxmlformats.org/officeDocument/2006/relationships/image" Target="../media/image1.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3" Type="http://schemas.openxmlformats.org/officeDocument/2006/relationships/tags" Target="../tags/tag631.xml"/><Relationship Id="rId18" Type="http://schemas.openxmlformats.org/officeDocument/2006/relationships/tags" Target="../tags/tag636.xml"/><Relationship Id="rId26" Type="http://schemas.openxmlformats.org/officeDocument/2006/relationships/tags" Target="../tags/tag644.xml"/><Relationship Id="rId39" Type="http://schemas.openxmlformats.org/officeDocument/2006/relationships/tags" Target="../tags/tag657.xml"/><Relationship Id="rId21" Type="http://schemas.openxmlformats.org/officeDocument/2006/relationships/tags" Target="../tags/tag639.xml"/><Relationship Id="rId34" Type="http://schemas.openxmlformats.org/officeDocument/2006/relationships/tags" Target="../tags/tag652.xml"/><Relationship Id="rId42" Type="http://schemas.openxmlformats.org/officeDocument/2006/relationships/tags" Target="../tags/tag660.xml"/><Relationship Id="rId47" Type="http://schemas.openxmlformats.org/officeDocument/2006/relationships/tags" Target="../tags/tag665.xml"/><Relationship Id="rId50" Type="http://schemas.openxmlformats.org/officeDocument/2006/relationships/tags" Target="../tags/tag668.xml"/><Relationship Id="rId55" Type="http://schemas.openxmlformats.org/officeDocument/2006/relationships/tags" Target="../tags/tag673.xml"/><Relationship Id="rId7" Type="http://schemas.openxmlformats.org/officeDocument/2006/relationships/tags" Target="../tags/tag625.xml"/><Relationship Id="rId2" Type="http://schemas.openxmlformats.org/officeDocument/2006/relationships/tags" Target="../tags/tag620.xml"/><Relationship Id="rId16" Type="http://schemas.openxmlformats.org/officeDocument/2006/relationships/tags" Target="../tags/tag634.xml"/><Relationship Id="rId29" Type="http://schemas.openxmlformats.org/officeDocument/2006/relationships/tags" Target="../tags/tag647.xml"/><Relationship Id="rId11" Type="http://schemas.openxmlformats.org/officeDocument/2006/relationships/tags" Target="../tags/tag629.xml"/><Relationship Id="rId24" Type="http://schemas.openxmlformats.org/officeDocument/2006/relationships/tags" Target="../tags/tag642.xml"/><Relationship Id="rId32" Type="http://schemas.openxmlformats.org/officeDocument/2006/relationships/tags" Target="../tags/tag650.xml"/><Relationship Id="rId37" Type="http://schemas.openxmlformats.org/officeDocument/2006/relationships/tags" Target="../tags/tag655.xml"/><Relationship Id="rId40" Type="http://schemas.openxmlformats.org/officeDocument/2006/relationships/tags" Target="../tags/tag658.xml"/><Relationship Id="rId45" Type="http://schemas.openxmlformats.org/officeDocument/2006/relationships/tags" Target="../tags/tag663.xml"/><Relationship Id="rId53" Type="http://schemas.openxmlformats.org/officeDocument/2006/relationships/tags" Target="../tags/tag671.xml"/><Relationship Id="rId58" Type="http://schemas.openxmlformats.org/officeDocument/2006/relationships/image" Target="../media/image18.emf"/><Relationship Id="rId5" Type="http://schemas.openxmlformats.org/officeDocument/2006/relationships/tags" Target="../tags/tag623.xml"/><Relationship Id="rId19" Type="http://schemas.openxmlformats.org/officeDocument/2006/relationships/tags" Target="../tags/tag637.xml"/><Relationship Id="rId4" Type="http://schemas.openxmlformats.org/officeDocument/2006/relationships/tags" Target="../tags/tag622.xml"/><Relationship Id="rId9" Type="http://schemas.openxmlformats.org/officeDocument/2006/relationships/tags" Target="../tags/tag627.xml"/><Relationship Id="rId14" Type="http://schemas.openxmlformats.org/officeDocument/2006/relationships/tags" Target="../tags/tag632.xml"/><Relationship Id="rId22" Type="http://schemas.openxmlformats.org/officeDocument/2006/relationships/tags" Target="../tags/tag640.xml"/><Relationship Id="rId27" Type="http://schemas.openxmlformats.org/officeDocument/2006/relationships/tags" Target="../tags/tag645.xml"/><Relationship Id="rId30" Type="http://schemas.openxmlformats.org/officeDocument/2006/relationships/tags" Target="../tags/tag648.xml"/><Relationship Id="rId35" Type="http://schemas.openxmlformats.org/officeDocument/2006/relationships/tags" Target="../tags/tag653.xml"/><Relationship Id="rId43" Type="http://schemas.openxmlformats.org/officeDocument/2006/relationships/tags" Target="../tags/tag661.xml"/><Relationship Id="rId48" Type="http://schemas.openxmlformats.org/officeDocument/2006/relationships/tags" Target="../tags/tag666.xml"/><Relationship Id="rId56" Type="http://schemas.openxmlformats.org/officeDocument/2006/relationships/slideLayout" Target="../slideLayouts/slideLayout3.xml"/><Relationship Id="rId8" Type="http://schemas.openxmlformats.org/officeDocument/2006/relationships/tags" Target="../tags/tag626.xml"/><Relationship Id="rId51" Type="http://schemas.openxmlformats.org/officeDocument/2006/relationships/tags" Target="../tags/tag669.xml"/><Relationship Id="rId3" Type="http://schemas.openxmlformats.org/officeDocument/2006/relationships/tags" Target="../tags/tag621.xml"/><Relationship Id="rId12" Type="http://schemas.openxmlformats.org/officeDocument/2006/relationships/tags" Target="../tags/tag630.xml"/><Relationship Id="rId17" Type="http://schemas.openxmlformats.org/officeDocument/2006/relationships/tags" Target="../tags/tag635.xml"/><Relationship Id="rId25" Type="http://schemas.openxmlformats.org/officeDocument/2006/relationships/tags" Target="../tags/tag643.xml"/><Relationship Id="rId33" Type="http://schemas.openxmlformats.org/officeDocument/2006/relationships/tags" Target="../tags/tag651.xml"/><Relationship Id="rId38" Type="http://schemas.openxmlformats.org/officeDocument/2006/relationships/tags" Target="../tags/tag656.xml"/><Relationship Id="rId46" Type="http://schemas.openxmlformats.org/officeDocument/2006/relationships/tags" Target="../tags/tag664.xml"/><Relationship Id="rId59" Type="http://schemas.openxmlformats.org/officeDocument/2006/relationships/chart" Target="../charts/chart26.xml"/><Relationship Id="rId20" Type="http://schemas.openxmlformats.org/officeDocument/2006/relationships/tags" Target="../tags/tag638.xml"/><Relationship Id="rId41" Type="http://schemas.openxmlformats.org/officeDocument/2006/relationships/tags" Target="../tags/tag659.xml"/><Relationship Id="rId54" Type="http://schemas.openxmlformats.org/officeDocument/2006/relationships/tags" Target="../tags/tag672.xml"/><Relationship Id="rId1" Type="http://schemas.openxmlformats.org/officeDocument/2006/relationships/tags" Target="../tags/tag619.xml"/><Relationship Id="rId6" Type="http://schemas.openxmlformats.org/officeDocument/2006/relationships/tags" Target="../tags/tag624.xml"/><Relationship Id="rId15" Type="http://schemas.openxmlformats.org/officeDocument/2006/relationships/tags" Target="../tags/tag633.xml"/><Relationship Id="rId23" Type="http://schemas.openxmlformats.org/officeDocument/2006/relationships/tags" Target="../tags/tag641.xml"/><Relationship Id="rId28" Type="http://schemas.openxmlformats.org/officeDocument/2006/relationships/tags" Target="../tags/tag646.xml"/><Relationship Id="rId36" Type="http://schemas.openxmlformats.org/officeDocument/2006/relationships/tags" Target="../tags/tag654.xml"/><Relationship Id="rId49" Type="http://schemas.openxmlformats.org/officeDocument/2006/relationships/tags" Target="../tags/tag667.xml"/><Relationship Id="rId57" Type="http://schemas.openxmlformats.org/officeDocument/2006/relationships/oleObject" Target="../embeddings/oleObject34.bin"/><Relationship Id="rId10" Type="http://schemas.openxmlformats.org/officeDocument/2006/relationships/tags" Target="../tags/tag628.xml"/><Relationship Id="rId31" Type="http://schemas.openxmlformats.org/officeDocument/2006/relationships/tags" Target="../tags/tag649.xml"/><Relationship Id="rId44" Type="http://schemas.openxmlformats.org/officeDocument/2006/relationships/tags" Target="../tags/tag662.xml"/><Relationship Id="rId52" Type="http://schemas.openxmlformats.org/officeDocument/2006/relationships/tags" Target="../tags/tag67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3" Type="http://schemas.openxmlformats.org/officeDocument/2006/relationships/tags" Target="../tags/tag86.xml"/><Relationship Id="rId18" Type="http://schemas.openxmlformats.org/officeDocument/2006/relationships/tags" Target="../tags/tag91.xml"/><Relationship Id="rId26" Type="http://schemas.openxmlformats.org/officeDocument/2006/relationships/tags" Target="../tags/tag99.xml"/><Relationship Id="rId39" Type="http://schemas.openxmlformats.org/officeDocument/2006/relationships/slideLayout" Target="../slideLayouts/slideLayout3.xml"/><Relationship Id="rId21" Type="http://schemas.openxmlformats.org/officeDocument/2006/relationships/tags" Target="../tags/tag94.xml"/><Relationship Id="rId34" Type="http://schemas.openxmlformats.org/officeDocument/2006/relationships/tags" Target="../tags/tag107.xml"/><Relationship Id="rId42" Type="http://schemas.openxmlformats.org/officeDocument/2006/relationships/oleObject" Target="../embeddings/oleObject7.bin"/><Relationship Id="rId7" Type="http://schemas.openxmlformats.org/officeDocument/2006/relationships/tags" Target="../tags/tag80.xml"/><Relationship Id="rId2" Type="http://schemas.openxmlformats.org/officeDocument/2006/relationships/tags" Target="../tags/tag75.xml"/><Relationship Id="rId16" Type="http://schemas.openxmlformats.org/officeDocument/2006/relationships/tags" Target="../tags/tag89.xml"/><Relationship Id="rId29" Type="http://schemas.openxmlformats.org/officeDocument/2006/relationships/tags" Target="../tags/tag102.xml"/><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tags" Target="../tags/tag84.xml"/><Relationship Id="rId24" Type="http://schemas.openxmlformats.org/officeDocument/2006/relationships/tags" Target="../tags/tag97.xml"/><Relationship Id="rId32" Type="http://schemas.openxmlformats.org/officeDocument/2006/relationships/tags" Target="../tags/tag105.xml"/><Relationship Id="rId37" Type="http://schemas.openxmlformats.org/officeDocument/2006/relationships/tags" Target="../tags/tag110.xml"/><Relationship Id="rId40" Type="http://schemas.openxmlformats.org/officeDocument/2006/relationships/oleObject" Target="../embeddings/oleObject6.bin"/><Relationship Id="rId45" Type="http://schemas.openxmlformats.org/officeDocument/2006/relationships/image" Target="../media/image22.emf"/><Relationship Id="rId5" Type="http://schemas.openxmlformats.org/officeDocument/2006/relationships/tags" Target="../tags/tag78.xml"/><Relationship Id="rId15" Type="http://schemas.openxmlformats.org/officeDocument/2006/relationships/tags" Target="../tags/tag88.xml"/><Relationship Id="rId23" Type="http://schemas.openxmlformats.org/officeDocument/2006/relationships/tags" Target="../tags/tag96.xml"/><Relationship Id="rId28" Type="http://schemas.openxmlformats.org/officeDocument/2006/relationships/tags" Target="../tags/tag101.xml"/><Relationship Id="rId36" Type="http://schemas.openxmlformats.org/officeDocument/2006/relationships/tags" Target="../tags/tag109.xml"/><Relationship Id="rId10" Type="http://schemas.openxmlformats.org/officeDocument/2006/relationships/tags" Target="../tags/tag83.xml"/><Relationship Id="rId19" Type="http://schemas.openxmlformats.org/officeDocument/2006/relationships/tags" Target="../tags/tag92.xml"/><Relationship Id="rId31" Type="http://schemas.openxmlformats.org/officeDocument/2006/relationships/tags" Target="../tags/tag104.xml"/><Relationship Id="rId44" Type="http://schemas.openxmlformats.org/officeDocument/2006/relationships/oleObject" Target="../embeddings/oleObject8.bin"/><Relationship Id="rId4" Type="http://schemas.openxmlformats.org/officeDocument/2006/relationships/tags" Target="../tags/tag77.xml"/><Relationship Id="rId9" Type="http://schemas.openxmlformats.org/officeDocument/2006/relationships/tags" Target="../tags/tag82.xml"/><Relationship Id="rId14" Type="http://schemas.openxmlformats.org/officeDocument/2006/relationships/tags" Target="../tags/tag87.xml"/><Relationship Id="rId22" Type="http://schemas.openxmlformats.org/officeDocument/2006/relationships/tags" Target="../tags/tag95.xml"/><Relationship Id="rId27" Type="http://schemas.openxmlformats.org/officeDocument/2006/relationships/tags" Target="../tags/tag100.xml"/><Relationship Id="rId30" Type="http://schemas.openxmlformats.org/officeDocument/2006/relationships/tags" Target="../tags/tag103.xml"/><Relationship Id="rId35" Type="http://schemas.openxmlformats.org/officeDocument/2006/relationships/tags" Target="../tags/tag108.xml"/><Relationship Id="rId43" Type="http://schemas.openxmlformats.org/officeDocument/2006/relationships/image" Target="../media/image21.emf"/><Relationship Id="rId8" Type="http://schemas.openxmlformats.org/officeDocument/2006/relationships/tags" Target="../tags/tag81.xml"/><Relationship Id="rId3" Type="http://schemas.openxmlformats.org/officeDocument/2006/relationships/tags" Target="../tags/tag76.xml"/><Relationship Id="rId12" Type="http://schemas.openxmlformats.org/officeDocument/2006/relationships/tags" Target="../tags/tag85.xml"/><Relationship Id="rId17" Type="http://schemas.openxmlformats.org/officeDocument/2006/relationships/tags" Target="../tags/tag90.xml"/><Relationship Id="rId25" Type="http://schemas.openxmlformats.org/officeDocument/2006/relationships/tags" Target="../tags/tag98.xml"/><Relationship Id="rId33" Type="http://schemas.openxmlformats.org/officeDocument/2006/relationships/tags" Target="../tags/tag106.xml"/><Relationship Id="rId38" Type="http://schemas.openxmlformats.org/officeDocument/2006/relationships/tags" Target="../tags/tag111.xml"/><Relationship Id="rId20" Type="http://schemas.openxmlformats.org/officeDocument/2006/relationships/tags" Target="../tags/tag93.xml"/><Relationship Id="rId41" Type="http://schemas.openxmlformats.org/officeDocument/2006/relationships/image" Target="../media/image18.e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3.xml"/><Relationship Id="rId1" Type="http://schemas.openxmlformats.org/officeDocument/2006/relationships/tags" Target="../tags/tag674.xml"/><Relationship Id="rId4" Type="http://schemas.openxmlformats.org/officeDocument/2006/relationships/image" Target="../media/image1.e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3.xml"/><Relationship Id="rId1" Type="http://schemas.openxmlformats.org/officeDocument/2006/relationships/tags" Target="../tags/tag675.xml"/><Relationship Id="rId4" Type="http://schemas.openxmlformats.org/officeDocument/2006/relationships/image" Target="../media/image32.e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6" Type="http://schemas.openxmlformats.org/officeDocument/2006/relationships/tags" Target="../tags/tag137.xml"/><Relationship Id="rId21" Type="http://schemas.openxmlformats.org/officeDocument/2006/relationships/tags" Target="../tags/tag132.xml"/><Relationship Id="rId34" Type="http://schemas.openxmlformats.org/officeDocument/2006/relationships/tags" Target="../tags/tag145.xml"/><Relationship Id="rId42" Type="http://schemas.openxmlformats.org/officeDocument/2006/relationships/tags" Target="../tags/tag153.xml"/><Relationship Id="rId47" Type="http://schemas.openxmlformats.org/officeDocument/2006/relationships/tags" Target="../tags/tag158.xml"/><Relationship Id="rId50" Type="http://schemas.openxmlformats.org/officeDocument/2006/relationships/tags" Target="../tags/tag161.xml"/><Relationship Id="rId55" Type="http://schemas.openxmlformats.org/officeDocument/2006/relationships/tags" Target="../tags/tag166.xml"/><Relationship Id="rId63" Type="http://schemas.openxmlformats.org/officeDocument/2006/relationships/image" Target="../media/image18.emf"/><Relationship Id="rId7" Type="http://schemas.openxmlformats.org/officeDocument/2006/relationships/tags" Target="../tags/tag118.xml"/><Relationship Id="rId2" Type="http://schemas.openxmlformats.org/officeDocument/2006/relationships/tags" Target="../tags/tag113.xml"/><Relationship Id="rId16" Type="http://schemas.openxmlformats.org/officeDocument/2006/relationships/tags" Target="../tags/tag127.xml"/><Relationship Id="rId29" Type="http://schemas.openxmlformats.org/officeDocument/2006/relationships/tags" Target="../tags/tag140.xml"/><Relationship Id="rId11" Type="http://schemas.openxmlformats.org/officeDocument/2006/relationships/tags" Target="../tags/tag122.xml"/><Relationship Id="rId24" Type="http://schemas.openxmlformats.org/officeDocument/2006/relationships/tags" Target="../tags/tag135.xml"/><Relationship Id="rId32" Type="http://schemas.openxmlformats.org/officeDocument/2006/relationships/tags" Target="../tags/tag143.xml"/><Relationship Id="rId37" Type="http://schemas.openxmlformats.org/officeDocument/2006/relationships/tags" Target="../tags/tag148.xml"/><Relationship Id="rId40" Type="http://schemas.openxmlformats.org/officeDocument/2006/relationships/tags" Target="../tags/tag151.xml"/><Relationship Id="rId45" Type="http://schemas.openxmlformats.org/officeDocument/2006/relationships/tags" Target="../tags/tag156.xml"/><Relationship Id="rId53" Type="http://schemas.openxmlformats.org/officeDocument/2006/relationships/tags" Target="../tags/tag164.xml"/><Relationship Id="rId58" Type="http://schemas.openxmlformats.org/officeDocument/2006/relationships/tags" Target="../tags/tag169.xml"/><Relationship Id="rId5" Type="http://schemas.openxmlformats.org/officeDocument/2006/relationships/tags" Target="../tags/tag116.xml"/><Relationship Id="rId61" Type="http://schemas.openxmlformats.org/officeDocument/2006/relationships/notesSlide" Target="../notesSlides/notesSlide5.xml"/><Relationship Id="rId19" Type="http://schemas.openxmlformats.org/officeDocument/2006/relationships/tags" Target="../tags/tag130.xml"/><Relationship Id="rId14" Type="http://schemas.openxmlformats.org/officeDocument/2006/relationships/tags" Target="../tags/tag125.xml"/><Relationship Id="rId22" Type="http://schemas.openxmlformats.org/officeDocument/2006/relationships/tags" Target="../tags/tag133.xml"/><Relationship Id="rId27" Type="http://schemas.openxmlformats.org/officeDocument/2006/relationships/tags" Target="../tags/tag138.xml"/><Relationship Id="rId30" Type="http://schemas.openxmlformats.org/officeDocument/2006/relationships/tags" Target="../tags/tag141.xml"/><Relationship Id="rId35" Type="http://schemas.openxmlformats.org/officeDocument/2006/relationships/tags" Target="../tags/tag146.xml"/><Relationship Id="rId43" Type="http://schemas.openxmlformats.org/officeDocument/2006/relationships/tags" Target="../tags/tag154.xml"/><Relationship Id="rId48" Type="http://schemas.openxmlformats.org/officeDocument/2006/relationships/tags" Target="../tags/tag159.xml"/><Relationship Id="rId56" Type="http://schemas.openxmlformats.org/officeDocument/2006/relationships/tags" Target="../tags/tag167.xml"/><Relationship Id="rId64" Type="http://schemas.openxmlformats.org/officeDocument/2006/relationships/chart" Target="../charts/chart3.xml"/><Relationship Id="rId8" Type="http://schemas.openxmlformats.org/officeDocument/2006/relationships/tags" Target="../tags/tag119.xml"/><Relationship Id="rId51" Type="http://schemas.openxmlformats.org/officeDocument/2006/relationships/tags" Target="../tags/tag162.xml"/><Relationship Id="rId3" Type="http://schemas.openxmlformats.org/officeDocument/2006/relationships/tags" Target="../tags/tag114.xml"/><Relationship Id="rId12" Type="http://schemas.openxmlformats.org/officeDocument/2006/relationships/tags" Target="../tags/tag123.xml"/><Relationship Id="rId17" Type="http://schemas.openxmlformats.org/officeDocument/2006/relationships/tags" Target="../tags/tag128.xml"/><Relationship Id="rId25" Type="http://schemas.openxmlformats.org/officeDocument/2006/relationships/tags" Target="../tags/tag136.xml"/><Relationship Id="rId33" Type="http://schemas.openxmlformats.org/officeDocument/2006/relationships/tags" Target="../tags/tag144.xml"/><Relationship Id="rId38" Type="http://schemas.openxmlformats.org/officeDocument/2006/relationships/tags" Target="../tags/tag149.xml"/><Relationship Id="rId46" Type="http://schemas.openxmlformats.org/officeDocument/2006/relationships/tags" Target="../tags/tag157.xml"/><Relationship Id="rId59" Type="http://schemas.openxmlformats.org/officeDocument/2006/relationships/tags" Target="../tags/tag170.xml"/><Relationship Id="rId20" Type="http://schemas.openxmlformats.org/officeDocument/2006/relationships/tags" Target="../tags/tag131.xml"/><Relationship Id="rId41" Type="http://schemas.openxmlformats.org/officeDocument/2006/relationships/tags" Target="../tags/tag152.xml"/><Relationship Id="rId54" Type="http://schemas.openxmlformats.org/officeDocument/2006/relationships/tags" Target="../tags/tag165.xml"/><Relationship Id="rId62" Type="http://schemas.openxmlformats.org/officeDocument/2006/relationships/oleObject" Target="../embeddings/oleObject9.bin"/><Relationship Id="rId1" Type="http://schemas.openxmlformats.org/officeDocument/2006/relationships/tags" Target="../tags/tag112.xml"/><Relationship Id="rId6" Type="http://schemas.openxmlformats.org/officeDocument/2006/relationships/tags" Target="../tags/tag117.xml"/><Relationship Id="rId15" Type="http://schemas.openxmlformats.org/officeDocument/2006/relationships/tags" Target="../tags/tag126.xml"/><Relationship Id="rId23" Type="http://schemas.openxmlformats.org/officeDocument/2006/relationships/tags" Target="../tags/tag134.xml"/><Relationship Id="rId28" Type="http://schemas.openxmlformats.org/officeDocument/2006/relationships/tags" Target="../tags/tag139.xml"/><Relationship Id="rId36" Type="http://schemas.openxmlformats.org/officeDocument/2006/relationships/tags" Target="../tags/tag147.xml"/><Relationship Id="rId49" Type="http://schemas.openxmlformats.org/officeDocument/2006/relationships/tags" Target="../tags/tag160.xml"/><Relationship Id="rId57" Type="http://schemas.openxmlformats.org/officeDocument/2006/relationships/tags" Target="../tags/tag168.xml"/><Relationship Id="rId10" Type="http://schemas.openxmlformats.org/officeDocument/2006/relationships/tags" Target="../tags/tag121.xml"/><Relationship Id="rId31" Type="http://schemas.openxmlformats.org/officeDocument/2006/relationships/tags" Target="../tags/tag142.xml"/><Relationship Id="rId44" Type="http://schemas.openxmlformats.org/officeDocument/2006/relationships/tags" Target="../tags/tag155.xml"/><Relationship Id="rId52" Type="http://schemas.openxmlformats.org/officeDocument/2006/relationships/tags" Target="../tags/tag163.xml"/><Relationship Id="rId60" Type="http://schemas.openxmlformats.org/officeDocument/2006/relationships/slideLayout" Target="../slideLayouts/slideLayout3.xml"/><Relationship Id="rId65" Type="http://schemas.openxmlformats.org/officeDocument/2006/relationships/chart" Target="../charts/chart4.xml"/><Relationship Id="rId4" Type="http://schemas.openxmlformats.org/officeDocument/2006/relationships/tags" Target="../tags/tag115.xml"/><Relationship Id="rId9" Type="http://schemas.openxmlformats.org/officeDocument/2006/relationships/tags" Target="../tags/tag120.xml"/><Relationship Id="rId13" Type="http://schemas.openxmlformats.org/officeDocument/2006/relationships/tags" Target="../tags/tag124.xml"/><Relationship Id="rId18" Type="http://schemas.openxmlformats.org/officeDocument/2006/relationships/tags" Target="../tags/tag129.xml"/><Relationship Id="rId39" Type="http://schemas.openxmlformats.org/officeDocument/2006/relationships/tags" Target="../tags/tag150.xml"/></Relationships>
</file>

<file path=ppt/slides/_rels/slide9.xml.rels><?xml version="1.0" encoding="UTF-8" standalone="yes"?>
<Relationships xmlns="http://schemas.openxmlformats.org/package/2006/relationships"><Relationship Id="rId26" Type="http://schemas.openxmlformats.org/officeDocument/2006/relationships/tags" Target="../tags/tag196.xml"/><Relationship Id="rId21" Type="http://schemas.openxmlformats.org/officeDocument/2006/relationships/tags" Target="../tags/tag191.xml"/><Relationship Id="rId42" Type="http://schemas.openxmlformats.org/officeDocument/2006/relationships/tags" Target="../tags/tag212.xml"/><Relationship Id="rId47" Type="http://schemas.openxmlformats.org/officeDocument/2006/relationships/tags" Target="../tags/tag217.xml"/><Relationship Id="rId63" Type="http://schemas.openxmlformats.org/officeDocument/2006/relationships/tags" Target="../tags/tag233.xml"/><Relationship Id="rId68" Type="http://schemas.openxmlformats.org/officeDocument/2006/relationships/chart" Target="../charts/chart5.xml"/><Relationship Id="rId7" Type="http://schemas.openxmlformats.org/officeDocument/2006/relationships/tags" Target="../tags/tag177.xml"/><Relationship Id="rId2" Type="http://schemas.openxmlformats.org/officeDocument/2006/relationships/tags" Target="../tags/tag172.xml"/><Relationship Id="rId16" Type="http://schemas.openxmlformats.org/officeDocument/2006/relationships/tags" Target="../tags/tag186.xml"/><Relationship Id="rId29" Type="http://schemas.openxmlformats.org/officeDocument/2006/relationships/tags" Target="../tags/tag199.xml"/><Relationship Id="rId11" Type="http://schemas.openxmlformats.org/officeDocument/2006/relationships/tags" Target="../tags/tag181.xml"/><Relationship Id="rId24" Type="http://schemas.openxmlformats.org/officeDocument/2006/relationships/tags" Target="../tags/tag194.xml"/><Relationship Id="rId32" Type="http://schemas.openxmlformats.org/officeDocument/2006/relationships/tags" Target="../tags/tag202.xml"/><Relationship Id="rId37" Type="http://schemas.openxmlformats.org/officeDocument/2006/relationships/tags" Target="../tags/tag207.xml"/><Relationship Id="rId40" Type="http://schemas.openxmlformats.org/officeDocument/2006/relationships/tags" Target="../tags/tag210.xml"/><Relationship Id="rId45" Type="http://schemas.openxmlformats.org/officeDocument/2006/relationships/tags" Target="../tags/tag215.xml"/><Relationship Id="rId53" Type="http://schemas.openxmlformats.org/officeDocument/2006/relationships/tags" Target="../tags/tag223.xml"/><Relationship Id="rId58" Type="http://schemas.openxmlformats.org/officeDocument/2006/relationships/tags" Target="../tags/tag228.xml"/><Relationship Id="rId66" Type="http://schemas.openxmlformats.org/officeDocument/2006/relationships/oleObject" Target="../embeddings/oleObject10.bin"/><Relationship Id="rId5" Type="http://schemas.openxmlformats.org/officeDocument/2006/relationships/tags" Target="../tags/tag175.xml"/><Relationship Id="rId61" Type="http://schemas.openxmlformats.org/officeDocument/2006/relationships/tags" Target="../tags/tag231.xml"/><Relationship Id="rId19" Type="http://schemas.openxmlformats.org/officeDocument/2006/relationships/tags" Target="../tags/tag189.xml"/><Relationship Id="rId14" Type="http://schemas.openxmlformats.org/officeDocument/2006/relationships/tags" Target="../tags/tag184.xml"/><Relationship Id="rId22" Type="http://schemas.openxmlformats.org/officeDocument/2006/relationships/tags" Target="../tags/tag192.xml"/><Relationship Id="rId27" Type="http://schemas.openxmlformats.org/officeDocument/2006/relationships/tags" Target="../tags/tag197.xml"/><Relationship Id="rId30" Type="http://schemas.openxmlformats.org/officeDocument/2006/relationships/tags" Target="../tags/tag200.xml"/><Relationship Id="rId35" Type="http://schemas.openxmlformats.org/officeDocument/2006/relationships/tags" Target="../tags/tag205.xml"/><Relationship Id="rId43" Type="http://schemas.openxmlformats.org/officeDocument/2006/relationships/tags" Target="../tags/tag213.xml"/><Relationship Id="rId48" Type="http://schemas.openxmlformats.org/officeDocument/2006/relationships/tags" Target="../tags/tag218.xml"/><Relationship Id="rId56" Type="http://schemas.openxmlformats.org/officeDocument/2006/relationships/tags" Target="../tags/tag226.xml"/><Relationship Id="rId64" Type="http://schemas.openxmlformats.org/officeDocument/2006/relationships/tags" Target="../tags/tag234.xml"/><Relationship Id="rId69" Type="http://schemas.openxmlformats.org/officeDocument/2006/relationships/chart" Target="../charts/chart6.xml"/><Relationship Id="rId8" Type="http://schemas.openxmlformats.org/officeDocument/2006/relationships/tags" Target="../tags/tag178.xml"/><Relationship Id="rId51" Type="http://schemas.openxmlformats.org/officeDocument/2006/relationships/tags" Target="../tags/tag221.xml"/><Relationship Id="rId3" Type="http://schemas.openxmlformats.org/officeDocument/2006/relationships/tags" Target="../tags/tag173.xml"/><Relationship Id="rId12" Type="http://schemas.openxmlformats.org/officeDocument/2006/relationships/tags" Target="../tags/tag182.xml"/><Relationship Id="rId17" Type="http://schemas.openxmlformats.org/officeDocument/2006/relationships/tags" Target="../tags/tag187.xml"/><Relationship Id="rId25" Type="http://schemas.openxmlformats.org/officeDocument/2006/relationships/tags" Target="../tags/tag195.xml"/><Relationship Id="rId33" Type="http://schemas.openxmlformats.org/officeDocument/2006/relationships/tags" Target="../tags/tag203.xml"/><Relationship Id="rId38" Type="http://schemas.openxmlformats.org/officeDocument/2006/relationships/tags" Target="../tags/tag208.xml"/><Relationship Id="rId46" Type="http://schemas.openxmlformats.org/officeDocument/2006/relationships/tags" Target="../tags/tag216.xml"/><Relationship Id="rId59" Type="http://schemas.openxmlformats.org/officeDocument/2006/relationships/tags" Target="../tags/tag229.xml"/><Relationship Id="rId67" Type="http://schemas.openxmlformats.org/officeDocument/2006/relationships/image" Target="../media/image18.emf"/><Relationship Id="rId20" Type="http://schemas.openxmlformats.org/officeDocument/2006/relationships/tags" Target="../tags/tag190.xml"/><Relationship Id="rId41" Type="http://schemas.openxmlformats.org/officeDocument/2006/relationships/tags" Target="../tags/tag211.xml"/><Relationship Id="rId54" Type="http://schemas.openxmlformats.org/officeDocument/2006/relationships/tags" Target="../tags/tag224.xml"/><Relationship Id="rId62" Type="http://schemas.openxmlformats.org/officeDocument/2006/relationships/tags" Target="../tags/tag232.xml"/><Relationship Id="rId1" Type="http://schemas.openxmlformats.org/officeDocument/2006/relationships/tags" Target="../tags/tag171.xml"/><Relationship Id="rId6" Type="http://schemas.openxmlformats.org/officeDocument/2006/relationships/tags" Target="../tags/tag176.xml"/><Relationship Id="rId15" Type="http://schemas.openxmlformats.org/officeDocument/2006/relationships/tags" Target="../tags/tag185.xml"/><Relationship Id="rId23" Type="http://schemas.openxmlformats.org/officeDocument/2006/relationships/tags" Target="../tags/tag193.xml"/><Relationship Id="rId28" Type="http://schemas.openxmlformats.org/officeDocument/2006/relationships/tags" Target="../tags/tag198.xml"/><Relationship Id="rId36" Type="http://schemas.openxmlformats.org/officeDocument/2006/relationships/tags" Target="../tags/tag206.xml"/><Relationship Id="rId49" Type="http://schemas.openxmlformats.org/officeDocument/2006/relationships/tags" Target="../tags/tag219.xml"/><Relationship Id="rId57" Type="http://schemas.openxmlformats.org/officeDocument/2006/relationships/tags" Target="../tags/tag227.xml"/><Relationship Id="rId10" Type="http://schemas.openxmlformats.org/officeDocument/2006/relationships/tags" Target="../tags/tag180.xml"/><Relationship Id="rId31" Type="http://schemas.openxmlformats.org/officeDocument/2006/relationships/tags" Target="../tags/tag201.xml"/><Relationship Id="rId44" Type="http://schemas.openxmlformats.org/officeDocument/2006/relationships/tags" Target="../tags/tag214.xml"/><Relationship Id="rId52" Type="http://schemas.openxmlformats.org/officeDocument/2006/relationships/tags" Target="../tags/tag222.xml"/><Relationship Id="rId60" Type="http://schemas.openxmlformats.org/officeDocument/2006/relationships/tags" Target="../tags/tag230.xml"/><Relationship Id="rId65" Type="http://schemas.openxmlformats.org/officeDocument/2006/relationships/slideLayout" Target="../slideLayouts/slideLayout3.xml"/><Relationship Id="rId4" Type="http://schemas.openxmlformats.org/officeDocument/2006/relationships/tags" Target="../tags/tag174.xml"/><Relationship Id="rId9" Type="http://schemas.openxmlformats.org/officeDocument/2006/relationships/tags" Target="../tags/tag179.xml"/><Relationship Id="rId13" Type="http://schemas.openxmlformats.org/officeDocument/2006/relationships/tags" Target="../tags/tag183.xml"/><Relationship Id="rId18" Type="http://schemas.openxmlformats.org/officeDocument/2006/relationships/tags" Target="../tags/tag188.xml"/><Relationship Id="rId39" Type="http://schemas.openxmlformats.org/officeDocument/2006/relationships/tags" Target="../tags/tag209.xml"/><Relationship Id="rId34" Type="http://schemas.openxmlformats.org/officeDocument/2006/relationships/tags" Target="../tags/tag204.xml"/><Relationship Id="rId50" Type="http://schemas.openxmlformats.org/officeDocument/2006/relationships/tags" Target="../tags/tag220.xml"/><Relationship Id="rId55" Type="http://schemas.openxmlformats.org/officeDocument/2006/relationships/tags" Target="../tags/tag2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p:txBody>
          <a:bodyPr/>
          <a:lstStyle/>
          <a:p>
            <a:r>
              <a:rPr lang="en-US" altLang="ja-JP" dirty="0"/>
              <a:t>2024</a:t>
            </a:r>
            <a:r>
              <a:rPr lang="ja-JP" altLang="en-US" dirty="0"/>
              <a:t>年</a:t>
            </a:r>
            <a:r>
              <a:rPr lang="en-US" altLang="ja-JP" dirty="0"/>
              <a:t>3</a:t>
            </a:r>
            <a:r>
              <a:rPr lang="ja-JP" altLang="en-US" dirty="0"/>
              <a:t>月</a:t>
            </a:r>
            <a:endParaRPr lang="en-US" altLang="ja-JP" dirty="0"/>
          </a:p>
        </p:txBody>
      </p:sp>
      <p:sp>
        <p:nvSpPr>
          <p:cNvPr id="7" name="テキスト プレースホルダー 6"/>
          <p:cNvSpPr>
            <a:spLocks noGrp="1"/>
          </p:cNvSpPr>
          <p:nvPr>
            <p:ph type="body" sz="quarter" idx="12"/>
          </p:nvPr>
        </p:nvSpPr>
        <p:spPr/>
        <p:txBody>
          <a:bodyPr/>
          <a:lstStyle/>
          <a:p>
            <a:r>
              <a:rPr lang="ja-JP" altLang="en-US"/>
              <a:t>経済産業省</a:t>
            </a:r>
            <a:endParaRPr lang="ja-JP" altLang="en-US" dirty="0"/>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solidFill>
                  <a:srgbClr val="FFFFFF"/>
                </a:solidFill>
              </a:rPr>
              <a:t>医療国際展開カントリーレポート</a:t>
            </a:r>
            <a:br>
              <a:rPr lang="en-US" altLang="ja-JP" sz="2400" dirty="0">
                <a:solidFill>
                  <a:srgbClr val="FFFFFF"/>
                </a:solidFill>
              </a:rPr>
            </a:br>
            <a:r>
              <a:rPr lang="ja-JP" altLang="en-US" sz="1600" b="1" spc="40">
                <a:solidFill>
                  <a:srgbClr val="FFFFFF"/>
                </a:solidFill>
                <a:latin typeface="ＭＳ Ｐゴシック" panose="020B0600070205080204" pitchFamily="50" charset="-128"/>
                <a:ea typeface="ＭＳ Ｐゴシック" panose="020B0600070205080204" pitchFamily="50" charset="-128"/>
              </a:rPr>
              <a:t>新興国等のヘルスケア市場環境に関する基本情報</a:t>
            </a:r>
            <a:br>
              <a:rPr lang="en-US" altLang="ja-JP" spc="40" dirty="0">
                <a:solidFill>
                  <a:srgbClr val="FFFFFF"/>
                </a:solidFill>
                <a:latin typeface="ＭＳ Ｐゴシック" panose="020B0600070205080204" pitchFamily="50" charset="-128"/>
                <a:ea typeface="ＭＳ Ｐゴシック" panose="020B0600070205080204" pitchFamily="50" charset="-128"/>
              </a:rPr>
            </a:br>
            <a:r>
              <a:rPr lang="ja-JP" altLang="en-US" sz="3400" spc="200" dirty="0">
                <a:solidFill>
                  <a:srgbClr val="FFFFFF"/>
                </a:solidFill>
              </a:rPr>
              <a:t>ロ</a:t>
            </a:r>
            <a:r>
              <a:rPr lang="ja-JP" altLang="en-US" sz="3400" dirty="0">
                <a:solidFill>
                  <a:srgbClr val="FFFFFF"/>
                </a:solidFill>
              </a:rPr>
              <a:t>シア編</a:t>
            </a:r>
          </a:p>
        </p:txBody>
      </p:sp>
      <p:sp>
        <p:nvSpPr>
          <p:cNvPr id="2" name="サブタイトル 1"/>
          <p:cNvSpPr>
            <a:spLocks noGrp="1"/>
          </p:cNvSpPr>
          <p:nvPr>
            <p:ph type="subTitle" sz="quarter" idx="1"/>
          </p:nvPr>
        </p:nvSpPr>
        <p:spPr/>
        <p:txBody>
          <a:bodyPr/>
          <a:lstStyle/>
          <a:p>
            <a:endParaRPr kumimoji="1" lang="ja-JP" altLang="en-US"/>
          </a:p>
        </p:txBody>
      </p:sp>
    </p:spTree>
    <p:extLst>
      <p:ext uri="{BB962C8B-B14F-4D97-AF65-F5344CB8AC3E}">
        <p14:creationId xmlns:p14="http://schemas.microsoft.com/office/powerpoint/2010/main" val="2699291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ロシア／一般概況／規制</a:t>
            </a:r>
            <a:endParaRPr kumimoji="1" lang="ja-JP" altLang="en-US" dirty="0"/>
          </a:p>
        </p:txBody>
      </p:sp>
      <p:sp>
        <p:nvSpPr>
          <p:cNvPr id="2" name="テキスト プレースホルダー 1"/>
          <p:cNvSpPr>
            <a:spLocks noGrp="1"/>
          </p:cNvSpPr>
          <p:nvPr>
            <p:ph type="body" sz="quarter" idx="15"/>
          </p:nvPr>
        </p:nvSpPr>
        <p:spPr>
          <a:xfrm>
            <a:off x="200025" y="565901"/>
            <a:ext cx="9505950" cy="359445"/>
          </a:xfrm>
        </p:spPr>
        <p:txBody>
          <a:bodyPr/>
          <a:lstStyle/>
          <a:p>
            <a:r>
              <a:rPr lang="ja-JP" altLang="en-US" dirty="0"/>
              <a:t>外国投資法</a:t>
            </a:r>
          </a:p>
        </p:txBody>
      </p:sp>
      <p:sp>
        <p:nvSpPr>
          <p:cNvPr id="6" name="正方形/長方形 5"/>
          <p:cNvSpPr/>
          <p:nvPr/>
        </p:nvSpPr>
        <p:spPr>
          <a:xfrm>
            <a:off x="6249144" y="5877272"/>
            <a:ext cx="3212132" cy="216024"/>
          </a:xfrm>
          <a:prstGeom prst="rect">
            <a:avLst/>
          </a:prstGeom>
        </p:spPr>
        <p:txBody>
          <a:bodyPr wrap="square" lIns="0" rIns="0">
            <a:noAutofit/>
          </a:bodyPr>
          <a:lstStyle/>
          <a:p>
            <a:pPr fontAlgn="ctr"/>
            <a:r>
              <a:rPr lang="en-US" altLang="ja-JP" sz="800" dirty="0">
                <a:latin typeface="ＭＳ Ｐゴシック" panose="020B0600070205080204" pitchFamily="50" charset="-128"/>
                <a:ea typeface="ＭＳ Ｐゴシック" panose="020B0600070205080204" pitchFamily="50" charset="-128"/>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ＭＳ Ｐゴシック" panose="020B0600070205080204" pitchFamily="50" charset="-128"/>
                <a:ea typeface="ＭＳ Ｐゴシック" panose="020B0600070205080204" pitchFamily="50" charset="-128"/>
              </a:rPr>
              <a:t>事業許可は、各事業の担当省庁から交付される</a:t>
            </a:r>
            <a:endParaRPr lang="en-US" altLang="ja-JP" sz="800" dirty="0">
              <a:latin typeface="ＭＳ Ｐゴシック" panose="020B0600070205080204" pitchFamily="50" charset="-128"/>
              <a:ea typeface="ＭＳ Ｐゴシック" panose="020B0600070205080204" pitchFamily="50" charset="-128"/>
            </a:endParaRPr>
          </a:p>
        </p:txBody>
      </p:sp>
      <p:sp>
        <p:nvSpPr>
          <p:cNvPr id="12" name="テキスト ボックス 11"/>
          <p:cNvSpPr txBox="1"/>
          <p:nvPr/>
        </p:nvSpPr>
        <p:spPr>
          <a:xfrm>
            <a:off x="200470" y="974600"/>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b="0" i="0" dirty="0">
                <a:effectLst/>
                <a:latin typeface="ヒラギノ角ゴ Pro W3"/>
              </a:rPr>
              <a:t>特定産業（軍需工業、旅客航空業、保険業、地下資源の開発など）については、外国企業による事業（活動）が禁止されており、私有化への参加（参入）、外資の出資比率、役員などの国籍要件などに制限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他産業においては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％外資出資による現地法人（有限会社や株式会社）の設立が可能だが、医療機器・医薬品の製造については事業許可の取得が必要となる。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角丸四角形 6"/>
          <p:cNvSpPr/>
          <p:nvPr/>
        </p:nvSpPr>
        <p:spPr>
          <a:xfrm>
            <a:off x="6249144" y="2420888"/>
            <a:ext cx="2794198" cy="1008112"/>
          </a:xfrm>
          <a:prstGeom prst="roundRect">
            <a:avLst>
              <a:gd name="adj" fmla="val 6699"/>
            </a:avLst>
          </a:prstGeom>
          <a:solidFill>
            <a:srgbClr val="5F8AC3"/>
          </a:solidFill>
        </p:spPr>
        <p:txBody>
          <a:bodyPr wrap="square" lIns="144000" anchor="ctr" anchorCtr="0">
            <a:noAutofit/>
          </a:bodyPr>
          <a:lstStyle/>
          <a:p>
            <a:pPr marL="177800" fontAlgn="ctr" hangingPunct="0"/>
            <a:r>
              <a:rPr lang="ja-JP" altLang="ja-JP" sz="1600" b="1" dirty="0">
                <a:solidFill>
                  <a:schemeClr val="bg1"/>
                </a:solidFill>
                <a:latin typeface="ＭＳ Ｐゴシック" panose="020B0600070205080204" pitchFamily="50" charset="-128"/>
                <a:ea typeface="ＭＳ Ｐゴシック" panose="020B0600070205080204" pitchFamily="50" charset="-128"/>
              </a:rPr>
              <a:t>特定産業については</a:t>
            </a:r>
            <a:br>
              <a:rPr lang="en-US" altLang="ja-JP" sz="1600" b="1" dirty="0">
                <a:solidFill>
                  <a:schemeClr val="bg1"/>
                </a:solidFill>
                <a:latin typeface="ＭＳ Ｐゴシック" panose="020B0600070205080204" pitchFamily="50" charset="-128"/>
                <a:ea typeface="ＭＳ Ｐゴシック" panose="020B0600070205080204" pitchFamily="50" charset="-128"/>
              </a:rPr>
            </a:br>
            <a:r>
              <a:rPr lang="ja-JP" altLang="ja-JP" sz="1600" b="1" dirty="0">
                <a:solidFill>
                  <a:schemeClr val="bg1"/>
                </a:solidFill>
                <a:latin typeface="ＭＳ Ｐゴシック" panose="020B0600070205080204" pitchFamily="50" charset="-128"/>
                <a:ea typeface="ＭＳ Ｐゴシック" panose="020B0600070205080204" pitchFamily="50" charset="-128"/>
              </a:rPr>
              <a:t>外国企業による</a:t>
            </a:r>
            <a:br>
              <a:rPr lang="en-US" altLang="ja-JP" sz="1600" b="1" dirty="0">
                <a:solidFill>
                  <a:schemeClr val="bg1"/>
                </a:solidFill>
                <a:latin typeface="ＭＳ Ｐゴシック" panose="020B0600070205080204" pitchFamily="50" charset="-128"/>
                <a:ea typeface="ＭＳ Ｐゴシック" panose="020B0600070205080204" pitchFamily="50" charset="-128"/>
              </a:rPr>
            </a:br>
            <a:r>
              <a:rPr lang="ja-JP" altLang="ja-JP" sz="1600" b="1" dirty="0">
                <a:solidFill>
                  <a:schemeClr val="bg1"/>
                </a:solidFill>
                <a:latin typeface="ＭＳ Ｐゴシック" panose="020B0600070205080204" pitchFamily="50" charset="-128"/>
                <a:ea typeface="ＭＳ Ｐゴシック" panose="020B0600070205080204" pitchFamily="50" charset="-128"/>
              </a:rPr>
              <a:t>事業</a:t>
            </a:r>
            <a:r>
              <a:rPr lang="ja-JP" altLang="en-US" sz="1600" b="1" dirty="0">
                <a:solidFill>
                  <a:schemeClr val="bg1"/>
                </a:solidFill>
                <a:latin typeface="ＭＳ Ｐゴシック" panose="020B0600070205080204" pitchFamily="50" charset="-128"/>
                <a:ea typeface="ＭＳ Ｐゴシック" panose="020B0600070205080204" pitchFamily="50" charset="-128"/>
              </a:rPr>
              <a:t>・</a:t>
            </a:r>
            <a:r>
              <a:rPr lang="ja-JP" altLang="ja-JP" sz="1600" b="1" dirty="0">
                <a:solidFill>
                  <a:schemeClr val="bg1"/>
                </a:solidFill>
                <a:latin typeface="ＭＳ Ｐゴシック" panose="020B0600070205080204" pitchFamily="50" charset="-128"/>
                <a:ea typeface="ＭＳ Ｐゴシック" panose="020B0600070205080204" pitchFamily="50" charset="-128"/>
              </a:rPr>
              <a:t>活動が</a:t>
            </a:r>
            <a:r>
              <a:rPr lang="ja-JP" altLang="en-US" sz="1600" b="1" dirty="0">
                <a:solidFill>
                  <a:schemeClr val="bg1"/>
                </a:solidFill>
                <a:latin typeface="ＭＳ Ｐゴシック" panose="020B0600070205080204" pitchFamily="50" charset="-128"/>
                <a:ea typeface="ＭＳ Ｐゴシック" panose="020B0600070205080204" pitchFamily="50" charset="-128"/>
              </a:rPr>
              <a:t>制限・</a:t>
            </a:r>
            <a:r>
              <a:rPr lang="ja-JP" altLang="ja-JP" sz="1600" b="1" dirty="0">
                <a:solidFill>
                  <a:schemeClr val="bg1"/>
                </a:solidFill>
                <a:latin typeface="ＭＳ Ｐゴシック" panose="020B0600070205080204" pitchFamily="50" charset="-128"/>
                <a:ea typeface="ＭＳ Ｐゴシック" panose="020B0600070205080204" pitchFamily="50" charset="-128"/>
              </a:rPr>
              <a:t>禁止</a:t>
            </a:r>
            <a:endParaRPr lang="ja-JP" altLang="en-US" sz="1600" b="1" dirty="0">
              <a:solidFill>
                <a:schemeClr val="bg1"/>
              </a:solidFill>
              <a:latin typeface="ＭＳ Ｐゴシック" panose="020B0600070205080204" pitchFamily="50" charset="-128"/>
              <a:ea typeface="ＭＳ Ｐゴシック" panose="020B0600070205080204" pitchFamily="50" charset="-128"/>
            </a:endParaRPr>
          </a:p>
        </p:txBody>
      </p:sp>
      <p:sp>
        <p:nvSpPr>
          <p:cNvPr id="8" name="角丸四角形 7"/>
          <p:cNvSpPr/>
          <p:nvPr/>
        </p:nvSpPr>
        <p:spPr>
          <a:xfrm>
            <a:off x="2072680" y="2420887"/>
            <a:ext cx="3484612" cy="648072"/>
          </a:xfrm>
          <a:prstGeom prst="roundRect">
            <a:avLst>
              <a:gd name="adj" fmla="val 10778"/>
            </a:avLst>
          </a:prstGeom>
          <a:solidFill>
            <a:srgbClr val="A2BBDC"/>
          </a:solidFill>
        </p:spPr>
        <p:txBody>
          <a:bodyPr wrap="square" anchor="ctr" anchorCtr="0">
            <a:noAutofit/>
          </a:bodyPr>
          <a:lstStyle/>
          <a:p>
            <a:r>
              <a:rPr lang="ja-JP" altLang="en-US" sz="1400" b="1" dirty="0"/>
              <a:t>特に規制はない</a:t>
            </a:r>
            <a:br>
              <a:rPr lang="en-US" altLang="ja-JP" dirty="0"/>
            </a:br>
            <a:r>
              <a:rPr lang="ja-JP" altLang="en-US" sz="1400" dirty="0"/>
              <a:t>所定の手続きを経ることで会社設立は可能</a:t>
            </a:r>
          </a:p>
        </p:txBody>
      </p:sp>
      <p:sp>
        <p:nvSpPr>
          <p:cNvPr id="17" name="円/楕円 16"/>
          <p:cNvSpPr/>
          <p:nvPr/>
        </p:nvSpPr>
        <p:spPr>
          <a:xfrm>
            <a:off x="6033120" y="4725144"/>
            <a:ext cx="3096344" cy="903853"/>
          </a:xfrm>
          <a:prstGeom prst="ellipse">
            <a:avLst/>
          </a:prstGeom>
          <a:gradFill flip="none" rotWithShape="1">
            <a:gsLst>
              <a:gs pos="0">
                <a:srgbClr val="FB8265"/>
              </a:gs>
              <a:gs pos="100000">
                <a:schemeClr val="bg1">
                  <a:alpha val="0"/>
                </a:schemeClr>
              </a:gs>
            </a:gsLst>
            <a:path path="shape">
              <a:fillToRect l="50000" t="50000" r="50000" b="50000"/>
            </a:path>
            <a:tileRect/>
          </a:gradFill>
        </p:spPr>
        <p:txBody>
          <a:bodyPr wrap="none" anchor="ctr" anchorCtr="0">
            <a:noAutofit/>
          </a:bodyPr>
          <a:lstStyle/>
          <a:p>
            <a:pPr algn="ctr"/>
            <a:r>
              <a:rPr lang="ja-JP" altLang="en-US" sz="1100" b="1" dirty="0">
                <a:latin typeface="ＭＳ Ｐゴシック" panose="020B0600070205080204" pitchFamily="50" charset="-128"/>
                <a:ea typeface="ＭＳ Ｐゴシック" panose="020B0600070205080204" pitchFamily="50" charset="-128"/>
              </a:rPr>
              <a:t>「特定種の企業に関する許可について」によれば</a:t>
            </a:r>
            <a:endParaRPr lang="en-US" altLang="ja-JP" sz="1100" b="1" dirty="0">
              <a:latin typeface="ＭＳ Ｐゴシック" panose="020B0600070205080204" pitchFamily="50" charset="-128"/>
              <a:ea typeface="ＭＳ Ｐゴシック" panose="020B0600070205080204" pitchFamily="50" charset="-128"/>
            </a:endParaRPr>
          </a:p>
          <a:p>
            <a:pPr algn="ctr"/>
            <a:r>
              <a:rPr lang="ja-JP" altLang="ja-JP" sz="1600" b="1" dirty="0">
                <a:latin typeface="ＭＳ Ｐゴシック" panose="020B0600070205080204" pitchFamily="50" charset="-128"/>
                <a:ea typeface="ＭＳ Ｐゴシック" panose="020B0600070205080204" pitchFamily="50" charset="-128"/>
              </a:rPr>
              <a:t>医療</a:t>
            </a:r>
            <a:r>
              <a:rPr lang="ja-JP" altLang="en-US" sz="1600" b="1" dirty="0">
                <a:latin typeface="ＭＳ Ｐゴシック" panose="020B0600070205080204" pitchFamily="50" charset="-128"/>
                <a:ea typeface="ＭＳ Ｐゴシック" panose="020B0600070205080204" pitchFamily="50" charset="-128"/>
              </a:rPr>
              <a:t>機器・医薬品</a:t>
            </a:r>
            <a:r>
              <a:rPr lang="ja-JP" altLang="ja-JP" sz="1600" b="1" dirty="0">
                <a:latin typeface="ＭＳ Ｐゴシック" panose="020B0600070205080204" pitchFamily="50" charset="-128"/>
                <a:ea typeface="ＭＳ Ｐゴシック" panose="020B0600070205080204" pitchFamily="50" charset="-128"/>
              </a:rPr>
              <a:t>の製造は、</a:t>
            </a:r>
            <a:br>
              <a:rPr lang="en-US" altLang="ja-JP" sz="1600" b="1" dirty="0">
                <a:latin typeface="ＭＳ Ｐゴシック" panose="020B0600070205080204" pitchFamily="50" charset="-128"/>
                <a:ea typeface="ＭＳ Ｐゴシック" panose="020B0600070205080204" pitchFamily="50" charset="-128"/>
              </a:rPr>
            </a:br>
            <a:r>
              <a:rPr lang="ja-JP" altLang="ja-JP" sz="1600" b="1" dirty="0">
                <a:latin typeface="ＭＳ Ｐゴシック" panose="020B0600070205080204" pitchFamily="50" charset="-128"/>
                <a:ea typeface="ＭＳ Ｐゴシック" panose="020B0600070205080204" pitchFamily="50" charset="-128"/>
              </a:rPr>
              <a:t>事業許可</a:t>
            </a:r>
            <a:r>
              <a:rPr lang="en-US" altLang="ja-JP" sz="1600" baseline="30000" dirty="0">
                <a:latin typeface="ＭＳ Ｐゴシック" panose="020B0600070205080204" pitchFamily="50" charset="-128"/>
                <a:ea typeface="ＭＳ Ｐゴシック" panose="020B0600070205080204" pitchFamily="50" charset="-128"/>
              </a:rPr>
              <a:t>※</a:t>
            </a:r>
            <a:r>
              <a:rPr lang="en-US" altLang="ja-JP" sz="1600" baseline="30000" dirty="0">
                <a:latin typeface="Arial" panose="020B0604020202020204" pitchFamily="34" charset="0"/>
                <a:ea typeface="ＭＳ Ｐゴシック" panose="020B0600070205080204" pitchFamily="50" charset="-128"/>
                <a:cs typeface="Arial" panose="020B0604020202020204" pitchFamily="34" charset="0"/>
              </a:rPr>
              <a:t>1</a:t>
            </a:r>
            <a:r>
              <a:rPr lang="ja-JP" altLang="ja-JP" sz="1600" b="1" dirty="0">
                <a:latin typeface="ＭＳ Ｐゴシック" panose="020B0600070205080204" pitchFamily="50" charset="-128"/>
                <a:ea typeface="ＭＳ Ｐゴシック" panose="020B0600070205080204" pitchFamily="50" charset="-128"/>
              </a:rPr>
              <a:t>の取得が必要</a:t>
            </a:r>
            <a:endParaRPr lang="en-US" altLang="ja-JP" sz="1600" b="1" dirty="0">
              <a:latin typeface="ＭＳ Ｐゴシック" panose="020B0600070205080204" pitchFamily="50" charset="-128"/>
              <a:ea typeface="ＭＳ Ｐゴシック" panose="020B0600070205080204" pitchFamily="50" charset="-128"/>
            </a:endParaRPr>
          </a:p>
        </p:txBody>
      </p:sp>
      <p:grpSp>
        <p:nvGrpSpPr>
          <p:cNvPr id="37" name="Group 3694"/>
          <p:cNvGrpSpPr>
            <a:grpSpLocks noChangeAspect="1"/>
          </p:cNvGrpSpPr>
          <p:nvPr/>
        </p:nvGrpSpPr>
        <p:grpSpPr bwMode="auto">
          <a:xfrm>
            <a:off x="1158690" y="2420887"/>
            <a:ext cx="625958" cy="910713"/>
            <a:chOff x="5069" y="737"/>
            <a:chExt cx="499" cy="726"/>
          </a:xfrm>
        </p:grpSpPr>
        <p:grpSp>
          <p:nvGrpSpPr>
            <p:cNvPr id="38" name="Group 3473"/>
            <p:cNvGrpSpPr>
              <a:grpSpLocks noChangeAspect="1"/>
            </p:cNvGrpSpPr>
            <p:nvPr/>
          </p:nvGrpSpPr>
          <p:grpSpPr bwMode="auto">
            <a:xfrm>
              <a:off x="5158" y="737"/>
              <a:ext cx="410" cy="726"/>
              <a:chOff x="5184" y="720"/>
              <a:chExt cx="432" cy="768"/>
            </a:xfrm>
          </p:grpSpPr>
          <p:sp>
            <p:nvSpPr>
              <p:cNvPr id="50" name="Rectangle 580"/>
              <p:cNvSpPr>
                <a:spLocks noChangeAspect="1" noChangeArrowheads="1"/>
              </p:cNvSpPr>
              <p:nvPr/>
            </p:nvSpPr>
            <p:spPr bwMode="auto">
              <a:xfrm>
                <a:off x="5184" y="720"/>
                <a:ext cx="432" cy="768"/>
              </a:xfrm>
              <a:prstGeom prst="rect">
                <a:avLst/>
              </a:prstGeom>
              <a:solidFill>
                <a:srgbClr val="83A4D1"/>
              </a:solidFill>
              <a:ln w="12700">
                <a:solidFill>
                  <a:srgbClr val="FFFFFF"/>
                </a:solidFill>
                <a:miter lim="800000"/>
                <a:headEnd/>
                <a:tailEnd/>
              </a:ln>
              <a:effectLst/>
            </p:spPr>
            <p:txBody>
              <a:bodyPr wrap="none" tIns="0" bIns="0" anchor="ctr"/>
              <a:lstStyle/>
              <a:p>
                <a:endParaRPr lang="ja-JP" altLang="en-US"/>
              </a:p>
            </p:txBody>
          </p:sp>
          <p:sp>
            <p:nvSpPr>
              <p:cNvPr id="51" name="Rectangle 581"/>
              <p:cNvSpPr>
                <a:spLocks noChangeAspect="1" noChangeArrowheads="1"/>
              </p:cNvSpPr>
              <p:nvPr/>
            </p:nvSpPr>
            <p:spPr bwMode="auto">
              <a:xfrm>
                <a:off x="5232" y="76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52" name="Rectangle 582"/>
              <p:cNvSpPr>
                <a:spLocks noChangeAspect="1" noChangeArrowheads="1"/>
              </p:cNvSpPr>
              <p:nvPr/>
            </p:nvSpPr>
            <p:spPr bwMode="auto">
              <a:xfrm>
                <a:off x="5328" y="76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53" name="Rectangle 583"/>
              <p:cNvSpPr>
                <a:spLocks noChangeAspect="1" noChangeArrowheads="1"/>
              </p:cNvSpPr>
              <p:nvPr/>
            </p:nvSpPr>
            <p:spPr bwMode="auto">
              <a:xfrm>
                <a:off x="5424" y="76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54" name="Rectangle 584"/>
              <p:cNvSpPr>
                <a:spLocks noChangeAspect="1" noChangeArrowheads="1"/>
              </p:cNvSpPr>
              <p:nvPr/>
            </p:nvSpPr>
            <p:spPr bwMode="auto">
              <a:xfrm>
                <a:off x="5520" y="76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55" name="Rectangle 585"/>
              <p:cNvSpPr>
                <a:spLocks noChangeAspect="1" noChangeArrowheads="1"/>
              </p:cNvSpPr>
              <p:nvPr/>
            </p:nvSpPr>
            <p:spPr bwMode="auto">
              <a:xfrm>
                <a:off x="5232" y="86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56" name="Rectangle 586"/>
              <p:cNvSpPr>
                <a:spLocks noChangeAspect="1" noChangeArrowheads="1"/>
              </p:cNvSpPr>
              <p:nvPr/>
            </p:nvSpPr>
            <p:spPr bwMode="auto">
              <a:xfrm>
                <a:off x="5328" y="86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57" name="Rectangle 587"/>
              <p:cNvSpPr>
                <a:spLocks noChangeAspect="1" noChangeArrowheads="1"/>
              </p:cNvSpPr>
              <p:nvPr/>
            </p:nvSpPr>
            <p:spPr bwMode="auto">
              <a:xfrm>
                <a:off x="5424" y="86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58" name="Rectangle 588"/>
              <p:cNvSpPr>
                <a:spLocks noChangeAspect="1" noChangeArrowheads="1"/>
              </p:cNvSpPr>
              <p:nvPr/>
            </p:nvSpPr>
            <p:spPr bwMode="auto">
              <a:xfrm>
                <a:off x="5520" y="86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59" name="Rectangle 589"/>
              <p:cNvSpPr>
                <a:spLocks noChangeAspect="1" noChangeArrowheads="1"/>
              </p:cNvSpPr>
              <p:nvPr/>
            </p:nvSpPr>
            <p:spPr bwMode="auto">
              <a:xfrm>
                <a:off x="5232" y="96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60" name="Rectangle 590"/>
              <p:cNvSpPr>
                <a:spLocks noChangeAspect="1" noChangeArrowheads="1"/>
              </p:cNvSpPr>
              <p:nvPr/>
            </p:nvSpPr>
            <p:spPr bwMode="auto">
              <a:xfrm>
                <a:off x="5328" y="96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61" name="Rectangle 591"/>
              <p:cNvSpPr>
                <a:spLocks noChangeAspect="1" noChangeArrowheads="1"/>
              </p:cNvSpPr>
              <p:nvPr/>
            </p:nvSpPr>
            <p:spPr bwMode="auto">
              <a:xfrm>
                <a:off x="5424" y="96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62" name="Rectangle 592"/>
              <p:cNvSpPr>
                <a:spLocks noChangeAspect="1" noChangeArrowheads="1"/>
              </p:cNvSpPr>
              <p:nvPr/>
            </p:nvSpPr>
            <p:spPr bwMode="auto">
              <a:xfrm>
                <a:off x="5520" y="96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63" name="Rectangle 593"/>
              <p:cNvSpPr>
                <a:spLocks noChangeAspect="1" noChangeArrowheads="1"/>
              </p:cNvSpPr>
              <p:nvPr/>
            </p:nvSpPr>
            <p:spPr bwMode="auto">
              <a:xfrm>
                <a:off x="5232" y="1056"/>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64" name="Rectangle 594"/>
              <p:cNvSpPr>
                <a:spLocks noChangeAspect="1" noChangeArrowheads="1"/>
              </p:cNvSpPr>
              <p:nvPr/>
            </p:nvSpPr>
            <p:spPr bwMode="auto">
              <a:xfrm>
                <a:off x="5328" y="1056"/>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65" name="Rectangle 595"/>
              <p:cNvSpPr>
                <a:spLocks noChangeAspect="1" noChangeArrowheads="1"/>
              </p:cNvSpPr>
              <p:nvPr/>
            </p:nvSpPr>
            <p:spPr bwMode="auto">
              <a:xfrm>
                <a:off x="5424" y="1056"/>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66" name="Rectangle 596"/>
              <p:cNvSpPr>
                <a:spLocks noChangeAspect="1" noChangeArrowheads="1"/>
              </p:cNvSpPr>
              <p:nvPr/>
            </p:nvSpPr>
            <p:spPr bwMode="auto">
              <a:xfrm>
                <a:off x="5520" y="1056"/>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grpSp>
        <p:grpSp>
          <p:nvGrpSpPr>
            <p:cNvPr id="39" name="Group 3472"/>
            <p:cNvGrpSpPr>
              <a:grpSpLocks noChangeAspect="1"/>
            </p:cNvGrpSpPr>
            <p:nvPr/>
          </p:nvGrpSpPr>
          <p:grpSpPr bwMode="auto">
            <a:xfrm>
              <a:off x="5069" y="1146"/>
              <a:ext cx="454" cy="317"/>
              <a:chOff x="5088" y="1152"/>
              <a:chExt cx="480" cy="336"/>
            </a:xfrm>
          </p:grpSpPr>
          <p:sp>
            <p:nvSpPr>
              <p:cNvPr id="40" name="Rectangle 597"/>
              <p:cNvSpPr>
                <a:spLocks noChangeAspect="1" noChangeArrowheads="1"/>
              </p:cNvSpPr>
              <p:nvPr/>
            </p:nvSpPr>
            <p:spPr bwMode="auto">
              <a:xfrm>
                <a:off x="5088" y="1152"/>
                <a:ext cx="480" cy="336"/>
              </a:xfrm>
              <a:prstGeom prst="rect">
                <a:avLst/>
              </a:prstGeom>
              <a:solidFill>
                <a:srgbClr val="83A4D1"/>
              </a:solidFill>
              <a:ln w="12700">
                <a:solidFill>
                  <a:srgbClr val="FFFFFF"/>
                </a:solidFill>
                <a:miter lim="800000"/>
                <a:headEnd/>
                <a:tailEnd/>
              </a:ln>
              <a:effectLst/>
            </p:spPr>
            <p:txBody>
              <a:bodyPr wrap="none" tIns="0" bIns="0" anchor="ctr"/>
              <a:lstStyle/>
              <a:p>
                <a:endParaRPr lang="ja-JP" altLang="en-US"/>
              </a:p>
            </p:txBody>
          </p:sp>
          <p:sp>
            <p:nvSpPr>
              <p:cNvPr id="41" name="Rectangle 598"/>
              <p:cNvSpPr>
                <a:spLocks noChangeAspect="1" noChangeArrowheads="1"/>
              </p:cNvSpPr>
              <p:nvPr/>
            </p:nvSpPr>
            <p:spPr bwMode="auto">
              <a:xfrm>
                <a:off x="5232" y="1392"/>
                <a:ext cx="192" cy="82"/>
              </a:xfrm>
              <a:prstGeom prst="rect">
                <a:avLst/>
              </a:prstGeom>
              <a:solidFill>
                <a:srgbClr val="FFFFFF"/>
              </a:solidFill>
              <a:ln w="9525">
                <a:noFill/>
                <a:miter lim="800000"/>
                <a:headEnd/>
                <a:tailEnd/>
              </a:ln>
              <a:effectLst/>
            </p:spPr>
            <p:txBody>
              <a:bodyPr wrap="none" anchor="ctr"/>
              <a:lstStyle/>
              <a:p>
                <a:endParaRPr lang="ja-JP" altLang="en-US"/>
              </a:p>
            </p:txBody>
          </p:sp>
          <p:sp>
            <p:nvSpPr>
              <p:cNvPr id="42" name="Rectangle 599"/>
              <p:cNvSpPr>
                <a:spLocks noChangeAspect="1" noChangeArrowheads="1"/>
              </p:cNvSpPr>
              <p:nvPr/>
            </p:nvSpPr>
            <p:spPr bwMode="auto">
              <a:xfrm>
                <a:off x="5136" y="1200"/>
                <a:ext cx="96"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43" name="Rectangle 600"/>
              <p:cNvSpPr>
                <a:spLocks noChangeAspect="1" noChangeArrowheads="1"/>
              </p:cNvSpPr>
              <p:nvPr/>
            </p:nvSpPr>
            <p:spPr bwMode="auto">
              <a:xfrm>
                <a:off x="5280" y="1200"/>
                <a:ext cx="96"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44" name="Rectangle 601"/>
              <p:cNvSpPr>
                <a:spLocks noChangeAspect="1" noChangeArrowheads="1"/>
              </p:cNvSpPr>
              <p:nvPr/>
            </p:nvSpPr>
            <p:spPr bwMode="auto">
              <a:xfrm>
                <a:off x="5424" y="1200"/>
                <a:ext cx="96"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45" name="Rectangle 602"/>
              <p:cNvSpPr>
                <a:spLocks noChangeAspect="1" noChangeArrowheads="1"/>
              </p:cNvSpPr>
              <p:nvPr/>
            </p:nvSpPr>
            <p:spPr bwMode="auto">
              <a:xfrm>
                <a:off x="5136" y="1296"/>
                <a:ext cx="96"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46" name="Rectangle 603"/>
              <p:cNvSpPr>
                <a:spLocks noChangeAspect="1" noChangeArrowheads="1"/>
              </p:cNvSpPr>
              <p:nvPr/>
            </p:nvSpPr>
            <p:spPr bwMode="auto">
              <a:xfrm>
                <a:off x="5280" y="1296"/>
                <a:ext cx="96"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47" name="Rectangle 604"/>
              <p:cNvSpPr>
                <a:spLocks noChangeAspect="1" noChangeArrowheads="1"/>
              </p:cNvSpPr>
              <p:nvPr/>
            </p:nvSpPr>
            <p:spPr bwMode="auto">
              <a:xfrm>
                <a:off x="5424" y="1296"/>
                <a:ext cx="96"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48" name="Rectangle 605"/>
              <p:cNvSpPr>
                <a:spLocks noChangeAspect="1" noChangeArrowheads="1"/>
              </p:cNvSpPr>
              <p:nvPr/>
            </p:nvSpPr>
            <p:spPr bwMode="auto">
              <a:xfrm>
                <a:off x="5136" y="1392"/>
                <a:ext cx="48" cy="82"/>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49" name="Rectangle 606"/>
              <p:cNvSpPr>
                <a:spLocks noChangeAspect="1" noChangeArrowheads="1"/>
              </p:cNvSpPr>
              <p:nvPr/>
            </p:nvSpPr>
            <p:spPr bwMode="auto">
              <a:xfrm>
                <a:off x="5472" y="1392"/>
                <a:ext cx="48" cy="82"/>
              </a:xfrm>
              <a:prstGeom prst="rect">
                <a:avLst/>
              </a:prstGeom>
              <a:solidFill>
                <a:srgbClr val="FFFFFF"/>
              </a:solidFill>
              <a:ln w="9525">
                <a:noFill/>
                <a:miter lim="800000"/>
                <a:headEnd/>
                <a:tailEnd/>
              </a:ln>
              <a:effectLst/>
            </p:spPr>
            <p:txBody>
              <a:bodyPr wrap="none" tIns="0" bIns="0" anchor="ctr"/>
              <a:lstStyle/>
              <a:p>
                <a:endParaRPr lang="ja-JP" altLang="en-US"/>
              </a:p>
            </p:txBody>
          </p:sp>
        </p:grpSp>
      </p:grpSp>
      <p:sp>
        <p:nvSpPr>
          <p:cNvPr id="70" name="Rectangle 6"/>
          <p:cNvSpPr>
            <a:spLocks noChangeArrowheads="1"/>
          </p:cNvSpPr>
          <p:nvPr/>
        </p:nvSpPr>
        <p:spPr bwMode="auto">
          <a:xfrm>
            <a:off x="920552" y="3933136"/>
            <a:ext cx="4608512" cy="576064"/>
          </a:xfrm>
          <a:prstGeom prst="rect">
            <a:avLst/>
          </a:prstGeom>
          <a:solidFill>
            <a:srgbClr val="5F8AC3"/>
          </a:solidFill>
          <a:ln w="9525">
            <a:noFill/>
            <a:miter lim="800000"/>
            <a:headEnd/>
            <a:tailEnd/>
          </a:ln>
        </p:spPr>
        <p:txBody>
          <a:bodyPr wrap="square" lIns="0" tIns="72000" rIns="0" bIns="0" anchor="t" anchorCtr="0">
            <a:noAutofit/>
          </a:bodyPr>
          <a:lstStyle/>
          <a:p>
            <a:pPr algn="ctr" defTabSz="955675" fontAlgn="ctr">
              <a:spcBef>
                <a:spcPct val="0"/>
              </a:spcBef>
              <a:spcAft>
                <a:spcPct val="0"/>
              </a:spcAft>
              <a:buSzPct val="120000"/>
            </a:pPr>
            <a:r>
              <a:rPr lang="ja-JP" altLang="en-US" sz="1400" dirty="0">
                <a:solidFill>
                  <a:schemeClr val="bg1"/>
                </a:solidFill>
                <a:latin typeface="Arial Black" pitchFamily="34" charset="0"/>
                <a:ea typeface="HGP創英角ｺﾞｼｯｸUB" pitchFamily="50" charset="-128"/>
              </a:rPr>
              <a:t>事業体（現地法人）の設立に関する手続きの概要</a:t>
            </a:r>
          </a:p>
        </p:txBody>
      </p:sp>
      <p:graphicFrame>
        <p:nvGraphicFramePr>
          <p:cNvPr id="71" name="表 70"/>
          <p:cNvGraphicFramePr>
            <a:graphicFrameLocks noGrp="1"/>
          </p:cNvGraphicFramePr>
          <p:nvPr>
            <p:extLst>
              <p:ext uri="{D42A27DB-BD31-4B8C-83A1-F6EECF244321}">
                <p14:modId xmlns:p14="http://schemas.microsoft.com/office/powerpoint/2010/main" val="146872762"/>
              </p:ext>
            </p:extLst>
          </p:nvPr>
        </p:nvGraphicFramePr>
        <p:xfrm>
          <a:off x="848544" y="4293336"/>
          <a:ext cx="4752528" cy="2160000"/>
        </p:xfrm>
        <a:graphic>
          <a:graphicData uri="http://schemas.openxmlformats.org/drawingml/2006/table">
            <a:tbl>
              <a:tblPr firstRow="1" bandRow="1">
                <a:tableStyleId>{5C22544A-7EE6-4342-B048-85BDC9FD1C3A}</a:tableStyleId>
              </a:tblPr>
              <a:tblGrid>
                <a:gridCol w="403554">
                  <a:extLst>
                    <a:ext uri="{9D8B030D-6E8A-4147-A177-3AD203B41FA5}">
                      <a16:colId xmlns:a16="http://schemas.microsoft.com/office/drawing/2014/main" val="20000"/>
                    </a:ext>
                  </a:extLst>
                </a:gridCol>
                <a:gridCol w="4348974">
                  <a:extLst>
                    <a:ext uri="{9D8B030D-6E8A-4147-A177-3AD203B41FA5}">
                      <a16:colId xmlns:a16="http://schemas.microsoft.com/office/drawing/2014/main" val="20001"/>
                    </a:ext>
                  </a:extLst>
                </a:gridCol>
              </a:tblGrid>
              <a:tr h="360000">
                <a:tc>
                  <a:txBody>
                    <a:bodyPr/>
                    <a:lstStyle/>
                    <a:p>
                      <a:pPr marL="176213" indent="-176213" algn="ctr"/>
                      <a:r>
                        <a:rPr lang="en-US" altLang="ja-JP" sz="1100" b="1" dirty="0">
                          <a:solidFill>
                            <a:schemeClr val="tx1"/>
                          </a:solidFill>
                        </a:rPr>
                        <a:t>1</a:t>
                      </a:r>
                      <a:endParaRPr lang="ja-JP" altLang="en-US" sz="1100" b="1" dirty="0">
                        <a:solidFill>
                          <a:schemeClr val="tx1"/>
                        </a:solidFill>
                      </a:endParaRPr>
                    </a:p>
                  </a:txBody>
                  <a:tcPr marL="79200" marR="792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indent="0"/>
                      <a:r>
                        <a:rPr lang="ja-JP" altLang="en-US" sz="1100" b="0" dirty="0">
                          <a:solidFill>
                            <a:schemeClr val="tx1"/>
                          </a:solidFill>
                        </a:rPr>
                        <a:t>親会社での必要書類の準備、設立関係書類への署名</a:t>
                      </a:r>
                    </a:p>
                  </a:txBody>
                  <a:tcPr marL="79200" marR="39600" marT="36000" marB="36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0"/>
                  </a:ext>
                </a:extLst>
              </a:tr>
              <a:tr h="360000">
                <a:tc>
                  <a:txBody>
                    <a:bodyPr/>
                    <a:lstStyle/>
                    <a:p>
                      <a:pPr marL="176213" indent="-176213" algn="ctr"/>
                      <a:r>
                        <a:rPr lang="en-US" altLang="ja-JP" sz="1100" b="1" dirty="0">
                          <a:solidFill>
                            <a:schemeClr val="tx1"/>
                          </a:solidFill>
                        </a:rPr>
                        <a:t>2</a:t>
                      </a:r>
                      <a:endParaRPr lang="ja-JP" altLang="en-US" sz="1100" b="1" dirty="0">
                        <a:solidFill>
                          <a:schemeClr val="tx1"/>
                        </a:solidFill>
                      </a:endParaRPr>
                    </a:p>
                  </a:txBody>
                  <a:tcPr marL="79200" marR="792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indent="0" algn="l" defTabSz="914400" rtl="0" eaLnBrk="1" latinLnBrk="0" hangingPunct="1"/>
                      <a:r>
                        <a:rPr lang="ja-JP" altLang="en-US" sz="1100" dirty="0">
                          <a:solidFill>
                            <a:schemeClr val="tx1"/>
                          </a:solidFill>
                        </a:rPr>
                        <a:t>ロシア語翻訳のアレンジ及びロシアでの公証手続</a:t>
                      </a:r>
                      <a:endParaRPr kumimoji="1" lang="ja-JP" altLang="en-US" sz="1100" b="0" kern="1200" baseline="30000" dirty="0">
                        <a:solidFill>
                          <a:schemeClr val="tx1"/>
                        </a:solidFill>
                        <a:latin typeface="+mn-lt"/>
                        <a:ea typeface="+mn-ea"/>
                        <a:cs typeface="+mn-cs"/>
                      </a:endParaRPr>
                    </a:p>
                  </a:txBody>
                  <a:tcPr marL="79200" marR="39600" marT="36000" marB="36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1"/>
                  </a:ext>
                </a:extLst>
              </a:tr>
              <a:tr h="360000">
                <a:tc>
                  <a:txBody>
                    <a:bodyPr/>
                    <a:lstStyle/>
                    <a:p>
                      <a:pPr marL="176213" indent="-176213" algn="ctr"/>
                      <a:r>
                        <a:rPr lang="en-US" altLang="ja-JP" sz="1100" b="1" dirty="0">
                          <a:solidFill>
                            <a:schemeClr val="tx1"/>
                          </a:solidFill>
                        </a:rPr>
                        <a:t>3</a:t>
                      </a:r>
                      <a:endParaRPr lang="ja-JP" altLang="en-US" sz="1100" b="1" dirty="0">
                        <a:solidFill>
                          <a:schemeClr val="tx1"/>
                        </a:solidFill>
                      </a:endParaRPr>
                    </a:p>
                  </a:txBody>
                  <a:tcPr marL="79200" marR="792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indent="0" algn="l" defTabSz="914400" rtl="0" eaLnBrk="1" latinLnBrk="0" hangingPunct="1"/>
                      <a:r>
                        <a:rPr lang="ja-JP" altLang="en-US" sz="1100" dirty="0">
                          <a:solidFill>
                            <a:schemeClr val="tx1"/>
                          </a:solidFill>
                        </a:rPr>
                        <a:t>国家登記及び税務登録</a:t>
                      </a:r>
                      <a:endParaRPr kumimoji="1" lang="ja-JP" altLang="en-US" sz="1100" b="0" kern="1200" dirty="0">
                        <a:solidFill>
                          <a:schemeClr val="tx1"/>
                        </a:solidFill>
                        <a:latin typeface="+mn-lt"/>
                        <a:ea typeface="+mn-ea"/>
                        <a:cs typeface="+mn-cs"/>
                      </a:endParaRPr>
                    </a:p>
                  </a:txBody>
                  <a:tcPr marL="79200" marR="39600" marT="36000" marB="36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360000">
                <a:tc>
                  <a:txBody>
                    <a:bodyPr/>
                    <a:lstStyle/>
                    <a:p>
                      <a:pPr marL="176213" indent="-176213" algn="ctr"/>
                      <a:r>
                        <a:rPr lang="en-US" altLang="ja-JP" sz="1100" b="1" dirty="0">
                          <a:solidFill>
                            <a:schemeClr val="tx1"/>
                          </a:solidFill>
                        </a:rPr>
                        <a:t>4</a:t>
                      </a:r>
                      <a:endParaRPr lang="ja-JP" altLang="en-US" sz="1100" b="1" dirty="0">
                        <a:solidFill>
                          <a:schemeClr val="tx1"/>
                        </a:solidFill>
                      </a:endParaRPr>
                    </a:p>
                  </a:txBody>
                  <a:tcPr marL="79200" marR="792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indent="0" algn="l" defTabSz="914400" rtl="0" eaLnBrk="1" latinLnBrk="0" hangingPunct="1"/>
                      <a:r>
                        <a:rPr lang="ja-JP" altLang="en-US" sz="1100" dirty="0">
                          <a:solidFill>
                            <a:schemeClr val="tx1"/>
                          </a:solidFill>
                        </a:rPr>
                        <a:t>社印の作成</a:t>
                      </a:r>
                      <a:endParaRPr kumimoji="1" lang="ja-JP" altLang="en-US" sz="1100" b="0" kern="1200" dirty="0">
                        <a:solidFill>
                          <a:schemeClr val="tx1"/>
                        </a:solidFill>
                        <a:latin typeface="+mn-lt"/>
                        <a:ea typeface="+mn-ea"/>
                        <a:cs typeface="+mn-cs"/>
                      </a:endParaRPr>
                    </a:p>
                  </a:txBody>
                  <a:tcPr marL="79200" marR="39600" marT="36000" marB="36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360000">
                <a:tc>
                  <a:txBody>
                    <a:bodyPr/>
                    <a:lstStyle/>
                    <a:p>
                      <a:pPr marL="176213" indent="-176213" algn="ctr"/>
                      <a:r>
                        <a:rPr lang="en-US" altLang="ja-JP" sz="1100" b="1" dirty="0">
                          <a:solidFill>
                            <a:schemeClr val="tx1"/>
                          </a:solidFill>
                        </a:rPr>
                        <a:t>5</a:t>
                      </a:r>
                      <a:endParaRPr lang="ja-JP" altLang="en-US" sz="1100" b="1" dirty="0">
                        <a:solidFill>
                          <a:schemeClr val="tx1"/>
                        </a:solidFill>
                      </a:endParaRPr>
                    </a:p>
                  </a:txBody>
                  <a:tcPr marL="79200" marR="792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indent="0" algn="l" defTabSz="914400" rtl="0" eaLnBrk="1" latinLnBrk="0" hangingPunct="1"/>
                      <a:r>
                        <a:rPr lang="ja-JP" altLang="en-US" sz="1100" dirty="0">
                          <a:solidFill>
                            <a:schemeClr val="tx1"/>
                          </a:solidFill>
                        </a:rPr>
                        <a:t>地方当局への登録</a:t>
                      </a:r>
                      <a:r>
                        <a:rPr lang="en-US" altLang="ja-JP" sz="1100" dirty="0">
                          <a:solidFill>
                            <a:schemeClr val="tx1"/>
                          </a:solidFill>
                        </a:rPr>
                        <a:t>(</a:t>
                      </a:r>
                      <a:r>
                        <a:rPr lang="ja-JP" altLang="en-US" sz="1100" dirty="0">
                          <a:solidFill>
                            <a:schemeClr val="tx1"/>
                          </a:solidFill>
                        </a:rPr>
                        <a:t>国家統計局、年金基金、社会保険局、労働局等</a:t>
                      </a:r>
                      <a:r>
                        <a:rPr lang="en-US" altLang="ja-JP" sz="1100" dirty="0">
                          <a:solidFill>
                            <a:schemeClr val="tx1"/>
                          </a:solidFill>
                        </a:rPr>
                        <a:t>)</a:t>
                      </a:r>
                    </a:p>
                  </a:txBody>
                  <a:tcPr marL="79200" marR="39600" marT="36000" marB="36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3388042241"/>
                  </a:ext>
                </a:extLst>
              </a:tr>
              <a:tr h="360000">
                <a:tc>
                  <a:txBody>
                    <a:bodyPr/>
                    <a:lstStyle/>
                    <a:p>
                      <a:pPr marL="176213" indent="-176213" algn="ctr"/>
                      <a:r>
                        <a:rPr lang="en-US" altLang="ja-JP" sz="1100" b="1" dirty="0">
                          <a:solidFill>
                            <a:schemeClr val="tx1"/>
                          </a:solidFill>
                        </a:rPr>
                        <a:t>6</a:t>
                      </a:r>
                      <a:endParaRPr lang="ja-JP" altLang="en-US" sz="1100" b="1" dirty="0">
                        <a:solidFill>
                          <a:schemeClr val="tx1"/>
                        </a:solidFill>
                      </a:endParaRPr>
                    </a:p>
                  </a:txBody>
                  <a:tcPr marL="79200" marR="792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rPr>
                        <a:t>銀行口座の開設と資本金の支払い</a:t>
                      </a:r>
                      <a:endParaRPr lang="en-US" altLang="ja-JP" sz="1100" dirty="0">
                        <a:solidFill>
                          <a:schemeClr val="tx1"/>
                        </a:solidFill>
                      </a:endParaRPr>
                    </a:p>
                  </a:txBody>
                  <a:tcPr marL="79200" marR="39600" marT="36000" marB="36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4253729709"/>
                  </a:ext>
                </a:extLst>
              </a:tr>
            </a:tbl>
          </a:graphicData>
        </a:graphic>
      </p:graphicFrame>
      <p:grpSp>
        <p:nvGrpSpPr>
          <p:cNvPr id="72" name="Group 5"/>
          <p:cNvGrpSpPr>
            <a:grpSpLocks noChangeAspect="1"/>
          </p:cNvGrpSpPr>
          <p:nvPr/>
        </p:nvGrpSpPr>
        <p:grpSpPr bwMode="auto">
          <a:xfrm>
            <a:off x="6105128" y="3717032"/>
            <a:ext cx="1224137" cy="980753"/>
            <a:chOff x="5032" y="257"/>
            <a:chExt cx="1187" cy="951"/>
          </a:xfrm>
        </p:grpSpPr>
        <p:sp>
          <p:nvSpPr>
            <p:cNvPr id="73" name="Freeform 6"/>
            <p:cNvSpPr>
              <a:spLocks/>
            </p:cNvSpPr>
            <p:nvPr/>
          </p:nvSpPr>
          <p:spPr bwMode="auto">
            <a:xfrm>
              <a:off x="5198" y="823"/>
              <a:ext cx="163" cy="315"/>
            </a:xfrm>
            <a:custGeom>
              <a:avLst/>
              <a:gdLst>
                <a:gd name="T0" fmla="*/ 186 w 186"/>
                <a:gd name="T1" fmla="*/ 358 h 358"/>
                <a:gd name="T2" fmla="*/ 186 w 186"/>
                <a:gd name="T3" fmla="*/ 311 h 358"/>
                <a:gd name="T4" fmla="*/ 186 w 186"/>
                <a:gd name="T5" fmla="*/ 3 h 358"/>
                <a:gd name="T6" fmla="*/ 155 w 186"/>
                <a:gd name="T7" fmla="*/ 0 h 358"/>
                <a:gd name="T8" fmla="*/ 0 w 186"/>
                <a:gd name="T9" fmla="*/ 3 h 358"/>
                <a:gd name="T10" fmla="*/ 0 w 186"/>
                <a:gd name="T11" fmla="*/ 331 h 358"/>
                <a:gd name="T12" fmla="*/ 0 w 186"/>
                <a:gd name="T13" fmla="*/ 340 h 358"/>
                <a:gd name="T14" fmla="*/ 186 w 186"/>
                <a:gd name="T15" fmla="*/ 358 h 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358">
                  <a:moveTo>
                    <a:pt x="186" y="358"/>
                  </a:moveTo>
                  <a:cubicBezTo>
                    <a:pt x="186" y="311"/>
                    <a:pt x="186" y="311"/>
                    <a:pt x="186" y="311"/>
                  </a:cubicBezTo>
                  <a:cubicBezTo>
                    <a:pt x="186" y="3"/>
                    <a:pt x="186" y="3"/>
                    <a:pt x="186" y="3"/>
                  </a:cubicBezTo>
                  <a:cubicBezTo>
                    <a:pt x="170" y="2"/>
                    <a:pt x="159" y="1"/>
                    <a:pt x="155" y="0"/>
                  </a:cubicBezTo>
                  <a:cubicBezTo>
                    <a:pt x="135" y="1"/>
                    <a:pt x="65" y="3"/>
                    <a:pt x="0" y="3"/>
                  </a:cubicBezTo>
                  <a:cubicBezTo>
                    <a:pt x="0" y="331"/>
                    <a:pt x="0" y="331"/>
                    <a:pt x="0" y="331"/>
                  </a:cubicBezTo>
                  <a:cubicBezTo>
                    <a:pt x="0" y="340"/>
                    <a:pt x="0" y="340"/>
                    <a:pt x="0" y="340"/>
                  </a:cubicBezTo>
                  <a:lnTo>
                    <a:pt x="186" y="358"/>
                  </a:ln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4" name="Freeform 7"/>
            <p:cNvSpPr>
              <a:spLocks/>
            </p:cNvSpPr>
            <p:nvPr/>
          </p:nvSpPr>
          <p:spPr bwMode="auto">
            <a:xfrm>
              <a:off x="5032" y="675"/>
              <a:ext cx="302" cy="151"/>
            </a:xfrm>
            <a:custGeom>
              <a:avLst/>
              <a:gdLst>
                <a:gd name="T0" fmla="*/ 342 w 343"/>
                <a:gd name="T1" fmla="*/ 169 h 172"/>
                <a:gd name="T2" fmla="*/ 335 w 343"/>
                <a:gd name="T3" fmla="*/ 165 h 172"/>
                <a:gd name="T4" fmla="*/ 320 w 343"/>
                <a:gd name="T5" fmla="*/ 75 h 172"/>
                <a:gd name="T6" fmla="*/ 304 w 343"/>
                <a:gd name="T7" fmla="*/ 0 h 172"/>
                <a:gd name="T8" fmla="*/ 259 w 343"/>
                <a:gd name="T9" fmla="*/ 39 h 172"/>
                <a:gd name="T10" fmla="*/ 55 w 343"/>
                <a:gd name="T11" fmla="*/ 54 h 172"/>
                <a:gd name="T12" fmla="*/ 18 w 343"/>
                <a:gd name="T13" fmla="*/ 20 h 172"/>
                <a:gd name="T14" fmla="*/ 18 w 343"/>
                <a:gd name="T15" fmla="*/ 18 h 172"/>
                <a:gd name="T16" fmla="*/ 6 w 343"/>
                <a:gd name="T17" fmla="*/ 19 h 172"/>
                <a:gd name="T18" fmla="*/ 88 w 343"/>
                <a:gd name="T19" fmla="*/ 169 h 172"/>
                <a:gd name="T20" fmla="*/ 188 w 343"/>
                <a:gd name="T21" fmla="*/ 172 h 172"/>
                <a:gd name="T22" fmla="*/ 343 w 343"/>
                <a:gd name="T23" fmla="*/ 169 h 172"/>
                <a:gd name="T24" fmla="*/ 342 w 343"/>
                <a:gd name="T25" fmla="*/ 16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172">
                  <a:moveTo>
                    <a:pt x="342" y="169"/>
                  </a:moveTo>
                  <a:cubicBezTo>
                    <a:pt x="339" y="168"/>
                    <a:pt x="337" y="167"/>
                    <a:pt x="335" y="165"/>
                  </a:cubicBezTo>
                  <a:cubicBezTo>
                    <a:pt x="313" y="147"/>
                    <a:pt x="320" y="84"/>
                    <a:pt x="320" y="75"/>
                  </a:cubicBezTo>
                  <a:cubicBezTo>
                    <a:pt x="320" y="67"/>
                    <a:pt x="307" y="14"/>
                    <a:pt x="304" y="0"/>
                  </a:cubicBezTo>
                  <a:cubicBezTo>
                    <a:pt x="259" y="39"/>
                    <a:pt x="259" y="39"/>
                    <a:pt x="259" y="39"/>
                  </a:cubicBezTo>
                  <a:cubicBezTo>
                    <a:pt x="55" y="54"/>
                    <a:pt x="55" y="54"/>
                    <a:pt x="55" y="54"/>
                  </a:cubicBezTo>
                  <a:cubicBezTo>
                    <a:pt x="18" y="20"/>
                    <a:pt x="18" y="20"/>
                    <a:pt x="18" y="20"/>
                  </a:cubicBezTo>
                  <a:cubicBezTo>
                    <a:pt x="18" y="18"/>
                    <a:pt x="18" y="18"/>
                    <a:pt x="18" y="18"/>
                  </a:cubicBezTo>
                  <a:cubicBezTo>
                    <a:pt x="6" y="19"/>
                    <a:pt x="6" y="19"/>
                    <a:pt x="6" y="19"/>
                  </a:cubicBezTo>
                  <a:cubicBezTo>
                    <a:pt x="0" y="85"/>
                    <a:pt x="18" y="163"/>
                    <a:pt x="88" y="169"/>
                  </a:cubicBezTo>
                  <a:cubicBezTo>
                    <a:pt x="112" y="171"/>
                    <a:pt x="149" y="172"/>
                    <a:pt x="188" y="172"/>
                  </a:cubicBezTo>
                  <a:cubicBezTo>
                    <a:pt x="253" y="172"/>
                    <a:pt x="323" y="170"/>
                    <a:pt x="343" y="169"/>
                  </a:cubicBezTo>
                  <a:cubicBezTo>
                    <a:pt x="342" y="169"/>
                    <a:pt x="342" y="169"/>
                    <a:pt x="342" y="169"/>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5" name="Freeform 8"/>
            <p:cNvSpPr>
              <a:spLocks/>
            </p:cNvSpPr>
            <p:nvPr/>
          </p:nvSpPr>
          <p:spPr bwMode="auto">
            <a:xfrm>
              <a:off x="6011" y="1083"/>
              <a:ext cx="5" cy="8"/>
            </a:xfrm>
            <a:custGeom>
              <a:avLst/>
              <a:gdLst>
                <a:gd name="T0" fmla="*/ 5 w 5"/>
                <a:gd name="T1" fmla="*/ 0 h 9"/>
                <a:gd name="T2" fmla="*/ 0 w 5"/>
                <a:gd name="T3" fmla="*/ 9 h 9"/>
                <a:gd name="T4" fmla="*/ 5 w 5"/>
                <a:gd name="T5" fmla="*/ 0 h 9"/>
              </a:gdLst>
              <a:ahLst/>
              <a:cxnLst>
                <a:cxn ang="0">
                  <a:pos x="T0" y="T1"/>
                </a:cxn>
                <a:cxn ang="0">
                  <a:pos x="T2" y="T3"/>
                </a:cxn>
                <a:cxn ang="0">
                  <a:pos x="T4" y="T5"/>
                </a:cxn>
              </a:cxnLst>
              <a:rect l="0" t="0" r="r" b="b"/>
              <a:pathLst>
                <a:path w="5" h="9">
                  <a:moveTo>
                    <a:pt x="5" y="0"/>
                  </a:moveTo>
                  <a:cubicBezTo>
                    <a:pt x="4" y="3"/>
                    <a:pt x="2" y="6"/>
                    <a:pt x="0" y="9"/>
                  </a:cubicBezTo>
                  <a:cubicBezTo>
                    <a:pt x="5" y="0"/>
                    <a:pt x="5" y="0"/>
                    <a:pt x="5" y="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6" name="Freeform 9"/>
            <p:cNvSpPr>
              <a:spLocks/>
            </p:cNvSpPr>
            <p:nvPr/>
          </p:nvSpPr>
          <p:spPr bwMode="auto">
            <a:xfrm>
              <a:off x="5832" y="258"/>
              <a:ext cx="387" cy="833"/>
            </a:xfrm>
            <a:custGeom>
              <a:avLst/>
              <a:gdLst>
                <a:gd name="T0" fmla="*/ 359 w 441"/>
                <a:gd name="T1" fmla="*/ 237 h 949"/>
                <a:gd name="T2" fmla="*/ 31 w 441"/>
                <a:gd name="T3" fmla="*/ 5 h 949"/>
                <a:gd name="T4" fmla="*/ 0 w 441"/>
                <a:gd name="T5" fmla="*/ 3 h 949"/>
                <a:gd name="T6" fmla="*/ 335 w 441"/>
                <a:gd name="T7" fmla="*/ 490 h 949"/>
                <a:gd name="T8" fmla="*/ 209 w 441"/>
                <a:gd name="T9" fmla="*/ 940 h 949"/>
                <a:gd name="T10" fmla="*/ 209 w 441"/>
                <a:gd name="T11" fmla="*/ 940 h 949"/>
                <a:gd name="T12" fmla="*/ 204 w 441"/>
                <a:gd name="T13" fmla="*/ 949 h 949"/>
                <a:gd name="T14" fmla="*/ 327 w 441"/>
                <a:gd name="T15" fmla="*/ 906 h 949"/>
                <a:gd name="T16" fmla="*/ 441 w 441"/>
                <a:gd name="T17" fmla="*/ 535 h 949"/>
                <a:gd name="T18" fmla="*/ 359 w 441"/>
                <a:gd name="T19" fmla="*/ 237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 h="949">
                  <a:moveTo>
                    <a:pt x="359" y="237"/>
                  </a:moveTo>
                  <a:cubicBezTo>
                    <a:pt x="359" y="237"/>
                    <a:pt x="225" y="79"/>
                    <a:pt x="31" y="5"/>
                  </a:cubicBezTo>
                  <a:cubicBezTo>
                    <a:pt x="18" y="0"/>
                    <a:pt x="8" y="0"/>
                    <a:pt x="0" y="3"/>
                  </a:cubicBezTo>
                  <a:cubicBezTo>
                    <a:pt x="172" y="31"/>
                    <a:pt x="335" y="220"/>
                    <a:pt x="335" y="490"/>
                  </a:cubicBezTo>
                  <a:cubicBezTo>
                    <a:pt x="335" y="683"/>
                    <a:pt x="281" y="819"/>
                    <a:pt x="209" y="940"/>
                  </a:cubicBezTo>
                  <a:cubicBezTo>
                    <a:pt x="209" y="940"/>
                    <a:pt x="209" y="940"/>
                    <a:pt x="209" y="940"/>
                  </a:cubicBezTo>
                  <a:cubicBezTo>
                    <a:pt x="204" y="949"/>
                    <a:pt x="204" y="949"/>
                    <a:pt x="204" y="949"/>
                  </a:cubicBezTo>
                  <a:cubicBezTo>
                    <a:pt x="327" y="906"/>
                    <a:pt x="327" y="906"/>
                    <a:pt x="327" y="906"/>
                  </a:cubicBezTo>
                  <a:cubicBezTo>
                    <a:pt x="391" y="786"/>
                    <a:pt x="441" y="618"/>
                    <a:pt x="441" y="535"/>
                  </a:cubicBezTo>
                  <a:cubicBezTo>
                    <a:pt x="441" y="453"/>
                    <a:pt x="423" y="335"/>
                    <a:pt x="359" y="237"/>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7" name="Freeform 10"/>
            <p:cNvSpPr>
              <a:spLocks/>
            </p:cNvSpPr>
            <p:nvPr/>
          </p:nvSpPr>
          <p:spPr bwMode="auto">
            <a:xfrm>
              <a:off x="5411" y="257"/>
              <a:ext cx="715" cy="834"/>
            </a:xfrm>
            <a:custGeom>
              <a:avLst/>
              <a:gdLst>
                <a:gd name="T0" fmla="*/ 814 w 814"/>
                <a:gd name="T1" fmla="*/ 491 h 950"/>
                <a:gd name="T2" fmla="*/ 479 w 814"/>
                <a:gd name="T3" fmla="*/ 4 h 950"/>
                <a:gd name="T4" fmla="*/ 435 w 814"/>
                <a:gd name="T5" fmla="*/ 0 h 950"/>
                <a:gd name="T6" fmla="*/ 0 w 814"/>
                <a:gd name="T7" fmla="*/ 467 h 950"/>
                <a:gd name="T8" fmla="*/ 0 w 814"/>
                <a:gd name="T9" fmla="*/ 467 h 950"/>
                <a:gd name="T10" fmla="*/ 60 w 814"/>
                <a:gd name="T11" fmla="*/ 477 h 950"/>
                <a:gd name="T12" fmla="*/ 374 w 814"/>
                <a:gd name="T13" fmla="*/ 27 h 950"/>
                <a:gd name="T14" fmla="*/ 457 w 814"/>
                <a:gd name="T15" fmla="*/ 40 h 950"/>
                <a:gd name="T16" fmla="*/ 710 w 814"/>
                <a:gd name="T17" fmla="*/ 536 h 950"/>
                <a:gd name="T18" fmla="*/ 661 w 814"/>
                <a:gd name="T19" fmla="*/ 865 h 950"/>
                <a:gd name="T20" fmla="*/ 632 w 814"/>
                <a:gd name="T21" fmla="*/ 948 h 950"/>
                <a:gd name="T22" fmla="*/ 683 w 814"/>
                <a:gd name="T23" fmla="*/ 950 h 950"/>
                <a:gd name="T24" fmla="*/ 688 w 814"/>
                <a:gd name="T25" fmla="*/ 941 h 950"/>
                <a:gd name="T26" fmla="*/ 814 w 814"/>
                <a:gd name="T27" fmla="*/ 491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4" h="950">
                  <a:moveTo>
                    <a:pt x="814" y="491"/>
                  </a:moveTo>
                  <a:cubicBezTo>
                    <a:pt x="814" y="221"/>
                    <a:pt x="651" y="32"/>
                    <a:pt x="479" y="4"/>
                  </a:cubicBezTo>
                  <a:cubicBezTo>
                    <a:pt x="465" y="2"/>
                    <a:pt x="450" y="0"/>
                    <a:pt x="435" y="0"/>
                  </a:cubicBezTo>
                  <a:cubicBezTo>
                    <a:pt x="136" y="0"/>
                    <a:pt x="0" y="272"/>
                    <a:pt x="0" y="467"/>
                  </a:cubicBezTo>
                  <a:cubicBezTo>
                    <a:pt x="0" y="467"/>
                    <a:pt x="0" y="467"/>
                    <a:pt x="0" y="467"/>
                  </a:cubicBezTo>
                  <a:cubicBezTo>
                    <a:pt x="60" y="477"/>
                    <a:pt x="60" y="477"/>
                    <a:pt x="60" y="477"/>
                  </a:cubicBezTo>
                  <a:cubicBezTo>
                    <a:pt x="77" y="315"/>
                    <a:pt x="147" y="27"/>
                    <a:pt x="374" y="27"/>
                  </a:cubicBezTo>
                  <a:cubicBezTo>
                    <a:pt x="404" y="27"/>
                    <a:pt x="431" y="32"/>
                    <a:pt x="457" y="40"/>
                  </a:cubicBezTo>
                  <a:cubicBezTo>
                    <a:pt x="655" y="108"/>
                    <a:pt x="710" y="416"/>
                    <a:pt x="710" y="536"/>
                  </a:cubicBezTo>
                  <a:cubicBezTo>
                    <a:pt x="710" y="639"/>
                    <a:pt x="690" y="764"/>
                    <a:pt x="661" y="865"/>
                  </a:cubicBezTo>
                  <a:cubicBezTo>
                    <a:pt x="652" y="895"/>
                    <a:pt x="643" y="923"/>
                    <a:pt x="632" y="948"/>
                  </a:cubicBezTo>
                  <a:cubicBezTo>
                    <a:pt x="683" y="950"/>
                    <a:pt x="683" y="950"/>
                    <a:pt x="683" y="950"/>
                  </a:cubicBezTo>
                  <a:cubicBezTo>
                    <a:pt x="685" y="947"/>
                    <a:pt x="687" y="944"/>
                    <a:pt x="688" y="941"/>
                  </a:cubicBezTo>
                  <a:cubicBezTo>
                    <a:pt x="760" y="820"/>
                    <a:pt x="814" y="684"/>
                    <a:pt x="814" y="491"/>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8" name="Freeform 11"/>
            <p:cNvSpPr>
              <a:spLocks/>
            </p:cNvSpPr>
            <p:nvPr/>
          </p:nvSpPr>
          <p:spPr bwMode="auto">
            <a:xfrm>
              <a:off x="5464" y="281"/>
              <a:ext cx="571" cy="815"/>
            </a:xfrm>
            <a:custGeom>
              <a:avLst/>
              <a:gdLst>
                <a:gd name="T0" fmla="*/ 650 w 650"/>
                <a:gd name="T1" fmla="*/ 509 h 928"/>
                <a:gd name="T2" fmla="*/ 397 w 650"/>
                <a:gd name="T3" fmla="*/ 13 h 928"/>
                <a:gd name="T4" fmla="*/ 314 w 650"/>
                <a:gd name="T5" fmla="*/ 0 h 928"/>
                <a:gd name="T6" fmla="*/ 0 w 650"/>
                <a:gd name="T7" fmla="*/ 450 h 928"/>
                <a:gd name="T8" fmla="*/ 62 w 650"/>
                <a:gd name="T9" fmla="*/ 461 h 928"/>
                <a:gd name="T10" fmla="*/ 314 w 650"/>
                <a:gd name="T11" fmla="*/ 211 h 928"/>
                <a:gd name="T12" fmla="*/ 419 w 650"/>
                <a:gd name="T13" fmla="*/ 236 h 928"/>
                <a:gd name="T14" fmla="*/ 559 w 650"/>
                <a:gd name="T15" fmla="*/ 467 h 928"/>
                <a:gd name="T16" fmla="*/ 559 w 650"/>
                <a:gd name="T17" fmla="*/ 530 h 928"/>
                <a:gd name="T18" fmla="*/ 615 w 650"/>
                <a:gd name="T19" fmla="*/ 531 h 928"/>
                <a:gd name="T20" fmla="*/ 584 w 650"/>
                <a:gd name="T21" fmla="*/ 789 h 928"/>
                <a:gd name="T22" fmla="*/ 541 w 650"/>
                <a:gd name="T23" fmla="*/ 920 h 928"/>
                <a:gd name="T24" fmla="*/ 538 w 650"/>
                <a:gd name="T25" fmla="*/ 927 h 928"/>
                <a:gd name="T26" fmla="*/ 570 w 650"/>
                <a:gd name="T27" fmla="*/ 928 h 928"/>
                <a:gd name="T28" fmla="*/ 572 w 650"/>
                <a:gd name="T29" fmla="*/ 921 h 928"/>
                <a:gd name="T30" fmla="*/ 601 w 650"/>
                <a:gd name="T31" fmla="*/ 838 h 928"/>
                <a:gd name="T32" fmla="*/ 650 w 650"/>
                <a:gd name="T33" fmla="*/ 509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0" h="928">
                  <a:moveTo>
                    <a:pt x="650" y="509"/>
                  </a:moveTo>
                  <a:cubicBezTo>
                    <a:pt x="650" y="389"/>
                    <a:pt x="595" y="81"/>
                    <a:pt x="397" y="13"/>
                  </a:cubicBezTo>
                  <a:cubicBezTo>
                    <a:pt x="371" y="5"/>
                    <a:pt x="344" y="0"/>
                    <a:pt x="314" y="0"/>
                  </a:cubicBezTo>
                  <a:cubicBezTo>
                    <a:pt x="87" y="0"/>
                    <a:pt x="17" y="288"/>
                    <a:pt x="0" y="450"/>
                  </a:cubicBezTo>
                  <a:cubicBezTo>
                    <a:pt x="62" y="461"/>
                    <a:pt x="62" y="461"/>
                    <a:pt x="62" y="461"/>
                  </a:cubicBezTo>
                  <a:cubicBezTo>
                    <a:pt x="64" y="372"/>
                    <a:pt x="167" y="211"/>
                    <a:pt x="314" y="211"/>
                  </a:cubicBezTo>
                  <a:cubicBezTo>
                    <a:pt x="353" y="211"/>
                    <a:pt x="388" y="220"/>
                    <a:pt x="419" y="236"/>
                  </a:cubicBezTo>
                  <a:cubicBezTo>
                    <a:pt x="507" y="280"/>
                    <a:pt x="559" y="376"/>
                    <a:pt x="559" y="467"/>
                  </a:cubicBezTo>
                  <a:cubicBezTo>
                    <a:pt x="559" y="500"/>
                    <a:pt x="559" y="525"/>
                    <a:pt x="559" y="530"/>
                  </a:cubicBezTo>
                  <a:cubicBezTo>
                    <a:pt x="615" y="531"/>
                    <a:pt x="615" y="531"/>
                    <a:pt x="615" y="531"/>
                  </a:cubicBezTo>
                  <a:cubicBezTo>
                    <a:pt x="615" y="607"/>
                    <a:pt x="607" y="697"/>
                    <a:pt x="584" y="789"/>
                  </a:cubicBezTo>
                  <a:cubicBezTo>
                    <a:pt x="573" y="833"/>
                    <a:pt x="559" y="877"/>
                    <a:pt x="541" y="920"/>
                  </a:cubicBezTo>
                  <a:cubicBezTo>
                    <a:pt x="540" y="922"/>
                    <a:pt x="539" y="925"/>
                    <a:pt x="538" y="927"/>
                  </a:cubicBezTo>
                  <a:cubicBezTo>
                    <a:pt x="570" y="928"/>
                    <a:pt x="570" y="928"/>
                    <a:pt x="570" y="928"/>
                  </a:cubicBezTo>
                  <a:cubicBezTo>
                    <a:pt x="571" y="926"/>
                    <a:pt x="572" y="923"/>
                    <a:pt x="572" y="921"/>
                  </a:cubicBezTo>
                  <a:cubicBezTo>
                    <a:pt x="583" y="896"/>
                    <a:pt x="592" y="868"/>
                    <a:pt x="601" y="838"/>
                  </a:cubicBezTo>
                  <a:cubicBezTo>
                    <a:pt x="630" y="737"/>
                    <a:pt x="650" y="612"/>
                    <a:pt x="650" y="509"/>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9" name="Freeform 12"/>
            <p:cNvSpPr>
              <a:spLocks/>
            </p:cNvSpPr>
            <p:nvPr/>
          </p:nvSpPr>
          <p:spPr bwMode="auto">
            <a:xfrm>
              <a:off x="5518" y="466"/>
              <a:ext cx="437" cy="280"/>
            </a:xfrm>
            <a:custGeom>
              <a:avLst/>
              <a:gdLst>
                <a:gd name="T0" fmla="*/ 238 w 497"/>
                <a:gd name="T1" fmla="*/ 88 h 319"/>
                <a:gd name="T2" fmla="*/ 404 w 497"/>
                <a:gd name="T3" fmla="*/ 268 h 319"/>
                <a:gd name="T4" fmla="*/ 397 w 497"/>
                <a:gd name="T5" fmla="*/ 318 h 319"/>
                <a:gd name="T6" fmla="*/ 437 w 497"/>
                <a:gd name="T7" fmla="*/ 318 h 319"/>
                <a:gd name="T8" fmla="*/ 497 w 497"/>
                <a:gd name="T9" fmla="*/ 319 h 319"/>
                <a:gd name="T10" fmla="*/ 497 w 497"/>
                <a:gd name="T11" fmla="*/ 256 h 319"/>
                <a:gd name="T12" fmla="*/ 357 w 497"/>
                <a:gd name="T13" fmla="*/ 25 h 319"/>
                <a:gd name="T14" fmla="*/ 252 w 497"/>
                <a:gd name="T15" fmla="*/ 0 h 319"/>
                <a:gd name="T16" fmla="*/ 0 w 497"/>
                <a:gd name="T17" fmla="*/ 250 h 319"/>
                <a:gd name="T18" fmla="*/ 73 w 497"/>
                <a:gd name="T19" fmla="*/ 262 h 319"/>
                <a:gd name="T20" fmla="*/ 238 w 497"/>
                <a:gd name="T21" fmla="*/ 8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7" h="319">
                  <a:moveTo>
                    <a:pt x="238" y="88"/>
                  </a:moveTo>
                  <a:cubicBezTo>
                    <a:pt x="330" y="88"/>
                    <a:pt x="404" y="168"/>
                    <a:pt x="404" y="268"/>
                  </a:cubicBezTo>
                  <a:cubicBezTo>
                    <a:pt x="404" y="285"/>
                    <a:pt x="401" y="302"/>
                    <a:pt x="397" y="318"/>
                  </a:cubicBezTo>
                  <a:cubicBezTo>
                    <a:pt x="437" y="318"/>
                    <a:pt x="437" y="318"/>
                    <a:pt x="437" y="318"/>
                  </a:cubicBezTo>
                  <a:cubicBezTo>
                    <a:pt x="497" y="319"/>
                    <a:pt x="497" y="319"/>
                    <a:pt x="497" y="319"/>
                  </a:cubicBezTo>
                  <a:cubicBezTo>
                    <a:pt x="497" y="314"/>
                    <a:pt x="497" y="289"/>
                    <a:pt x="497" y="256"/>
                  </a:cubicBezTo>
                  <a:cubicBezTo>
                    <a:pt x="497" y="165"/>
                    <a:pt x="445" y="69"/>
                    <a:pt x="357" y="25"/>
                  </a:cubicBezTo>
                  <a:cubicBezTo>
                    <a:pt x="326" y="9"/>
                    <a:pt x="291" y="0"/>
                    <a:pt x="252" y="0"/>
                  </a:cubicBezTo>
                  <a:cubicBezTo>
                    <a:pt x="105" y="0"/>
                    <a:pt x="2" y="161"/>
                    <a:pt x="0" y="250"/>
                  </a:cubicBezTo>
                  <a:cubicBezTo>
                    <a:pt x="73" y="262"/>
                    <a:pt x="73" y="262"/>
                    <a:pt x="73" y="262"/>
                  </a:cubicBezTo>
                  <a:cubicBezTo>
                    <a:pt x="76" y="165"/>
                    <a:pt x="149" y="88"/>
                    <a:pt x="238" y="88"/>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80" name="Freeform 13"/>
            <p:cNvSpPr>
              <a:spLocks/>
            </p:cNvSpPr>
            <p:nvPr/>
          </p:nvSpPr>
          <p:spPr bwMode="auto">
            <a:xfrm>
              <a:off x="5656" y="745"/>
              <a:ext cx="348" cy="350"/>
            </a:xfrm>
            <a:custGeom>
              <a:avLst/>
              <a:gdLst>
                <a:gd name="T0" fmla="*/ 365 w 396"/>
                <a:gd name="T1" fmla="*/ 260 h 398"/>
                <a:gd name="T2" fmla="*/ 396 w 396"/>
                <a:gd name="T3" fmla="*/ 2 h 398"/>
                <a:gd name="T4" fmla="*/ 340 w 396"/>
                <a:gd name="T5" fmla="*/ 1 h 398"/>
                <a:gd name="T6" fmla="*/ 280 w 396"/>
                <a:gd name="T7" fmla="*/ 0 h 398"/>
                <a:gd name="T8" fmla="*/ 240 w 396"/>
                <a:gd name="T9" fmla="*/ 0 h 398"/>
                <a:gd name="T10" fmla="*/ 240 w 396"/>
                <a:gd name="T11" fmla="*/ 1 h 398"/>
                <a:gd name="T12" fmla="*/ 81 w 396"/>
                <a:gd name="T13" fmla="*/ 130 h 398"/>
                <a:gd name="T14" fmla="*/ 0 w 396"/>
                <a:gd name="T15" fmla="*/ 106 h 398"/>
                <a:gd name="T16" fmla="*/ 0 w 396"/>
                <a:gd name="T17" fmla="*/ 371 h 398"/>
                <a:gd name="T18" fmla="*/ 40 w 396"/>
                <a:gd name="T19" fmla="*/ 389 h 398"/>
                <a:gd name="T20" fmla="*/ 319 w 396"/>
                <a:gd name="T21" fmla="*/ 398 h 398"/>
                <a:gd name="T22" fmla="*/ 322 w 396"/>
                <a:gd name="T23" fmla="*/ 391 h 398"/>
                <a:gd name="T24" fmla="*/ 365 w 396"/>
                <a:gd name="T25" fmla="*/ 26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398">
                  <a:moveTo>
                    <a:pt x="365" y="260"/>
                  </a:moveTo>
                  <a:cubicBezTo>
                    <a:pt x="388" y="168"/>
                    <a:pt x="396" y="78"/>
                    <a:pt x="396" y="2"/>
                  </a:cubicBezTo>
                  <a:cubicBezTo>
                    <a:pt x="340" y="1"/>
                    <a:pt x="340" y="1"/>
                    <a:pt x="340" y="1"/>
                  </a:cubicBezTo>
                  <a:cubicBezTo>
                    <a:pt x="280" y="0"/>
                    <a:pt x="280" y="0"/>
                    <a:pt x="280" y="0"/>
                  </a:cubicBezTo>
                  <a:cubicBezTo>
                    <a:pt x="240" y="0"/>
                    <a:pt x="240" y="0"/>
                    <a:pt x="240" y="0"/>
                  </a:cubicBezTo>
                  <a:cubicBezTo>
                    <a:pt x="240" y="0"/>
                    <a:pt x="240" y="1"/>
                    <a:pt x="240" y="1"/>
                  </a:cubicBezTo>
                  <a:cubicBezTo>
                    <a:pt x="219" y="75"/>
                    <a:pt x="156" y="130"/>
                    <a:pt x="81" y="130"/>
                  </a:cubicBezTo>
                  <a:cubicBezTo>
                    <a:pt x="52" y="130"/>
                    <a:pt x="24" y="121"/>
                    <a:pt x="0" y="106"/>
                  </a:cubicBezTo>
                  <a:cubicBezTo>
                    <a:pt x="0" y="371"/>
                    <a:pt x="0" y="371"/>
                    <a:pt x="0" y="371"/>
                  </a:cubicBezTo>
                  <a:cubicBezTo>
                    <a:pt x="20" y="371"/>
                    <a:pt x="35" y="372"/>
                    <a:pt x="40" y="389"/>
                  </a:cubicBezTo>
                  <a:cubicBezTo>
                    <a:pt x="319" y="398"/>
                    <a:pt x="319" y="398"/>
                    <a:pt x="319" y="398"/>
                  </a:cubicBezTo>
                  <a:cubicBezTo>
                    <a:pt x="320" y="396"/>
                    <a:pt x="321" y="393"/>
                    <a:pt x="322" y="391"/>
                  </a:cubicBezTo>
                  <a:cubicBezTo>
                    <a:pt x="340" y="348"/>
                    <a:pt x="354" y="304"/>
                    <a:pt x="365" y="26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81" name="Freeform 14"/>
            <p:cNvSpPr>
              <a:spLocks/>
            </p:cNvSpPr>
            <p:nvPr/>
          </p:nvSpPr>
          <p:spPr bwMode="auto">
            <a:xfrm>
              <a:off x="5145" y="1071"/>
              <a:ext cx="549" cy="137"/>
            </a:xfrm>
            <a:custGeom>
              <a:avLst/>
              <a:gdLst>
                <a:gd name="T0" fmla="*/ 622 w 625"/>
                <a:gd name="T1" fmla="*/ 18 h 156"/>
                <a:gd name="T2" fmla="*/ 582 w 625"/>
                <a:gd name="T3" fmla="*/ 0 h 156"/>
                <a:gd name="T4" fmla="*/ 520 w 625"/>
                <a:gd name="T5" fmla="*/ 14 h 156"/>
                <a:gd name="T6" fmla="*/ 246 w 625"/>
                <a:gd name="T7" fmla="*/ 76 h 156"/>
                <a:gd name="T8" fmla="*/ 60 w 625"/>
                <a:gd name="T9" fmla="*/ 58 h 156"/>
                <a:gd name="T10" fmla="*/ 60 w 625"/>
                <a:gd name="T11" fmla="*/ 49 h 156"/>
                <a:gd name="T12" fmla="*/ 26 w 625"/>
                <a:gd name="T13" fmla="*/ 66 h 156"/>
                <a:gd name="T14" fmla="*/ 1 w 625"/>
                <a:gd name="T15" fmla="*/ 117 h 156"/>
                <a:gd name="T16" fmla="*/ 234 w 625"/>
                <a:gd name="T17" fmla="*/ 156 h 156"/>
                <a:gd name="T18" fmla="*/ 624 w 625"/>
                <a:gd name="T19" fmla="*/ 46 h 156"/>
                <a:gd name="T20" fmla="*/ 622 w 625"/>
                <a:gd name="T21"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5" h="156">
                  <a:moveTo>
                    <a:pt x="622" y="18"/>
                  </a:moveTo>
                  <a:cubicBezTo>
                    <a:pt x="617" y="1"/>
                    <a:pt x="602" y="0"/>
                    <a:pt x="582" y="0"/>
                  </a:cubicBezTo>
                  <a:cubicBezTo>
                    <a:pt x="520" y="14"/>
                    <a:pt x="520" y="14"/>
                    <a:pt x="520" y="14"/>
                  </a:cubicBezTo>
                  <a:cubicBezTo>
                    <a:pt x="246" y="76"/>
                    <a:pt x="246" y="76"/>
                    <a:pt x="246" y="76"/>
                  </a:cubicBezTo>
                  <a:cubicBezTo>
                    <a:pt x="60" y="58"/>
                    <a:pt x="60" y="58"/>
                    <a:pt x="60" y="58"/>
                  </a:cubicBezTo>
                  <a:cubicBezTo>
                    <a:pt x="60" y="49"/>
                    <a:pt x="60" y="49"/>
                    <a:pt x="60" y="49"/>
                  </a:cubicBezTo>
                  <a:cubicBezTo>
                    <a:pt x="60" y="49"/>
                    <a:pt x="39" y="56"/>
                    <a:pt x="26" y="66"/>
                  </a:cubicBezTo>
                  <a:cubicBezTo>
                    <a:pt x="13" y="76"/>
                    <a:pt x="2" y="106"/>
                    <a:pt x="1" y="117"/>
                  </a:cubicBezTo>
                  <a:cubicBezTo>
                    <a:pt x="0" y="129"/>
                    <a:pt x="78" y="156"/>
                    <a:pt x="234" y="156"/>
                  </a:cubicBezTo>
                  <a:cubicBezTo>
                    <a:pt x="312" y="156"/>
                    <a:pt x="566" y="72"/>
                    <a:pt x="624" y="46"/>
                  </a:cubicBezTo>
                  <a:cubicBezTo>
                    <a:pt x="625" y="33"/>
                    <a:pt x="624" y="24"/>
                    <a:pt x="622" y="18"/>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82" name="Freeform 15"/>
            <p:cNvSpPr>
              <a:spLocks/>
            </p:cNvSpPr>
            <p:nvPr/>
          </p:nvSpPr>
          <p:spPr bwMode="auto">
            <a:xfrm>
              <a:off x="5361" y="826"/>
              <a:ext cx="295" cy="312"/>
            </a:xfrm>
            <a:custGeom>
              <a:avLst/>
              <a:gdLst>
                <a:gd name="T0" fmla="*/ 319 w 336"/>
                <a:gd name="T1" fmla="*/ 2 h 355"/>
                <a:gd name="T2" fmla="*/ 143 w 336"/>
                <a:gd name="T3" fmla="*/ 3 h 355"/>
                <a:gd name="T4" fmla="*/ 116 w 336"/>
                <a:gd name="T5" fmla="*/ 2 h 355"/>
                <a:gd name="T6" fmla="*/ 72 w 336"/>
                <a:gd name="T7" fmla="*/ 2 h 355"/>
                <a:gd name="T8" fmla="*/ 0 w 336"/>
                <a:gd name="T9" fmla="*/ 0 h 355"/>
                <a:gd name="T10" fmla="*/ 0 w 336"/>
                <a:gd name="T11" fmla="*/ 308 h 355"/>
                <a:gd name="T12" fmla="*/ 0 w 336"/>
                <a:gd name="T13" fmla="*/ 355 h 355"/>
                <a:gd name="T14" fmla="*/ 274 w 336"/>
                <a:gd name="T15" fmla="*/ 293 h 355"/>
                <a:gd name="T16" fmla="*/ 336 w 336"/>
                <a:gd name="T17" fmla="*/ 279 h 355"/>
                <a:gd name="T18" fmla="*/ 336 w 336"/>
                <a:gd name="T19" fmla="*/ 14 h 355"/>
                <a:gd name="T20" fmla="*/ 336 w 336"/>
                <a:gd name="T21" fmla="*/ 2 h 355"/>
                <a:gd name="T22" fmla="*/ 319 w 336"/>
                <a:gd name="T23" fmla="*/ 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6" h="355">
                  <a:moveTo>
                    <a:pt x="319" y="2"/>
                  </a:moveTo>
                  <a:cubicBezTo>
                    <a:pt x="263" y="3"/>
                    <a:pt x="200" y="3"/>
                    <a:pt x="143" y="3"/>
                  </a:cubicBezTo>
                  <a:cubicBezTo>
                    <a:pt x="134" y="3"/>
                    <a:pt x="125" y="3"/>
                    <a:pt x="116" y="2"/>
                  </a:cubicBezTo>
                  <a:cubicBezTo>
                    <a:pt x="100" y="2"/>
                    <a:pt x="86" y="2"/>
                    <a:pt x="72" y="2"/>
                  </a:cubicBezTo>
                  <a:cubicBezTo>
                    <a:pt x="43" y="2"/>
                    <a:pt x="18" y="1"/>
                    <a:pt x="0" y="0"/>
                  </a:cubicBezTo>
                  <a:cubicBezTo>
                    <a:pt x="0" y="308"/>
                    <a:pt x="0" y="308"/>
                    <a:pt x="0" y="308"/>
                  </a:cubicBezTo>
                  <a:cubicBezTo>
                    <a:pt x="0" y="355"/>
                    <a:pt x="0" y="355"/>
                    <a:pt x="0" y="355"/>
                  </a:cubicBezTo>
                  <a:cubicBezTo>
                    <a:pt x="274" y="293"/>
                    <a:pt x="274" y="293"/>
                    <a:pt x="274" y="293"/>
                  </a:cubicBezTo>
                  <a:cubicBezTo>
                    <a:pt x="336" y="279"/>
                    <a:pt x="336" y="279"/>
                    <a:pt x="336" y="279"/>
                  </a:cubicBezTo>
                  <a:cubicBezTo>
                    <a:pt x="336" y="14"/>
                    <a:pt x="336" y="14"/>
                    <a:pt x="336" y="14"/>
                  </a:cubicBezTo>
                  <a:cubicBezTo>
                    <a:pt x="336" y="2"/>
                    <a:pt x="336" y="2"/>
                    <a:pt x="336" y="2"/>
                  </a:cubicBezTo>
                  <a:cubicBezTo>
                    <a:pt x="330" y="2"/>
                    <a:pt x="325" y="2"/>
                    <a:pt x="319" y="2"/>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83" name="Freeform 16"/>
            <p:cNvSpPr>
              <a:spLocks/>
            </p:cNvSpPr>
            <p:nvPr/>
          </p:nvSpPr>
          <p:spPr bwMode="auto">
            <a:xfrm>
              <a:off x="5582" y="543"/>
              <a:ext cx="291" cy="202"/>
            </a:xfrm>
            <a:custGeom>
              <a:avLst/>
              <a:gdLst>
                <a:gd name="T0" fmla="*/ 165 w 331"/>
                <a:gd name="T1" fmla="*/ 0 h 230"/>
                <a:gd name="T2" fmla="*/ 0 w 331"/>
                <a:gd name="T3" fmla="*/ 174 h 230"/>
                <a:gd name="T4" fmla="*/ 24 w 331"/>
                <a:gd name="T5" fmla="*/ 178 h 230"/>
                <a:gd name="T6" fmla="*/ 165 w 331"/>
                <a:gd name="T7" fmla="*/ 26 h 230"/>
                <a:gd name="T8" fmla="*/ 269 w 331"/>
                <a:gd name="T9" fmla="*/ 75 h 230"/>
                <a:gd name="T10" fmla="*/ 294 w 331"/>
                <a:gd name="T11" fmla="*/ 116 h 230"/>
                <a:gd name="T12" fmla="*/ 307 w 331"/>
                <a:gd name="T13" fmla="*/ 180 h 230"/>
                <a:gd name="T14" fmla="*/ 299 w 331"/>
                <a:gd name="T15" fmla="*/ 229 h 230"/>
                <a:gd name="T16" fmla="*/ 324 w 331"/>
                <a:gd name="T17" fmla="*/ 230 h 230"/>
                <a:gd name="T18" fmla="*/ 331 w 331"/>
                <a:gd name="T19" fmla="*/ 180 h 230"/>
                <a:gd name="T20" fmla="*/ 165 w 331"/>
                <a:gd name="T21"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1" h="230">
                  <a:moveTo>
                    <a:pt x="165" y="0"/>
                  </a:moveTo>
                  <a:cubicBezTo>
                    <a:pt x="76" y="0"/>
                    <a:pt x="3" y="77"/>
                    <a:pt x="0" y="174"/>
                  </a:cubicBezTo>
                  <a:cubicBezTo>
                    <a:pt x="24" y="178"/>
                    <a:pt x="24" y="178"/>
                    <a:pt x="24" y="178"/>
                  </a:cubicBezTo>
                  <a:cubicBezTo>
                    <a:pt x="25" y="94"/>
                    <a:pt x="88" y="26"/>
                    <a:pt x="165" y="26"/>
                  </a:cubicBezTo>
                  <a:cubicBezTo>
                    <a:pt x="206" y="26"/>
                    <a:pt x="243" y="45"/>
                    <a:pt x="269" y="75"/>
                  </a:cubicBezTo>
                  <a:cubicBezTo>
                    <a:pt x="279" y="87"/>
                    <a:pt x="288" y="101"/>
                    <a:pt x="294" y="116"/>
                  </a:cubicBezTo>
                  <a:cubicBezTo>
                    <a:pt x="302" y="135"/>
                    <a:pt x="307" y="157"/>
                    <a:pt x="307" y="180"/>
                  </a:cubicBezTo>
                  <a:cubicBezTo>
                    <a:pt x="307" y="197"/>
                    <a:pt x="304" y="214"/>
                    <a:pt x="299" y="229"/>
                  </a:cubicBezTo>
                  <a:cubicBezTo>
                    <a:pt x="324" y="230"/>
                    <a:pt x="324" y="230"/>
                    <a:pt x="324" y="230"/>
                  </a:cubicBezTo>
                  <a:cubicBezTo>
                    <a:pt x="328" y="214"/>
                    <a:pt x="331" y="197"/>
                    <a:pt x="331" y="180"/>
                  </a:cubicBezTo>
                  <a:cubicBezTo>
                    <a:pt x="331" y="80"/>
                    <a:pt x="257" y="0"/>
                    <a:pt x="165" y="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84" name="Freeform 17"/>
            <p:cNvSpPr>
              <a:spLocks/>
            </p:cNvSpPr>
            <p:nvPr/>
          </p:nvSpPr>
          <p:spPr bwMode="auto">
            <a:xfrm>
              <a:off x="5604" y="566"/>
              <a:ext cx="215" cy="143"/>
            </a:xfrm>
            <a:custGeom>
              <a:avLst/>
              <a:gdLst>
                <a:gd name="T0" fmla="*/ 68 w 245"/>
                <a:gd name="T1" fmla="*/ 163 h 163"/>
                <a:gd name="T2" fmla="*/ 193 w 245"/>
                <a:gd name="T3" fmla="*/ 29 h 163"/>
                <a:gd name="T4" fmla="*/ 245 w 245"/>
                <a:gd name="T5" fmla="*/ 49 h 163"/>
                <a:gd name="T6" fmla="*/ 245 w 245"/>
                <a:gd name="T7" fmla="*/ 49 h 163"/>
                <a:gd name="T8" fmla="*/ 141 w 245"/>
                <a:gd name="T9" fmla="*/ 0 h 163"/>
                <a:gd name="T10" fmla="*/ 0 w 245"/>
                <a:gd name="T11" fmla="*/ 152 h 163"/>
                <a:gd name="T12" fmla="*/ 68 w 245"/>
                <a:gd name="T13" fmla="*/ 163 h 163"/>
              </a:gdLst>
              <a:ahLst/>
              <a:cxnLst>
                <a:cxn ang="0">
                  <a:pos x="T0" y="T1"/>
                </a:cxn>
                <a:cxn ang="0">
                  <a:pos x="T2" y="T3"/>
                </a:cxn>
                <a:cxn ang="0">
                  <a:pos x="T4" y="T5"/>
                </a:cxn>
                <a:cxn ang="0">
                  <a:pos x="T6" y="T7"/>
                </a:cxn>
                <a:cxn ang="0">
                  <a:pos x="T8" y="T9"/>
                </a:cxn>
                <a:cxn ang="0">
                  <a:pos x="T10" y="T11"/>
                </a:cxn>
                <a:cxn ang="0">
                  <a:pos x="T12" y="T13"/>
                </a:cxn>
              </a:cxnLst>
              <a:rect l="0" t="0" r="r" b="b"/>
              <a:pathLst>
                <a:path w="245" h="163">
                  <a:moveTo>
                    <a:pt x="68" y="163"/>
                  </a:moveTo>
                  <a:cubicBezTo>
                    <a:pt x="77" y="50"/>
                    <a:pt x="164" y="29"/>
                    <a:pt x="193" y="29"/>
                  </a:cubicBezTo>
                  <a:cubicBezTo>
                    <a:pt x="215" y="29"/>
                    <a:pt x="233" y="37"/>
                    <a:pt x="245" y="49"/>
                  </a:cubicBezTo>
                  <a:cubicBezTo>
                    <a:pt x="245" y="49"/>
                    <a:pt x="245" y="49"/>
                    <a:pt x="245" y="49"/>
                  </a:cubicBezTo>
                  <a:cubicBezTo>
                    <a:pt x="219" y="19"/>
                    <a:pt x="182" y="0"/>
                    <a:pt x="141" y="0"/>
                  </a:cubicBezTo>
                  <a:cubicBezTo>
                    <a:pt x="64" y="0"/>
                    <a:pt x="1" y="68"/>
                    <a:pt x="0" y="152"/>
                  </a:cubicBezTo>
                  <a:cubicBezTo>
                    <a:pt x="68" y="163"/>
                    <a:pt x="68" y="163"/>
                    <a:pt x="68" y="163"/>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85" name="Freeform 18"/>
            <p:cNvSpPr>
              <a:spLocks/>
            </p:cNvSpPr>
            <p:nvPr/>
          </p:nvSpPr>
          <p:spPr bwMode="auto">
            <a:xfrm>
              <a:off x="5656" y="744"/>
              <a:ext cx="211" cy="115"/>
            </a:xfrm>
            <a:custGeom>
              <a:avLst/>
              <a:gdLst>
                <a:gd name="T0" fmla="*/ 215 w 240"/>
                <a:gd name="T1" fmla="*/ 0 h 131"/>
                <a:gd name="T2" fmla="*/ 215 w 240"/>
                <a:gd name="T3" fmla="*/ 2 h 131"/>
                <a:gd name="T4" fmla="*/ 158 w 240"/>
                <a:gd name="T5" fmla="*/ 79 h 131"/>
                <a:gd name="T6" fmla="*/ 131 w 240"/>
                <a:gd name="T7" fmla="*/ 94 h 131"/>
                <a:gd name="T8" fmla="*/ 34 w 240"/>
                <a:gd name="T9" fmla="*/ 95 h 131"/>
                <a:gd name="T10" fmla="*/ 29 w 240"/>
                <a:gd name="T11" fmla="*/ 95 h 131"/>
                <a:gd name="T12" fmla="*/ 0 w 240"/>
                <a:gd name="T13" fmla="*/ 95 h 131"/>
                <a:gd name="T14" fmla="*/ 0 w 240"/>
                <a:gd name="T15" fmla="*/ 107 h 131"/>
                <a:gd name="T16" fmla="*/ 81 w 240"/>
                <a:gd name="T17" fmla="*/ 131 h 131"/>
                <a:gd name="T18" fmla="*/ 240 w 240"/>
                <a:gd name="T19" fmla="*/ 2 h 131"/>
                <a:gd name="T20" fmla="*/ 240 w 240"/>
                <a:gd name="T21" fmla="*/ 1 h 131"/>
                <a:gd name="T22" fmla="*/ 215 w 240"/>
                <a:gd name="T2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131">
                  <a:moveTo>
                    <a:pt x="215" y="0"/>
                  </a:moveTo>
                  <a:cubicBezTo>
                    <a:pt x="215" y="1"/>
                    <a:pt x="215" y="1"/>
                    <a:pt x="215" y="2"/>
                  </a:cubicBezTo>
                  <a:cubicBezTo>
                    <a:pt x="204" y="34"/>
                    <a:pt x="184" y="61"/>
                    <a:pt x="158" y="79"/>
                  </a:cubicBezTo>
                  <a:cubicBezTo>
                    <a:pt x="150" y="85"/>
                    <a:pt x="141" y="90"/>
                    <a:pt x="131" y="94"/>
                  </a:cubicBezTo>
                  <a:cubicBezTo>
                    <a:pt x="111" y="94"/>
                    <a:pt x="76" y="95"/>
                    <a:pt x="34" y="95"/>
                  </a:cubicBezTo>
                  <a:cubicBezTo>
                    <a:pt x="32" y="95"/>
                    <a:pt x="31" y="95"/>
                    <a:pt x="29" y="95"/>
                  </a:cubicBezTo>
                  <a:cubicBezTo>
                    <a:pt x="20" y="95"/>
                    <a:pt x="10" y="95"/>
                    <a:pt x="0" y="95"/>
                  </a:cubicBezTo>
                  <a:cubicBezTo>
                    <a:pt x="0" y="107"/>
                    <a:pt x="0" y="107"/>
                    <a:pt x="0" y="107"/>
                  </a:cubicBezTo>
                  <a:cubicBezTo>
                    <a:pt x="24" y="122"/>
                    <a:pt x="52" y="131"/>
                    <a:pt x="81" y="131"/>
                  </a:cubicBezTo>
                  <a:cubicBezTo>
                    <a:pt x="156" y="131"/>
                    <a:pt x="219" y="76"/>
                    <a:pt x="240" y="2"/>
                  </a:cubicBezTo>
                  <a:cubicBezTo>
                    <a:pt x="240" y="2"/>
                    <a:pt x="240" y="1"/>
                    <a:pt x="240" y="1"/>
                  </a:cubicBezTo>
                  <a:lnTo>
                    <a:pt x="215" y="0"/>
                  </a:ln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86" name="Freeform 19"/>
            <p:cNvSpPr>
              <a:spLocks/>
            </p:cNvSpPr>
            <p:nvPr/>
          </p:nvSpPr>
          <p:spPr bwMode="auto">
            <a:xfrm>
              <a:off x="5795" y="744"/>
              <a:ext cx="50" cy="70"/>
            </a:xfrm>
            <a:custGeom>
              <a:avLst/>
              <a:gdLst>
                <a:gd name="T0" fmla="*/ 0 w 57"/>
                <a:gd name="T1" fmla="*/ 79 h 79"/>
                <a:gd name="T2" fmla="*/ 57 w 57"/>
                <a:gd name="T3" fmla="*/ 2 h 79"/>
                <a:gd name="T4" fmla="*/ 57 w 57"/>
                <a:gd name="T5" fmla="*/ 0 h 79"/>
                <a:gd name="T6" fmla="*/ 16 w 57"/>
                <a:gd name="T7" fmla="*/ 7 h 79"/>
                <a:gd name="T8" fmla="*/ 0 w 57"/>
                <a:gd name="T9" fmla="*/ 79 h 79"/>
              </a:gdLst>
              <a:ahLst/>
              <a:cxnLst>
                <a:cxn ang="0">
                  <a:pos x="T0" y="T1"/>
                </a:cxn>
                <a:cxn ang="0">
                  <a:pos x="T2" y="T3"/>
                </a:cxn>
                <a:cxn ang="0">
                  <a:pos x="T4" y="T5"/>
                </a:cxn>
                <a:cxn ang="0">
                  <a:pos x="T6" y="T7"/>
                </a:cxn>
                <a:cxn ang="0">
                  <a:pos x="T8" y="T9"/>
                </a:cxn>
              </a:cxnLst>
              <a:rect l="0" t="0" r="r" b="b"/>
              <a:pathLst>
                <a:path w="57" h="79">
                  <a:moveTo>
                    <a:pt x="0" y="79"/>
                  </a:moveTo>
                  <a:cubicBezTo>
                    <a:pt x="26" y="61"/>
                    <a:pt x="46" y="34"/>
                    <a:pt x="57" y="2"/>
                  </a:cubicBezTo>
                  <a:cubicBezTo>
                    <a:pt x="57" y="1"/>
                    <a:pt x="57" y="1"/>
                    <a:pt x="57" y="0"/>
                  </a:cubicBezTo>
                  <a:cubicBezTo>
                    <a:pt x="16" y="7"/>
                    <a:pt x="16" y="7"/>
                    <a:pt x="16" y="7"/>
                  </a:cubicBezTo>
                  <a:cubicBezTo>
                    <a:pt x="17" y="38"/>
                    <a:pt x="7" y="64"/>
                    <a:pt x="0" y="79"/>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87" name="Freeform 20"/>
            <p:cNvSpPr>
              <a:spLocks/>
            </p:cNvSpPr>
            <p:nvPr/>
          </p:nvSpPr>
          <p:spPr bwMode="auto">
            <a:xfrm>
              <a:off x="5300" y="675"/>
              <a:ext cx="510" cy="154"/>
            </a:xfrm>
            <a:custGeom>
              <a:avLst/>
              <a:gdLst>
                <a:gd name="T0" fmla="*/ 580 w 581"/>
                <a:gd name="T1" fmla="*/ 86 h 175"/>
                <a:gd name="T2" fmla="*/ 580 w 581"/>
                <a:gd name="T3" fmla="*/ 85 h 175"/>
                <a:gd name="T4" fmla="*/ 580 w 581"/>
                <a:gd name="T5" fmla="*/ 85 h 175"/>
                <a:gd name="T6" fmla="*/ 347 w 581"/>
                <a:gd name="T7" fmla="*/ 51 h 175"/>
                <a:gd name="T8" fmla="*/ 323 w 581"/>
                <a:gd name="T9" fmla="*/ 47 h 175"/>
                <a:gd name="T10" fmla="*/ 249 w 581"/>
                <a:gd name="T11" fmla="*/ 36 h 175"/>
                <a:gd name="T12" fmla="*/ 185 w 581"/>
                <a:gd name="T13" fmla="*/ 27 h 175"/>
                <a:gd name="T14" fmla="*/ 122 w 581"/>
                <a:gd name="T15" fmla="*/ 18 h 175"/>
                <a:gd name="T16" fmla="*/ 0 w 581"/>
                <a:gd name="T17" fmla="*/ 0 h 175"/>
                <a:gd name="T18" fmla="*/ 16 w 581"/>
                <a:gd name="T19" fmla="*/ 75 h 175"/>
                <a:gd name="T20" fmla="*/ 31 w 581"/>
                <a:gd name="T21" fmla="*/ 165 h 175"/>
                <a:gd name="T22" fmla="*/ 38 w 581"/>
                <a:gd name="T23" fmla="*/ 169 h 175"/>
                <a:gd name="T24" fmla="*/ 39 w 581"/>
                <a:gd name="T25" fmla="*/ 169 h 175"/>
                <a:gd name="T26" fmla="*/ 70 w 581"/>
                <a:gd name="T27" fmla="*/ 172 h 175"/>
                <a:gd name="T28" fmla="*/ 142 w 581"/>
                <a:gd name="T29" fmla="*/ 174 h 175"/>
                <a:gd name="T30" fmla="*/ 186 w 581"/>
                <a:gd name="T31" fmla="*/ 174 h 175"/>
                <a:gd name="T32" fmla="*/ 213 w 581"/>
                <a:gd name="T33" fmla="*/ 175 h 175"/>
                <a:gd name="T34" fmla="*/ 389 w 581"/>
                <a:gd name="T35" fmla="*/ 174 h 175"/>
                <a:gd name="T36" fmla="*/ 406 w 581"/>
                <a:gd name="T37" fmla="*/ 174 h 175"/>
                <a:gd name="T38" fmla="*/ 435 w 581"/>
                <a:gd name="T39" fmla="*/ 174 h 175"/>
                <a:gd name="T40" fmla="*/ 440 w 581"/>
                <a:gd name="T41" fmla="*/ 174 h 175"/>
                <a:gd name="T42" fmla="*/ 537 w 581"/>
                <a:gd name="T43" fmla="*/ 173 h 175"/>
                <a:gd name="T44" fmla="*/ 564 w 581"/>
                <a:gd name="T45" fmla="*/ 158 h 175"/>
                <a:gd name="T46" fmla="*/ 580 w 581"/>
                <a:gd name="T47" fmla="*/ 8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1" h="175">
                  <a:moveTo>
                    <a:pt x="580" y="86"/>
                  </a:moveTo>
                  <a:cubicBezTo>
                    <a:pt x="580" y="85"/>
                    <a:pt x="580" y="85"/>
                    <a:pt x="580" y="85"/>
                  </a:cubicBezTo>
                  <a:cubicBezTo>
                    <a:pt x="580" y="85"/>
                    <a:pt x="580" y="85"/>
                    <a:pt x="580" y="85"/>
                  </a:cubicBezTo>
                  <a:cubicBezTo>
                    <a:pt x="347" y="51"/>
                    <a:pt x="347" y="51"/>
                    <a:pt x="347" y="51"/>
                  </a:cubicBezTo>
                  <a:cubicBezTo>
                    <a:pt x="323" y="47"/>
                    <a:pt x="323" y="47"/>
                    <a:pt x="323" y="47"/>
                  </a:cubicBezTo>
                  <a:cubicBezTo>
                    <a:pt x="249" y="36"/>
                    <a:pt x="249" y="36"/>
                    <a:pt x="249" y="36"/>
                  </a:cubicBezTo>
                  <a:cubicBezTo>
                    <a:pt x="185" y="27"/>
                    <a:pt x="185" y="27"/>
                    <a:pt x="185" y="27"/>
                  </a:cubicBezTo>
                  <a:cubicBezTo>
                    <a:pt x="122" y="18"/>
                    <a:pt x="122" y="18"/>
                    <a:pt x="122" y="18"/>
                  </a:cubicBezTo>
                  <a:cubicBezTo>
                    <a:pt x="0" y="0"/>
                    <a:pt x="0" y="0"/>
                    <a:pt x="0" y="0"/>
                  </a:cubicBezTo>
                  <a:cubicBezTo>
                    <a:pt x="3" y="14"/>
                    <a:pt x="16" y="67"/>
                    <a:pt x="16" y="75"/>
                  </a:cubicBezTo>
                  <a:cubicBezTo>
                    <a:pt x="16" y="84"/>
                    <a:pt x="9" y="147"/>
                    <a:pt x="31" y="165"/>
                  </a:cubicBezTo>
                  <a:cubicBezTo>
                    <a:pt x="33" y="167"/>
                    <a:pt x="35" y="168"/>
                    <a:pt x="38" y="169"/>
                  </a:cubicBezTo>
                  <a:cubicBezTo>
                    <a:pt x="38" y="169"/>
                    <a:pt x="38" y="169"/>
                    <a:pt x="39" y="169"/>
                  </a:cubicBezTo>
                  <a:cubicBezTo>
                    <a:pt x="43" y="170"/>
                    <a:pt x="54" y="171"/>
                    <a:pt x="70" y="172"/>
                  </a:cubicBezTo>
                  <a:cubicBezTo>
                    <a:pt x="88" y="173"/>
                    <a:pt x="113" y="174"/>
                    <a:pt x="142" y="174"/>
                  </a:cubicBezTo>
                  <a:cubicBezTo>
                    <a:pt x="156" y="174"/>
                    <a:pt x="170" y="174"/>
                    <a:pt x="186" y="174"/>
                  </a:cubicBezTo>
                  <a:cubicBezTo>
                    <a:pt x="195" y="175"/>
                    <a:pt x="204" y="175"/>
                    <a:pt x="213" y="175"/>
                  </a:cubicBezTo>
                  <a:cubicBezTo>
                    <a:pt x="270" y="175"/>
                    <a:pt x="333" y="175"/>
                    <a:pt x="389" y="174"/>
                  </a:cubicBezTo>
                  <a:cubicBezTo>
                    <a:pt x="395" y="174"/>
                    <a:pt x="400" y="174"/>
                    <a:pt x="406" y="174"/>
                  </a:cubicBezTo>
                  <a:cubicBezTo>
                    <a:pt x="416" y="174"/>
                    <a:pt x="426" y="174"/>
                    <a:pt x="435" y="174"/>
                  </a:cubicBezTo>
                  <a:cubicBezTo>
                    <a:pt x="437" y="174"/>
                    <a:pt x="438" y="174"/>
                    <a:pt x="440" y="174"/>
                  </a:cubicBezTo>
                  <a:cubicBezTo>
                    <a:pt x="482" y="174"/>
                    <a:pt x="517" y="173"/>
                    <a:pt x="537" y="173"/>
                  </a:cubicBezTo>
                  <a:cubicBezTo>
                    <a:pt x="547" y="169"/>
                    <a:pt x="556" y="164"/>
                    <a:pt x="564" y="158"/>
                  </a:cubicBezTo>
                  <a:cubicBezTo>
                    <a:pt x="571" y="143"/>
                    <a:pt x="581" y="117"/>
                    <a:pt x="580" y="86"/>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88" name="Freeform 21"/>
            <p:cNvSpPr>
              <a:spLocks/>
            </p:cNvSpPr>
            <p:nvPr/>
          </p:nvSpPr>
          <p:spPr bwMode="auto">
            <a:xfrm>
              <a:off x="5663" y="592"/>
              <a:ext cx="156" cy="120"/>
            </a:xfrm>
            <a:custGeom>
              <a:avLst/>
              <a:gdLst>
                <a:gd name="T0" fmla="*/ 131 w 177"/>
                <a:gd name="T1" fmla="*/ 10 h 137"/>
                <a:gd name="T2" fmla="*/ 177 w 177"/>
                <a:gd name="T3" fmla="*/ 20 h 137"/>
                <a:gd name="T4" fmla="*/ 125 w 177"/>
                <a:gd name="T5" fmla="*/ 0 h 137"/>
                <a:gd name="T6" fmla="*/ 0 w 177"/>
                <a:gd name="T7" fmla="*/ 134 h 137"/>
                <a:gd name="T8" fmla="*/ 0 w 177"/>
                <a:gd name="T9" fmla="*/ 134 h 137"/>
                <a:gd name="T10" fmla="*/ 15 w 177"/>
                <a:gd name="T11" fmla="*/ 137 h 137"/>
                <a:gd name="T12" fmla="*/ 131 w 177"/>
                <a:gd name="T13" fmla="*/ 10 h 137"/>
              </a:gdLst>
              <a:ahLst/>
              <a:cxnLst>
                <a:cxn ang="0">
                  <a:pos x="T0" y="T1"/>
                </a:cxn>
                <a:cxn ang="0">
                  <a:pos x="T2" y="T3"/>
                </a:cxn>
                <a:cxn ang="0">
                  <a:pos x="T4" y="T5"/>
                </a:cxn>
                <a:cxn ang="0">
                  <a:pos x="T6" y="T7"/>
                </a:cxn>
                <a:cxn ang="0">
                  <a:pos x="T8" y="T9"/>
                </a:cxn>
                <a:cxn ang="0">
                  <a:pos x="T10" y="T11"/>
                </a:cxn>
                <a:cxn ang="0">
                  <a:pos x="T12" y="T13"/>
                </a:cxn>
              </a:cxnLst>
              <a:rect l="0" t="0" r="r" b="b"/>
              <a:pathLst>
                <a:path w="177" h="137">
                  <a:moveTo>
                    <a:pt x="131" y="10"/>
                  </a:moveTo>
                  <a:cubicBezTo>
                    <a:pt x="150" y="10"/>
                    <a:pt x="167" y="16"/>
                    <a:pt x="177" y="20"/>
                  </a:cubicBezTo>
                  <a:cubicBezTo>
                    <a:pt x="165" y="8"/>
                    <a:pt x="147" y="0"/>
                    <a:pt x="125" y="0"/>
                  </a:cubicBezTo>
                  <a:cubicBezTo>
                    <a:pt x="96" y="0"/>
                    <a:pt x="9" y="21"/>
                    <a:pt x="0" y="134"/>
                  </a:cubicBezTo>
                  <a:cubicBezTo>
                    <a:pt x="0" y="134"/>
                    <a:pt x="0" y="134"/>
                    <a:pt x="0" y="134"/>
                  </a:cubicBezTo>
                  <a:cubicBezTo>
                    <a:pt x="15" y="137"/>
                    <a:pt x="15" y="137"/>
                    <a:pt x="15" y="137"/>
                  </a:cubicBezTo>
                  <a:cubicBezTo>
                    <a:pt x="25" y="29"/>
                    <a:pt x="114" y="10"/>
                    <a:pt x="131" y="1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89" name="Freeform 22"/>
            <p:cNvSpPr>
              <a:spLocks/>
            </p:cNvSpPr>
            <p:nvPr/>
          </p:nvSpPr>
          <p:spPr bwMode="auto">
            <a:xfrm>
              <a:off x="5676" y="600"/>
              <a:ext cx="165" cy="131"/>
            </a:xfrm>
            <a:custGeom>
              <a:avLst/>
              <a:gdLst>
                <a:gd name="T0" fmla="*/ 116 w 187"/>
                <a:gd name="T1" fmla="*/ 0 h 149"/>
                <a:gd name="T2" fmla="*/ 0 w 187"/>
                <a:gd name="T3" fmla="*/ 127 h 149"/>
                <a:gd name="T4" fmla="*/ 132 w 187"/>
                <a:gd name="T5" fmla="*/ 149 h 149"/>
                <a:gd name="T6" fmla="*/ 132 w 187"/>
                <a:gd name="T7" fmla="*/ 148 h 149"/>
                <a:gd name="T8" fmla="*/ 187 w 187"/>
                <a:gd name="T9" fmla="*/ 51 h 149"/>
                <a:gd name="T10" fmla="*/ 162 w 187"/>
                <a:gd name="T11" fmla="*/ 10 h 149"/>
                <a:gd name="T12" fmla="*/ 162 w 187"/>
                <a:gd name="T13" fmla="*/ 10 h 149"/>
                <a:gd name="T14" fmla="*/ 116 w 187"/>
                <a:gd name="T15" fmla="*/ 0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149">
                  <a:moveTo>
                    <a:pt x="116" y="0"/>
                  </a:moveTo>
                  <a:cubicBezTo>
                    <a:pt x="99" y="0"/>
                    <a:pt x="10" y="19"/>
                    <a:pt x="0" y="127"/>
                  </a:cubicBezTo>
                  <a:cubicBezTo>
                    <a:pt x="132" y="149"/>
                    <a:pt x="132" y="149"/>
                    <a:pt x="132" y="149"/>
                  </a:cubicBezTo>
                  <a:cubicBezTo>
                    <a:pt x="132" y="148"/>
                    <a:pt x="132" y="148"/>
                    <a:pt x="132" y="148"/>
                  </a:cubicBezTo>
                  <a:cubicBezTo>
                    <a:pt x="132" y="91"/>
                    <a:pt x="160" y="75"/>
                    <a:pt x="187" y="51"/>
                  </a:cubicBezTo>
                  <a:cubicBezTo>
                    <a:pt x="181" y="36"/>
                    <a:pt x="172" y="22"/>
                    <a:pt x="162" y="10"/>
                  </a:cubicBezTo>
                  <a:cubicBezTo>
                    <a:pt x="162" y="10"/>
                    <a:pt x="162" y="10"/>
                    <a:pt x="162" y="10"/>
                  </a:cubicBezTo>
                  <a:cubicBezTo>
                    <a:pt x="152" y="6"/>
                    <a:pt x="135" y="0"/>
                    <a:pt x="116" y="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90" name="Freeform 23"/>
            <p:cNvSpPr>
              <a:spLocks/>
            </p:cNvSpPr>
            <p:nvPr/>
          </p:nvSpPr>
          <p:spPr bwMode="auto">
            <a:xfrm>
              <a:off x="5047" y="652"/>
              <a:ext cx="762" cy="98"/>
            </a:xfrm>
            <a:custGeom>
              <a:avLst/>
              <a:gdLst>
                <a:gd name="T0" fmla="*/ 848 w 867"/>
                <a:gd name="T1" fmla="*/ 90 h 111"/>
                <a:gd name="T2" fmla="*/ 716 w 867"/>
                <a:gd name="T3" fmla="*/ 68 h 111"/>
                <a:gd name="T4" fmla="*/ 701 w 867"/>
                <a:gd name="T5" fmla="*/ 65 h 111"/>
                <a:gd name="T6" fmla="*/ 633 w 867"/>
                <a:gd name="T7" fmla="*/ 54 h 111"/>
                <a:gd name="T8" fmla="*/ 609 w 867"/>
                <a:gd name="T9" fmla="*/ 50 h 111"/>
                <a:gd name="T10" fmla="*/ 536 w 867"/>
                <a:gd name="T11" fmla="*/ 38 h 111"/>
                <a:gd name="T12" fmla="*/ 474 w 867"/>
                <a:gd name="T13" fmla="*/ 27 h 111"/>
                <a:gd name="T14" fmla="*/ 414 w 867"/>
                <a:gd name="T15" fmla="*/ 17 h 111"/>
                <a:gd name="T16" fmla="*/ 308 w 867"/>
                <a:gd name="T17" fmla="*/ 0 h 111"/>
                <a:gd name="T18" fmla="*/ 24 w 867"/>
                <a:gd name="T19" fmla="*/ 12 h 111"/>
                <a:gd name="T20" fmla="*/ 24 w 867"/>
                <a:gd name="T21" fmla="*/ 29 h 111"/>
                <a:gd name="T22" fmla="*/ 0 w 867"/>
                <a:gd name="T23" fmla="*/ 33 h 111"/>
                <a:gd name="T24" fmla="*/ 1 w 867"/>
                <a:gd name="T25" fmla="*/ 44 h 111"/>
                <a:gd name="T26" fmla="*/ 1 w 867"/>
                <a:gd name="T27" fmla="*/ 46 h 111"/>
                <a:gd name="T28" fmla="*/ 38 w 867"/>
                <a:gd name="T29" fmla="*/ 80 h 111"/>
                <a:gd name="T30" fmla="*/ 242 w 867"/>
                <a:gd name="T31" fmla="*/ 65 h 111"/>
                <a:gd name="T32" fmla="*/ 287 w 867"/>
                <a:gd name="T33" fmla="*/ 26 h 111"/>
                <a:gd name="T34" fmla="*/ 409 w 867"/>
                <a:gd name="T35" fmla="*/ 44 h 111"/>
                <a:gd name="T36" fmla="*/ 472 w 867"/>
                <a:gd name="T37" fmla="*/ 53 h 111"/>
                <a:gd name="T38" fmla="*/ 536 w 867"/>
                <a:gd name="T39" fmla="*/ 62 h 111"/>
                <a:gd name="T40" fmla="*/ 610 w 867"/>
                <a:gd name="T41" fmla="*/ 73 h 111"/>
                <a:gd name="T42" fmla="*/ 634 w 867"/>
                <a:gd name="T43" fmla="*/ 77 h 111"/>
                <a:gd name="T44" fmla="*/ 867 w 867"/>
                <a:gd name="T45" fmla="*/ 111 h 111"/>
                <a:gd name="T46" fmla="*/ 867 w 867"/>
                <a:gd name="T47" fmla="*/ 111 h 111"/>
                <a:gd name="T48" fmla="*/ 867 w 867"/>
                <a:gd name="T49" fmla="*/ 111 h 111"/>
                <a:gd name="T50" fmla="*/ 867 w 867"/>
                <a:gd name="T51" fmla="*/ 93 h 111"/>
                <a:gd name="T52" fmla="*/ 848 w 867"/>
                <a:gd name="T53" fmla="*/ 9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7" h="111">
                  <a:moveTo>
                    <a:pt x="848" y="90"/>
                  </a:moveTo>
                  <a:cubicBezTo>
                    <a:pt x="716" y="68"/>
                    <a:pt x="716" y="68"/>
                    <a:pt x="716" y="68"/>
                  </a:cubicBezTo>
                  <a:cubicBezTo>
                    <a:pt x="701" y="65"/>
                    <a:pt x="701" y="65"/>
                    <a:pt x="701" y="65"/>
                  </a:cubicBezTo>
                  <a:cubicBezTo>
                    <a:pt x="633" y="54"/>
                    <a:pt x="633" y="54"/>
                    <a:pt x="633" y="54"/>
                  </a:cubicBezTo>
                  <a:cubicBezTo>
                    <a:pt x="609" y="50"/>
                    <a:pt x="609" y="50"/>
                    <a:pt x="609" y="50"/>
                  </a:cubicBezTo>
                  <a:cubicBezTo>
                    <a:pt x="536" y="38"/>
                    <a:pt x="536" y="38"/>
                    <a:pt x="536" y="38"/>
                  </a:cubicBezTo>
                  <a:cubicBezTo>
                    <a:pt x="474" y="27"/>
                    <a:pt x="474" y="27"/>
                    <a:pt x="474" y="27"/>
                  </a:cubicBezTo>
                  <a:cubicBezTo>
                    <a:pt x="414" y="17"/>
                    <a:pt x="414" y="17"/>
                    <a:pt x="414" y="17"/>
                  </a:cubicBezTo>
                  <a:cubicBezTo>
                    <a:pt x="308" y="0"/>
                    <a:pt x="308" y="0"/>
                    <a:pt x="308" y="0"/>
                  </a:cubicBezTo>
                  <a:cubicBezTo>
                    <a:pt x="24" y="12"/>
                    <a:pt x="24" y="12"/>
                    <a:pt x="24" y="12"/>
                  </a:cubicBezTo>
                  <a:cubicBezTo>
                    <a:pt x="24" y="29"/>
                    <a:pt x="24" y="29"/>
                    <a:pt x="24" y="29"/>
                  </a:cubicBezTo>
                  <a:cubicBezTo>
                    <a:pt x="0" y="33"/>
                    <a:pt x="0" y="33"/>
                    <a:pt x="0" y="33"/>
                  </a:cubicBezTo>
                  <a:cubicBezTo>
                    <a:pt x="1" y="44"/>
                    <a:pt x="1" y="44"/>
                    <a:pt x="1" y="44"/>
                  </a:cubicBezTo>
                  <a:cubicBezTo>
                    <a:pt x="1" y="46"/>
                    <a:pt x="1" y="46"/>
                    <a:pt x="1" y="46"/>
                  </a:cubicBezTo>
                  <a:cubicBezTo>
                    <a:pt x="38" y="80"/>
                    <a:pt x="38" y="80"/>
                    <a:pt x="38" y="80"/>
                  </a:cubicBezTo>
                  <a:cubicBezTo>
                    <a:pt x="242" y="65"/>
                    <a:pt x="242" y="65"/>
                    <a:pt x="242" y="65"/>
                  </a:cubicBezTo>
                  <a:cubicBezTo>
                    <a:pt x="287" y="26"/>
                    <a:pt x="287" y="26"/>
                    <a:pt x="287" y="26"/>
                  </a:cubicBezTo>
                  <a:cubicBezTo>
                    <a:pt x="409" y="44"/>
                    <a:pt x="409" y="44"/>
                    <a:pt x="409" y="44"/>
                  </a:cubicBezTo>
                  <a:cubicBezTo>
                    <a:pt x="472" y="53"/>
                    <a:pt x="472" y="53"/>
                    <a:pt x="472" y="53"/>
                  </a:cubicBezTo>
                  <a:cubicBezTo>
                    <a:pt x="536" y="62"/>
                    <a:pt x="536" y="62"/>
                    <a:pt x="536" y="62"/>
                  </a:cubicBezTo>
                  <a:cubicBezTo>
                    <a:pt x="610" y="73"/>
                    <a:pt x="610" y="73"/>
                    <a:pt x="610" y="73"/>
                  </a:cubicBezTo>
                  <a:cubicBezTo>
                    <a:pt x="634" y="77"/>
                    <a:pt x="634" y="77"/>
                    <a:pt x="634" y="77"/>
                  </a:cubicBezTo>
                  <a:cubicBezTo>
                    <a:pt x="867" y="111"/>
                    <a:pt x="867" y="111"/>
                    <a:pt x="867" y="111"/>
                  </a:cubicBezTo>
                  <a:cubicBezTo>
                    <a:pt x="867" y="111"/>
                    <a:pt x="867" y="111"/>
                    <a:pt x="867" y="111"/>
                  </a:cubicBezTo>
                  <a:cubicBezTo>
                    <a:pt x="867" y="111"/>
                    <a:pt x="867" y="111"/>
                    <a:pt x="867" y="111"/>
                  </a:cubicBezTo>
                  <a:cubicBezTo>
                    <a:pt x="867" y="93"/>
                    <a:pt x="867" y="93"/>
                    <a:pt x="867" y="93"/>
                  </a:cubicBezTo>
                  <a:lnTo>
                    <a:pt x="848" y="90"/>
                  </a:ln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grpSp>
        <p:nvGrpSpPr>
          <p:cNvPr id="91" name="Group 27"/>
          <p:cNvGrpSpPr>
            <a:grpSpLocks noChangeAspect="1"/>
          </p:cNvGrpSpPr>
          <p:nvPr/>
        </p:nvGrpSpPr>
        <p:grpSpPr bwMode="auto">
          <a:xfrm>
            <a:off x="8337376" y="3861048"/>
            <a:ext cx="430286" cy="811711"/>
            <a:chOff x="5253" y="1616"/>
            <a:chExt cx="273" cy="515"/>
          </a:xfrm>
        </p:grpSpPr>
        <p:sp>
          <p:nvSpPr>
            <p:cNvPr id="92" name="Freeform 28"/>
            <p:cNvSpPr>
              <a:spLocks/>
            </p:cNvSpPr>
            <p:nvPr/>
          </p:nvSpPr>
          <p:spPr bwMode="auto">
            <a:xfrm>
              <a:off x="5253" y="1616"/>
              <a:ext cx="273" cy="515"/>
            </a:xfrm>
            <a:custGeom>
              <a:avLst/>
              <a:gdLst>
                <a:gd name="T0" fmla="*/ 193 w 193"/>
                <a:gd name="T1" fmla="*/ 116 h 365"/>
                <a:gd name="T2" fmla="*/ 152 w 193"/>
                <a:gd name="T3" fmla="*/ 69 h 365"/>
                <a:gd name="T4" fmla="*/ 152 w 193"/>
                <a:gd name="T5" fmla="*/ 65 h 365"/>
                <a:gd name="T6" fmla="*/ 156 w 193"/>
                <a:gd name="T7" fmla="*/ 61 h 365"/>
                <a:gd name="T8" fmla="*/ 152 w 193"/>
                <a:gd name="T9" fmla="*/ 57 h 365"/>
                <a:gd name="T10" fmla="*/ 152 w 193"/>
                <a:gd name="T11" fmla="*/ 56 h 365"/>
                <a:gd name="T12" fmla="*/ 156 w 193"/>
                <a:gd name="T13" fmla="*/ 52 h 365"/>
                <a:gd name="T14" fmla="*/ 155 w 193"/>
                <a:gd name="T15" fmla="*/ 50 h 365"/>
                <a:gd name="T16" fmla="*/ 172 w 193"/>
                <a:gd name="T17" fmla="*/ 50 h 365"/>
                <a:gd name="T18" fmla="*/ 172 w 193"/>
                <a:gd name="T19" fmla="*/ 0 h 365"/>
                <a:gd name="T20" fmla="*/ 21 w 193"/>
                <a:gd name="T21" fmla="*/ 0 h 365"/>
                <a:gd name="T22" fmla="*/ 21 w 193"/>
                <a:gd name="T23" fmla="*/ 50 h 365"/>
                <a:gd name="T24" fmla="*/ 38 w 193"/>
                <a:gd name="T25" fmla="*/ 50 h 365"/>
                <a:gd name="T26" fmla="*/ 37 w 193"/>
                <a:gd name="T27" fmla="*/ 52 h 365"/>
                <a:gd name="T28" fmla="*/ 41 w 193"/>
                <a:gd name="T29" fmla="*/ 56 h 365"/>
                <a:gd name="T30" fmla="*/ 41 w 193"/>
                <a:gd name="T31" fmla="*/ 57 h 365"/>
                <a:gd name="T32" fmla="*/ 37 w 193"/>
                <a:gd name="T33" fmla="*/ 61 h 365"/>
                <a:gd name="T34" fmla="*/ 41 w 193"/>
                <a:gd name="T35" fmla="*/ 65 h 365"/>
                <a:gd name="T36" fmla="*/ 41 w 193"/>
                <a:gd name="T37" fmla="*/ 69 h 365"/>
                <a:gd name="T38" fmla="*/ 0 w 193"/>
                <a:gd name="T39" fmla="*/ 116 h 365"/>
                <a:gd name="T40" fmla="*/ 0 w 193"/>
                <a:gd name="T41" fmla="*/ 295 h 365"/>
                <a:gd name="T42" fmla="*/ 0 w 193"/>
                <a:gd name="T43" fmla="*/ 309 h 365"/>
                <a:gd name="T44" fmla="*/ 0 w 193"/>
                <a:gd name="T45" fmla="*/ 349 h 365"/>
                <a:gd name="T46" fmla="*/ 15 w 193"/>
                <a:gd name="T47" fmla="*/ 365 h 365"/>
                <a:gd name="T48" fmla="*/ 177 w 193"/>
                <a:gd name="T49" fmla="*/ 365 h 365"/>
                <a:gd name="T50" fmla="*/ 193 w 193"/>
                <a:gd name="T51" fmla="*/ 349 h 365"/>
                <a:gd name="T52" fmla="*/ 193 w 193"/>
                <a:gd name="T53" fmla="*/ 310 h 365"/>
                <a:gd name="T54" fmla="*/ 193 w 193"/>
                <a:gd name="T55" fmla="*/ 309 h 365"/>
                <a:gd name="T56" fmla="*/ 193 w 193"/>
                <a:gd name="T57" fmla="*/ 116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3" h="365">
                  <a:moveTo>
                    <a:pt x="193" y="116"/>
                  </a:moveTo>
                  <a:cubicBezTo>
                    <a:pt x="193" y="92"/>
                    <a:pt x="175" y="72"/>
                    <a:pt x="152" y="69"/>
                  </a:cubicBezTo>
                  <a:cubicBezTo>
                    <a:pt x="152" y="65"/>
                    <a:pt x="152" y="65"/>
                    <a:pt x="152" y="65"/>
                  </a:cubicBezTo>
                  <a:cubicBezTo>
                    <a:pt x="154" y="65"/>
                    <a:pt x="156" y="63"/>
                    <a:pt x="156" y="61"/>
                  </a:cubicBezTo>
                  <a:cubicBezTo>
                    <a:pt x="156" y="59"/>
                    <a:pt x="154" y="57"/>
                    <a:pt x="152" y="57"/>
                  </a:cubicBezTo>
                  <a:cubicBezTo>
                    <a:pt x="152" y="56"/>
                    <a:pt x="152" y="56"/>
                    <a:pt x="152" y="56"/>
                  </a:cubicBezTo>
                  <a:cubicBezTo>
                    <a:pt x="154" y="56"/>
                    <a:pt x="156" y="54"/>
                    <a:pt x="156" y="52"/>
                  </a:cubicBezTo>
                  <a:cubicBezTo>
                    <a:pt x="156" y="51"/>
                    <a:pt x="155" y="51"/>
                    <a:pt x="155" y="50"/>
                  </a:cubicBezTo>
                  <a:cubicBezTo>
                    <a:pt x="172" y="50"/>
                    <a:pt x="172" y="50"/>
                    <a:pt x="172" y="50"/>
                  </a:cubicBezTo>
                  <a:cubicBezTo>
                    <a:pt x="172" y="0"/>
                    <a:pt x="172" y="0"/>
                    <a:pt x="172" y="0"/>
                  </a:cubicBezTo>
                  <a:cubicBezTo>
                    <a:pt x="21" y="0"/>
                    <a:pt x="21" y="0"/>
                    <a:pt x="21" y="0"/>
                  </a:cubicBezTo>
                  <a:cubicBezTo>
                    <a:pt x="21" y="50"/>
                    <a:pt x="21" y="50"/>
                    <a:pt x="21" y="50"/>
                  </a:cubicBezTo>
                  <a:cubicBezTo>
                    <a:pt x="38" y="50"/>
                    <a:pt x="38" y="50"/>
                    <a:pt x="38" y="50"/>
                  </a:cubicBezTo>
                  <a:cubicBezTo>
                    <a:pt x="37" y="51"/>
                    <a:pt x="37" y="51"/>
                    <a:pt x="37" y="52"/>
                  </a:cubicBezTo>
                  <a:cubicBezTo>
                    <a:pt x="37" y="54"/>
                    <a:pt x="39" y="56"/>
                    <a:pt x="41" y="56"/>
                  </a:cubicBezTo>
                  <a:cubicBezTo>
                    <a:pt x="41" y="57"/>
                    <a:pt x="41" y="57"/>
                    <a:pt x="41" y="57"/>
                  </a:cubicBezTo>
                  <a:cubicBezTo>
                    <a:pt x="39" y="57"/>
                    <a:pt x="37" y="59"/>
                    <a:pt x="37" y="61"/>
                  </a:cubicBezTo>
                  <a:cubicBezTo>
                    <a:pt x="37" y="63"/>
                    <a:pt x="39" y="65"/>
                    <a:pt x="41" y="65"/>
                  </a:cubicBezTo>
                  <a:cubicBezTo>
                    <a:pt x="41" y="69"/>
                    <a:pt x="41" y="69"/>
                    <a:pt x="41" y="69"/>
                  </a:cubicBezTo>
                  <a:cubicBezTo>
                    <a:pt x="18" y="72"/>
                    <a:pt x="0" y="92"/>
                    <a:pt x="0" y="116"/>
                  </a:cubicBezTo>
                  <a:cubicBezTo>
                    <a:pt x="0" y="295"/>
                    <a:pt x="0" y="295"/>
                    <a:pt x="0" y="295"/>
                  </a:cubicBezTo>
                  <a:cubicBezTo>
                    <a:pt x="0" y="309"/>
                    <a:pt x="0" y="309"/>
                    <a:pt x="0" y="309"/>
                  </a:cubicBezTo>
                  <a:cubicBezTo>
                    <a:pt x="0" y="349"/>
                    <a:pt x="0" y="349"/>
                    <a:pt x="0" y="349"/>
                  </a:cubicBezTo>
                  <a:cubicBezTo>
                    <a:pt x="0" y="358"/>
                    <a:pt x="7" y="365"/>
                    <a:pt x="15" y="365"/>
                  </a:cubicBezTo>
                  <a:cubicBezTo>
                    <a:pt x="177" y="365"/>
                    <a:pt x="177" y="365"/>
                    <a:pt x="177" y="365"/>
                  </a:cubicBezTo>
                  <a:cubicBezTo>
                    <a:pt x="186" y="365"/>
                    <a:pt x="193" y="358"/>
                    <a:pt x="193" y="349"/>
                  </a:cubicBezTo>
                  <a:cubicBezTo>
                    <a:pt x="193" y="310"/>
                    <a:pt x="193" y="310"/>
                    <a:pt x="193" y="310"/>
                  </a:cubicBezTo>
                  <a:cubicBezTo>
                    <a:pt x="193" y="310"/>
                    <a:pt x="193" y="309"/>
                    <a:pt x="193" y="309"/>
                  </a:cubicBezTo>
                  <a:lnTo>
                    <a:pt x="193" y="116"/>
                  </a:lnTo>
                  <a:close/>
                </a:path>
              </a:pathLst>
            </a:custGeom>
            <a:solidFill>
              <a:srgbClr val="A2BB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Rectangle 29"/>
            <p:cNvSpPr>
              <a:spLocks noChangeArrowheads="1"/>
            </p:cNvSpPr>
            <p:nvPr/>
          </p:nvSpPr>
          <p:spPr bwMode="auto">
            <a:xfrm>
              <a:off x="5262" y="1837"/>
              <a:ext cx="255" cy="2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94" name="Group 33"/>
          <p:cNvGrpSpPr>
            <a:grpSpLocks noChangeAspect="1"/>
          </p:cNvGrpSpPr>
          <p:nvPr/>
        </p:nvGrpSpPr>
        <p:grpSpPr bwMode="auto">
          <a:xfrm>
            <a:off x="7401272" y="4221088"/>
            <a:ext cx="805457" cy="414018"/>
            <a:chOff x="4786" y="1941"/>
            <a:chExt cx="321" cy="165"/>
          </a:xfrm>
        </p:grpSpPr>
        <p:sp>
          <p:nvSpPr>
            <p:cNvPr id="95" name="Freeform 34"/>
            <p:cNvSpPr>
              <a:spLocks/>
            </p:cNvSpPr>
            <p:nvPr/>
          </p:nvSpPr>
          <p:spPr bwMode="auto">
            <a:xfrm>
              <a:off x="4965" y="2030"/>
              <a:ext cx="142" cy="76"/>
            </a:xfrm>
            <a:custGeom>
              <a:avLst/>
              <a:gdLst>
                <a:gd name="T0" fmla="*/ 196 w 239"/>
                <a:gd name="T1" fmla="*/ 29 h 129"/>
                <a:gd name="T2" fmla="*/ 154 w 239"/>
                <a:gd name="T3" fmla="*/ 22 h 129"/>
                <a:gd name="T4" fmla="*/ 61 w 239"/>
                <a:gd name="T5" fmla="*/ 5 h 129"/>
                <a:gd name="T6" fmla="*/ 5 w 239"/>
                <a:gd name="T7" fmla="*/ 43 h 129"/>
                <a:gd name="T8" fmla="*/ 43 w 239"/>
                <a:gd name="T9" fmla="*/ 99 h 129"/>
                <a:gd name="T10" fmla="*/ 136 w 239"/>
                <a:gd name="T11" fmla="*/ 116 h 129"/>
                <a:gd name="T12" fmla="*/ 178 w 239"/>
                <a:gd name="T13" fmla="*/ 124 h 129"/>
                <a:gd name="T14" fmla="*/ 234 w 239"/>
                <a:gd name="T15" fmla="*/ 85 h 129"/>
                <a:gd name="T16" fmla="*/ 196 w 239"/>
                <a:gd name="T17" fmla="*/ 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29">
                  <a:moveTo>
                    <a:pt x="196" y="29"/>
                  </a:moveTo>
                  <a:cubicBezTo>
                    <a:pt x="154" y="22"/>
                    <a:pt x="154" y="22"/>
                    <a:pt x="154" y="22"/>
                  </a:cubicBezTo>
                  <a:cubicBezTo>
                    <a:pt x="61" y="5"/>
                    <a:pt x="61" y="5"/>
                    <a:pt x="61" y="5"/>
                  </a:cubicBezTo>
                  <a:cubicBezTo>
                    <a:pt x="35" y="0"/>
                    <a:pt x="10" y="17"/>
                    <a:pt x="5" y="43"/>
                  </a:cubicBezTo>
                  <a:cubicBezTo>
                    <a:pt x="0" y="69"/>
                    <a:pt x="17" y="94"/>
                    <a:pt x="43" y="99"/>
                  </a:cubicBezTo>
                  <a:cubicBezTo>
                    <a:pt x="136" y="116"/>
                    <a:pt x="136" y="116"/>
                    <a:pt x="136" y="116"/>
                  </a:cubicBezTo>
                  <a:cubicBezTo>
                    <a:pt x="178" y="124"/>
                    <a:pt x="178" y="124"/>
                    <a:pt x="178" y="124"/>
                  </a:cubicBezTo>
                  <a:cubicBezTo>
                    <a:pt x="204" y="129"/>
                    <a:pt x="230" y="111"/>
                    <a:pt x="234" y="85"/>
                  </a:cubicBezTo>
                  <a:cubicBezTo>
                    <a:pt x="239" y="59"/>
                    <a:pt x="222" y="34"/>
                    <a:pt x="196" y="29"/>
                  </a:cubicBezTo>
                  <a:close/>
                </a:path>
              </a:pathLst>
            </a:custGeom>
            <a:solidFill>
              <a:srgbClr val="A2BBDC"/>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96" name="Freeform 35"/>
            <p:cNvSpPr>
              <a:spLocks/>
            </p:cNvSpPr>
            <p:nvPr/>
          </p:nvSpPr>
          <p:spPr bwMode="auto">
            <a:xfrm>
              <a:off x="5028" y="2041"/>
              <a:ext cx="77" cy="63"/>
            </a:xfrm>
            <a:custGeom>
              <a:avLst/>
              <a:gdLst>
                <a:gd name="T0" fmla="*/ 0 w 129"/>
                <a:gd name="T1" fmla="*/ 89 h 106"/>
                <a:gd name="T2" fmla="*/ 72 w 129"/>
                <a:gd name="T3" fmla="*/ 102 h 106"/>
                <a:gd name="T4" fmla="*/ 124 w 129"/>
                <a:gd name="T5" fmla="*/ 66 h 106"/>
                <a:gd name="T6" fmla="*/ 88 w 129"/>
                <a:gd name="T7" fmla="*/ 13 h 106"/>
                <a:gd name="T8" fmla="*/ 17 w 129"/>
                <a:gd name="T9" fmla="*/ 0 h 106"/>
                <a:gd name="T10" fmla="*/ 50 w 129"/>
                <a:gd name="T11" fmla="*/ 52 h 106"/>
                <a:gd name="T12" fmla="*/ 0 w 129"/>
                <a:gd name="T13" fmla="*/ 89 h 106"/>
              </a:gdLst>
              <a:ahLst/>
              <a:cxnLst>
                <a:cxn ang="0">
                  <a:pos x="T0" y="T1"/>
                </a:cxn>
                <a:cxn ang="0">
                  <a:pos x="T2" y="T3"/>
                </a:cxn>
                <a:cxn ang="0">
                  <a:pos x="T4" y="T5"/>
                </a:cxn>
                <a:cxn ang="0">
                  <a:pos x="T6" y="T7"/>
                </a:cxn>
                <a:cxn ang="0">
                  <a:pos x="T8" y="T9"/>
                </a:cxn>
                <a:cxn ang="0">
                  <a:pos x="T10" y="T11"/>
                </a:cxn>
                <a:cxn ang="0">
                  <a:pos x="T12" y="T13"/>
                </a:cxn>
              </a:cxnLst>
              <a:rect l="0" t="0" r="r" b="b"/>
              <a:pathLst>
                <a:path w="129" h="106">
                  <a:moveTo>
                    <a:pt x="0" y="89"/>
                  </a:moveTo>
                  <a:cubicBezTo>
                    <a:pt x="72" y="102"/>
                    <a:pt x="72" y="102"/>
                    <a:pt x="72" y="102"/>
                  </a:cubicBezTo>
                  <a:cubicBezTo>
                    <a:pt x="96" y="106"/>
                    <a:pt x="120" y="90"/>
                    <a:pt x="124" y="66"/>
                  </a:cubicBezTo>
                  <a:cubicBezTo>
                    <a:pt x="129" y="41"/>
                    <a:pt x="113" y="18"/>
                    <a:pt x="88" y="13"/>
                  </a:cubicBezTo>
                  <a:cubicBezTo>
                    <a:pt x="17" y="0"/>
                    <a:pt x="17" y="0"/>
                    <a:pt x="17" y="0"/>
                  </a:cubicBezTo>
                  <a:cubicBezTo>
                    <a:pt x="41" y="4"/>
                    <a:pt x="55" y="27"/>
                    <a:pt x="50" y="52"/>
                  </a:cubicBezTo>
                  <a:cubicBezTo>
                    <a:pt x="46" y="76"/>
                    <a:pt x="25" y="93"/>
                    <a:pt x="0" y="89"/>
                  </a:cubicBezTo>
                  <a:close/>
                </a:path>
              </a:pathLst>
            </a:custGeom>
            <a:solidFill>
              <a:srgbClr val="FFFFFF"/>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97" name="Freeform 36"/>
            <p:cNvSpPr>
              <a:spLocks/>
            </p:cNvSpPr>
            <p:nvPr/>
          </p:nvSpPr>
          <p:spPr bwMode="auto">
            <a:xfrm>
              <a:off x="4892" y="1941"/>
              <a:ext cx="142" cy="74"/>
            </a:xfrm>
            <a:custGeom>
              <a:avLst/>
              <a:gdLst>
                <a:gd name="T0" fmla="*/ 180 w 239"/>
                <a:gd name="T1" fmla="*/ 4 h 125"/>
                <a:gd name="T2" fmla="*/ 138 w 239"/>
                <a:gd name="T3" fmla="*/ 11 h 125"/>
                <a:gd name="T4" fmla="*/ 44 w 239"/>
                <a:gd name="T5" fmla="*/ 26 h 125"/>
                <a:gd name="T6" fmla="*/ 4 w 239"/>
                <a:gd name="T7" fmla="*/ 80 h 125"/>
                <a:gd name="T8" fmla="*/ 59 w 239"/>
                <a:gd name="T9" fmla="*/ 120 h 125"/>
                <a:gd name="T10" fmla="*/ 152 w 239"/>
                <a:gd name="T11" fmla="*/ 106 h 125"/>
                <a:gd name="T12" fmla="*/ 195 w 239"/>
                <a:gd name="T13" fmla="*/ 99 h 125"/>
                <a:gd name="T14" fmla="*/ 235 w 239"/>
                <a:gd name="T15" fmla="*/ 44 h 125"/>
                <a:gd name="T16" fmla="*/ 180 w 239"/>
                <a:gd name="T17" fmla="*/ 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25">
                  <a:moveTo>
                    <a:pt x="180" y="4"/>
                  </a:moveTo>
                  <a:cubicBezTo>
                    <a:pt x="138" y="11"/>
                    <a:pt x="138" y="11"/>
                    <a:pt x="138" y="11"/>
                  </a:cubicBezTo>
                  <a:cubicBezTo>
                    <a:pt x="44" y="26"/>
                    <a:pt x="44" y="26"/>
                    <a:pt x="44" y="26"/>
                  </a:cubicBezTo>
                  <a:cubicBezTo>
                    <a:pt x="18" y="30"/>
                    <a:pt x="0" y="54"/>
                    <a:pt x="4" y="80"/>
                  </a:cubicBezTo>
                  <a:cubicBezTo>
                    <a:pt x="8" y="107"/>
                    <a:pt x="33" y="125"/>
                    <a:pt x="59" y="120"/>
                  </a:cubicBezTo>
                  <a:cubicBezTo>
                    <a:pt x="152" y="106"/>
                    <a:pt x="152" y="106"/>
                    <a:pt x="152" y="106"/>
                  </a:cubicBezTo>
                  <a:cubicBezTo>
                    <a:pt x="195" y="99"/>
                    <a:pt x="195" y="99"/>
                    <a:pt x="195" y="99"/>
                  </a:cubicBezTo>
                  <a:cubicBezTo>
                    <a:pt x="221" y="95"/>
                    <a:pt x="239" y="70"/>
                    <a:pt x="235" y="44"/>
                  </a:cubicBezTo>
                  <a:cubicBezTo>
                    <a:pt x="230" y="18"/>
                    <a:pt x="206" y="0"/>
                    <a:pt x="180" y="4"/>
                  </a:cubicBezTo>
                  <a:close/>
                </a:path>
              </a:pathLst>
            </a:custGeom>
            <a:solidFill>
              <a:srgbClr val="A2BBDC"/>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98" name="Freeform 37"/>
            <p:cNvSpPr>
              <a:spLocks/>
            </p:cNvSpPr>
            <p:nvPr/>
          </p:nvSpPr>
          <p:spPr bwMode="auto">
            <a:xfrm>
              <a:off x="4956" y="1943"/>
              <a:ext cx="75" cy="62"/>
            </a:xfrm>
            <a:custGeom>
              <a:avLst/>
              <a:gdLst>
                <a:gd name="T0" fmla="*/ 14 w 127"/>
                <a:gd name="T1" fmla="*/ 104 h 104"/>
                <a:gd name="T2" fmla="*/ 86 w 127"/>
                <a:gd name="T3" fmla="*/ 92 h 104"/>
                <a:gd name="T4" fmla="*/ 123 w 127"/>
                <a:gd name="T5" fmla="*/ 41 h 104"/>
                <a:gd name="T6" fmla="*/ 72 w 127"/>
                <a:gd name="T7" fmla="*/ 3 h 104"/>
                <a:gd name="T8" fmla="*/ 0 w 127"/>
                <a:gd name="T9" fmla="*/ 15 h 104"/>
                <a:gd name="T10" fmla="*/ 49 w 127"/>
                <a:gd name="T11" fmla="*/ 53 h 104"/>
                <a:gd name="T12" fmla="*/ 14 w 127"/>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127" h="104">
                  <a:moveTo>
                    <a:pt x="14" y="104"/>
                  </a:moveTo>
                  <a:cubicBezTo>
                    <a:pt x="86" y="92"/>
                    <a:pt x="86" y="92"/>
                    <a:pt x="86" y="92"/>
                  </a:cubicBezTo>
                  <a:cubicBezTo>
                    <a:pt x="110" y="89"/>
                    <a:pt x="127" y="66"/>
                    <a:pt x="123" y="41"/>
                  </a:cubicBezTo>
                  <a:cubicBezTo>
                    <a:pt x="120" y="16"/>
                    <a:pt x="97" y="0"/>
                    <a:pt x="72" y="3"/>
                  </a:cubicBezTo>
                  <a:cubicBezTo>
                    <a:pt x="0" y="15"/>
                    <a:pt x="0" y="15"/>
                    <a:pt x="0" y="15"/>
                  </a:cubicBezTo>
                  <a:cubicBezTo>
                    <a:pt x="25" y="11"/>
                    <a:pt x="45" y="28"/>
                    <a:pt x="49" y="53"/>
                  </a:cubicBezTo>
                  <a:cubicBezTo>
                    <a:pt x="53" y="77"/>
                    <a:pt x="39" y="100"/>
                    <a:pt x="14" y="104"/>
                  </a:cubicBezTo>
                  <a:close/>
                </a:path>
              </a:pathLst>
            </a:custGeom>
            <a:solidFill>
              <a:srgbClr val="FFFFFF"/>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99" name="Freeform 38"/>
            <p:cNvSpPr>
              <a:spLocks/>
            </p:cNvSpPr>
            <p:nvPr/>
          </p:nvSpPr>
          <p:spPr bwMode="auto">
            <a:xfrm>
              <a:off x="4786" y="2011"/>
              <a:ext cx="142" cy="79"/>
            </a:xfrm>
            <a:custGeom>
              <a:avLst/>
              <a:gdLst>
                <a:gd name="T0" fmla="*/ 197 w 239"/>
                <a:gd name="T1" fmla="*/ 34 h 134"/>
                <a:gd name="T2" fmla="*/ 155 w 239"/>
                <a:gd name="T3" fmla="*/ 25 h 134"/>
                <a:gd name="T4" fmla="*/ 62 w 239"/>
                <a:gd name="T5" fmla="*/ 5 h 134"/>
                <a:gd name="T6" fmla="*/ 5 w 239"/>
                <a:gd name="T7" fmla="*/ 42 h 134"/>
                <a:gd name="T8" fmla="*/ 42 w 239"/>
                <a:gd name="T9" fmla="*/ 99 h 134"/>
                <a:gd name="T10" fmla="*/ 135 w 239"/>
                <a:gd name="T11" fmla="*/ 119 h 134"/>
                <a:gd name="T12" fmla="*/ 176 w 239"/>
                <a:gd name="T13" fmla="*/ 128 h 134"/>
                <a:gd name="T14" fmla="*/ 233 w 239"/>
                <a:gd name="T15" fmla="*/ 92 h 134"/>
                <a:gd name="T16" fmla="*/ 197 w 239"/>
                <a:gd name="T17"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34">
                  <a:moveTo>
                    <a:pt x="197" y="34"/>
                  </a:moveTo>
                  <a:cubicBezTo>
                    <a:pt x="155" y="25"/>
                    <a:pt x="155" y="25"/>
                    <a:pt x="155" y="25"/>
                  </a:cubicBezTo>
                  <a:cubicBezTo>
                    <a:pt x="62" y="5"/>
                    <a:pt x="62" y="5"/>
                    <a:pt x="62" y="5"/>
                  </a:cubicBezTo>
                  <a:cubicBezTo>
                    <a:pt x="37" y="0"/>
                    <a:pt x="11" y="16"/>
                    <a:pt x="5" y="42"/>
                  </a:cubicBezTo>
                  <a:cubicBezTo>
                    <a:pt x="0" y="68"/>
                    <a:pt x="16" y="93"/>
                    <a:pt x="42" y="99"/>
                  </a:cubicBezTo>
                  <a:cubicBezTo>
                    <a:pt x="135" y="119"/>
                    <a:pt x="135" y="119"/>
                    <a:pt x="135" y="119"/>
                  </a:cubicBezTo>
                  <a:cubicBezTo>
                    <a:pt x="176" y="128"/>
                    <a:pt x="176" y="128"/>
                    <a:pt x="176" y="128"/>
                  </a:cubicBezTo>
                  <a:cubicBezTo>
                    <a:pt x="202" y="134"/>
                    <a:pt x="228" y="117"/>
                    <a:pt x="233" y="92"/>
                  </a:cubicBezTo>
                  <a:cubicBezTo>
                    <a:pt x="239" y="66"/>
                    <a:pt x="223" y="40"/>
                    <a:pt x="197" y="34"/>
                  </a:cubicBezTo>
                  <a:close/>
                </a:path>
              </a:pathLst>
            </a:custGeom>
            <a:solidFill>
              <a:srgbClr val="A2BBDC"/>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00" name="Freeform 39"/>
            <p:cNvSpPr>
              <a:spLocks/>
            </p:cNvSpPr>
            <p:nvPr/>
          </p:nvSpPr>
          <p:spPr bwMode="auto">
            <a:xfrm>
              <a:off x="4844" y="2024"/>
              <a:ext cx="81" cy="64"/>
            </a:xfrm>
            <a:custGeom>
              <a:avLst/>
              <a:gdLst>
                <a:gd name="T0" fmla="*/ 98 w 138"/>
                <a:gd name="T1" fmla="*/ 14 h 107"/>
                <a:gd name="T2" fmla="*/ 59 w 138"/>
                <a:gd name="T3" fmla="*/ 5 h 107"/>
                <a:gd name="T4" fmla="*/ 5 w 138"/>
                <a:gd name="T5" fmla="*/ 40 h 107"/>
                <a:gd name="T6" fmla="*/ 39 w 138"/>
                <a:gd name="T7" fmla="*/ 94 h 107"/>
                <a:gd name="T8" fmla="*/ 79 w 138"/>
                <a:gd name="T9" fmla="*/ 102 h 107"/>
                <a:gd name="T10" fmla="*/ 132 w 138"/>
                <a:gd name="T11" fmla="*/ 68 h 107"/>
                <a:gd name="T12" fmla="*/ 98 w 138"/>
                <a:gd name="T13" fmla="*/ 14 h 107"/>
              </a:gdLst>
              <a:ahLst/>
              <a:cxnLst>
                <a:cxn ang="0">
                  <a:pos x="T0" y="T1"/>
                </a:cxn>
                <a:cxn ang="0">
                  <a:pos x="T2" y="T3"/>
                </a:cxn>
                <a:cxn ang="0">
                  <a:pos x="T4" y="T5"/>
                </a:cxn>
                <a:cxn ang="0">
                  <a:pos x="T6" y="T7"/>
                </a:cxn>
                <a:cxn ang="0">
                  <a:pos x="T8" y="T9"/>
                </a:cxn>
                <a:cxn ang="0">
                  <a:pos x="T10" y="T11"/>
                </a:cxn>
                <a:cxn ang="0">
                  <a:pos x="T12" y="T13"/>
                </a:cxn>
              </a:cxnLst>
              <a:rect l="0" t="0" r="r" b="b"/>
              <a:pathLst>
                <a:path w="138" h="107">
                  <a:moveTo>
                    <a:pt x="98" y="14"/>
                  </a:moveTo>
                  <a:cubicBezTo>
                    <a:pt x="59" y="5"/>
                    <a:pt x="59" y="5"/>
                    <a:pt x="59" y="5"/>
                  </a:cubicBezTo>
                  <a:cubicBezTo>
                    <a:pt x="34" y="0"/>
                    <a:pt x="10" y="16"/>
                    <a:pt x="5" y="40"/>
                  </a:cubicBezTo>
                  <a:cubicBezTo>
                    <a:pt x="0" y="64"/>
                    <a:pt x="15" y="88"/>
                    <a:pt x="39" y="94"/>
                  </a:cubicBezTo>
                  <a:cubicBezTo>
                    <a:pt x="79" y="102"/>
                    <a:pt x="79" y="102"/>
                    <a:pt x="79" y="102"/>
                  </a:cubicBezTo>
                  <a:cubicBezTo>
                    <a:pt x="103" y="107"/>
                    <a:pt x="127" y="92"/>
                    <a:pt x="132" y="68"/>
                  </a:cubicBezTo>
                  <a:cubicBezTo>
                    <a:pt x="138" y="43"/>
                    <a:pt x="122" y="19"/>
                    <a:pt x="98" y="14"/>
                  </a:cubicBezTo>
                  <a:close/>
                </a:path>
              </a:pathLst>
            </a:custGeom>
            <a:solidFill>
              <a:srgbClr val="FFFFFF"/>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sp>
        <p:nvSpPr>
          <p:cNvPr id="101" name="テキスト ボックス 100"/>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t>JETRO</a:t>
            </a:r>
            <a:r>
              <a:rPr lang="ja-JP" altLang="en-US" sz="800" dirty="0"/>
              <a:t> ホームページ、</a:t>
            </a:r>
            <a:r>
              <a:rPr lang="en-US" altLang="ja-JP" sz="800" dirty="0"/>
              <a:t>JETRO</a:t>
            </a:r>
            <a:r>
              <a:rPr lang="ja-JP" altLang="en-US" sz="800" dirty="0"/>
              <a:t>「 ロシアにおける会社設立マニュアル （</a:t>
            </a:r>
            <a:r>
              <a:rPr lang="en-US" altLang="ja-JP" sz="800" dirty="0"/>
              <a:t>2018 </a:t>
            </a:r>
            <a:r>
              <a:rPr lang="ja-JP" altLang="en-US" sz="800" dirty="0"/>
              <a:t>年 </a:t>
            </a:r>
            <a:r>
              <a:rPr lang="en-US" altLang="ja-JP" sz="800" dirty="0"/>
              <a:t>3 </a:t>
            </a:r>
            <a:r>
              <a:rPr lang="ja-JP" altLang="en-US" sz="800" dirty="0"/>
              <a:t>月改訂版） 」</a:t>
            </a:r>
            <a:endParaRPr lang="ja-JP" altLang="ja-JP" sz="800" dirty="0"/>
          </a:p>
        </p:txBody>
      </p:sp>
      <p:grpSp>
        <p:nvGrpSpPr>
          <p:cNvPr id="10" name="グループ化 9"/>
          <p:cNvGrpSpPr/>
          <p:nvPr/>
        </p:nvGrpSpPr>
        <p:grpSpPr>
          <a:xfrm>
            <a:off x="5673080" y="2420891"/>
            <a:ext cx="876592" cy="523484"/>
            <a:chOff x="5673080" y="2339455"/>
            <a:chExt cx="876592" cy="523484"/>
          </a:xfrm>
        </p:grpSpPr>
        <p:sp>
          <p:nvSpPr>
            <p:cNvPr id="9" name="二等辺三角形 8"/>
            <p:cNvSpPr/>
            <p:nvPr/>
          </p:nvSpPr>
          <p:spPr>
            <a:xfrm rot="5400000">
              <a:off x="6183730" y="2496996"/>
              <a:ext cx="523484" cy="208401"/>
            </a:xfrm>
            <a:prstGeom prst="triangle">
              <a:avLst/>
            </a:prstGeom>
            <a:solidFill>
              <a:srgbClr val="002060"/>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角丸四角形 3"/>
            <p:cNvSpPr/>
            <p:nvPr/>
          </p:nvSpPr>
          <p:spPr>
            <a:xfrm>
              <a:off x="5673080" y="2420888"/>
              <a:ext cx="720080" cy="360040"/>
            </a:xfrm>
            <a:prstGeom prst="roundRect">
              <a:avLst>
                <a:gd name="adj" fmla="val 10053"/>
              </a:avLst>
            </a:prstGeom>
            <a:solidFill>
              <a:srgbClr val="002060"/>
            </a:solidFill>
          </p:spPr>
          <p:txBody>
            <a:bodyPr wrap="none" lIns="72000" rtlCol="0" anchor="ctr">
              <a:noAutofit/>
            </a:bodyPr>
            <a:lstStyle/>
            <a:p>
              <a:pPr fontAlgn="ctr"/>
              <a:r>
                <a:rPr kumimoji="1" lang="ja-JP" altLang="en-US"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ただし</a:t>
              </a:r>
            </a:p>
          </p:txBody>
        </p:sp>
      </p:grpSp>
      <p:grpSp>
        <p:nvGrpSpPr>
          <p:cNvPr id="102" name="グループ化 7"/>
          <p:cNvGrpSpPr/>
          <p:nvPr/>
        </p:nvGrpSpPr>
        <p:grpSpPr>
          <a:xfrm>
            <a:off x="632518" y="2041103"/>
            <a:ext cx="8640960" cy="288032"/>
            <a:chOff x="4944173" y="2113806"/>
            <a:chExt cx="5861371" cy="288032"/>
          </a:xfrm>
        </p:grpSpPr>
        <p:cxnSp>
          <p:nvCxnSpPr>
            <p:cNvPr id="103" name="直線コネクタ 102"/>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4" name="Rectangle 6"/>
            <p:cNvSpPr>
              <a:spLocks noChangeArrowheads="1"/>
            </p:cNvSpPr>
            <p:nvPr/>
          </p:nvSpPr>
          <p:spPr bwMode="auto">
            <a:xfrm>
              <a:off x="4951181" y="2113806"/>
              <a:ext cx="5854362"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latin typeface="Arial Black" pitchFamily="34" charset="0"/>
                  <a:ea typeface="HGP創英角ｺﾞｼｯｸUB" pitchFamily="50" charset="-128"/>
                </a:rPr>
                <a:t>現地法人</a:t>
              </a:r>
              <a:r>
                <a:rPr lang="ja-JP" altLang="en-US" sz="1400" dirty="0">
                  <a:solidFill>
                    <a:srgbClr val="000000"/>
                  </a:solidFill>
                  <a:latin typeface="Arial Black" pitchFamily="34" charset="0"/>
                  <a:ea typeface="HGP創英角ｺﾞｼｯｸUB" pitchFamily="50" charset="-128"/>
                </a:rPr>
                <a:t>設立の条件等</a:t>
              </a:r>
            </a:p>
          </p:txBody>
        </p:sp>
      </p:grpSp>
      <p:sp>
        <p:nvSpPr>
          <p:cNvPr id="106" name="角丸四角形 7">
            <a:extLst>
              <a:ext uri="{FF2B5EF4-FFF2-40B4-BE49-F238E27FC236}">
                <a16:creationId xmlns:a16="http://schemas.microsoft.com/office/drawing/2014/main" id="{89B00FD1-ED41-46B9-B217-E0CAC8069097}"/>
              </a:ext>
            </a:extLst>
          </p:cNvPr>
          <p:cNvSpPr/>
          <p:nvPr/>
        </p:nvSpPr>
        <p:spPr>
          <a:xfrm>
            <a:off x="2090396" y="3160710"/>
            <a:ext cx="3484612" cy="648072"/>
          </a:xfrm>
          <a:prstGeom prst="roundRect">
            <a:avLst>
              <a:gd name="adj" fmla="val 10778"/>
            </a:avLst>
          </a:prstGeom>
          <a:solidFill>
            <a:srgbClr val="A2BBDC"/>
          </a:solidFill>
        </p:spPr>
        <p:txBody>
          <a:bodyPr wrap="square" anchor="ctr" anchorCtr="0">
            <a:noAutofit/>
          </a:bodyPr>
          <a:lstStyle/>
          <a:p>
            <a:r>
              <a:rPr lang="ja-JP" altLang="en-US" sz="1400" b="1" dirty="0"/>
              <a:t>手続としては駐在員事務所・支店よりも　　容易</a:t>
            </a:r>
            <a:r>
              <a:rPr lang="ja-JP" altLang="en-US" sz="1400" dirty="0"/>
              <a:t>であると言える</a:t>
            </a:r>
          </a:p>
        </p:txBody>
      </p:sp>
    </p:spTree>
    <p:extLst>
      <p:ext uri="{BB962C8B-B14F-4D97-AF65-F5344CB8AC3E}">
        <p14:creationId xmlns:p14="http://schemas.microsoft.com/office/powerpoint/2010/main" val="730365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ロシア／一般概況／規制</a:t>
            </a:r>
            <a:endParaRPr kumimoji="1" lang="ja-JP" altLang="en-US" dirty="0"/>
          </a:p>
        </p:txBody>
      </p:sp>
      <p:sp>
        <p:nvSpPr>
          <p:cNvPr id="2" name="テキスト プレースホルダー 1"/>
          <p:cNvSpPr>
            <a:spLocks noGrp="1"/>
          </p:cNvSpPr>
          <p:nvPr>
            <p:ph type="body" sz="quarter" idx="15"/>
          </p:nvPr>
        </p:nvSpPr>
        <p:spPr/>
        <p:txBody>
          <a:bodyPr/>
          <a:lstStyle/>
          <a:p>
            <a:r>
              <a:rPr lang="zh-CN" altLang="en-US" dirty="0"/>
              <a:t>会社法（税制）</a:t>
            </a:r>
          </a:p>
        </p:txBody>
      </p:sp>
      <p:sp>
        <p:nvSpPr>
          <p:cNvPr id="7" name="片側の 2 つの角を丸めた四角形 6"/>
          <p:cNvSpPr/>
          <p:nvPr/>
        </p:nvSpPr>
        <p:spPr>
          <a:xfrm>
            <a:off x="344488" y="1916832"/>
            <a:ext cx="4464496" cy="2016224"/>
          </a:xfrm>
          <a:prstGeom prst="round2SameRect">
            <a:avLst>
              <a:gd name="adj1" fmla="val 0"/>
              <a:gd name="adj2" fmla="val 9158"/>
            </a:avLst>
          </a:prstGeom>
          <a:solidFill>
            <a:srgbClr val="DDE6F3"/>
          </a:solidFill>
        </p:spPr>
        <p:txBody>
          <a:bodyPr wrap="square" rtlCol="0" anchor="ctr">
            <a:noAutofit/>
          </a:bodyPr>
          <a:lstStyle/>
          <a:p>
            <a:pPr algn="ctr" font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片側の 2 つの角を丸めた四角形 15"/>
          <p:cNvSpPr/>
          <p:nvPr/>
        </p:nvSpPr>
        <p:spPr>
          <a:xfrm>
            <a:off x="344488" y="4365104"/>
            <a:ext cx="4464496" cy="1918026"/>
          </a:xfrm>
          <a:prstGeom prst="round2SameRect">
            <a:avLst>
              <a:gd name="adj1" fmla="val 0"/>
              <a:gd name="adj2" fmla="val 9158"/>
            </a:avLst>
          </a:prstGeom>
          <a:solidFill>
            <a:srgbClr val="DDE6F3"/>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片側の 2 つの角を丸めた四角形 29"/>
          <p:cNvSpPr/>
          <p:nvPr/>
        </p:nvSpPr>
        <p:spPr>
          <a:xfrm>
            <a:off x="5097016" y="1916832"/>
            <a:ext cx="4464496" cy="2016224"/>
          </a:xfrm>
          <a:prstGeom prst="round2SameRect">
            <a:avLst>
              <a:gd name="adj1" fmla="val 0"/>
              <a:gd name="adj2" fmla="val 9158"/>
            </a:avLst>
          </a:prstGeom>
          <a:solidFill>
            <a:srgbClr val="DDE6F3"/>
          </a:solidFill>
        </p:spPr>
        <p:txBody>
          <a:bodyPr wrap="square" lIns="144000" rIns="0" rtlCol="0" anchor="ctr">
            <a:noAutofit/>
          </a:bodyPr>
          <a:lstStyle/>
          <a:p>
            <a:pPr algn="ctr" font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1 つの角を丸めた四角形 28"/>
          <p:cNvSpPr/>
          <p:nvPr/>
        </p:nvSpPr>
        <p:spPr>
          <a:xfrm>
            <a:off x="704528" y="4005064"/>
            <a:ext cx="4104456" cy="360040"/>
          </a:xfrm>
          <a:prstGeom prst="round1Rect">
            <a:avLst>
              <a:gd name="adj" fmla="val 32099"/>
            </a:avLst>
          </a:prstGeom>
          <a:solidFill>
            <a:srgbClr val="3D6AA7"/>
          </a:solidFill>
        </p:spPr>
        <p:txBody>
          <a:bodyPr wrap="square" rtlCol="0" anchor="ctr">
            <a:noAutofit/>
          </a:bodyPr>
          <a:lstStyle/>
          <a:p>
            <a:pP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rPr>
              <a:t>法人資産税</a:t>
            </a:r>
          </a:p>
        </p:txBody>
      </p:sp>
      <p:sp>
        <p:nvSpPr>
          <p:cNvPr id="31" name="正方形/長方形 30"/>
          <p:cNvSpPr/>
          <p:nvPr/>
        </p:nvSpPr>
        <p:spPr>
          <a:xfrm>
            <a:off x="488504" y="4437112"/>
            <a:ext cx="1983235" cy="307777"/>
          </a:xfrm>
          <a:prstGeom prst="rect">
            <a:avLst/>
          </a:prstGeom>
        </p:spPr>
        <p:txBody>
          <a:bodyPr wrap="none">
            <a:spAutoFit/>
          </a:bodyPr>
          <a:lstStyle/>
          <a:p>
            <a:pPr marL="190500" indent="-190500" fontAlgn="ctr">
              <a:spcAft>
                <a:spcPts val="600"/>
              </a:spcAft>
              <a:buClr>
                <a:srgbClr val="5F8AC3"/>
              </a:buClr>
              <a:buFont typeface="Wingdings" panose="05000000000000000000" pitchFamily="2" charset="2"/>
              <a:buChar char="n"/>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税率の上限は、</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2.2%</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正方形/長方形 31"/>
          <p:cNvSpPr/>
          <p:nvPr/>
        </p:nvSpPr>
        <p:spPr>
          <a:xfrm>
            <a:off x="704528" y="4726950"/>
            <a:ext cx="3960440" cy="718274"/>
          </a:xfrm>
          <a:prstGeom prst="rect">
            <a:avLst/>
          </a:prstGeom>
        </p:spPr>
        <p:txBody>
          <a:bodyPr wrap="square">
            <a:spAutoFit/>
          </a:bodyPr>
          <a:lstStyle/>
          <a:p>
            <a:pPr algn="just" fontAlgn="ctr">
              <a:lnSpc>
                <a:spcPct val="113000"/>
              </a:lnSpc>
            </a:pPr>
            <a:r>
              <a:rPr lang="ja-JP" altLang="ja-JP" sz="1200" dirty="0"/>
              <a:t>恒久的施設を通じて</a:t>
            </a:r>
            <a:r>
              <a:rPr lang="ja-JP" altLang="en-US" sz="1200" dirty="0"/>
              <a:t>、</a:t>
            </a:r>
            <a:r>
              <a:rPr lang="ja-JP" altLang="ja-JP" sz="1200" dirty="0"/>
              <a:t>ロシア国内</a:t>
            </a:r>
            <a:r>
              <a:rPr lang="ja-JP" altLang="en-US" sz="1200" dirty="0"/>
              <a:t>で</a:t>
            </a:r>
            <a:r>
              <a:rPr lang="ja-JP" altLang="ja-JP" sz="1200" dirty="0"/>
              <a:t>営業活動を行い、かつ、ロシア国内にある資産を有する外国組織は、固定資産</a:t>
            </a:r>
            <a:r>
              <a:rPr lang="ja-JP" altLang="en-US" sz="1200" dirty="0"/>
              <a:t>への</a:t>
            </a:r>
            <a:r>
              <a:rPr lang="ja-JP" altLang="ja-JP" sz="1200" dirty="0"/>
              <a:t>課税</a:t>
            </a:r>
            <a:r>
              <a:rPr lang="ja-JP" altLang="en-US" sz="1200" dirty="0"/>
              <a:t>がある</a:t>
            </a:r>
            <a:endParaRPr lang="ja-JP" altLang="en-US" sz="1200" dirty="0">
              <a:latin typeface="ＭＳ Ｐゴシック" panose="020B0600070205080204" pitchFamily="50" charset="-128"/>
              <a:ea typeface="ＭＳ Ｐゴシック" panose="020B0600070205080204" pitchFamily="50" charset="-128"/>
            </a:endParaRPr>
          </a:p>
        </p:txBody>
      </p:sp>
      <p:sp>
        <p:nvSpPr>
          <p:cNvPr id="36" name="1 つの角を丸めた四角形 35"/>
          <p:cNvSpPr/>
          <p:nvPr/>
        </p:nvSpPr>
        <p:spPr>
          <a:xfrm>
            <a:off x="5457056" y="4005064"/>
            <a:ext cx="4104456" cy="360040"/>
          </a:xfrm>
          <a:prstGeom prst="round1Rect">
            <a:avLst>
              <a:gd name="adj" fmla="val 32099"/>
            </a:avLst>
          </a:prstGeom>
          <a:solidFill>
            <a:srgbClr val="3D6AA7"/>
          </a:solidFill>
        </p:spPr>
        <p:txBody>
          <a:bodyPr wrap="square" rtlCol="0" anchor="ctr">
            <a:noAutofit/>
          </a:bodyPr>
          <a:lstStyle/>
          <a:p>
            <a:pP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rPr>
              <a:t>中小企業に対する簡易税制</a:t>
            </a:r>
          </a:p>
        </p:txBody>
      </p:sp>
      <p:sp>
        <p:nvSpPr>
          <p:cNvPr id="37" name="片側の 2 つの角を丸めた四角形 36"/>
          <p:cNvSpPr/>
          <p:nvPr/>
        </p:nvSpPr>
        <p:spPr>
          <a:xfrm>
            <a:off x="5097016" y="4365104"/>
            <a:ext cx="4464496" cy="1918026"/>
          </a:xfrm>
          <a:prstGeom prst="round2SameRect">
            <a:avLst>
              <a:gd name="adj1" fmla="val 0"/>
              <a:gd name="adj2" fmla="val 9158"/>
            </a:avLst>
          </a:prstGeom>
          <a:solidFill>
            <a:srgbClr val="DDE6F3"/>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正方形/長方形 37"/>
          <p:cNvSpPr/>
          <p:nvPr/>
        </p:nvSpPr>
        <p:spPr>
          <a:xfrm>
            <a:off x="5241032" y="4437112"/>
            <a:ext cx="4176464" cy="1846018"/>
          </a:xfrm>
          <a:prstGeom prst="rect">
            <a:avLst/>
          </a:prstGeom>
        </p:spPr>
        <p:txBody>
          <a:bodyPr wrap="square">
            <a:spAutoFit/>
          </a:bodyPr>
          <a:lstStyle/>
          <a:p>
            <a:pPr marL="190500" indent="-190500" fontAlgn="ctr">
              <a:lnSpc>
                <a:spcPct val="113000"/>
              </a:lnSpc>
              <a:spcAft>
                <a:spcPts val="300"/>
              </a:spcAft>
              <a:buClr>
                <a:srgbClr val="5F8AC3"/>
              </a:buClr>
              <a:buSzPct val="90000"/>
              <a:buFont typeface="Wingdings" panose="05000000000000000000" pitchFamily="2" charset="2"/>
              <a:buChar char="n"/>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従業員</a:t>
            </a:r>
            <a:r>
              <a:rPr lang="en-US" altLang="ja-JP" sz="1400" b="1" dirty="0">
                <a:latin typeface="Arial Black" panose="020B0A04020102020204" pitchFamily="34" charset="0"/>
                <a:ea typeface="ＭＳ Ｐゴシック" panose="020B0600070205080204" pitchFamily="50" charset="-128"/>
                <a:cs typeface="Arial" panose="020B0604020202020204" pitchFamily="34" charset="0"/>
              </a:rPr>
              <a:t>100</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人</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以下</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fontAlgn="ctr">
              <a:lnSpc>
                <a:spcPct val="113000"/>
              </a:lnSpc>
              <a:spcAft>
                <a:spcPts val="300"/>
              </a:spcAft>
              <a:buClr>
                <a:srgbClr val="5F8AC3"/>
              </a:buClr>
              <a:buSzPct val="90000"/>
              <a:buFont typeface="Wingdings" panose="05000000000000000000" pitchFamily="2" charset="2"/>
              <a:buChar char="n"/>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年間の売上</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b="1" dirty="0">
                <a:latin typeface="Arial Black" panose="020B0A04020102020204" pitchFamily="34" charset="0"/>
                <a:ea typeface="ＭＳ Ｐゴシック" panose="020B0600070205080204" pitchFamily="50" charset="-128"/>
                <a:cs typeface="Arial" panose="020B0604020202020204" pitchFamily="34" charset="0"/>
              </a:rPr>
              <a:t>1,250</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万ルーブル以下</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fontAlgn="ctr">
              <a:lnSpc>
                <a:spcPct val="113000"/>
              </a:lnSpc>
              <a:spcAft>
                <a:spcPts val="300"/>
              </a:spcAft>
              <a:buClr>
                <a:srgbClr val="5F8AC3"/>
              </a:buClr>
              <a:buSzPct val="90000"/>
              <a:buFont typeface="Wingdings" panose="05000000000000000000" pitchFamily="2" charset="2"/>
              <a:buChar char="n"/>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固定資産価格</a:t>
            </a:r>
            <a:r>
              <a:rPr lang="en-US" altLang="ja-JP" sz="1400" b="1" dirty="0">
                <a:latin typeface="Arial Black" panose="020B0A04020102020204" pitchFamily="34" charset="0"/>
                <a:ea typeface="ＭＳ Ｐゴシック" panose="020B0600070205080204" pitchFamily="50" charset="-128"/>
                <a:cs typeface="Arial" panose="020B0604020202020204" pitchFamily="34" charset="0"/>
              </a:rPr>
              <a:t>1</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5,000</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万ルーブル以下</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fontAlgn="ctr">
              <a:lnSpc>
                <a:spcPct val="113000"/>
              </a:lnSpc>
              <a:spcAft>
                <a:spcPts val="300"/>
              </a:spcAft>
              <a:buClr>
                <a:srgbClr val="5F8AC3"/>
              </a:buClr>
              <a:buSzPct val="90000"/>
              <a:buFont typeface="Wingdings" panose="05000000000000000000" pitchFamily="2" charset="2"/>
              <a:buChar char="n"/>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その他の用件</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fontAlgn="ctr">
              <a:lnSpc>
                <a:spcPct val="113000"/>
              </a:lnSpc>
            </a:pPr>
            <a:r>
              <a:rPr lang="ja-JP" altLang="en-US" sz="1200" dirty="0"/>
              <a:t>を満たす企業は、　　～　　の税を納める代わりに、</a:t>
            </a:r>
            <a:r>
              <a:rPr lang="ja-JP" altLang="en-US" sz="1200" b="0" i="0" dirty="0">
                <a:effectLst/>
                <a:latin typeface="ヒラギノ角ゴ Pro W3"/>
              </a:rPr>
              <a:t>総収入方式（控除なし。税率</a:t>
            </a:r>
            <a:r>
              <a:rPr lang="en-US" altLang="ja-JP" sz="1200" b="0" i="0" dirty="0">
                <a:effectLst/>
                <a:latin typeface="ヒラギノ角ゴ Pro W3"/>
              </a:rPr>
              <a:t>6</a:t>
            </a:r>
            <a:r>
              <a:rPr lang="ja-JP" altLang="en-US" sz="1200" b="0" i="0" dirty="0">
                <a:effectLst/>
                <a:latin typeface="ヒラギノ角ゴ Pro W3"/>
              </a:rPr>
              <a:t>％）または純収入方式（総収入から特定の支出が控除される。税率</a:t>
            </a:r>
            <a:r>
              <a:rPr lang="en-US" altLang="ja-JP" sz="1200" b="0" i="0" dirty="0">
                <a:effectLst/>
                <a:latin typeface="ヒラギノ角ゴ Pro W3"/>
              </a:rPr>
              <a:t>5</a:t>
            </a:r>
            <a:r>
              <a:rPr lang="ja-JP" altLang="en-US" sz="1200" b="0" i="0" dirty="0">
                <a:effectLst/>
                <a:latin typeface="ヒラギノ角ゴ Pro W3"/>
              </a:rPr>
              <a:t>～</a:t>
            </a:r>
            <a:r>
              <a:rPr lang="en-US" altLang="ja-JP" sz="1200" b="0" i="0" dirty="0">
                <a:effectLst/>
                <a:latin typeface="ヒラギノ角ゴ Pro W3"/>
              </a:rPr>
              <a:t>15</a:t>
            </a:r>
            <a:r>
              <a:rPr lang="ja-JP" altLang="en-US" sz="1200" b="0" i="0" dirty="0">
                <a:effectLst/>
                <a:latin typeface="ヒラギノ角ゴ Pro W3"/>
              </a:rPr>
              <a:t>％）</a:t>
            </a:r>
            <a:r>
              <a:rPr lang="ja-JP" altLang="en-US" sz="1200" dirty="0">
                <a:latin typeface="ヒラギノ角ゴ Pro W3"/>
              </a:rPr>
              <a:t>のいずれかを選択</a:t>
            </a:r>
            <a:endParaRPr lang="ja-JP" altLang="en-US" sz="1200" dirty="0">
              <a:latin typeface="ＭＳ Ｐゴシック" panose="020B0600070205080204" pitchFamily="50" charset="-128"/>
              <a:ea typeface="ＭＳ Ｐゴシック" panose="020B0600070205080204" pitchFamily="50" charset="-128"/>
            </a:endParaRPr>
          </a:p>
        </p:txBody>
      </p:sp>
      <p:sp>
        <p:nvSpPr>
          <p:cNvPr id="39" name="テキスト ボックス 38"/>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会社法で定められた税金は、大きく分けて</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つある。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テキスト ボックス 39"/>
          <p:cNvSpPr txBox="1"/>
          <p:nvPr/>
        </p:nvSpPr>
        <p:spPr>
          <a:xfrm>
            <a:off x="200472" y="6525344"/>
            <a:ext cx="5616624" cy="144016"/>
          </a:xfrm>
          <a:prstGeom prst="rect">
            <a:avLst/>
          </a:prstGeom>
          <a:noFill/>
        </p:spPr>
        <p:txBody>
          <a:bodyPr wrap="square" lIns="0" tIns="0" rIns="0" bIns="0" rtlCol="0" anchor="b"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年までは連邦政府予算に</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割り当てられる。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t>JETRO</a:t>
            </a:r>
            <a:r>
              <a:rPr lang="ja-JP" altLang="en-US" sz="800" dirty="0"/>
              <a:t> </a:t>
            </a:r>
            <a:r>
              <a:rPr kumimoji="0" lang="ja-JP" altLang="en-US" sz="800" dirty="0" bmk=""/>
              <a:t>ホームページ</a:t>
            </a:r>
          </a:p>
        </p:txBody>
      </p:sp>
      <p:sp>
        <p:nvSpPr>
          <p:cNvPr id="4" name="正方形/長方形 3"/>
          <p:cNvSpPr/>
          <p:nvPr/>
        </p:nvSpPr>
        <p:spPr>
          <a:xfrm>
            <a:off x="344488" y="1556792"/>
            <a:ext cx="360040" cy="360040"/>
          </a:xfrm>
          <a:prstGeom prst="rect">
            <a:avLst/>
          </a:prstGeom>
          <a:solidFill>
            <a:srgbClr val="002060"/>
          </a:solidFill>
        </p:spPr>
        <p:txBody>
          <a:bodyPr wrap="square" rtlCol="0" anchor="ctr">
            <a:noAutofit/>
          </a:bodyPr>
          <a:lstStyle/>
          <a:p>
            <a:pPr algn="ctr" fontAlgn="ctr"/>
            <a:r>
              <a:rPr kumimoji="1" lang="en-US" altLang="ja-JP"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1</a:t>
            </a:r>
            <a:endParaRPr kumimoji="1" lang="ja-JP" altLang="en-US"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34" name="正方形/長方形 33"/>
          <p:cNvSpPr/>
          <p:nvPr/>
        </p:nvSpPr>
        <p:spPr>
          <a:xfrm>
            <a:off x="344488" y="4005064"/>
            <a:ext cx="360040" cy="360040"/>
          </a:xfrm>
          <a:prstGeom prst="rect">
            <a:avLst/>
          </a:prstGeom>
          <a:solidFill>
            <a:srgbClr val="002060"/>
          </a:solidFill>
        </p:spPr>
        <p:txBody>
          <a:bodyPr wrap="square" rtlCol="0" anchor="ctr">
            <a:noAutofit/>
          </a:bodyPr>
          <a:lstStyle/>
          <a:p>
            <a:pPr algn="ctr" fontAlgn="ctr"/>
            <a:r>
              <a:rPr kumimoji="1" lang="en-US" altLang="ja-JP"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3</a:t>
            </a:r>
            <a:endParaRPr kumimoji="1" lang="ja-JP" altLang="en-US"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5097016" y="1556792"/>
            <a:ext cx="360040" cy="360040"/>
          </a:xfrm>
          <a:prstGeom prst="rect">
            <a:avLst/>
          </a:prstGeom>
          <a:solidFill>
            <a:srgbClr val="002060"/>
          </a:solidFill>
        </p:spPr>
        <p:txBody>
          <a:bodyPr wrap="square" rtlCol="0" anchor="ctr">
            <a:noAutofit/>
          </a:bodyPr>
          <a:lstStyle/>
          <a:p>
            <a:pPr algn="ctr" fontAlgn="ctr"/>
            <a:r>
              <a:rPr kumimoji="1" lang="en-US" altLang="ja-JP"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2</a:t>
            </a:r>
            <a:endParaRPr kumimoji="1" lang="ja-JP" altLang="en-US"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41" name="正方形/長方形 40"/>
          <p:cNvSpPr/>
          <p:nvPr/>
        </p:nvSpPr>
        <p:spPr>
          <a:xfrm>
            <a:off x="5097016" y="4005064"/>
            <a:ext cx="360040" cy="360040"/>
          </a:xfrm>
          <a:prstGeom prst="rect">
            <a:avLst/>
          </a:prstGeom>
          <a:solidFill>
            <a:srgbClr val="002060"/>
          </a:solidFill>
        </p:spPr>
        <p:txBody>
          <a:bodyPr wrap="square" rtlCol="0" anchor="ctr">
            <a:noAutofit/>
          </a:bodyPr>
          <a:lstStyle/>
          <a:p>
            <a:pPr algn="ctr" fontAlgn="ctr"/>
            <a:r>
              <a:rPr kumimoji="1" lang="en-US" altLang="ja-JP"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4</a:t>
            </a:r>
            <a:endParaRPr kumimoji="1" lang="ja-JP" altLang="en-US"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42" name="正方形/長方形 41"/>
          <p:cNvSpPr/>
          <p:nvPr/>
        </p:nvSpPr>
        <p:spPr>
          <a:xfrm>
            <a:off x="6507958" y="5639248"/>
            <a:ext cx="160561" cy="160561"/>
          </a:xfrm>
          <a:prstGeom prst="rect">
            <a:avLst/>
          </a:prstGeom>
          <a:solidFill>
            <a:srgbClr val="002060"/>
          </a:solidFill>
        </p:spPr>
        <p:txBody>
          <a:bodyPr wrap="square" lIns="0" tIns="0" rIns="0" bIns="0" rtlCol="0" anchor="ctr">
            <a:noAutofit/>
          </a:bodyPr>
          <a:lstStyle/>
          <a:p>
            <a:pPr algn="ctr" fontAlgn="ctr"/>
            <a:r>
              <a:rPr kumimoji="1" lang="en-US" altLang="ja-JP" sz="10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1</a:t>
            </a:r>
            <a:endParaRPr kumimoji="1" lang="ja-JP" altLang="en-US" sz="10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43" name="正方形/長方形 42"/>
          <p:cNvSpPr/>
          <p:nvPr/>
        </p:nvSpPr>
        <p:spPr>
          <a:xfrm>
            <a:off x="6853239" y="5639248"/>
            <a:ext cx="160561" cy="160561"/>
          </a:xfrm>
          <a:prstGeom prst="rect">
            <a:avLst/>
          </a:prstGeom>
          <a:solidFill>
            <a:srgbClr val="002060"/>
          </a:solidFill>
        </p:spPr>
        <p:txBody>
          <a:bodyPr wrap="square" lIns="0" tIns="0" rIns="0" bIns="0" rtlCol="0" anchor="ctr">
            <a:noAutofit/>
          </a:bodyPr>
          <a:lstStyle/>
          <a:p>
            <a:pPr algn="ctr" fontAlgn="ctr"/>
            <a:r>
              <a:rPr kumimoji="1" lang="en-US" altLang="ja-JP" sz="10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3</a:t>
            </a:r>
            <a:endParaRPr kumimoji="1" lang="ja-JP" altLang="en-US" sz="10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6" name="1 つの角を丸めた四角形 5"/>
          <p:cNvSpPr/>
          <p:nvPr/>
        </p:nvSpPr>
        <p:spPr>
          <a:xfrm>
            <a:off x="5458316" y="1556792"/>
            <a:ext cx="4104456" cy="360040"/>
          </a:xfrm>
          <a:prstGeom prst="round1Rect">
            <a:avLst>
              <a:gd name="adj" fmla="val 32099"/>
            </a:avLst>
          </a:prstGeom>
          <a:solidFill>
            <a:srgbClr val="3D6AA7"/>
          </a:solidFill>
        </p:spPr>
        <p:txBody>
          <a:bodyPr wrap="square" rtlCol="0" anchor="ctr">
            <a:noAutofit/>
          </a:bodyPr>
          <a:lstStyle/>
          <a:p>
            <a:pPr fontAlgn="ctr"/>
            <a:r>
              <a:rPr lang="ja-JP" altLang="ja-JP" sz="1400" dirty="0">
                <a:solidFill>
                  <a:schemeClr val="bg1"/>
                </a:solidFill>
                <a:latin typeface="HGP創英角ｺﾞｼｯｸUB" panose="020B0900000000000000" pitchFamily="50" charset="-128"/>
                <a:ea typeface="HGP創英角ｺﾞｼｯｸUB" panose="020B0900000000000000" pitchFamily="50" charset="-128"/>
              </a:rPr>
              <a:t>付加価値税</a:t>
            </a:r>
          </a:p>
        </p:txBody>
      </p:sp>
      <p:sp>
        <p:nvSpPr>
          <p:cNvPr id="9" name="正方形/長方形 8"/>
          <p:cNvSpPr/>
          <p:nvPr/>
        </p:nvSpPr>
        <p:spPr>
          <a:xfrm>
            <a:off x="5183704" y="1988840"/>
            <a:ext cx="4320480" cy="1107996"/>
          </a:xfrm>
          <a:prstGeom prst="rect">
            <a:avLst/>
          </a:prstGeom>
        </p:spPr>
        <p:txBody>
          <a:bodyPr wrap="square">
            <a:spAutoFit/>
          </a:bodyPr>
          <a:lstStyle/>
          <a:p>
            <a:pPr marL="190500" indent="-190500" fontAlgn="ctr">
              <a:spcAft>
                <a:spcPts val="600"/>
              </a:spcAft>
              <a:buClr>
                <a:srgbClr val="5F8AC3"/>
              </a:buClr>
              <a:buFont typeface="Wingdings" panose="05000000000000000000" pitchFamily="2" charset="2"/>
              <a:buChar char="n"/>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基本は</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a:t>
            </a:r>
            <a:endParaRPr lang="en-US" altLang="ja-JP" sz="1400" b="1" dirty="0">
              <a:latin typeface="Arial Black" panose="020B0A04020102020204" pitchFamily="34" charset="0"/>
              <a:ea typeface="ＭＳ Ｐゴシック" panose="020B0600070205080204" pitchFamily="50" charset="-128"/>
              <a:cs typeface="Arial" panose="020B0604020202020204" pitchFamily="34" charset="0"/>
            </a:endParaRPr>
          </a:p>
          <a:p>
            <a:pPr marL="190500" indent="-190500" fontAlgn="ctr">
              <a:spcAft>
                <a:spcPts val="600"/>
              </a:spcAft>
              <a:buClr>
                <a:srgbClr val="5F8AC3"/>
              </a:buClr>
              <a:buFont typeface="Wingdings" panose="05000000000000000000" pitchFamily="2" charset="2"/>
              <a:buChar char="n"/>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特定の医薬品、医療製品等</a:t>
            </a:r>
            <a:r>
              <a:rPr lang="ja-JP" altLang="ja-JP" sz="1400" b="1" dirty="0">
                <a:latin typeface="Arial" panose="020B0604020202020204" pitchFamily="34" charset="0"/>
                <a:ea typeface="ＭＳ Ｐゴシック" panose="020B0600070205080204" pitchFamily="50" charset="-128"/>
                <a:cs typeface="Arial" panose="020B0604020202020204" pitchFamily="34" charset="0"/>
              </a:rPr>
              <a:t>の税率は</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10%</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fontAlgn="ctr">
              <a:spcAft>
                <a:spcPts val="600"/>
              </a:spcAft>
              <a:buClr>
                <a:srgbClr val="5F8AC3"/>
              </a:buClr>
              <a:buFont typeface="Wingdings" panose="05000000000000000000" pitchFamily="2" charset="2"/>
              <a:buChar char="n"/>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必要不可欠な医療機器や医療サービス、教育サービス、銀行サービス等の付加価値税は免除されている</a:t>
            </a:r>
          </a:p>
        </p:txBody>
      </p:sp>
      <p:sp>
        <p:nvSpPr>
          <p:cNvPr id="20" name="二等辺三角形 19"/>
          <p:cNvSpPr/>
          <p:nvPr/>
        </p:nvSpPr>
        <p:spPr>
          <a:xfrm rot="5400000">
            <a:off x="2720752" y="2267580"/>
            <a:ext cx="720080" cy="432048"/>
          </a:xfrm>
          <a:prstGeom prst="triangle">
            <a:avLst/>
          </a:prstGeom>
          <a:gradFill flip="none" rotWithShape="1">
            <a:gsLst>
              <a:gs pos="0">
                <a:srgbClr val="868686"/>
              </a:gs>
              <a:gs pos="100000">
                <a:schemeClr val="bg1">
                  <a:alpha val="0"/>
                </a:schemeClr>
              </a:gs>
            </a:gsLst>
            <a:lin ang="5400000" scaled="1"/>
            <a:tileRect/>
          </a:gradFill>
        </p:spPr>
        <p:txBody>
          <a:bodyPr wrap="square" rtlCol="0" anchor="ctr">
            <a:noAutofit/>
          </a:bodyPr>
          <a:lstStyle/>
          <a:p>
            <a:pPr algn="ctr" font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1 つの角を丸めた四角形 14"/>
          <p:cNvSpPr/>
          <p:nvPr/>
        </p:nvSpPr>
        <p:spPr>
          <a:xfrm>
            <a:off x="704528" y="1556792"/>
            <a:ext cx="4104456" cy="360040"/>
          </a:xfrm>
          <a:prstGeom prst="round1Rect">
            <a:avLst>
              <a:gd name="adj" fmla="val 32099"/>
            </a:avLst>
          </a:prstGeom>
          <a:solidFill>
            <a:srgbClr val="3D6AA7"/>
          </a:solidFill>
        </p:spPr>
        <p:txBody>
          <a:bodyPr wrap="square" rtlCol="0" anchor="ctr">
            <a:noAutofit/>
          </a:bodyPr>
          <a:lstStyle/>
          <a:p>
            <a:pP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rPr>
              <a:t>法人税</a:t>
            </a:r>
          </a:p>
        </p:txBody>
      </p:sp>
      <p:sp>
        <p:nvSpPr>
          <p:cNvPr id="17" name="正方形/長方形 16"/>
          <p:cNvSpPr/>
          <p:nvPr/>
        </p:nvSpPr>
        <p:spPr>
          <a:xfrm>
            <a:off x="488504" y="1988840"/>
            <a:ext cx="1813317" cy="307777"/>
          </a:xfrm>
          <a:prstGeom prst="rect">
            <a:avLst/>
          </a:prstGeom>
        </p:spPr>
        <p:txBody>
          <a:bodyPr wrap="none">
            <a:spAutoFit/>
          </a:bodyPr>
          <a:lstStyle/>
          <a:p>
            <a:pPr marL="190500" indent="-190500" fontAlgn="ctr">
              <a:spcAft>
                <a:spcPts val="600"/>
              </a:spcAft>
              <a:buClr>
                <a:srgbClr val="5F8AC3"/>
              </a:buClr>
              <a:buFont typeface="Wingdings" panose="05000000000000000000" pitchFamily="2" charset="2"/>
              <a:buChar char="n"/>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企業利潤税は</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正方形/長方形 17"/>
          <p:cNvSpPr/>
          <p:nvPr/>
        </p:nvSpPr>
        <p:spPr>
          <a:xfrm>
            <a:off x="704528" y="2232447"/>
            <a:ext cx="2376264" cy="509627"/>
          </a:xfrm>
          <a:prstGeom prst="rect">
            <a:avLst/>
          </a:prstGeom>
        </p:spPr>
        <p:txBody>
          <a:bodyPr wrap="square">
            <a:spAutoFit/>
          </a:bodyPr>
          <a:lstStyle/>
          <a:p>
            <a:pPr fontAlgn="ctr">
              <a:lnSpc>
                <a:spcPct val="113000"/>
              </a:lnSpc>
            </a:pPr>
            <a:r>
              <a:rPr lang="ja-JP" altLang="en-US" sz="1200" dirty="0"/>
              <a:t>うち、</a:t>
            </a:r>
            <a:r>
              <a:rPr lang="en-US" altLang="ja-JP" sz="1200" dirty="0"/>
              <a:t>2%</a:t>
            </a:r>
            <a:r>
              <a:rPr lang="ja-JP" altLang="ja-JP" sz="1200" dirty="0"/>
              <a:t>が連邦政府予算、</a:t>
            </a:r>
            <a:br>
              <a:rPr lang="en-US" altLang="ja-JP" sz="1200" dirty="0"/>
            </a:br>
            <a:r>
              <a:rPr lang="ja-JP" altLang="ja-JP" sz="1200" dirty="0"/>
              <a:t>残りは地方政府予算に割り当て</a:t>
            </a:r>
            <a:r>
              <a:rPr lang="ja-JP" altLang="en-US" sz="1200" baseline="30000" dirty="0"/>
              <a:t>注）</a:t>
            </a:r>
          </a:p>
        </p:txBody>
      </p:sp>
      <p:sp>
        <p:nvSpPr>
          <p:cNvPr id="19" name="正方形/長方形 18"/>
          <p:cNvSpPr/>
          <p:nvPr/>
        </p:nvSpPr>
        <p:spPr>
          <a:xfrm>
            <a:off x="560512" y="2852936"/>
            <a:ext cx="4248472" cy="430887"/>
          </a:xfrm>
          <a:prstGeom prst="rect">
            <a:avLst/>
          </a:prstGeom>
        </p:spPr>
        <p:txBody>
          <a:bodyPr wrap="square" lIns="0">
            <a:spAutoFit/>
          </a:bodyPr>
          <a:lstStyle/>
          <a:p>
            <a:pPr marL="180975" indent="-180975" fontAlgn="ctr"/>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納税者が外国組織である場合、以下</a:t>
            </a:r>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種類に分類され、資産や</a:t>
            </a:r>
            <a:br>
              <a:rPr lang="en-US" altLang="ja-JP" sz="11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取引、配当金などに対して、課税を受けることがある</a:t>
            </a:r>
          </a:p>
        </p:txBody>
      </p:sp>
      <p:sp>
        <p:nvSpPr>
          <p:cNvPr id="23" name="角丸四角形 22"/>
          <p:cNvSpPr/>
          <p:nvPr/>
        </p:nvSpPr>
        <p:spPr>
          <a:xfrm>
            <a:off x="776536" y="3306190"/>
            <a:ext cx="1224136" cy="504056"/>
          </a:xfrm>
          <a:prstGeom prst="roundRect">
            <a:avLst/>
          </a:prstGeom>
          <a:solidFill>
            <a:srgbClr val="CCDAEC"/>
          </a:solidFill>
        </p:spPr>
        <p:txBody>
          <a:bodyPr wrap="square" lIns="36000" rIns="36000" rtlCol="0" anchor="ctr">
            <a:noAutofit/>
          </a:bodyPr>
          <a:lstStyle/>
          <a:p>
            <a:pPr marL="152400" indent="-152400" algn="just" fontAlgn="ctr"/>
            <a:r>
              <a:rPr lang="en-US" altLang="ja-JP" sz="950" dirty="0">
                <a:solidFill>
                  <a:srgbClr val="000000"/>
                </a:solidFill>
                <a:latin typeface="ＭＳ Ｐゴシック" panose="020B0600070205080204" pitchFamily="50" charset="-128"/>
                <a:ea typeface="ＭＳ Ｐゴシック" panose="020B0600070205080204" pitchFamily="50" charset="-128"/>
              </a:rPr>
              <a:t>	</a:t>
            </a:r>
            <a:r>
              <a:rPr lang="ja-JP" altLang="ja-JP" sz="950" dirty="0">
                <a:solidFill>
                  <a:srgbClr val="000000"/>
                </a:solidFill>
                <a:latin typeface="ＭＳ Ｐゴシック" panose="020B0600070205080204" pitchFamily="50" charset="-128"/>
                <a:ea typeface="ＭＳ Ｐゴシック" panose="020B0600070205080204" pitchFamily="50" charset="-128"/>
              </a:rPr>
              <a:t>ロシア国内法に基づき設立された外資企業</a:t>
            </a:r>
            <a:endParaRPr lang="en-US" altLang="ja-JP" sz="950" dirty="0">
              <a:solidFill>
                <a:srgbClr val="000000"/>
              </a:solidFill>
              <a:latin typeface="ＭＳ Ｐゴシック" panose="020B0600070205080204" pitchFamily="50" charset="-128"/>
              <a:ea typeface="ＭＳ Ｐゴシック" panose="020B0600070205080204" pitchFamily="50" charset="-128"/>
            </a:endParaRPr>
          </a:p>
        </p:txBody>
      </p:sp>
      <p:sp>
        <p:nvSpPr>
          <p:cNvPr id="24" name="角丸四角形 23"/>
          <p:cNvSpPr/>
          <p:nvPr/>
        </p:nvSpPr>
        <p:spPr>
          <a:xfrm>
            <a:off x="2110780" y="3306190"/>
            <a:ext cx="1224136" cy="504056"/>
          </a:xfrm>
          <a:prstGeom prst="roundRect">
            <a:avLst/>
          </a:prstGeom>
          <a:solidFill>
            <a:srgbClr val="CCDAEC"/>
          </a:solidFill>
        </p:spPr>
        <p:txBody>
          <a:bodyPr wrap="square" lIns="36000" rIns="36000" rtlCol="0" anchor="ctr">
            <a:noAutofit/>
          </a:bodyPr>
          <a:lstStyle/>
          <a:p>
            <a:pPr marL="152400" lvl="0" indent="-152400" algn="just" fontAlgn="ctr"/>
            <a:r>
              <a:rPr lang="en-US" altLang="ja-JP" sz="950" dirty="0">
                <a:solidFill>
                  <a:srgbClr val="000000"/>
                </a:solidFill>
                <a:latin typeface="ＭＳ Ｐゴシック" panose="020B0600070205080204" pitchFamily="50" charset="-128"/>
                <a:ea typeface="ＭＳ Ｐゴシック" panose="020B0600070205080204" pitchFamily="50" charset="-128"/>
              </a:rPr>
              <a:t>	</a:t>
            </a:r>
            <a:r>
              <a:rPr lang="ja-JP" altLang="ja-JP" sz="950" dirty="0">
                <a:solidFill>
                  <a:srgbClr val="000000"/>
                </a:solidFill>
                <a:latin typeface="ＭＳ Ｐゴシック" panose="020B0600070205080204" pitchFamily="50" charset="-128"/>
                <a:ea typeface="ＭＳ Ｐゴシック" panose="020B0600070205080204" pitchFamily="50" charset="-128"/>
              </a:rPr>
              <a:t>ロシア国内において恒久的施設を有する外国組織</a:t>
            </a:r>
            <a:endParaRPr lang="en-US" altLang="ja-JP" sz="950" dirty="0">
              <a:solidFill>
                <a:srgbClr val="000000"/>
              </a:solidFill>
              <a:latin typeface="ＭＳ Ｐゴシック" panose="020B0600070205080204" pitchFamily="50" charset="-128"/>
              <a:ea typeface="ＭＳ Ｐゴシック" panose="020B0600070205080204" pitchFamily="50" charset="-128"/>
            </a:endParaRPr>
          </a:p>
        </p:txBody>
      </p:sp>
      <p:sp>
        <p:nvSpPr>
          <p:cNvPr id="25" name="角丸四角形 24"/>
          <p:cNvSpPr/>
          <p:nvPr/>
        </p:nvSpPr>
        <p:spPr>
          <a:xfrm>
            <a:off x="3440832" y="3306190"/>
            <a:ext cx="1224136" cy="504056"/>
          </a:xfrm>
          <a:prstGeom prst="roundRect">
            <a:avLst/>
          </a:prstGeom>
          <a:solidFill>
            <a:srgbClr val="CCDAEC"/>
          </a:solidFill>
        </p:spPr>
        <p:txBody>
          <a:bodyPr wrap="square" lIns="36000" rIns="36000" rtlCol="0" anchor="ctr">
            <a:noAutofit/>
          </a:bodyPr>
          <a:lstStyle/>
          <a:p>
            <a:pPr marL="152400" lvl="1" indent="-152400" algn="just" fontAlgn="ctr"/>
            <a:r>
              <a:rPr lang="en-US" altLang="ja-JP" sz="950" dirty="0">
                <a:solidFill>
                  <a:srgbClr val="000000"/>
                </a:solidFill>
                <a:latin typeface="ＭＳ Ｐゴシック" panose="020B0600070205080204" pitchFamily="50" charset="-128"/>
                <a:ea typeface="ＭＳ Ｐゴシック" panose="020B0600070205080204" pitchFamily="50" charset="-128"/>
              </a:rPr>
              <a:t>	</a:t>
            </a:r>
            <a:r>
              <a:rPr lang="ja-JP" altLang="ja-JP" sz="950" dirty="0">
                <a:solidFill>
                  <a:srgbClr val="000000"/>
                </a:solidFill>
                <a:latin typeface="ＭＳ Ｐゴシック" panose="020B0600070205080204" pitchFamily="50" charset="-128"/>
                <a:ea typeface="ＭＳ Ｐゴシック" panose="020B0600070205080204" pitchFamily="50" charset="-128"/>
              </a:rPr>
              <a:t>ロシア国内の源泉から所得を取得する外国組織</a:t>
            </a:r>
            <a:endParaRPr lang="ja-JP" altLang="en-US" sz="950" dirty="0">
              <a:solidFill>
                <a:srgbClr val="000000"/>
              </a:solidFill>
              <a:latin typeface="ＭＳ Ｐゴシック" panose="020B0600070205080204" pitchFamily="50" charset="-128"/>
              <a:ea typeface="ＭＳ Ｐゴシック" panose="020B0600070205080204" pitchFamily="50" charset="-128"/>
            </a:endParaRPr>
          </a:p>
        </p:txBody>
      </p:sp>
      <p:sp>
        <p:nvSpPr>
          <p:cNvPr id="26" name="片側の 2 つの角を丸めた四角形 25"/>
          <p:cNvSpPr/>
          <p:nvPr/>
        </p:nvSpPr>
        <p:spPr>
          <a:xfrm rot="16200000">
            <a:off x="1944183" y="3472791"/>
            <a:ext cx="504056" cy="170858"/>
          </a:xfrm>
          <a:prstGeom prst="round2SameRect">
            <a:avLst>
              <a:gd name="adj1" fmla="val 35773"/>
              <a:gd name="adj2" fmla="val 0"/>
            </a:avLst>
          </a:prstGeom>
          <a:solidFill>
            <a:srgbClr val="83A4D1"/>
          </a:solidFill>
        </p:spPr>
        <p:txBody>
          <a:bodyPr vert="vert" wrap="square" lIns="0" tIns="0" rIns="0" bIns="0" rtlCol="0" anchor="ctr">
            <a:noAutofit/>
          </a:bodyPr>
          <a:lstStyle/>
          <a:p>
            <a:pPr algn="ctr" font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2</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27" name="片側の 2 つの角を丸めた四角形 26"/>
          <p:cNvSpPr/>
          <p:nvPr/>
        </p:nvSpPr>
        <p:spPr>
          <a:xfrm rot="16200000">
            <a:off x="609939" y="3472792"/>
            <a:ext cx="504056" cy="170856"/>
          </a:xfrm>
          <a:prstGeom prst="round2SameRect">
            <a:avLst>
              <a:gd name="adj1" fmla="val 35773"/>
              <a:gd name="adj2" fmla="val 0"/>
            </a:avLst>
          </a:prstGeom>
          <a:solidFill>
            <a:srgbClr val="83A4D1"/>
          </a:solidFill>
        </p:spPr>
        <p:txBody>
          <a:bodyPr vert="vert" wrap="square" lIns="0" tIns="0" rIns="0" bIns="0" rtlCol="0" anchor="ctr">
            <a:noAutofit/>
          </a:bodyPr>
          <a:lstStyle/>
          <a:p>
            <a:pPr algn="ctr" font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1</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28" name="片側の 2 つの角を丸めた四角形 27"/>
          <p:cNvSpPr/>
          <p:nvPr/>
        </p:nvSpPr>
        <p:spPr>
          <a:xfrm rot="16200000">
            <a:off x="3274235" y="3472790"/>
            <a:ext cx="504056" cy="170857"/>
          </a:xfrm>
          <a:prstGeom prst="round2SameRect">
            <a:avLst>
              <a:gd name="adj1" fmla="val 35773"/>
              <a:gd name="adj2" fmla="val 0"/>
            </a:avLst>
          </a:prstGeom>
          <a:solidFill>
            <a:srgbClr val="83A4D1"/>
          </a:solidFill>
        </p:spPr>
        <p:txBody>
          <a:bodyPr vert="vert" wrap="square" lIns="0" tIns="0" rIns="0" bIns="0" rtlCol="0" anchor="ctr">
            <a:noAutofit/>
          </a:bodyPr>
          <a:lstStyle/>
          <a:p>
            <a:pPr algn="ctr" font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3</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5" name="TextBox 4">
            <a:extLst>
              <a:ext uri="{FF2B5EF4-FFF2-40B4-BE49-F238E27FC236}">
                <a16:creationId xmlns:a16="http://schemas.microsoft.com/office/drawing/2014/main" id="{5E32431E-4CC7-48CB-BE0B-5AE9BB1D7D76}"/>
              </a:ext>
            </a:extLst>
          </p:cNvPr>
          <p:cNvSpPr txBox="1"/>
          <p:nvPr/>
        </p:nvSpPr>
        <p:spPr>
          <a:xfrm>
            <a:off x="3252095" y="1988840"/>
            <a:ext cx="1484881" cy="892552"/>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200" dirty="0"/>
              <a:t>優遇税制を受けられる場合においても、</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最低税率は原則</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12.5</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endParaRPr lang="en-US" sz="1400" b="1"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678259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5F1C6C7B-5882-4B7B-BDB1-E1D406CED75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14" name="Object 13" hidden="1">
                        <a:extLst>
                          <a:ext uri="{FF2B5EF4-FFF2-40B4-BE49-F238E27FC236}">
                            <a16:creationId xmlns:a16="http://schemas.microsoft.com/office/drawing/2014/main" id="{5F1C6C7B-5882-4B7B-BDB1-E1D406CED75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p:txBody>
          <a:bodyPr vert="horz"/>
          <a:lstStyle/>
          <a:p>
            <a:r>
              <a:rPr lang="ja-JP" altLang="en-US" dirty="0"/>
              <a:t>ロシア／一般概況／規制</a:t>
            </a:r>
            <a:endParaRPr kumimoji="1" lang="ja-JP" altLang="en-US" dirty="0"/>
          </a:p>
        </p:txBody>
      </p:sp>
      <p:sp>
        <p:nvSpPr>
          <p:cNvPr id="4" name="テキスト プレースホルダー 3"/>
          <p:cNvSpPr>
            <a:spLocks noGrp="1"/>
          </p:cNvSpPr>
          <p:nvPr>
            <p:ph type="body" sz="quarter" idx="15"/>
          </p:nvPr>
        </p:nvSpPr>
        <p:spPr/>
        <p:txBody>
          <a:bodyPr/>
          <a:lstStyle/>
          <a:p>
            <a:r>
              <a:rPr kumimoji="1" lang="ja-JP" altLang="en-US" dirty="0"/>
              <a:t>外貨持出規制</a:t>
            </a:r>
          </a:p>
        </p:txBody>
      </p:sp>
      <p:sp>
        <p:nvSpPr>
          <p:cNvPr id="7" name="テキスト ボックス 6"/>
          <p:cNvSpPr txBox="1"/>
          <p:nvPr/>
        </p:nvSpPr>
        <p:spPr>
          <a:xfrm>
            <a:off x="187437" y="975422"/>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b="0" i="0" dirty="0">
                <a:effectLst/>
              </a:rPr>
              <a:t>ロシア連邦を仕向地とする支払手段（銀行券及び政府紙幣に限る）及び貴金属の輸出（日本からロシアへの持ち込み）については、一部の場合を除き</a:t>
            </a:r>
            <a:r>
              <a:rPr lang="ja-JP" altLang="en-US" sz="1400" b="1" i="0" dirty="0">
                <a:effectLst/>
              </a:rPr>
              <a:t>財務大臣（税関長）の許可を受ける義務が課されている。</a:t>
            </a:r>
            <a:endParaRPr lang="en-US" altLang="ja-JP" sz="1400" b="1" i="0" dirty="0">
              <a:effectLst/>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b="0" i="0" dirty="0">
                <a:effectLst/>
              </a:rPr>
              <a:t>ロシア連邦税関庁によれば、</a:t>
            </a:r>
            <a:r>
              <a:rPr lang="en-US" altLang="ja-JP" sz="1400" b="0" i="0" dirty="0">
                <a:effectLst/>
              </a:rPr>
              <a:t>2022</a:t>
            </a:r>
            <a:r>
              <a:rPr lang="ja-JP" altLang="en-US" sz="1400" b="0" i="0" dirty="0">
                <a:effectLst/>
              </a:rPr>
              <a:t>年</a:t>
            </a:r>
            <a:r>
              <a:rPr lang="en-US" altLang="ja-JP" sz="1400" b="0" i="0" dirty="0">
                <a:effectLst/>
              </a:rPr>
              <a:t>3</a:t>
            </a:r>
            <a:r>
              <a:rPr lang="ja-JP" altLang="en-US" sz="1400" b="0" i="0" dirty="0">
                <a:effectLst/>
              </a:rPr>
              <a:t>月に発表された制限措置により、ロシア出国前に税関申告を行っても</a:t>
            </a:r>
            <a:r>
              <a:rPr lang="en-US" altLang="ja-JP" sz="1400" b="1" i="0" dirty="0">
                <a:effectLst/>
              </a:rPr>
              <a:t>1</a:t>
            </a:r>
            <a:r>
              <a:rPr lang="ja-JP" altLang="en-US" sz="1400" b="1" i="0" dirty="0">
                <a:effectLst/>
              </a:rPr>
              <a:t>万</a:t>
            </a:r>
            <a:r>
              <a:rPr lang="en-US" altLang="ja-JP" sz="1400" b="1" i="0" dirty="0">
                <a:effectLst/>
              </a:rPr>
              <a:t>US$</a:t>
            </a:r>
            <a:r>
              <a:rPr lang="ja-JP" altLang="en-US" sz="1400" b="1" i="0" dirty="0">
                <a:effectLst/>
              </a:rPr>
              <a:t>を超える外貨現金等は持ち出せない。</a:t>
            </a:r>
            <a:r>
              <a:rPr lang="en-US" altLang="ja-JP" sz="1400" b="1" i="0" baseline="30000" dirty="0">
                <a:effectLst/>
              </a:rPr>
              <a:t>1</a:t>
            </a:r>
            <a:r>
              <a:rPr lang="en-US" altLang="ja-JP" sz="1400" b="1" i="0" dirty="0">
                <a:effectLst/>
              </a:rPr>
              <a:t> </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5" name="Group 14">
            <a:extLst>
              <a:ext uri="{FF2B5EF4-FFF2-40B4-BE49-F238E27FC236}">
                <a16:creationId xmlns:a16="http://schemas.microsoft.com/office/drawing/2014/main" id="{A5197122-CCE2-4618-994A-120AEBAE6D86}"/>
              </a:ext>
            </a:extLst>
          </p:cNvPr>
          <p:cNvGrpSpPr/>
          <p:nvPr/>
        </p:nvGrpSpPr>
        <p:grpSpPr>
          <a:xfrm>
            <a:off x="776536" y="5939056"/>
            <a:ext cx="8568952" cy="396999"/>
            <a:chOff x="776536" y="5589244"/>
            <a:chExt cx="8568952" cy="936105"/>
          </a:xfrm>
        </p:grpSpPr>
        <p:sp>
          <p:nvSpPr>
            <p:cNvPr id="35" name="円/楕円 34"/>
            <p:cNvSpPr/>
            <p:nvPr/>
          </p:nvSpPr>
          <p:spPr>
            <a:xfrm>
              <a:off x="848544" y="5589244"/>
              <a:ext cx="8424936" cy="936105"/>
            </a:xfrm>
            <a:prstGeom prst="ellipse">
              <a:avLst/>
            </a:prstGeom>
            <a:gradFill flip="none" rotWithShape="1">
              <a:gsLst>
                <a:gs pos="0">
                  <a:srgbClr val="FB8265"/>
                </a:gs>
                <a:gs pos="100000">
                  <a:schemeClr val="bg1">
                    <a:alpha val="0"/>
                  </a:schemeClr>
                </a:gs>
              </a:gsLst>
              <a:path path="shape">
                <a:fillToRect l="50000" t="50000" r="50000" b="50000"/>
              </a:path>
              <a:tileRect/>
            </a:gradFill>
          </p:spPr>
          <p:txBody>
            <a:bodyPr wrap="none" anchor="ctr" anchorCtr="0">
              <a:noAutofit/>
            </a:bodyPr>
            <a:lstStyle/>
            <a:p>
              <a:pPr algn="ctr"/>
              <a:endParaRPr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5" name="正方形/長方形 4"/>
            <p:cNvSpPr/>
            <p:nvPr/>
          </p:nvSpPr>
          <p:spPr>
            <a:xfrm>
              <a:off x="776536" y="5733256"/>
              <a:ext cx="8568952" cy="758989"/>
            </a:xfrm>
            <a:prstGeom prst="rect">
              <a:avLst/>
            </a:prstGeom>
          </p:spPr>
          <p:txBody>
            <a:bodyPr anchor="ctr" anchorCtr="0">
              <a:noAutofit/>
            </a:bodyPr>
            <a:lstStyle/>
            <a:p>
              <a:pPr algn="ctr"/>
              <a:r>
                <a:rPr lang="ja-JP" altLang="en-US" sz="1400" dirty="0">
                  <a:latin typeface="HGP創英角ｺﾞｼｯｸUB" panose="020B0900000000000000" pitchFamily="50" charset="-128"/>
                  <a:ea typeface="HGP創英角ｺﾞｼｯｸUB" panose="020B0900000000000000" pitchFamily="50" charset="-128"/>
                </a:rPr>
                <a:t>上記を守らなかった場合、没収、罰金、もしくは刑事罰が科されることがある。</a:t>
              </a:r>
            </a:p>
          </p:txBody>
        </p:sp>
      </p:grpSp>
      <p:sp>
        <p:nvSpPr>
          <p:cNvPr id="41" name="テキスト ボックス 40"/>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在ロシア日本大使館ホームページ</a:t>
            </a:r>
            <a:endParaRPr lang="en-US" altLang="ja-JP" sz="800" dirty="0"/>
          </a:p>
        </p:txBody>
      </p:sp>
      <p:sp>
        <p:nvSpPr>
          <p:cNvPr id="2" name="4. Footnote">
            <a:extLst>
              <a:ext uri="{FF2B5EF4-FFF2-40B4-BE49-F238E27FC236}">
                <a16:creationId xmlns:a16="http://schemas.microsoft.com/office/drawing/2014/main" id="{8608CAC9-4A8E-4291-805C-EF9F17EC7014}"/>
              </a:ext>
            </a:extLst>
          </p:cNvPr>
          <p:cNvSpPr txBox="1"/>
          <p:nvPr>
            <p:custDataLst>
              <p:tags r:id="rId2"/>
            </p:custDataLst>
          </p:nvPr>
        </p:nvSpPr>
        <p:spPr>
          <a:xfrm>
            <a:off x="219007" y="6385683"/>
            <a:ext cx="9285628" cy="123111"/>
          </a:xfrm>
          <a:prstGeom prst="rect">
            <a:avLst/>
          </a:prstGeom>
          <a:noFill/>
        </p:spPr>
        <p:txBody>
          <a:bodyPr vert="horz" wrap="square" lIns="0" tIns="0" rIns="0" bIns="0" rtlCol="0" anchor="b" anchorCtr="0">
            <a:spAutoFit/>
          </a:bodyPr>
          <a:lstStyle/>
          <a:p>
            <a:pPr marL="203200" indent="-212725"/>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制限には外貨建ての金融商品も含まれており、金額の計算にあたっては、持出し日のロシア中央銀行の公式為替レートが適用される</a:t>
            </a:r>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7" name="Group 46">
            <a:extLst>
              <a:ext uri="{FF2B5EF4-FFF2-40B4-BE49-F238E27FC236}">
                <a16:creationId xmlns:a16="http://schemas.microsoft.com/office/drawing/2014/main" id="{92C06C84-8A68-4DD7-94CE-CF4F5BD0E088}"/>
              </a:ext>
            </a:extLst>
          </p:cNvPr>
          <p:cNvGrpSpPr/>
          <p:nvPr/>
        </p:nvGrpSpPr>
        <p:grpSpPr>
          <a:xfrm>
            <a:off x="200471" y="2132856"/>
            <a:ext cx="9505058" cy="3714635"/>
            <a:chOff x="200471" y="1988840"/>
            <a:chExt cx="9505058" cy="4086098"/>
          </a:xfrm>
        </p:grpSpPr>
        <p:sp>
          <p:nvSpPr>
            <p:cNvPr id="39" name="角丸四角形 38"/>
            <p:cNvSpPr/>
            <p:nvPr/>
          </p:nvSpPr>
          <p:spPr>
            <a:xfrm>
              <a:off x="560512" y="2405698"/>
              <a:ext cx="1296144" cy="1800200"/>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40" name="角丸四角形 39"/>
            <p:cNvSpPr/>
            <p:nvPr/>
          </p:nvSpPr>
          <p:spPr>
            <a:xfrm>
              <a:off x="560512" y="4277906"/>
              <a:ext cx="1296144" cy="1764000"/>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grpSp>
          <p:nvGrpSpPr>
            <p:cNvPr id="21" name="Group 4"/>
            <p:cNvGrpSpPr>
              <a:grpSpLocks noChangeAspect="1"/>
            </p:cNvGrpSpPr>
            <p:nvPr/>
          </p:nvGrpSpPr>
          <p:grpSpPr bwMode="auto">
            <a:xfrm>
              <a:off x="5025008" y="3252376"/>
              <a:ext cx="4498512" cy="2822562"/>
              <a:chOff x="-647" y="1570"/>
              <a:chExt cx="2906" cy="1633"/>
            </a:xfrm>
          </p:grpSpPr>
          <p:sp>
            <p:nvSpPr>
              <p:cNvPr id="22" name="Freeform 5"/>
              <p:cNvSpPr>
                <a:spLocks/>
              </p:cNvSpPr>
              <p:nvPr/>
            </p:nvSpPr>
            <p:spPr bwMode="auto">
              <a:xfrm>
                <a:off x="509" y="1570"/>
                <a:ext cx="105" cy="91"/>
              </a:xfrm>
              <a:custGeom>
                <a:avLst/>
                <a:gdLst>
                  <a:gd name="T0" fmla="*/ 35 w 105"/>
                  <a:gd name="T1" fmla="*/ 91 h 91"/>
                  <a:gd name="T2" fmla="*/ 70 w 105"/>
                  <a:gd name="T3" fmla="*/ 91 h 91"/>
                  <a:gd name="T4" fmla="*/ 70 w 105"/>
                  <a:gd name="T5" fmla="*/ 91 h 91"/>
                  <a:gd name="T6" fmla="*/ 105 w 105"/>
                  <a:gd name="T7" fmla="*/ 91 h 91"/>
                  <a:gd name="T8" fmla="*/ 105 w 105"/>
                  <a:gd name="T9" fmla="*/ 45 h 91"/>
                  <a:gd name="T10" fmla="*/ 105 w 105"/>
                  <a:gd name="T11" fmla="*/ 45 h 91"/>
                  <a:gd name="T12" fmla="*/ 105 w 105"/>
                  <a:gd name="T13" fmla="*/ 0 h 91"/>
                  <a:gd name="T14" fmla="*/ 70 w 105"/>
                  <a:gd name="T15" fmla="*/ 0 h 91"/>
                  <a:gd name="T16" fmla="*/ 70 w 105"/>
                  <a:gd name="T17" fmla="*/ 0 h 91"/>
                  <a:gd name="T18" fmla="*/ 35 w 105"/>
                  <a:gd name="T19" fmla="*/ 0 h 91"/>
                  <a:gd name="T20" fmla="*/ 35 w 105"/>
                  <a:gd name="T21" fmla="*/ 45 h 91"/>
                  <a:gd name="T22" fmla="*/ 0 w 105"/>
                  <a:gd name="T23" fmla="*/ 45 h 91"/>
                  <a:gd name="T24" fmla="*/ 0 w 105"/>
                  <a:gd name="T25" fmla="*/ 91 h 91"/>
                  <a:gd name="T26" fmla="*/ 35 w 105"/>
                  <a:gd name="T27" fmla="*/ 91 h 91"/>
                  <a:gd name="T28" fmla="*/ 35 w 105"/>
                  <a:gd name="T29"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91">
                    <a:moveTo>
                      <a:pt x="35" y="91"/>
                    </a:moveTo>
                    <a:lnTo>
                      <a:pt x="70" y="91"/>
                    </a:lnTo>
                    <a:lnTo>
                      <a:pt x="70" y="91"/>
                    </a:lnTo>
                    <a:lnTo>
                      <a:pt x="105" y="91"/>
                    </a:lnTo>
                    <a:lnTo>
                      <a:pt x="105" y="45"/>
                    </a:lnTo>
                    <a:lnTo>
                      <a:pt x="105" y="45"/>
                    </a:lnTo>
                    <a:lnTo>
                      <a:pt x="105" y="0"/>
                    </a:lnTo>
                    <a:lnTo>
                      <a:pt x="70" y="0"/>
                    </a:lnTo>
                    <a:lnTo>
                      <a:pt x="70" y="0"/>
                    </a:lnTo>
                    <a:lnTo>
                      <a:pt x="35" y="0"/>
                    </a:lnTo>
                    <a:lnTo>
                      <a:pt x="35" y="45"/>
                    </a:lnTo>
                    <a:lnTo>
                      <a:pt x="0" y="45"/>
                    </a:lnTo>
                    <a:lnTo>
                      <a:pt x="0" y="91"/>
                    </a:lnTo>
                    <a:lnTo>
                      <a:pt x="35" y="91"/>
                    </a:lnTo>
                    <a:lnTo>
                      <a:pt x="35" y="91"/>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6"/>
              <p:cNvSpPr>
                <a:spLocks/>
              </p:cNvSpPr>
              <p:nvPr/>
            </p:nvSpPr>
            <p:spPr bwMode="auto">
              <a:xfrm>
                <a:off x="648" y="1615"/>
                <a:ext cx="70" cy="46"/>
              </a:xfrm>
              <a:custGeom>
                <a:avLst/>
                <a:gdLst>
                  <a:gd name="T0" fmla="*/ 35 w 70"/>
                  <a:gd name="T1" fmla="*/ 46 h 46"/>
                  <a:gd name="T2" fmla="*/ 70 w 70"/>
                  <a:gd name="T3" fmla="*/ 46 h 46"/>
                  <a:gd name="T4" fmla="*/ 70 w 70"/>
                  <a:gd name="T5" fmla="*/ 0 h 46"/>
                  <a:gd name="T6" fmla="*/ 35 w 70"/>
                  <a:gd name="T7" fmla="*/ 0 h 46"/>
                  <a:gd name="T8" fmla="*/ 35 w 70"/>
                  <a:gd name="T9" fmla="*/ 0 h 46"/>
                  <a:gd name="T10" fmla="*/ 0 w 70"/>
                  <a:gd name="T11" fmla="*/ 0 h 46"/>
                  <a:gd name="T12" fmla="*/ 0 w 70"/>
                  <a:gd name="T13" fmla="*/ 46 h 46"/>
                  <a:gd name="T14" fmla="*/ 35 w 70"/>
                  <a:gd name="T15" fmla="*/ 46 h 46"/>
                  <a:gd name="T16" fmla="*/ 35 w 70"/>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46">
                    <a:moveTo>
                      <a:pt x="35" y="46"/>
                    </a:moveTo>
                    <a:lnTo>
                      <a:pt x="70" y="46"/>
                    </a:lnTo>
                    <a:lnTo>
                      <a:pt x="70" y="0"/>
                    </a:lnTo>
                    <a:lnTo>
                      <a:pt x="35" y="0"/>
                    </a:lnTo>
                    <a:lnTo>
                      <a:pt x="35" y="0"/>
                    </a:lnTo>
                    <a:lnTo>
                      <a:pt x="0" y="0"/>
                    </a:lnTo>
                    <a:lnTo>
                      <a:pt x="0" y="46"/>
                    </a:lnTo>
                    <a:lnTo>
                      <a:pt x="35" y="46"/>
                    </a:lnTo>
                    <a:lnTo>
                      <a:pt x="35" y="4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7"/>
              <p:cNvSpPr>
                <a:spLocks/>
              </p:cNvSpPr>
              <p:nvPr/>
            </p:nvSpPr>
            <p:spPr bwMode="auto">
              <a:xfrm>
                <a:off x="-226" y="1752"/>
                <a:ext cx="314" cy="317"/>
              </a:xfrm>
              <a:custGeom>
                <a:avLst/>
                <a:gdLst>
                  <a:gd name="T0" fmla="*/ 35 w 314"/>
                  <a:gd name="T1" fmla="*/ 271 h 317"/>
                  <a:gd name="T2" fmla="*/ 70 w 314"/>
                  <a:gd name="T3" fmla="*/ 271 h 317"/>
                  <a:gd name="T4" fmla="*/ 70 w 314"/>
                  <a:gd name="T5" fmla="*/ 317 h 317"/>
                  <a:gd name="T6" fmla="*/ 103 w 314"/>
                  <a:gd name="T7" fmla="*/ 317 h 317"/>
                  <a:gd name="T8" fmla="*/ 103 w 314"/>
                  <a:gd name="T9" fmla="*/ 317 h 317"/>
                  <a:gd name="T10" fmla="*/ 138 w 314"/>
                  <a:gd name="T11" fmla="*/ 317 h 317"/>
                  <a:gd name="T12" fmla="*/ 138 w 314"/>
                  <a:gd name="T13" fmla="*/ 271 h 317"/>
                  <a:gd name="T14" fmla="*/ 103 w 314"/>
                  <a:gd name="T15" fmla="*/ 271 h 317"/>
                  <a:gd name="T16" fmla="*/ 103 w 314"/>
                  <a:gd name="T17" fmla="*/ 226 h 317"/>
                  <a:gd name="T18" fmla="*/ 103 w 314"/>
                  <a:gd name="T19" fmla="*/ 226 h 317"/>
                  <a:gd name="T20" fmla="*/ 103 w 314"/>
                  <a:gd name="T21" fmla="*/ 180 h 317"/>
                  <a:gd name="T22" fmla="*/ 103 w 314"/>
                  <a:gd name="T23" fmla="*/ 180 h 317"/>
                  <a:gd name="T24" fmla="*/ 103 w 314"/>
                  <a:gd name="T25" fmla="*/ 135 h 317"/>
                  <a:gd name="T26" fmla="*/ 138 w 314"/>
                  <a:gd name="T27" fmla="*/ 135 h 317"/>
                  <a:gd name="T28" fmla="*/ 138 w 314"/>
                  <a:gd name="T29" fmla="*/ 89 h 317"/>
                  <a:gd name="T30" fmla="*/ 174 w 314"/>
                  <a:gd name="T31" fmla="*/ 89 h 317"/>
                  <a:gd name="T32" fmla="*/ 174 w 314"/>
                  <a:gd name="T33" fmla="*/ 89 h 317"/>
                  <a:gd name="T34" fmla="*/ 209 w 314"/>
                  <a:gd name="T35" fmla="*/ 89 h 317"/>
                  <a:gd name="T36" fmla="*/ 209 w 314"/>
                  <a:gd name="T37" fmla="*/ 89 h 317"/>
                  <a:gd name="T38" fmla="*/ 244 w 314"/>
                  <a:gd name="T39" fmla="*/ 89 h 317"/>
                  <a:gd name="T40" fmla="*/ 244 w 314"/>
                  <a:gd name="T41" fmla="*/ 43 h 317"/>
                  <a:gd name="T42" fmla="*/ 279 w 314"/>
                  <a:gd name="T43" fmla="*/ 43 h 317"/>
                  <a:gd name="T44" fmla="*/ 279 w 314"/>
                  <a:gd name="T45" fmla="*/ 43 h 317"/>
                  <a:gd name="T46" fmla="*/ 314 w 314"/>
                  <a:gd name="T47" fmla="*/ 43 h 317"/>
                  <a:gd name="T48" fmla="*/ 314 w 314"/>
                  <a:gd name="T49" fmla="*/ 0 h 317"/>
                  <a:gd name="T50" fmla="*/ 279 w 314"/>
                  <a:gd name="T51" fmla="*/ 0 h 317"/>
                  <a:gd name="T52" fmla="*/ 279 w 314"/>
                  <a:gd name="T53" fmla="*/ 0 h 317"/>
                  <a:gd name="T54" fmla="*/ 244 w 314"/>
                  <a:gd name="T55" fmla="*/ 0 h 317"/>
                  <a:gd name="T56" fmla="*/ 244 w 314"/>
                  <a:gd name="T57" fmla="*/ 43 h 317"/>
                  <a:gd name="T58" fmla="*/ 209 w 314"/>
                  <a:gd name="T59" fmla="*/ 43 h 317"/>
                  <a:gd name="T60" fmla="*/ 209 w 314"/>
                  <a:gd name="T61" fmla="*/ 43 h 317"/>
                  <a:gd name="T62" fmla="*/ 174 w 314"/>
                  <a:gd name="T63" fmla="*/ 43 h 317"/>
                  <a:gd name="T64" fmla="*/ 174 w 314"/>
                  <a:gd name="T65" fmla="*/ 43 h 317"/>
                  <a:gd name="T66" fmla="*/ 138 w 314"/>
                  <a:gd name="T67" fmla="*/ 43 h 317"/>
                  <a:gd name="T68" fmla="*/ 138 w 314"/>
                  <a:gd name="T69" fmla="*/ 43 h 317"/>
                  <a:gd name="T70" fmla="*/ 103 w 314"/>
                  <a:gd name="T71" fmla="*/ 43 h 317"/>
                  <a:gd name="T72" fmla="*/ 103 w 314"/>
                  <a:gd name="T73" fmla="*/ 89 h 317"/>
                  <a:gd name="T74" fmla="*/ 70 w 314"/>
                  <a:gd name="T75" fmla="*/ 89 h 317"/>
                  <a:gd name="T76" fmla="*/ 70 w 314"/>
                  <a:gd name="T77" fmla="*/ 89 h 317"/>
                  <a:gd name="T78" fmla="*/ 35 w 314"/>
                  <a:gd name="T79" fmla="*/ 89 h 317"/>
                  <a:gd name="T80" fmla="*/ 35 w 314"/>
                  <a:gd name="T81" fmla="*/ 135 h 317"/>
                  <a:gd name="T82" fmla="*/ 35 w 314"/>
                  <a:gd name="T83" fmla="*/ 135 h 317"/>
                  <a:gd name="T84" fmla="*/ 35 w 314"/>
                  <a:gd name="T85" fmla="*/ 180 h 317"/>
                  <a:gd name="T86" fmla="*/ 0 w 314"/>
                  <a:gd name="T87" fmla="*/ 180 h 317"/>
                  <a:gd name="T88" fmla="*/ 0 w 314"/>
                  <a:gd name="T89" fmla="*/ 226 h 317"/>
                  <a:gd name="T90" fmla="*/ 0 w 314"/>
                  <a:gd name="T91" fmla="*/ 226 h 317"/>
                  <a:gd name="T92" fmla="*/ 0 w 314"/>
                  <a:gd name="T93" fmla="*/ 271 h 317"/>
                  <a:gd name="T94" fmla="*/ 35 w 314"/>
                  <a:gd name="T95" fmla="*/ 271 h 317"/>
                  <a:gd name="T96" fmla="*/ 35 w 314"/>
                  <a:gd name="T97" fmla="*/ 27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4" h="317">
                    <a:moveTo>
                      <a:pt x="35" y="271"/>
                    </a:moveTo>
                    <a:lnTo>
                      <a:pt x="70" y="271"/>
                    </a:lnTo>
                    <a:lnTo>
                      <a:pt x="70" y="317"/>
                    </a:lnTo>
                    <a:lnTo>
                      <a:pt x="103" y="317"/>
                    </a:lnTo>
                    <a:lnTo>
                      <a:pt x="103" y="317"/>
                    </a:lnTo>
                    <a:lnTo>
                      <a:pt x="138" y="317"/>
                    </a:lnTo>
                    <a:lnTo>
                      <a:pt x="138" y="271"/>
                    </a:lnTo>
                    <a:lnTo>
                      <a:pt x="103" y="271"/>
                    </a:lnTo>
                    <a:lnTo>
                      <a:pt x="103" y="226"/>
                    </a:lnTo>
                    <a:lnTo>
                      <a:pt x="103" y="226"/>
                    </a:lnTo>
                    <a:lnTo>
                      <a:pt x="103" y="180"/>
                    </a:lnTo>
                    <a:lnTo>
                      <a:pt x="103" y="180"/>
                    </a:lnTo>
                    <a:lnTo>
                      <a:pt x="103" y="135"/>
                    </a:lnTo>
                    <a:lnTo>
                      <a:pt x="138" y="135"/>
                    </a:lnTo>
                    <a:lnTo>
                      <a:pt x="138" y="89"/>
                    </a:lnTo>
                    <a:lnTo>
                      <a:pt x="174" y="89"/>
                    </a:lnTo>
                    <a:lnTo>
                      <a:pt x="174" y="89"/>
                    </a:lnTo>
                    <a:lnTo>
                      <a:pt x="209" y="89"/>
                    </a:lnTo>
                    <a:lnTo>
                      <a:pt x="209" y="89"/>
                    </a:lnTo>
                    <a:lnTo>
                      <a:pt x="244" y="89"/>
                    </a:lnTo>
                    <a:lnTo>
                      <a:pt x="244" y="43"/>
                    </a:lnTo>
                    <a:lnTo>
                      <a:pt x="279" y="43"/>
                    </a:lnTo>
                    <a:lnTo>
                      <a:pt x="279" y="43"/>
                    </a:lnTo>
                    <a:lnTo>
                      <a:pt x="314" y="43"/>
                    </a:lnTo>
                    <a:lnTo>
                      <a:pt x="314" y="0"/>
                    </a:lnTo>
                    <a:lnTo>
                      <a:pt x="279" y="0"/>
                    </a:lnTo>
                    <a:lnTo>
                      <a:pt x="279" y="0"/>
                    </a:lnTo>
                    <a:lnTo>
                      <a:pt x="244" y="0"/>
                    </a:lnTo>
                    <a:lnTo>
                      <a:pt x="244" y="43"/>
                    </a:lnTo>
                    <a:lnTo>
                      <a:pt x="209" y="43"/>
                    </a:lnTo>
                    <a:lnTo>
                      <a:pt x="209" y="43"/>
                    </a:lnTo>
                    <a:lnTo>
                      <a:pt x="174" y="43"/>
                    </a:lnTo>
                    <a:lnTo>
                      <a:pt x="174" y="43"/>
                    </a:lnTo>
                    <a:lnTo>
                      <a:pt x="138" y="43"/>
                    </a:lnTo>
                    <a:lnTo>
                      <a:pt x="138" y="43"/>
                    </a:lnTo>
                    <a:lnTo>
                      <a:pt x="103" y="43"/>
                    </a:lnTo>
                    <a:lnTo>
                      <a:pt x="103" y="89"/>
                    </a:lnTo>
                    <a:lnTo>
                      <a:pt x="70" y="89"/>
                    </a:lnTo>
                    <a:lnTo>
                      <a:pt x="70" y="89"/>
                    </a:lnTo>
                    <a:lnTo>
                      <a:pt x="35" y="89"/>
                    </a:lnTo>
                    <a:lnTo>
                      <a:pt x="35" y="135"/>
                    </a:lnTo>
                    <a:lnTo>
                      <a:pt x="35" y="135"/>
                    </a:lnTo>
                    <a:lnTo>
                      <a:pt x="35" y="180"/>
                    </a:lnTo>
                    <a:lnTo>
                      <a:pt x="0" y="180"/>
                    </a:lnTo>
                    <a:lnTo>
                      <a:pt x="0" y="226"/>
                    </a:lnTo>
                    <a:lnTo>
                      <a:pt x="0" y="226"/>
                    </a:lnTo>
                    <a:lnTo>
                      <a:pt x="0" y="271"/>
                    </a:lnTo>
                    <a:lnTo>
                      <a:pt x="35" y="271"/>
                    </a:lnTo>
                    <a:lnTo>
                      <a:pt x="35" y="271"/>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Rectangle 8"/>
              <p:cNvSpPr>
                <a:spLocks noChangeArrowheads="1"/>
              </p:cNvSpPr>
              <p:nvPr/>
            </p:nvSpPr>
            <p:spPr bwMode="auto">
              <a:xfrm>
                <a:off x="-473" y="2205"/>
                <a:ext cx="36" cy="46"/>
              </a:xfrm>
              <a:prstGeom prst="rect">
                <a:avLst/>
              </a:prstGeom>
              <a:solidFill>
                <a:srgbClr val="1E80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9"/>
              <p:cNvSpPr>
                <a:spLocks/>
              </p:cNvSpPr>
              <p:nvPr/>
            </p:nvSpPr>
            <p:spPr bwMode="auto">
              <a:xfrm>
                <a:off x="-647" y="1707"/>
                <a:ext cx="2906" cy="1496"/>
              </a:xfrm>
              <a:custGeom>
                <a:avLst/>
                <a:gdLst>
                  <a:gd name="T0" fmla="*/ 2802 w 2906"/>
                  <a:gd name="T1" fmla="*/ 498 h 1496"/>
                  <a:gd name="T2" fmla="*/ 2661 w 2906"/>
                  <a:gd name="T3" fmla="*/ 362 h 1496"/>
                  <a:gd name="T4" fmla="*/ 2485 w 2906"/>
                  <a:gd name="T5" fmla="*/ 362 h 1496"/>
                  <a:gd name="T6" fmla="*/ 2346 w 2906"/>
                  <a:gd name="T7" fmla="*/ 316 h 1496"/>
                  <a:gd name="T8" fmla="*/ 2170 w 2906"/>
                  <a:gd name="T9" fmla="*/ 271 h 1496"/>
                  <a:gd name="T10" fmla="*/ 2032 w 2906"/>
                  <a:gd name="T11" fmla="*/ 180 h 1496"/>
                  <a:gd name="T12" fmla="*/ 2032 w 2906"/>
                  <a:gd name="T13" fmla="*/ 88 h 1496"/>
                  <a:gd name="T14" fmla="*/ 2032 w 2906"/>
                  <a:gd name="T15" fmla="*/ 180 h 1496"/>
                  <a:gd name="T16" fmla="*/ 1891 w 2906"/>
                  <a:gd name="T17" fmla="*/ 271 h 1496"/>
                  <a:gd name="T18" fmla="*/ 1785 w 2906"/>
                  <a:gd name="T19" fmla="*/ 180 h 1496"/>
                  <a:gd name="T20" fmla="*/ 1611 w 2906"/>
                  <a:gd name="T21" fmla="*/ 225 h 1496"/>
                  <a:gd name="T22" fmla="*/ 1471 w 2906"/>
                  <a:gd name="T23" fmla="*/ 180 h 1496"/>
                  <a:gd name="T24" fmla="*/ 1471 w 2906"/>
                  <a:gd name="T25" fmla="*/ 45 h 1496"/>
                  <a:gd name="T26" fmla="*/ 1330 w 2906"/>
                  <a:gd name="T27" fmla="*/ 45 h 1496"/>
                  <a:gd name="T28" fmla="*/ 1156 w 2906"/>
                  <a:gd name="T29" fmla="*/ 88 h 1496"/>
                  <a:gd name="T30" fmla="*/ 1015 w 2906"/>
                  <a:gd name="T31" fmla="*/ 180 h 1496"/>
                  <a:gd name="T32" fmla="*/ 841 w 2906"/>
                  <a:gd name="T33" fmla="*/ 271 h 1496"/>
                  <a:gd name="T34" fmla="*/ 700 w 2906"/>
                  <a:gd name="T35" fmla="*/ 316 h 1496"/>
                  <a:gd name="T36" fmla="*/ 630 w 2906"/>
                  <a:gd name="T37" fmla="*/ 362 h 1496"/>
                  <a:gd name="T38" fmla="*/ 491 w 2906"/>
                  <a:gd name="T39" fmla="*/ 407 h 1496"/>
                  <a:gd name="T40" fmla="*/ 385 w 2906"/>
                  <a:gd name="T41" fmla="*/ 453 h 1496"/>
                  <a:gd name="T42" fmla="*/ 280 w 2906"/>
                  <a:gd name="T43" fmla="*/ 498 h 1496"/>
                  <a:gd name="T44" fmla="*/ 139 w 2906"/>
                  <a:gd name="T45" fmla="*/ 587 h 1496"/>
                  <a:gd name="T46" fmla="*/ 245 w 2906"/>
                  <a:gd name="T47" fmla="*/ 453 h 1496"/>
                  <a:gd name="T48" fmla="*/ 71 w 2906"/>
                  <a:gd name="T49" fmla="*/ 362 h 1496"/>
                  <a:gd name="T50" fmla="*/ 35 w 2906"/>
                  <a:gd name="T51" fmla="*/ 544 h 1496"/>
                  <a:gd name="T52" fmla="*/ 0 w 2906"/>
                  <a:gd name="T53" fmla="*/ 724 h 1496"/>
                  <a:gd name="T54" fmla="*/ 35 w 2906"/>
                  <a:gd name="T55" fmla="*/ 952 h 1496"/>
                  <a:gd name="T56" fmla="*/ 174 w 2906"/>
                  <a:gd name="T57" fmla="*/ 1132 h 1496"/>
                  <a:gd name="T58" fmla="*/ 174 w 2906"/>
                  <a:gd name="T59" fmla="*/ 1314 h 1496"/>
                  <a:gd name="T60" fmla="*/ 350 w 2906"/>
                  <a:gd name="T61" fmla="*/ 1405 h 1496"/>
                  <a:gd name="T62" fmla="*/ 385 w 2906"/>
                  <a:gd name="T63" fmla="*/ 1359 h 1496"/>
                  <a:gd name="T64" fmla="*/ 350 w 2906"/>
                  <a:gd name="T65" fmla="*/ 1177 h 1496"/>
                  <a:gd name="T66" fmla="*/ 491 w 2906"/>
                  <a:gd name="T67" fmla="*/ 1086 h 1496"/>
                  <a:gd name="T68" fmla="*/ 630 w 2906"/>
                  <a:gd name="T69" fmla="*/ 997 h 1496"/>
                  <a:gd name="T70" fmla="*/ 771 w 2906"/>
                  <a:gd name="T71" fmla="*/ 997 h 1496"/>
                  <a:gd name="T72" fmla="*/ 945 w 2906"/>
                  <a:gd name="T73" fmla="*/ 1086 h 1496"/>
                  <a:gd name="T74" fmla="*/ 1085 w 2906"/>
                  <a:gd name="T75" fmla="*/ 1132 h 1496"/>
                  <a:gd name="T76" fmla="*/ 1261 w 2906"/>
                  <a:gd name="T77" fmla="*/ 1132 h 1496"/>
                  <a:gd name="T78" fmla="*/ 1365 w 2906"/>
                  <a:gd name="T79" fmla="*/ 1132 h 1496"/>
                  <a:gd name="T80" fmla="*/ 1541 w 2906"/>
                  <a:gd name="T81" fmla="*/ 1132 h 1496"/>
                  <a:gd name="T82" fmla="*/ 1646 w 2906"/>
                  <a:gd name="T83" fmla="*/ 1043 h 1496"/>
                  <a:gd name="T84" fmla="*/ 1821 w 2906"/>
                  <a:gd name="T85" fmla="*/ 1132 h 1496"/>
                  <a:gd name="T86" fmla="*/ 1821 w 2906"/>
                  <a:gd name="T87" fmla="*/ 1359 h 1496"/>
                  <a:gd name="T88" fmla="*/ 1926 w 2906"/>
                  <a:gd name="T89" fmla="*/ 1314 h 1496"/>
                  <a:gd name="T90" fmla="*/ 1996 w 2906"/>
                  <a:gd name="T91" fmla="*/ 1086 h 1496"/>
                  <a:gd name="T92" fmla="*/ 1926 w 2906"/>
                  <a:gd name="T93" fmla="*/ 997 h 1496"/>
                  <a:gd name="T94" fmla="*/ 2032 w 2906"/>
                  <a:gd name="T95" fmla="*/ 769 h 1496"/>
                  <a:gd name="T96" fmla="*/ 2206 w 2906"/>
                  <a:gd name="T97" fmla="*/ 815 h 1496"/>
                  <a:gd name="T98" fmla="*/ 2346 w 2906"/>
                  <a:gd name="T99" fmla="*/ 769 h 1496"/>
                  <a:gd name="T100" fmla="*/ 2276 w 2906"/>
                  <a:gd name="T101" fmla="*/ 952 h 1496"/>
                  <a:gd name="T102" fmla="*/ 2311 w 2906"/>
                  <a:gd name="T103" fmla="*/ 1086 h 1496"/>
                  <a:gd name="T104" fmla="*/ 2417 w 2906"/>
                  <a:gd name="T105" fmla="*/ 906 h 1496"/>
                  <a:gd name="T106" fmla="*/ 2485 w 2906"/>
                  <a:gd name="T107" fmla="*/ 769 h 1496"/>
                  <a:gd name="T108" fmla="*/ 2661 w 2906"/>
                  <a:gd name="T109" fmla="*/ 678 h 1496"/>
                  <a:gd name="T110" fmla="*/ 2767 w 2906"/>
                  <a:gd name="T111" fmla="*/ 587 h 1496"/>
                  <a:gd name="T112" fmla="*/ 2870 w 2906"/>
                  <a:gd name="T113" fmla="*/ 633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06" h="1496">
                    <a:moveTo>
                      <a:pt x="2870" y="633"/>
                    </a:moveTo>
                    <a:lnTo>
                      <a:pt x="2870" y="587"/>
                    </a:lnTo>
                    <a:lnTo>
                      <a:pt x="2870" y="587"/>
                    </a:lnTo>
                    <a:lnTo>
                      <a:pt x="2870" y="544"/>
                    </a:lnTo>
                    <a:lnTo>
                      <a:pt x="2870" y="544"/>
                    </a:lnTo>
                    <a:lnTo>
                      <a:pt x="2870" y="498"/>
                    </a:lnTo>
                    <a:lnTo>
                      <a:pt x="2837" y="498"/>
                    </a:lnTo>
                    <a:lnTo>
                      <a:pt x="2837" y="498"/>
                    </a:lnTo>
                    <a:lnTo>
                      <a:pt x="2802" y="498"/>
                    </a:lnTo>
                    <a:lnTo>
                      <a:pt x="2802" y="498"/>
                    </a:lnTo>
                    <a:lnTo>
                      <a:pt x="2767" y="498"/>
                    </a:lnTo>
                    <a:lnTo>
                      <a:pt x="2767" y="453"/>
                    </a:lnTo>
                    <a:lnTo>
                      <a:pt x="2732" y="453"/>
                    </a:lnTo>
                    <a:lnTo>
                      <a:pt x="2732" y="407"/>
                    </a:lnTo>
                    <a:lnTo>
                      <a:pt x="2696" y="407"/>
                    </a:lnTo>
                    <a:lnTo>
                      <a:pt x="2696" y="407"/>
                    </a:lnTo>
                    <a:lnTo>
                      <a:pt x="2661" y="407"/>
                    </a:lnTo>
                    <a:lnTo>
                      <a:pt x="2661" y="362"/>
                    </a:lnTo>
                    <a:lnTo>
                      <a:pt x="2626" y="362"/>
                    </a:lnTo>
                    <a:lnTo>
                      <a:pt x="2626" y="362"/>
                    </a:lnTo>
                    <a:lnTo>
                      <a:pt x="2591" y="362"/>
                    </a:lnTo>
                    <a:lnTo>
                      <a:pt x="2591" y="362"/>
                    </a:lnTo>
                    <a:lnTo>
                      <a:pt x="2556" y="362"/>
                    </a:lnTo>
                    <a:lnTo>
                      <a:pt x="2556" y="362"/>
                    </a:lnTo>
                    <a:lnTo>
                      <a:pt x="2520" y="362"/>
                    </a:lnTo>
                    <a:lnTo>
                      <a:pt x="2520" y="362"/>
                    </a:lnTo>
                    <a:lnTo>
                      <a:pt x="2485" y="362"/>
                    </a:lnTo>
                    <a:lnTo>
                      <a:pt x="2485" y="362"/>
                    </a:lnTo>
                    <a:lnTo>
                      <a:pt x="2452" y="362"/>
                    </a:lnTo>
                    <a:lnTo>
                      <a:pt x="2450" y="362"/>
                    </a:lnTo>
                    <a:lnTo>
                      <a:pt x="2417" y="362"/>
                    </a:lnTo>
                    <a:lnTo>
                      <a:pt x="2417" y="362"/>
                    </a:lnTo>
                    <a:lnTo>
                      <a:pt x="2382" y="362"/>
                    </a:lnTo>
                    <a:lnTo>
                      <a:pt x="2382" y="362"/>
                    </a:lnTo>
                    <a:lnTo>
                      <a:pt x="2346" y="362"/>
                    </a:lnTo>
                    <a:lnTo>
                      <a:pt x="2346" y="316"/>
                    </a:lnTo>
                    <a:lnTo>
                      <a:pt x="2311" y="316"/>
                    </a:lnTo>
                    <a:lnTo>
                      <a:pt x="2311" y="316"/>
                    </a:lnTo>
                    <a:lnTo>
                      <a:pt x="2276" y="316"/>
                    </a:lnTo>
                    <a:lnTo>
                      <a:pt x="2276" y="316"/>
                    </a:lnTo>
                    <a:lnTo>
                      <a:pt x="2241" y="316"/>
                    </a:lnTo>
                    <a:lnTo>
                      <a:pt x="2241" y="316"/>
                    </a:lnTo>
                    <a:lnTo>
                      <a:pt x="2206" y="316"/>
                    </a:lnTo>
                    <a:lnTo>
                      <a:pt x="2206" y="271"/>
                    </a:lnTo>
                    <a:lnTo>
                      <a:pt x="2170" y="271"/>
                    </a:lnTo>
                    <a:lnTo>
                      <a:pt x="2170" y="271"/>
                    </a:lnTo>
                    <a:lnTo>
                      <a:pt x="2135" y="271"/>
                    </a:lnTo>
                    <a:lnTo>
                      <a:pt x="2135" y="271"/>
                    </a:lnTo>
                    <a:lnTo>
                      <a:pt x="2100" y="271"/>
                    </a:lnTo>
                    <a:lnTo>
                      <a:pt x="2100" y="225"/>
                    </a:lnTo>
                    <a:lnTo>
                      <a:pt x="2065" y="225"/>
                    </a:lnTo>
                    <a:lnTo>
                      <a:pt x="2065" y="225"/>
                    </a:lnTo>
                    <a:lnTo>
                      <a:pt x="2032" y="225"/>
                    </a:lnTo>
                    <a:lnTo>
                      <a:pt x="2032" y="180"/>
                    </a:lnTo>
                    <a:lnTo>
                      <a:pt x="2065" y="180"/>
                    </a:lnTo>
                    <a:lnTo>
                      <a:pt x="2065" y="180"/>
                    </a:lnTo>
                    <a:lnTo>
                      <a:pt x="2100" y="180"/>
                    </a:lnTo>
                    <a:lnTo>
                      <a:pt x="2100" y="134"/>
                    </a:lnTo>
                    <a:lnTo>
                      <a:pt x="2065" y="134"/>
                    </a:lnTo>
                    <a:lnTo>
                      <a:pt x="2065" y="134"/>
                    </a:lnTo>
                    <a:lnTo>
                      <a:pt x="2032" y="134"/>
                    </a:lnTo>
                    <a:lnTo>
                      <a:pt x="2032" y="88"/>
                    </a:lnTo>
                    <a:lnTo>
                      <a:pt x="2032" y="88"/>
                    </a:lnTo>
                    <a:lnTo>
                      <a:pt x="2032" y="45"/>
                    </a:lnTo>
                    <a:lnTo>
                      <a:pt x="1996" y="45"/>
                    </a:lnTo>
                    <a:lnTo>
                      <a:pt x="1996" y="45"/>
                    </a:lnTo>
                    <a:lnTo>
                      <a:pt x="1961" y="45"/>
                    </a:lnTo>
                    <a:lnTo>
                      <a:pt x="1961" y="88"/>
                    </a:lnTo>
                    <a:lnTo>
                      <a:pt x="1996" y="88"/>
                    </a:lnTo>
                    <a:lnTo>
                      <a:pt x="1996" y="134"/>
                    </a:lnTo>
                    <a:lnTo>
                      <a:pt x="2032" y="134"/>
                    </a:lnTo>
                    <a:lnTo>
                      <a:pt x="2032" y="180"/>
                    </a:lnTo>
                    <a:lnTo>
                      <a:pt x="1996" y="180"/>
                    </a:lnTo>
                    <a:lnTo>
                      <a:pt x="1996" y="225"/>
                    </a:lnTo>
                    <a:lnTo>
                      <a:pt x="1996" y="225"/>
                    </a:lnTo>
                    <a:lnTo>
                      <a:pt x="1996" y="271"/>
                    </a:lnTo>
                    <a:lnTo>
                      <a:pt x="1961" y="271"/>
                    </a:lnTo>
                    <a:lnTo>
                      <a:pt x="1961" y="271"/>
                    </a:lnTo>
                    <a:lnTo>
                      <a:pt x="1926" y="271"/>
                    </a:lnTo>
                    <a:lnTo>
                      <a:pt x="1926" y="271"/>
                    </a:lnTo>
                    <a:lnTo>
                      <a:pt x="1891" y="271"/>
                    </a:lnTo>
                    <a:lnTo>
                      <a:pt x="1891" y="271"/>
                    </a:lnTo>
                    <a:lnTo>
                      <a:pt x="1856" y="271"/>
                    </a:lnTo>
                    <a:lnTo>
                      <a:pt x="1856" y="271"/>
                    </a:lnTo>
                    <a:lnTo>
                      <a:pt x="1821" y="271"/>
                    </a:lnTo>
                    <a:lnTo>
                      <a:pt x="1821" y="271"/>
                    </a:lnTo>
                    <a:lnTo>
                      <a:pt x="1785" y="271"/>
                    </a:lnTo>
                    <a:lnTo>
                      <a:pt x="1785" y="225"/>
                    </a:lnTo>
                    <a:lnTo>
                      <a:pt x="1785" y="225"/>
                    </a:lnTo>
                    <a:lnTo>
                      <a:pt x="1785" y="180"/>
                    </a:lnTo>
                    <a:lnTo>
                      <a:pt x="1750" y="180"/>
                    </a:lnTo>
                    <a:lnTo>
                      <a:pt x="1750" y="180"/>
                    </a:lnTo>
                    <a:lnTo>
                      <a:pt x="1715" y="180"/>
                    </a:lnTo>
                    <a:lnTo>
                      <a:pt x="1715" y="180"/>
                    </a:lnTo>
                    <a:lnTo>
                      <a:pt x="1680" y="180"/>
                    </a:lnTo>
                    <a:lnTo>
                      <a:pt x="1680" y="225"/>
                    </a:lnTo>
                    <a:lnTo>
                      <a:pt x="1646" y="225"/>
                    </a:lnTo>
                    <a:lnTo>
                      <a:pt x="1646" y="225"/>
                    </a:lnTo>
                    <a:lnTo>
                      <a:pt x="1611" y="225"/>
                    </a:lnTo>
                    <a:lnTo>
                      <a:pt x="1611" y="180"/>
                    </a:lnTo>
                    <a:lnTo>
                      <a:pt x="1576" y="180"/>
                    </a:lnTo>
                    <a:lnTo>
                      <a:pt x="1576" y="180"/>
                    </a:lnTo>
                    <a:lnTo>
                      <a:pt x="1541" y="180"/>
                    </a:lnTo>
                    <a:lnTo>
                      <a:pt x="1541" y="180"/>
                    </a:lnTo>
                    <a:lnTo>
                      <a:pt x="1506" y="180"/>
                    </a:lnTo>
                    <a:lnTo>
                      <a:pt x="1506" y="225"/>
                    </a:lnTo>
                    <a:lnTo>
                      <a:pt x="1471" y="225"/>
                    </a:lnTo>
                    <a:lnTo>
                      <a:pt x="1471" y="180"/>
                    </a:lnTo>
                    <a:lnTo>
                      <a:pt x="1471" y="180"/>
                    </a:lnTo>
                    <a:lnTo>
                      <a:pt x="1471" y="134"/>
                    </a:lnTo>
                    <a:lnTo>
                      <a:pt x="1506" y="134"/>
                    </a:lnTo>
                    <a:lnTo>
                      <a:pt x="1506" y="134"/>
                    </a:lnTo>
                    <a:lnTo>
                      <a:pt x="1541" y="134"/>
                    </a:lnTo>
                    <a:lnTo>
                      <a:pt x="1541" y="88"/>
                    </a:lnTo>
                    <a:lnTo>
                      <a:pt x="1506" y="88"/>
                    </a:lnTo>
                    <a:lnTo>
                      <a:pt x="1506" y="45"/>
                    </a:lnTo>
                    <a:lnTo>
                      <a:pt x="1471" y="45"/>
                    </a:lnTo>
                    <a:lnTo>
                      <a:pt x="1471" y="45"/>
                    </a:lnTo>
                    <a:lnTo>
                      <a:pt x="1435" y="45"/>
                    </a:lnTo>
                    <a:lnTo>
                      <a:pt x="1435" y="45"/>
                    </a:lnTo>
                    <a:lnTo>
                      <a:pt x="1400" y="45"/>
                    </a:lnTo>
                    <a:lnTo>
                      <a:pt x="1400" y="0"/>
                    </a:lnTo>
                    <a:lnTo>
                      <a:pt x="1365" y="0"/>
                    </a:lnTo>
                    <a:lnTo>
                      <a:pt x="1365" y="0"/>
                    </a:lnTo>
                    <a:lnTo>
                      <a:pt x="1330" y="0"/>
                    </a:lnTo>
                    <a:lnTo>
                      <a:pt x="1330" y="45"/>
                    </a:lnTo>
                    <a:lnTo>
                      <a:pt x="1295" y="45"/>
                    </a:lnTo>
                    <a:lnTo>
                      <a:pt x="1295" y="45"/>
                    </a:lnTo>
                    <a:lnTo>
                      <a:pt x="1261" y="45"/>
                    </a:lnTo>
                    <a:lnTo>
                      <a:pt x="1261" y="88"/>
                    </a:lnTo>
                    <a:lnTo>
                      <a:pt x="1226" y="88"/>
                    </a:lnTo>
                    <a:lnTo>
                      <a:pt x="1226" y="88"/>
                    </a:lnTo>
                    <a:lnTo>
                      <a:pt x="1191" y="88"/>
                    </a:lnTo>
                    <a:lnTo>
                      <a:pt x="1191" y="88"/>
                    </a:lnTo>
                    <a:lnTo>
                      <a:pt x="1156" y="88"/>
                    </a:lnTo>
                    <a:lnTo>
                      <a:pt x="1156" y="88"/>
                    </a:lnTo>
                    <a:lnTo>
                      <a:pt x="1121" y="88"/>
                    </a:lnTo>
                    <a:lnTo>
                      <a:pt x="1121" y="88"/>
                    </a:lnTo>
                    <a:lnTo>
                      <a:pt x="1085" y="88"/>
                    </a:lnTo>
                    <a:lnTo>
                      <a:pt x="1085" y="134"/>
                    </a:lnTo>
                    <a:lnTo>
                      <a:pt x="1050" y="134"/>
                    </a:lnTo>
                    <a:lnTo>
                      <a:pt x="1050" y="180"/>
                    </a:lnTo>
                    <a:lnTo>
                      <a:pt x="1015" y="180"/>
                    </a:lnTo>
                    <a:lnTo>
                      <a:pt x="1015" y="180"/>
                    </a:lnTo>
                    <a:lnTo>
                      <a:pt x="980" y="180"/>
                    </a:lnTo>
                    <a:lnTo>
                      <a:pt x="980" y="180"/>
                    </a:lnTo>
                    <a:lnTo>
                      <a:pt x="945" y="180"/>
                    </a:lnTo>
                    <a:lnTo>
                      <a:pt x="945" y="180"/>
                    </a:lnTo>
                    <a:lnTo>
                      <a:pt x="909" y="180"/>
                    </a:lnTo>
                    <a:lnTo>
                      <a:pt x="909" y="225"/>
                    </a:lnTo>
                    <a:lnTo>
                      <a:pt x="876" y="225"/>
                    </a:lnTo>
                    <a:lnTo>
                      <a:pt x="876" y="271"/>
                    </a:lnTo>
                    <a:lnTo>
                      <a:pt x="841" y="271"/>
                    </a:lnTo>
                    <a:lnTo>
                      <a:pt x="841" y="225"/>
                    </a:lnTo>
                    <a:lnTo>
                      <a:pt x="806" y="225"/>
                    </a:lnTo>
                    <a:lnTo>
                      <a:pt x="806" y="225"/>
                    </a:lnTo>
                    <a:lnTo>
                      <a:pt x="771" y="225"/>
                    </a:lnTo>
                    <a:lnTo>
                      <a:pt x="771" y="225"/>
                    </a:lnTo>
                    <a:lnTo>
                      <a:pt x="735" y="225"/>
                    </a:lnTo>
                    <a:lnTo>
                      <a:pt x="735" y="271"/>
                    </a:lnTo>
                    <a:lnTo>
                      <a:pt x="700" y="271"/>
                    </a:lnTo>
                    <a:lnTo>
                      <a:pt x="700" y="316"/>
                    </a:lnTo>
                    <a:lnTo>
                      <a:pt x="700" y="316"/>
                    </a:lnTo>
                    <a:lnTo>
                      <a:pt x="700" y="362"/>
                    </a:lnTo>
                    <a:lnTo>
                      <a:pt x="735" y="362"/>
                    </a:lnTo>
                    <a:lnTo>
                      <a:pt x="735" y="407"/>
                    </a:lnTo>
                    <a:lnTo>
                      <a:pt x="700" y="407"/>
                    </a:lnTo>
                    <a:lnTo>
                      <a:pt x="700" y="407"/>
                    </a:lnTo>
                    <a:lnTo>
                      <a:pt x="665" y="407"/>
                    </a:lnTo>
                    <a:lnTo>
                      <a:pt x="665" y="362"/>
                    </a:lnTo>
                    <a:lnTo>
                      <a:pt x="630" y="362"/>
                    </a:lnTo>
                    <a:lnTo>
                      <a:pt x="630" y="362"/>
                    </a:lnTo>
                    <a:lnTo>
                      <a:pt x="595" y="362"/>
                    </a:lnTo>
                    <a:lnTo>
                      <a:pt x="595" y="407"/>
                    </a:lnTo>
                    <a:lnTo>
                      <a:pt x="559" y="407"/>
                    </a:lnTo>
                    <a:lnTo>
                      <a:pt x="559" y="407"/>
                    </a:lnTo>
                    <a:lnTo>
                      <a:pt x="524" y="407"/>
                    </a:lnTo>
                    <a:lnTo>
                      <a:pt x="524" y="407"/>
                    </a:lnTo>
                    <a:lnTo>
                      <a:pt x="491" y="407"/>
                    </a:lnTo>
                    <a:lnTo>
                      <a:pt x="491" y="407"/>
                    </a:lnTo>
                    <a:lnTo>
                      <a:pt x="456" y="407"/>
                    </a:lnTo>
                    <a:lnTo>
                      <a:pt x="456" y="407"/>
                    </a:lnTo>
                    <a:lnTo>
                      <a:pt x="421" y="407"/>
                    </a:lnTo>
                    <a:lnTo>
                      <a:pt x="421" y="362"/>
                    </a:lnTo>
                    <a:lnTo>
                      <a:pt x="385" y="362"/>
                    </a:lnTo>
                    <a:lnTo>
                      <a:pt x="385" y="407"/>
                    </a:lnTo>
                    <a:lnTo>
                      <a:pt x="421" y="407"/>
                    </a:lnTo>
                    <a:lnTo>
                      <a:pt x="421" y="453"/>
                    </a:lnTo>
                    <a:lnTo>
                      <a:pt x="385" y="453"/>
                    </a:lnTo>
                    <a:lnTo>
                      <a:pt x="385" y="453"/>
                    </a:lnTo>
                    <a:lnTo>
                      <a:pt x="350" y="453"/>
                    </a:lnTo>
                    <a:lnTo>
                      <a:pt x="350" y="407"/>
                    </a:lnTo>
                    <a:lnTo>
                      <a:pt x="315" y="407"/>
                    </a:lnTo>
                    <a:lnTo>
                      <a:pt x="315" y="407"/>
                    </a:lnTo>
                    <a:lnTo>
                      <a:pt x="280" y="407"/>
                    </a:lnTo>
                    <a:lnTo>
                      <a:pt x="280" y="453"/>
                    </a:lnTo>
                    <a:lnTo>
                      <a:pt x="280" y="453"/>
                    </a:lnTo>
                    <a:lnTo>
                      <a:pt x="280" y="498"/>
                    </a:lnTo>
                    <a:lnTo>
                      <a:pt x="280" y="498"/>
                    </a:lnTo>
                    <a:lnTo>
                      <a:pt x="280" y="544"/>
                    </a:lnTo>
                    <a:lnTo>
                      <a:pt x="245" y="544"/>
                    </a:lnTo>
                    <a:lnTo>
                      <a:pt x="245" y="587"/>
                    </a:lnTo>
                    <a:lnTo>
                      <a:pt x="210" y="587"/>
                    </a:lnTo>
                    <a:lnTo>
                      <a:pt x="210" y="587"/>
                    </a:lnTo>
                    <a:lnTo>
                      <a:pt x="174" y="587"/>
                    </a:lnTo>
                    <a:lnTo>
                      <a:pt x="174" y="587"/>
                    </a:lnTo>
                    <a:lnTo>
                      <a:pt x="139" y="587"/>
                    </a:lnTo>
                    <a:lnTo>
                      <a:pt x="139" y="544"/>
                    </a:lnTo>
                    <a:lnTo>
                      <a:pt x="139" y="544"/>
                    </a:lnTo>
                    <a:lnTo>
                      <a:pt x="139" y="498"/>
                    </a:lnTo>
                    <a:lnTo>
                      <a:pt x="174" y="498"/>
                    </a:lnTo>
                    <a:lnTo>
                      <a:pt x="174" y="498"/>
                    </a:lnTo>
                    <a:lnTo>
                      <a:pt x="210" y="498"/>
                    </a:lnTo>
                    <a:lnTo>
                      <a:pt x="210" y="498"/>
                    </a:lnTo>
                    <a:lnTo>
                      <a:pt x="245" y="498"/>
                    </a:lnTo>
                    <a:lnTo>
                      <a:pt x="245" y="453"/>
                    </a:lnTo>
                    <a:lnTo>
                      <a:pt x="210" y="453"/>
                    </a:lnTo>
                    <a:lnTo>
                      <a:pt x="210" y="407"/>
                    </a:lnTo>
                    <a:lnTo>
                      <a:pt x="174" y="407"/>
                    </a:lnTo>
                    <a:lnTo>
                      <a:pt x="174" y="407"/>
                    </a:lnTo>
                    <a:lnTo>
                      <a:pt x="139" y="407"/>
                    </a:lnTo>
                    <a:lnTo>
                      <a:pt x="139" y="362"/>
                    </a:lnTo>
                    <a:lnTo>
                      <a:pt x="106" y="362"/>
                    </a:lnTo>
                    <a:lnTo>
                      <a:pt x="106" y="362"/>
                    </a:lnTo>
                    <a:lnTo>
                      <a:pt x="71" y="362"/>
                    </a:lnTo>
                    <a:lnTo>
                      <a:pt x="71" y="362"/>
                    </a:lnTo>
                    <a:lnTo>
                      <a:pt x="35" y="362"/>
                    </a:lnTo>
                    <a:lnTo>
                      <a:pt x="35" y="407"/>
                    </a:lnTo>
                    <a:lnTo>
                      <a:pt x="35" y="407"/>
                    </a:lnTo>
                    <a:lnTo>
                      <a:pt x="35" y="453"/>
                    </a:lnTo>
                    <a:lnTo>
                      <a:pt x="35" y="453"/>
                    </a:lnTo>
                    <a:lnTo>
                      <a:pt x="35" y="498"/>
                    </a:lnTo>
                    <a:lnTo>
                      <a:pt x="35" y="498"/>
                    </a:lnTo>
                    <a:lnTo>
                      <a:pt x="35" y="544"/>
                    </a:lnTo>
                    <a:lnTo>
                      <a:pt x="71" y="544"/>
                    </a:lnTo>
                    <a:lnTo>
                      <a:pt x="71" y="587"/>
                    </a:lnTo>
                    <a:lnTo>
                      <a:pt x="71" y="587"/>
                    </a:lnTo>
                    <a:lnTo>
                      <a:pt x="71" y="633"/>
                    </a:lnTo>
                    <a:lnTo>
                      <a:pt x="71" y="633"/>
                    </a:lnTo>
                    <a:lnTo>
                      <a:pt x="71" y="678"/>
                    </a:lnTo>
                    <a:lnTo>
                      <a:pt x="35" y="678"/>
                    </a:lnTo>
                    <a:lnTo>
                      <a:pt x="35" y="724"/>
                    </a:lnTo>
                    <a:lnTo>
                      <a:pt x="0" y="724"/>
                    </a:lnTo>
                    <a:lnTo>
                      <a:pt x="0" y="769"/>
                    </a:lnTo>
                    <a:lnTo>
                      <a:pt x="0" y="769"/>
                    </a:lnTo>
                    <a:lnTo>
                      <a:pt x="0" y="815"/>
                    </a:lnTo>
                    <a:lnTo>
                      <a:pt x="0" y="815"/>
                    </a:lnTo>
                    <a:lnTo>
                      <a:pt x="0" y="861"/>
                    </a:lnTo>
                    <a:lnTo>
                      <a:pt x="0" y="861"/>
                    </a:lnTo>
                    <a:lnTo>
                      <a:pt x="0" y="906"/>
                    </a:lnTo>
                    <a:lnTo>
                      <a:pt x="35" y="906"/>
                    </a:lnTo>
                    <a:lnTo>
                      <a:pt x="35" y="952"/>
                    </a:lnTo>
                    <a:lnTo>
                      <a:pt x="71" y="952"/>
                    </a:lnTo>
                    <a:lnTo>
                      <a:pt x="71" y="997"/>
                    </a:lnTo>
                    <a:lnTo>
                      <a:pt x="71" y="997"/>
                    </a:lnTo>
                    <a:lnTo>
                      <a:pt x="71" y="1043"/>
                    </a:lnTo>
                    <a:lnTo>
                      <a:pt x="106" y="1043"/>
                    </a:lnTo>
                    <a:lnTo>
                      <a:pt x="106" y="1086"/>
                    </a:lnTo>
                    <a:lnTo>
                      <a:pt x="139" y="1086"/>
                    </a:lnTo>
                    <a:lnTo>
                      <a:pt x="139" y="1132"/>
                    </a:lnTo>
                    <a:lnTo>
                      <a:pt x="174" y="1132"/>
                    </a:lnTo>
                    <a:lnTo>
                      <a:pt x="174" y="1132"/>
                    </a:lnTo>
                    <a:lnTo>
                      <a:pt x="210" y="1132"/>
                    </a:lnTo>
                    <a:lnTo>
                      <a:pt x="210" y="1177"/>
                    </a:lnTo>
                    <a:lnTo>
                      <a:pt x="210" y="1177"/>
                    </a:lnTo>
                    <a:lnTo>
                      <a:pt x="210" y="1223"/>
                    </a:lnTo>
                    <a:lnTo>
                      <a:pt x="174" y="1223"/>
                    </a:lnTo>
                    <a:lnTo>
                      <a:pt x="174" y="1268"/>
                    </a:lnTo>
                    <a:lnTo>
                      <a:pt x="174" y="1268"/>
                    </a:lnTo>
                    <a:lnTo>
                      <a:pt x="174" y="1314"/>
                    </a:lnTo>
                    <a:lnTo>
                      <a:pt x="210" y="1314"/>
                    </a:lnTo>
                    <a:lnTo>
                      <a:pt x="210" y="1359"/>
                    </a:lnTo>
                    <a:lnTo>
                      <a:pt x="245" y="1359"/>
                    </a:lnTo>
                    <a:lnTo>
                      <a:pt x="245" y="1359"/>
                    </a:lnTo>
                    <a:lnTo>
                      <a:pt x="280" y="1359"/>
                    </a:lnTo>
                    <a:lnTo>
                      <a:pt x="280" y="1359"/>
                    </a:lnTo>
                    <a:lnTo>
                      <a:pt x="315" y="1359"/>
                    </a:lnTo>
                    <a:lnTo>
                      <a:pt x="315" y="1405"/>
                    </a:lnTo>
                    <a:lnTo>
                      <a:pt x="350" y="1405"/>
                    </a:lnTo>
                    <a:lnTo>
                      <a:pt x="350" y="1451"/>
                    </a:lnTo>
                    <a:lnTo>
                      <a:pt x="385" y="1451"/>
                    </a:lnTo>
                    <a:lnTo>
                      <a:pt x="385" y="1496"/>
                    </a:lnTo>
                    <a:lnTo>
                      <a:pt x="421" y="1496"/>
                    </a:lnTo>
                    <a:lnTo>
                      <a:pt x="421" y="1451"/>
                    </a:lnTo>
                    <a:lnTo>
                      <a:pt x="385" y="1451"/>
                    </a:lnTo>
                    <a:lnTo>
                      <a:pt x="385" y="1405"/>
                    </a:lnTo>
                    <a:lnTo>
                      <a:pt x="385" y="1405"/>
                    </a:lnTo>
                    <a:lnTo>
                      <a:pt x="385" y="1359"/>
                    </a:lnTo>
                    <a:lnTo>
                      <a:pt x="350" y="1359"/>
                    </a:lnTo>
                    <a:lnTo>
                      <a:pt x="350" y="1314"/>
                    </a:lnTo>
                    <a:lnTo>
                      <a:pt x="350" y="1314"/>
                    </a:lnTo>
                    <a:lnTo>
                      <a:pt x="350" y="1268"/>
                    </a:lnTo>
                    <a:lnTo>
                      <a:pt x="385" y="1268"/>
                    </a:lnTo>
                    <a:lnTo>
                      <a:pt x="385" y="1223"/>
                    </a:lnTo>
                    <a:lnTo>
                      <a:pt x="350" y="1223"/>
                    </a:lnTo>
                    <a:lnTo>
                      <a:pt x="350" y="1177"/>
                    </a:lnTo>
                    <a:lnTo>
                      <a:pt x="350" y="1177"/>
                    </a:lnTo>
                    <a:lnTo>
                      <a:pt x="350" y="1132"/>
                    </a:lnTo>
                    <a:lnTo>
                      <a:pt x="385" y="1132"/>
                    </a:lnTo>
                    <a:lnTo>
                      <a:pt x="385" y="1086"/>
                    </a:lnTo>
                    <a:lnTo>
                      <a:pt x="421" y="1086"/>
                    </a:lnTo>
                    <a:lnTo>
                      <a:pt x="421" y="1043"/>
                    </a:lnTo>
                    <a:lnTo>
                      <a:pt x="456" y="1043"/>
                    </a:lnTo>
                    <a:lnTo>
                      <a:pt x="456" y="1043"/>
                    </a:lnTo>
                    <a:lnTo>
                      <a:pt x="491" y="1043"/>
                    </a:lnTo>
                    <a:lnTo>
                      <a:pt x="491" y="1086"/>
                    </a:lnTo>
                    <a:lnTo>
                      <a:pt x="524" y="1086"/>
                    </a:lnTo>
                    <a:lnTo>
                      <a:pt x="524" y="1086"/>
                    </a:lnTo>
                    <a:lnTo>
                      <a:pt x="559" y="1086"/>
                    </a:lnTo>
                    <a:lnTo>
                      <a:pt x="559" y="1086"/>
                    </a:lnTo>
                    <a:lnTo>
                      <a:pt x="595" y="1086"/>
                    </a:lnTo>
                    <a:lnTo>
                      <a:pt x="595" y="1043"/>
                    </a:lnTo>
                    <a:lnTo>
                      <a:pt x="595" y="1043"/>
                    </a:lnTo>
                    <a:lnTo>
                      <a:pt x="595" y="997"/>
                    </a:lnTo>
                    <a:lnTo>
                      <a:pt x="630" y="997"/>
                    </a:lnTo>
                    <a:lnTo>
                      <a:pt x="630" y="997"/>
                    </a:lnTo>
                    <a:lnTo>
                      <a:pt x="665" y="997"/>
                    </a:lnTo>
                    <a:lnTo>
                      <a:pt x="665" y="997"/>
                    </a:lnTo>
                    <a:lnTo>
                      <a:pt x="700" y="997"/>
                    </a:lnTo>
                    <a:lnTo>
                      <a:pt x="700" y="952"/>
                    </a:lnTo>
                    <a:lnTo>
                      <a:pt x="735" y="952"/>
                    </a:lnTo>
                    <a:lnTo>
                      <a:pt x="735" y="997"/>
                    </a:lnTo>
                    <a:lnTo>
                      <a:pt x="771" y="997"/>
                    </a:lnTo>
                    <a:lnTo>
                      <a:pt x="771" y="997"/>
                    </a:lnTo>
                    <a:lnTo>
                      <a:pt x="806" y="997"/>
                    </a:lnTo>
                    <a:lnTo>
                      <a:pt x="806" y="997"/>
                    </a:lnTo>
                    <a:lnTo>
                      <a:pt x="841" y="997"/>
                    </a:lnTo>
                    <a:lnTo>
                      <a:pt x="841" y="997"/>
                    </a:lnTo>
                    <a:lnTo>
                      <a:pt x="876" y="997"/>
                    </a:lnTo>
                    <a:lnTo>
                      <a:pt x="876" y="1043"/>
                    </a:lnTo>
                    <a:lnTo>
                      <a:pt x="909" y="1043"/>
                    </a:lnTo>
                    <a:lnTo>
                      <a:pt x="909" y="1086"/>
                    </a:lnTo>
                    <a:lnTo>
                      <a:pt x="945" y="1086"/>
                    </a:lnTo>
                    <a:lnTo>
                      <a:pt x="945" y="1086"/>
                    </a:lnTo>
                    <a:lnTo>
                      <a:pt x="980" y="1086"/>
                    </a:lnTo>
                    <a:lnTo>
                      <a:pt x="980" y="1132"/>
                    </a:lnTo>
                    <a:lnTo>
                      <a:pt x="1015" y="1132"/>
                    </a:lnTo>
                    <a:lnTo>
                      <a:pt x="1015" y="1132"/>
                    </a:lnTo>
                    <a:lnTo>
                      <a:pt x="1050" y="1132"/>
                    </a:lnTo>
                    <a:lnTo>
                      <a:pt x="1050" y="1132"/>
                    </a:lnTo>
                    <a:lnTo>
                      <a:pt x="1085" y="1132"/>
                    </a:lnTo>
                    <a:lnTo>
                      <a:pt x="1085" y="1132"/>
                    </a:lnTo>
                    <a:lnTo>
                      <a:pt x="1121" y="1132"/>
                    </a:lnTo>
                    <a:lnTo>
                      <a:pt x="1121" y="1086"/>
                    </a:lnTo>
                    <a:lnTo>
                      <a:pt x="1156" y="1086"/>
                    </a:lnTo>
                    <a:lnTo>
                      <a:pt x="1156" y="1086"/>
                    </a:lnTo>
                    <a:lnTo>
                      <a:pt x="1191" y="1086"/>
                    </a:lnTo>
                    <a:lnTo>
                      <a:pt x="1191" y="1132"/>
                    </a:lnTo>
                    <a:lnTo>
                      <a:pt x="1226" y="1132"/>
                    </a:lnTo>
                    <a:lnTo>
                      <a:pt x="1226" y="1132"/>
                    </a:lnTo>
                    <a:lnTo>
                      <a:pt x="1261" y="1132"/>
                    </a:lnTo>
                    <a:lnTo>
                      <a:pt x="1261" y="1086"/>
                    </a:lnTo>
                    <a:lnTo>
                      <a:pt x="1261" y="1086"/>
                    </a:lnTo>
                    <a:lnTo>
                      <a:pt x="1261" y="1043"/>
                    </a:lnTo>
                    <a:lnTo>
                      <a:pt x="1295" y="1043"/>
                    </a:lnTo>
                    <a:lnTo>
                      <a:pt x="1295" y="1086"/>
                    </a:lnTo>
                    <a:lnTo>
                      <a:pt x="1330" y="1086"/>
                    </a:lnTo>
                    <a:lnTo>
                      <a:pt x="1330" y="1132"/>
                    </a:lnTo>
                    <a:lnTo>
                      <a:pt x="1365" y="1132"/>
                    </a:lnTo>
                    <a:lnTo>
                      <a:pt x="1365" y="1132"/>
                    </a:lnTo>
                    <a:lnTo>
                      <a:pt x="1400" y="1132"/>
                    </a:lnTo>
                    <a:lnTo>
                      <a:pt x="1400" y="1132"/>
                    </a:lnTo>
                    <a:lnTo>
                      <a:pt x="1435" y="1132"/>
                    </a:lnTo>
                    <a:lnTo>
                      <a:pt x="1435" y="1132"/>
                    </a:lnTo>
                    <a:lnTo>
                      <a:pt x="1471" y="1132"/>
                    </a:lnTo>
                    <a:lnTo>
                      <a:pt x="1471" y="1132"/>
                    </a:lnTo>
                    <a:lnTo>
                      <a:pt x="1506" y="1132"/>
                    </a:lnTo>
                    <a:lnTo>
                      <a:pt x="1506" y="1132"/>
                    </a:lnTo>
                    <a:lnTo>
                      <a:pt x="1541" y="1132"/>
                    </a:lnTo>
                    <a:lnTo>
                      <a:pt x="1541" y="1132"/>
                    </a:lnTo>
                    <a:lnTo>
                      <a:pt x="1576" y="1132"/>
                    </a:lnTo>
                    <a:lnTo>
                      <a:pt x="1576" y="1132"/>
                    </a:lnTo>
                    <a:lnTo>
                      <a:pt x="1611" y="1132"/>
                    </a:lnTo>
                    <a:lnTo>
                      <a:pt x="1611" y="1132"/>
                    </a:lnTo>
                    <a:lnTo>
                      <a:pt x="1646" y="1132"/>
                    </a:lnTo>
                    <a:lnTo>
                      <a:pt x="1646" y="1086"/>
                    </a:lnTo>
                    <a:lnTo>
                      <a:pt x="1646" y="1086"/>
                    </a:lnTo>
                    <a:lnTo>
                      <a:pt x="1646" y="1043"/>
                    </a:lnTo>
                    <a:lnTo>
                      <a:pt x="1680" y="1043"/>
                    </a:lnTo>
                    <a:lnTo>
                      <a:pt x="1680" y="997"/>
                    </a:lnTo>
                    <a:lnTo>
                      <a:pt x="1715" y="997"/>
                    </a:lnTo>
                    <a:lnTo>
                      <a:pt x="1715" y="1043"/>
                    </a:lnTo>
                    <a:lnTo>
                      <a:pt x="1750" y="1043"/>
                    </a:lnTo>
                    <a:lnTo>
                      <a:pt x="1750" y="1086"/>
                    </a:lnTo>
                    <a:lnTo>
                      <a:pt x="1785" y="1086"/>
                    </a:lnTo>
                    <a:lnTo>
                      <a:pt x="1785" y="1132"/>
                    </a:lnTo>
                    <a:lnTo>
                      <a:pt x="1821" y="1132"/>
                    </a:lnTo>
                    <a:lnTo>
                      <a:pt x="1821" y="1177"/>
                    </a:lnTo>
                    <a:lnTo>
                      <a:pt x="1821" y="1177"/>
                    </a:lnTo>
                    <a:lnTo>
                      <a:pt x="1821" y="1223"/>
                    </a:lnTo>
                    <a:lnTo>
                      <a:pt x="1856" y="1223"/>
                    </a:lnTo>
                    <a:lnTo>
                      <a:pt x="1856" y="1268"/>
                    </a:lnTo>
                    <a:lnTo>
                      <a:pt x="1821" y="1268"/>
                    </a:lnTo>
                    <a:lnTo>
                      <a:pt x="1821" y="1314"/>
                    </a:lnTo>
                    <a:lnTo>
                      <a:pt x="1821" y="1314"/>
                    </a:lnTo>
                    <a:lnTo>
                      <a:pt x="1821" y="1359"/>
                    </a:lnTo>
                    <a:lnTo>
                      <a:pt x="1821" y="1359"/>
                    </a:lnTo>
                    <a:lnTo>
                      <a:pt x="1821" y="1405"/>
                    </a:lnTo>
                    <a:lnTo>
                      <a:pt x="1856" y="1405"/>
                    </a:lnTo>
                    <a:lnTo>
                      <a:pt x="1856" y="1405"/>
                    </a:lnTo>
                    <a:lnTo>
                      <a:pt x="1891" y="1405"/>
                    </a:lnTo>
                    <a:lnTo>
                      <a:pt x="1891" y="1359"/>
                    </a:lnTo>
                    <a:lnTo>
                      <a:pt x="1926" y="1359"/>
                    </a:lnTo>
                    <a:lnTo>
                      <a:pt x="1926" y="1314"/>
                    </a:lnTo>
                    <a:lnTo>
                      <a:pt x="1926" y="1314"/>
                    </a:lnTo>
                    <a:lnTo>
                      <a:pt x="1926" y="1268"/>
                    </a:lnTo>
                    <a:lnTo>
                      <a:pt x="1961" y="1268"/>
                    </a:lnTo>
                    <a:lnTo>
                      <a:pt x="1961" y="1223"/>
                    </a:lnTo>
                    <a:lnTo>
                      <a:pt x="1996" y="1223"/>
                    </a:lnTo>
                    <a:lnTo>
                      <a:pt x="1996" y="1177"/>
                    </a:lnTo>
                    <a:lnTo>
                      <a:pt x="1996" y="1177"/>
                    </a:lnTo>
                    <a:lnTo>
                      <a:pt x="1996" y="1132"/>
                    </a:lnTo>
                    <a:lnTo>
                      <a:pt x="1996" y="1132"/>
                    </a:lnTo>
                    <a:lnTo>
                      <a:pt x="1996" y="1086"/>
                    </a:lnTo>
                    <a:lnTo>
                      <a:pt x="1996" y="1086"/>
                    </a:lnTo>
                    <a:lnTo>
                      <a:pt x="1996" y="1043"/>
                    </a:lnTo>
                    <a:lnTo>
                      <a:pt x="1996" y="1043"/>
                    </a:lnTo>
                    <a:lnTo>
                      <a:pt x="1996" y="997"/>
                    </a:lnTo>
                    <a:lnTo>
                      <a:pt x="1996" y="997"/>
                    </a:lnTo>
                    <a:lnTo>
                      <a:pt x="1996" y="952"/>
                    </a:lnTo>
                    <a:lnTo>
                      <a:pt x="1961" y="952"/>
                    </a:lnTo>
                    <a:lnTo>
                      <a:pt x="1961" y="997"/>
                    </a:lnTo>
                    <a:lnTo>
                      <a:pt x="1926" y="997"/>
                    </a:lnTo>
                    <a:lnTo>
                      <a:pt x="1926" y="952"/>
                    </a:lnTo>
                    <a:lnTo>
                      <a:pt x="1926" y="952"/>
                    </a:lnTo>
                    <a:lnTo>
                      <a:pt x="1926" y="906"/>
                    </a:lnTo>
                    <a:lnTo>
                      <a:pt x="1961" y="906"/>
                    </a:lnTo>
                    <a:lnTo>
                      <a:pt x="1961" y="861"/>
                    </a:lnTo>
                    <a:lnTo>
                      <a:pt x="1996" y="861"/>
                    </a:lnTo>
                    <a:lnTo>
                      <a:pt x="1996" y="815"/>
                    </a:lnTo>
                    <a:lnTo>
                      <a:pt x="2032" y="815"/>
                    </a:lnTo>
                    <a:lnTo>
                      <a:pt x="2032" y="769"/>
                    </a:lnTo>
                    <a:lnTo>
                      <a:pt x="2065" y="769"/>
                    </a:lnTo>
                    <a:lnTo>
                      <a:pt x="2065" y="769"/>
                    </a:lnTo>
                    <a:lnTo>
                      <a:pt x="2100" y="769"/>
                    </a:lnTo>
                    <a:lnTo>
                      <a:pt x="2100" y="815"/>
                    </a:lnTo>
                    <a:lnTo>
                      <a:pt x="2135" y="815"/>
                    </a:lnTo>
                    <a:lnTo>
                      <a:pt x="2135" y="815"/>
                    </a:lnTo>
                    <a:lnTo>
                      <a:pt x="2170" y="815"/>
                    </a:lnTo>
                    <a:lnTo>
                      <a:pt x="2170" y="815"/>
                    </a:lnTo>
                    <a:lnTo>
                      <a:pt x="2206" y="815"/>
                    </a:lnTo>
                    <a:lnTo>
                      <a:pt x="2206" y="815"/>
                    </a:lnTo>
                    <a:lnTo>
                      <a:pt x="2241" y="815"/>
                    </a:lnTo>
                    <a:lnTo>
                      <a:pt x="2241" y="769"/>
                    </a:lnTo>
                    <a:lnTo>
                      <a:pt x="2276" y="769"/>
                    </a:lnTo>
                    <a:lnTo>
                      <a:pt x="2276" y="724"/>
                    </a:lnTo>
                    <a:lnTo>
                      <a:pt x="2311" y="724"/>
                    </a:lnTo>
                    <a:lnTo>
                      <a:pt x="2311" y="724"/>
                    </a:lnTo>
                    <a:lnTo>
                      <a:pt x="2346" y="724"/>
                    </a:lnTo>
                    <a:lnTo>
                      <a:pt x="2346" y="769"/>
                    </a:lnTo>
                    <a:lnTo>
                      <a:pt x="2346" y="769"/>
                    </a:lnTo>
                    <a:lnTo>
                      <a:pt x="2346" y="815"/>
                    </a:lnTo>
                    <a:lnTo>
                      <a:pt x="2311" y="815"/>
                    </a:lnTo>
                    <a:lnTo>
                      <a:pt x="2311" y="861"/>
                    </a:lnTo>
                    <a:lnTo>
                      <a:pt x="2276" y="861"/>
                    </a:lnTo>
                    <a:lnTo>
                      <a:pt x="2276" y="906"/>
                    </a:lnTo>
                    <a:lnTo>
                      <a:pt x="2276" y="906"/>
                    </a:lnTo>
                    <a:lnTo>
                      <a:pt x="2276" y="952"/>
                    </a:lnTo>
                    <a:lnTo>
                      <a:pt x="2276" y="952"/>
                    </a:lnTo>
                    <a:lnTo>
                      <a:pt x="2276" y="997"/>
                    </a:lnTo>
                    <a:lnTo>
                      <a:pt x="2276" y="997"/>
                    </a:lnTo>
                    <a:lnTo>
                      <a:pt x="2276" y="1043"/>
                    </a:lnTo>
                    <a:lnTo>
                      <a:pt x="2276" y="1043"/>
                    </a:lnTo>
                    <a:lnTo>
                      <a:pt x="2276" y="1086"/>
                    </a:lnTo>
                    <a:lnTo>
                      <a:pt x="2276" y="1086"/>
                    </a:lnTo>
                    <a:lnTo>
                      <a:pt x="2276" y="1132"/>
                    </a:lnTo>
                    <a:lnTo>
                      <a:pt x="2311" y="1132"/>
                    </a:lnTo>
                    <a:lnTo>
                      <a:pt x="2311" y="1086"/>
                    </a:lnTo>
                    <a:lnTo>
                      <a:pt x="2346" y="1086"/>
                    </a:lnTo>
                    <a:lnTo>
                      <a:pt x="2346" y="1043"/>
                    </a:lnTo>
                    <a:lnTo>
                      <a:pt x="2382" y="1043"/>
                    </a:lnTo>
                    <a:lnTo>
                      <a:pt x="2382" y="997"/>
                    </a:lnTo>
                    <a:lnTo>
                      <a:pt x="2382" y="997"/>
                    </a:lnTo>
                    <a:lnTo>
                      <a:pt x="2382" y="952"/>
                    </a:lnTo>
                    <a:lnTo>
                      <a:pt x="2417" y="952"/>
                    </a:lnTo>
                    <a:lnTo>
                      <a:pt x="2417" y="906"/>
                    </a:lnTo>
                    <a:lnTo>
                      <a:pt x="2417" y="906"/>
                    </a:lnTo>
                    <a:lnTo>
                      <a:pt x="2417" y="861"/>
                    </a:lnTo>
                    <a:lnTo>
                      <a:pt x="2417" y="861"/>
                    </a:lnTo>
                    <a:lnTo>
                      <a:pt x="2417" y="815"/>
                    </a:lnTo>
                    <a:lnTo>
                      <a:pt x="2417" y="815"/>
                    </a:lnTo>
                    <a:lnTo>
                      <a:pt x="2417" y="769"/>
                    </a:lnTo>
                    <a:lnTo>
                      <a:pt x="2450" y="769"/>
                    </a:lnTo>
                    <a:lnTo>
                      <a:pt x="2452" y="769"/>
                    </a:lnTo>
                    <a:lnTo>
                      <a:pt x="2485" y="769"/>
                    </a:lnTo>
                    <a:lnTo>
                      <a:pt x="2485" y="769"/>
                    </a:lnTo>
                    <a:lnTo>
                      <a:pt x="2520" y="769"/>
                    </a:lnTo>
                    <a:lnTo>
                      <a:pt x="2520" y="769"/>
                    </a:lnTo>
                    <a:lnTo>
                      <a:pt x="2556" y="769"/>
                    </a:lnTo>
                    <a:lnTo>
                      <a:pt x="2556" y="724"/>
                    </a:lnTo>
                    <a:lnTo>
                      <a:pt x="2591" y="724"/>
                    </a:lnTo>
                    <a:lnTo>
                      <a:pt x="2591" y="724"/>
                    </a:lnTo>
                    <a:lnTo>
                      <a:pt x="2626" y="724"/>
                    </a:lnTo>
                    <a:lnTo>
                      <a:pt x="2626" y="678"/>
                    </a:lnTo>
                    <a:lnTo>
                      <a:pt x="2661" y="678"/>
                    </a:lnTo>
                    <a:lnTo>
                      <a:pt x="2661" y="678"/>
                    </a:lnTo>
                    <a:lnTo>
                      <a:pt x="2696" y="678"/>
                    </a:lnTo>
                    <a:lnTo>
                      <a:pt x="2696" y="633"/>
                    </a:lnTo>
                    <a:lnTo>
                      <a:pt x="2696" y="633"/>
                    </a:lnTo>
                    <a:lnTo>
                      <a:pt x="2696" y="587"/>
                    </a:lnTo>
                    <a:lnTo>
                      <a:pt x="2732" y="587"/>
                    </a:lnTo>
                    <a:lnTo>
                      <a:pt x="2732" y="587"/>
                    </a:lnTo>
                    <a:lnTo>
                      <a:pt x="2767" y="587"/>
                    </a:lnTo>
                    <a:lnTo>
                      <a:pt x="2767" y="587"/>
                    </a:lnTo>
                    <a:lnTo>
                      <a:pt x="2802" y="587"/>
                    </a:lnTo>
                    <a:lnTo>
                      <a:pt x="2802" y="633"/>
                    </a:lnTo>
                    <a:lnTo>
                      <a:pt x="2837" y="633"/>
                    </a:lnTo>
                    <a:lnTo>
                      <a:pt x="2837" y="633"/>
                    </a:lnTo>
                    <a:lnTo>
                      <a:pt x="2870" y="633"/>
                    </a:lnTo>
                    <a:lnTo>
                      <a:pt x="2870" y="678"/>
                    </a:lnTo>
                    <a:lnTo>
                      <a:pt x="2906" y="678"/>
                    </a:lnTo>
                    <a:lnTo>
                      <a:pt x="2906" y="633"/>
                    </a:lnTo>
                    <a:lnTo>
                      <a:pt x="2870" y="633"/>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0"/>
              <p:cNvSpPr>
                <a:spLocks/>
              </p:cNvSpPr>
              <p:nvPr/>
            </p:nvSpPr>
            <p:spPr bwMode="auto">
              <a:xfrm>
                <a:off x="1385" y="2704"/>
                <a:ext cx="33" cy="317"/>
              </a:xfrm>
              <a:custGeom>
                <a:avLst/>
                <a:gdLst>
                  <a:gd name="T0" fmla="*/ 0 w 33"/>
                  <a:gd name="T1" fmla="*/ 46 h 317"/>
                  <a:gd name="T2" fmla="*/ 0 w 33"/>
                  <a:gd name="T3" fmla="*/ 46 h 317"/>
                  <a:gd name="T4" fmla="*/ 0 w 33"/>
                  <a:gd name="T5" fmla="*/ 89 h 317"/>
                  <a:gd name="T6" fmla="*/ 0 w 33"/>
                  <a:gd name="T7" fmla="*/ 89 h 317"/>
                  <a:gd name="T8" fmla="*/ 0 w 33"/>
                  <a:gd name="T9" fmla="*/ 135 h 317"/>
                  <a:gd name="T10" fmla="*/ 0 w 33"/>
                  <a:gd name="T11" fmla="*/ 135 h 317"/>
                  <a:gd name="T12" fmla="*/ 0 w 33"/>
                  <a:gd name="T13" fmla="*/ 180 h 317"/>
                  <a:gd name="T14" fmla="*/ 0 w 33"/>
                  <a:gd name="T15" fmla="*/ 180 h 317"/>
                  <a:gd name="T16" fmla="*/ 0 w 33"/>
                  <a:gd name="T17" fmla="*/ 226 h 317"/>
                  <a:gd name="T18" fmla="*/ 0 w 33"/>
                  <a:gd name="T19" fmla="*/ 226 h 317"/>
                  <a:gd name="T20" fmla="*/ 0 w 33"/>
                  <a:gd name="T21" fmla="*/ 271 h 317"/>
                  <a:gd name="T22" fmla="*/ 0 w 33"/>
                  <a:gd name="T23" fmla="*/ 271 h 317"/>
                  <a:gd name="T24" fmla="*/ 0 w 33"/>
                  <a:gd name="T25" fmla="*/ 317 h 317"/>
                  <a:gd name="T26" fmla="*/ 33 w 33"/>
                  <a:gd name="T27" fmla="*/ 317 h 317"/>
                  <a:gd name="T28" fmla="*/ 33 w 33"/>
                  <a:gd name="T29" fmla="*/ 271 h 317"/>
                  <a:gd name="T30" fmla="*/ 33 w 33"/>
                  <a:gd name="T31" fmla="*/ 271 h 317"/>
                  <a:gd name="T32" fmla="*/ 33 w 33"/>
                  <a:gd name="T33" fmla="*/ 226 h 317"/>
                  <a:gd name="T34" fmla="*/ 33 w 33"/>
                  <a:gd name="T35" fmla="*/ 226 h 317"/>
                  <a:gd name="T36" fmla="*/ 33 w 33"/>
                  <a:gd name="T37" fmla="*/ 180 h 317"/>
                  <a:gd name="T38" fmla="*/ 33 w 33"/>
                  <a:gd name="T39" fmla="*/ 180 h 317"/>
                  <a:gd name="T40" fmla="*/ 33 w 33"/>
                  <a:gd name="T41" fmla="*/ 135 h 317"/>
                  <a:gd name="T42" fmla="*/ 33 w 33"/>
                  <a:gd name="T43" fmla="*/ 135 h 317"/>
                  <a:gd name="T44" fmla="*/ 33 w 33"/>
                  <a:gd name="T45" fmla="*/ 89 h 317"/>
                  <a:gd name="T46" fmla="*/ 33 w 33"/>
                  <a:gd name="T47" fmla="*/ 89 h 317"/>
                  <a:gd name="T48" fmla="*/ 33 w 33"/>
                  <a:gd name="T49" fmla="*/ 46 h 317"/>
                  <a:gd name="T50" fmla="*/ 33 w 33"/>
                  <a:gd name="T51" fmla="*/ 46 h 317"/>
                  <a:gd name="T52" fmla="*/ 33 w 33"/>
                  <a:gd name="T53" fmla="*/ 0 h 317"/>
                  <a:gd name="T54" fmla="*/ 0 w 33"/>
                  <a:gd name="T55" fmla="*/ 0 h 317"/>
                  <a:gd name="T56" fmla="*/ 0 w 33"/>
                  <a:gd name="T57" fmla="*/ 4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 h="317">
                    <a:moveTo>
                      <a:pt x="0" y="46"/>
                    </a:moveTo>
                    <a:lnTo>
                      <a:pt x="0" y="46"/>
                    </a:lnTo>
                    <a:lnTo>
                      <a:pt x="0" y="89"/>
                    </a:lnTo>
                    <a:lnTo>
                      <a:pt x="0" y="89"/>
                    </a:lnTo>
                    <a:lnTo>
                      <a:pt x="0" y="135"/>
                    </a:lnTo>
                    <a:lnTo>
                      <a:pt x="0" y="135"/>
                    </a:lnTo>
                    <a:lnTo>
                      <a:pt x="0" y="180"/>
                    </a:lnTo>
                    <a:lnTo>
                      <a:pt x="0" y="180"/>
                    </a:lnTo>
                    <a:lnTo>
                      <a:pt x="0" y="226"/>
                    </a:lnTo>
                    <a:lnTo>
                      <a:pt x="0" y="226"/>
                    </a:lnTo>
                    <a:lnTo>
                      <a:pt x="0" y="271"/>
                    </a:lnTo>
                    <a:lnTo>
                      <a:pt x="0" y="271"/>
                    </a:lnTo>
                    <a:lnTo>
                      <a:pt x="0" y="317"/>
                    </a:lnTo>
                    <a:lnTo>
                      <a:pt x="33" y="317"/>
                    </a:lnTo>
                    <a:lnTo>
                      <a:pt x="33" y="271"/>
                    </a:lnTo>
                    <a:lnTo>
                      <a:pt x="33" y="271"/>
                    </a:lnTo>
                    <a:lnTo>
                      <a:pt x="33" y="226"/>
                    </a:lnTo>
                    <a:lnTo>
                      <a:pt x="33" y="226"/>
                    </a:lnTo>
                    <a:lnTo>
                      <a:pt x="33" y="180"/>
                    </a:lnTo>
                    <a:lnTo>
                      <a:pt x="33" y="180"/>
                    </a:lnTo>
                    <a:lnTo>
                      <a:pt x="33" y="135"/>
                    </a:lnTo>
                    <a:lnTo>
                      <a:pt x="33" y="135"/>
                    </a:lnTo>
                    <a:lnTo>
                      <a:pt x="33" y="89"/>
                    </a:lnTo>
                    <a:lnTo>
                      <a:pt x="33" y="89"/>
                    </a:lnTo>
                    <a:lnTo>
                      <a:pt x="33" y="46"/>
                    </a:lnTo>
                    <a:lnTo>
                      <a:pt x="33" y="46"/>
                    </a:lnTo>
                    <a:lnTo>
                      <a:pt x="33" y="0"/>
                    </a:lnTo>
                    <a:lnTo>
                      <a:pt x="0" y="0"/>
                    </a:lnTo>
                    <a:lnTo>
                      <a:pt x="0" y="4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8" name="Group 4"/>
            <p:cNvGrpSpPr>
              <a:grpSpLocks noChangeAspect="1"/>
            </p:cNvGrpSpPr>
            <p:nvPr/>
          </p:nvGrpSpPr>
          <p:grpSpPr bwMode="auto">
            <a:xfrm>
              <a:off x="5025008" y="3197786"/>
              <a:ext cx="4498512" cy="2822562"/>
              <a:chOff x="-647" y="1570"/>
              <a:chExt cx="2906" cy="1633"/>
            </a:xfrm>
          </p:grpSpPr>
          <p:sp>
            <p:nvSpPr>
              <p:cNvPr id="29" name="Freeform 5"/>
              <p:cNvSpPr>
                <a:spLocks/>
              </p:cNvSpPr>
              <p:nvPr/>
            </p:nvSpPr>
            <p:spPr bwMode="auto">
              <a:xfrm>
                <a:off x="509" y="1570"/>
                <a:ext cx="105" cy="91"/>
              </a:xfrm>
              <a:custGeom>
                <a:avLst/>
                <a:gdLst>
                  <a:gd name="T0" fmla="*/ 35 w 105"/>
                  <a:gd name="T1" fmla="*/ 91 h 91"/>
                  <a:gd name="T2" fmla="*/ 70 w 105"/>
                  <a:gd name="T3" fmla="*/ 91 h 91"/>
                  <a:gd name="T4" fmla="*/ 70 w 105"/>
                  <a:gd name="T5" fmla="*/ 91 h 91"/>
                  <a:gd name="T6" fmla="*/ 105 w 105"/>
                  <a:gd name="T7" fmla="*/ 91 h 91"/>
                  <a:gd name="T8" fmla="*/ 105 w 105"/>
                  <a:gd name="T9" fmla="*/ 45 h 91"/>
                  <a:gd name="T10" fmla="*/ 105 w 105"/>
                  <a:gd name="T11" fmla="*/ 45 h 91"/>
                  <a:gd name="T12" fmla="*/ 105 w 105"/>
                  <a:gd name="T13" fmla="*/ 0 h 91"/>
                  <a:gd name="T14" fmla="*/ 70 w 105"/>
                  <a:gd name="T15" fmla="*/ 0 h 91"/>
                  <a:gd name="T16" fmla="*/ 70 w 105"/>
                  <a:gd name="T17" fmla="*/ 0 h 91"/>
                  <a:gd name="T18" fmla="*/ 35 w 105"/>
                  <a:gd name="T19" fmla="*/ 0 h 91"/>
                  <a:gd name="T20" fmla="*/ 35 w 105"/>
                  <a:gd name="T21" fmla="*/ 45 h 91"/>
                  <a:gd name="T22" fmla="*/ 0 w 105"/>
                  <a:gd name="T23" fmla="*/ 45 h 91"/>
                  <a:gd name="T24" fmla="*/ 0 w 105"/>
                  <a:gd name="T25" fmla="*/ 91 h 91"/>
                  <a:gd name="T26" fmla="*/ 35 w 105"/>
                  <a:gd name="T27" fmla="*/ 91 h 91"/>
                  <a:gd name="T28" fmla="*/ 35 w 105"/>
                  <a:gd name="T29"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91">
                    <a:moveTo>
                      <a:pt x="35" y="91"/>
                    </a:moveTo>
                    <a:lnTo>
                      <a:pt x="70" y="91"/>
                    </a:lnTo>
                    <a:lnTo>
                      <a:pt x="70" y="91"/>
                    </a:lnTo>
                    <a:lnTo>
                      <a:pt x="105" y="91"/>
                    </a:lnTo>
                    <a:lnTo>
                      <a:pt x="105" y="45"/>
                    </a:lnTo>
                    <a:lnTo>
                      <a:pt x="105" y="45"/>
                    </a:lnTo>
                    <a:lnTo>
                      <a:pt x="105" y="0"/>
                    </a:lnTo>
                    <a:lnTo>
                      <a:pt x="70" y="0"/>
                    </a:lnTo>
                    <a:lnTo>
                      <a:pt x="70" y="0"/>
                    </a:lnTo>
                    <a:lnTo>
                      <a:pt x="35" y="0"/>
                    </a:lnTo>
                    <a:lnTo>
                      <a:pt x="35" y="45"/>
                    </a:lnTo>
                    <a:lnTo>
                      <a:pt x="0" y="45"/>
                    </a:lnTo>
                    <a:lnTo>
                      <a:pt x="0" y="91"/>
                    </a:lnTo>
                    <a:lnTo>
                      <a:pt x="35" y="91"/>
                    </a:lnTo>
                    <a:lnTo>
                      <a:pt x="35" y="91"/>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6"/>
              <p:cNvSpPr>
                <a:spLocks/>
              </p:cNvSpPr>
              <p:nvPr/>
            </p:nvSpPr>
            <p:spPr bwMode="auto">
              <a:xfrm>
                <a:off x="648" y="1615"/>
                <a:ext cx="70" cy="46"/>
              </a:xfrm>
              <a:custGeom>
                <a:avLst/>
                <a:gdLst>
                  <a:gd name="T0" fmla="*/ 35 w 70"/>
                  <a:gd name="T1" fmla="*/ 46 h 46"/>
                  <a:gd name="T2" fmla="*/ 70 w 70"/>
                  <a:gd name="T3" fmla="*/ 46 h 46"/>
                  <a:gd name="T4" fmla="*/ 70 w 70"/>
                  <a:gd name="T5" fmla="*/ 0 h 46"/>
                  <a:gd name="T6" fmla="*/ 35 w 70"/>
                  <a:gd name="T7" fmla="*/ 0 h 46"/>
                  <a:gd name="T8" fmla="*/ 35 w 70"/>
                  <a:gd name="T9" fmla="*/ 0 h 46"/>
                  <a:gd name="T10" fmla="*/ 0 w 70"/>
                  <a:gd name="T11" fmla="*/ 0 h 46"/>
                  <a:gd name="T12" fmla="*/ 0 w 70"/>
                  <a:gd name="T13" fmla="*/ 46 h 46"/>
                  <a:gd name="T14" fmla="*/ 35 w 70"/>
                  <a:gd name="T15" fmla="*/ 46 h 46"/>
                  <a:gd name="T16" fmla="*/ 35 w 70"/>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46">
                    <a:moveTo>
                      <a:pt x="35" y="46"/>
                    </a:moveTo>
                    <a:lnTo>
                      <a:pt x="70" y="46"/>
                    </a:lnTo>
                    <a:lnTo>
                      <a:pt x="70" y="0"/>
                    </a:lnTo>
                    <a:lnTo>
                      <a:pt x="35" y="0"/>
                    </a:lnTo>
                    <a:lnTo>
                      <a:pt x="35" y="0"/>
                    </a:lnTo>
                    <a:lnTo>
                      <a:pt x="0" y="0"/>
                    </a:lnTo>
                    <a:lnTo>
                      <a:pt x="0" y="46"/>
                    </a:lnTo>
                    <a:lnTo>
                      <a:pt x="35" y="46"/>
                    </a:lnTo>
                    <a:lnTo>
                      <a:pt x="35" y="46"/>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7"/>
              <p:cNvSpPr>
                <a:spLocks/>
              </p:cNvSpPr>
              <p:nvPr/>
            </p:nvSpPr>
            <p:spPr bwMode="auto">
              <a:xfrm>
                <a:off x="-226" y="1752"/>
                <a:ext cx="314" cy="317"/>
              </a:xfrm>
              <a:custGeom>
                <a:avLst/>
                <a:gdLst>
                  <a:gd name="T0" fmla="*/ 35 w 314"/>
                  <a:gd name="T1" fmla="*/ 271 h 317"/>
                  <a:gd name="T2" fmla="*/ 70 w 314"/>
                  <a:gd name="T3" fmla="*/ 271 h 317"/>
                  <a:gd name="T4" fmla="*/ 70 w 314"/>
                  <a:gd name="T5" fmla="*/ 317 h 317"/>
                  <a:gd name="T6" fmla="*/ 103 w 314"/>
                  <a:gd name="T7" fmla="*/ 317 h 317"/>
                  <a:gd name="T8" fmla="*/ 103 w 314"/>
                  <a:gd name="T9" fmla="*/ 317 h 317"/>
                  <a:gd name="T10" fmla="*/ 138 w 314"/>
                  <a:gd name="T11" fmla="*/ 317 h 317"/>
                  <a:gd name="T12" fmla="*/ 138 w 314"/>
                  <a:gd name="T13" fmla="*/ 271 h 317"/>
                  <a:gd name="T14" fmla="*/ 103 w 314"/>
                  <a:gd name="T15" fmla="*/ 271 h 317"/>
                  <a:gd name="T16" fmla="*/ 103 w 314"/>
                  <a:gd name="T17" fmla="*/ 226 h 317"/>
                  <a:gd name="T18" fmla="*/ 103 w 314"/>
                  <a:gd name="T19" fmla="*/ 226 h 317"/>
                  <a:gd name="T20" fmla="*/ 103 w 314"/>
                  <a:gd name="T21" fmla="*/ 180 h 317"/>
                  <a:gd name="T22" fmla="*/ 103 w 314"/>
                  <a:gd name="T23" fmla="*/ 180 h 317"/>
                  <a:gd name="T24" fmla="*/ 103 w 314"/>
                  <a:gd name="T25" fmla="*/ 135 h 317"/>
                  <a:gd name="T26" fmla="*/ 138 w 314"/>
                  <a:gd name="T27" fmla="*/ 135 h 317"/>
                  <a:gd name="T28" fmla="*/ 138 w 314"/>
                  <a:gd name="T29" fmla="*/ 89 h 317"/>
                  <a:gd name="T30" fmla="*/ 174 w 314"/>
                  <a:gd name="T31" fmla="*/ 89 h 317"/>
                  <a:gd name="T32" fmla="*/ 174 w 314"/>
                  <a:gd name="T33" fmla="*/ 89 h 317"/>
                  <a:gd name="T34" fmla="*/ 209 w 314"/>
                  <a:gd name="T35" fmla="*/ 89 h 317"/>
                  <a:gd name="T36" fmla="*/ 209 w 314"/>
                  <a:gd name="T37" fmla="*/ 89 h 317"/>
                  <a:gd name="T38" fmla="*/ 244 w 314"/>
                  <a:gd name="T39" fmla="*/ 89 h 317"/>
                  <a:gd name="T40" fmla="*/ 244 w 314"/>
                  <a:gd name="T41" fmla="*/ 43 h 317"/>
                  <a:gd name="T42" fmla="*/ 279 w 314"/>
                  <a:gd name="T43" fmla="*/ 43 h 317"/>
                  <a:gd name="T44" fmla="*/ 279 w 314"/>
                  <a:gd name="T45" fmla="*/ 43 h 317"/>
                  <a:gd name="T46" fmla="*/ 314 w 314"/>
                  <a:gd name="T47" fmla="*/ 43 h 317"/>
                  <a:gd name="T48" fmla="*/ 314 w 314"/>
                  <a:gd name="T49" fmla="*/ 0 h 317"/>
                  <a:gd name="T50" fmla="*/ 279 w 314"/>
                  <a:gd name="T51" fmla="*/ 0 h 317"/>
                  <a:gd name="T52" fmla="*/ 279 w 314"/>
                  <a:gd name="T53" fmla="*/ 0 h 317"/>
                  <a:gd name="T54" fmla="*/ 244 w 314"/>
                  <a:gd name="T55" fmla="*/ 0 h 317"/>
                  <a:gd name="T56" fmla="*/ 244 w 314"/>
                  <a:gd name="T57" fmla="*/ 43 h 317"/>
                  <a:gd name="T58" fmla="*/ 209 w 314"/>
                  <a:gd name="T59" fmla="*/ 43 h 317"/>
                  <a:gd name="T60" fmla="*/ 209 w 314"/>
                  <a:gd name="T61" fmla="*/ 43 h 317"/>
                  <a:gd name="T62" fmla="*/ 174 w 314"/>
                  <a:gd name="T63" fmla="*/ 43 h 317"/>
                  <a:gd name="T64" fmla="*/ 174 w 314"/>
                  <a:gd name="T65" fmla="*/ 43 h 317"/>
                  <a:gd name="T66" fmla="*/ 138 w 314"/>
                  <a:gd name="T67" fmla="*/ 43 h 317"/>
                  <a:gd name="T68" fmla="*/ 138 w 314"/>
                  <a:gd name="T69" fmla="*/ 43 h 317"/>
                  <a:gd name="T70" fmla="*/ 103 w 314"/>
                  <a:gd name="T71" fmla="*/ 43 h 317"/>
                  <a:gd name="T72" fmla="*/ 103 w 314"/>
                  <a:gd name="T73" fmla="*/ 89 h 317"/>
                  <a:gd name="T74" fmla="*/ 70 w 314"/>
                  <a:gd name="T75" fmla="*/ 89 h 317"/>
                  <a:gd name="T76" fmla="*/ 70 w 314"/>
                  <a:gd name="T77" fmla="*/ 89 h 317"/>
                  <a:gd name="T78" fmla="*/ 35 w 314"/>
                  <a:gd name="T79" fmla="*/ 89 h 317"/>
                  <a:gd name="T80" fmla="*/ 35 w 314"/>
                  <a:gd name="T81" fmla="*/ 135 h 317"/>
                  <a:gd name="T82" fmla="*/ 35 w 314"/>
                  <a:gd name="T83" fmla="*/ 135 h 317"/>
                  <a:gd name="T84" fmla="*/ 35 w 314"/>
                  <a:gd name="T85" fmla="*/ 180 h 317"/>
                  <a:gd name="T86" fmla="*/ 0 w 314"/>
                  <a:gd name="T87" fmla="*/ 180 h 317"/>
                  <a:gd name="T88" fmla="*/ 0 w 314"/>
                  <a:gd name="T89" fmla="*/ 226 h 317"/>
                  <a:gd name="T90" fmla="*/ 0 w 314"/>
                  <a:gd name="T91" fmla="*/ 226 h 317"/>
                  <a:gd name="T92" fmla="*/ 0 w 314"/>
                  <a:gd name="T93" fmla="*/ 271 h 317"/>
                  <a:gd name="T94" fmla="*/ 35 w 314"/>
                  <a:gd name="T95" fmla="*/ 271 h 317"/>
                  <a:gd name="T96" fmla="*/ 35 w 314"/>
                  <a:gd name="T97" fmla="*/ 27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4" h="317">
                    <a:moveTo>
                      <a:pt x="35" y="271"/>
                    </a:moveTo>
                    <a:lnTo>
                      <a:pt x="70" y="271"/>
                    </a:lnTo>
                    <a:lnTo>
                      <a:pt x="70" y="317"/>
                    </a:lnTo>
                    <a:lnTo>
                      <a:pt x="103" y="317"/>
                    </a:lnTo>
                    <a:lnTo>
                      <a:pt x="103" y="317"/>
                    </a:lnTo>
                    <a:lnTo>
                      <a:pt x="138" y="317"/>
                    </a:lnTo>
                    <a:lnTo>
                      <a:pt x="138" y="271"/>
                    </a:lnTo>
                    <a:lnTo>
                      <a:pt x="103" y="271"/>
                    </a:lnTo>
                    <a:lnTo>
                      <a:pt x="103" y="226"/>
                    </a:lnTo>
                    <a:lnTo>
                      <a:pt x="103" y="226"/>
                    </a:lnTo>
                    <a:lnTo>
                      <a:pt x="103" y="180"/>
                    </a:lnTo>
                    <a:lnTo>
                      <a:pt x="103" y="180"/>
                    </a:lnTo>
                    <a:lnTo>
                      <a:pt x="103" y="135"/>
                    </a:lnTo>
                    <a:lnTo>
                      <a:pt x="138" y="135"/>
                    </a:lnTo>
                    <a:lnTo>
                      <a:pt x="138" y="89"/>
                    </a:lnTo>
                    <a:lnTo>
                      <a:pt x="174" y="89"/>
                    </a:lnTo>
                    <a:lnTo>
                      <a:pt x="174" y="89"/>
                    </a:lnTo>
                    <a:lnTo>
                      <a:pt x="209" y="89"/>
                    </a:lnTo>
                    <a:lnTo>
                      <a:pt x="209" y="89"/>
                    </a:lnTo>
                    <a:lnTo>
                      <a:pt x="244" y="89"/>
                    </a:lnTo>
                    <a:lnTo>
                      <a:pt x="244" y="43"/>
                    </a:lnTo>
                    <a:lnTo>
                      <a:pt x="279" y="43"/>
                    </a:lnTo>
                    <a:lnTo>
                      <a:pt x="279" y="43"/>
                    </a:lnTo>
                    <a:lnTo>
                      <a:pt x="314" y="43"/>
                    </a:lnTo>
                    <a:lnTo>
                      <a:pt x="314" y="0"/>
                    </a:lnTo>
                    <a:lnTo>
                      <a:pt x="279" y="0"/>
                    </a:lnTo>
                    <a:lnTo>
                      <a:pt x="279" y="0"/>
                    </a:lnTo>
                    <a:lnTo>
                      <a:pt x="244" y="0"/>
                    </a:lnTo>
                    <a:lnTo>
                      <a:pt x="244" y="43"/>
                    </a:lnTo>
                    <a:lnTo>
                      <a:pt x="209" y="43"/>
                    </a:lnTo>
                    <a:lnTo>
                      <a:pt x="209" y="43"/>
                    </a:lnTo>
                    <a:lnTo>
                      <a:pt x="174" y="43"/>
                    </a:lnTo>
                    <a:lnTo>
                      <a:pt x="174" y="43"/>
                    </a:lnTo>
                    <a:lnTo>
                      <a:pt x="138" y="43"/>
                    </a:lnTo>
                    <a:lnTo>
                      <a:pt x="138" y="43"/>
                    </a:lnTo>
                    <a:lnTo>
                      <a:pt x="103" y="43"/>
                    </a:lnTo>
                    <a:lnTo>
                      <a:pt x="103" y="89"/>
                    </a:lnTo>
                    <a:lnTo>
                      <a:pt x="70" y="89"/>
                    </a:lnTo>
                    <a:lnTo>
                      <a:pt x="70" y="89"/>
                    </a:lnTo>
                    <a:lnTo>
                      <a:pt x="35" y="89"/>
                    </a:lnTo>
                    <a:lnTo>
                      <a:pt x="35" y="135"/>
                    </a:lnTo>
                    <a:lnTo>
                      <a:pt x="35" y="135"/>
                    </a:lnTo>
                    <a:lnTo>
                      <a:pt x="35" y="180"/>
                    </a:lnTo>
                    <a:lnTo>
                      <a:pt x="0" y="180"/>
                    </a:lnTo>
                    <a:lnTo>
                      <a:pt x="0" y="226"/>
                    </a:lnTo>
                    <a:lnTo>
                      <a:pt x="0" y="226"/>
                    </a:lnTo>
                    <a:lnTo>
                      <a:pt x="0" y="271"/>
                    </a:lnTo>
                    <a:lnTo>
                      <a:pt x="35" y="271"/>
                    </a:lnTo>
                    <a:lnTo>
                      <a:pt x="35" y="271"/>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Rectangle 8"/>
              <p:cNvSpPr>
                <a:spLocks noChangeArrowheads="1"/>
              </p:cNvSpPr>
              <p:nvPr/>
            </p:nvSpPr>
            <p:spPr bwMode="auto">
              <a:xfrm>
                <a:off x="-473" y="2205"/>
                <a:ext cx="36" cy="46"/>
              </a:xfrm>
              <a:prstGeom prst="rect">
                <a:avLst/>
              </a:prstGeom>
              <a:solidFill>
                <a:srgbClr val="BAE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9"/>
              <p:cNvSpPr>
                <a:spLocks/>
              </p:cNvSpPr>
              <p:nvPr/>
            </p:nvSpPr>
            <p:spPr bwMode="auto">
              <a:xfrm>
                <a:off x="-647" y="1707"/>
                <a:ext cx="2906" cy="1496"/>
              </a:xfrm>
              <a:custGeom>
                <a:avLst/>
                <a:gdLst>
                  <a:gd name="T0" fmla="*/ 2802 w 2906"/>
                  <a:gd name="T1" fmla="*/ 498 h 1496"/>
                  <a:gd name="T2" fmla="*/ 2661 w 2906"/>
                  <a:gd name="T3" fmla="*/ 362 h 1496"/>
                  <a:gd name="T4" fmla="*/ 2485 w 2906"/>
                  <a:gd name="T5" fmla="*/ 362 h 1496"/>
                  <a:gd name="T6" fmla="*/ 2346 w 2906"/>
                  <a:gd name="T7" fmla="*/ 316 h 1496"/>
                  <a:gd name="T8" fmla="*/ 2170 w 2906"/>
                  <a:gd name="T9" fmla="*/ 271 h 1496"/>
                  <a:gd name="T10" fmla="*/ 2032 w 2906"/>
                  <a:gd name="T11" fmla="*/ 180 h 1496"/>
                  <a:gd name="T12" fmla="*/ 2032 w 2906"/>
                  <a:gd name="T13" fmla="*/ 88 h 1496"/>
                  <a:gd name="T14" fmla="*/ 2032 w 2906"/>
                  <a:gd name="T15" fmla="*/ 180 h 1496"/>
                  <a:gd name="T16" fmla="*/ 1891 w 2906"/>
                  <a:gd name="T17" fmla="*/ 271 h 1496"/>
                  <a:gd name="T18" fmla="*/ 1785 w 2906"/>
                  <a:gd name="T19" fmla="*/ 180 h 1496"/>
                  <a:gd name="T20" fmla="*/ 1611 w 2906"/>
                  <a:gd name="T21" fmla="*/ 225 h 1496"/>
                  <a:gd name="T22" fmla="*/ 1471 w 2906"/>
                  <a:gd name="T23" fmla="*/ 180 h 1496"/>
                  <a:gd name="T24" fmla="*/ 1471 w 2906"/>
                  <a:gd name="T25" fmla="*/ 45 h 1496"/>
                  <a:gd name="T26" fmla="*/ 1330 w 2906"/>
                  <a:gd name="T27" fmla="*/ 45 h 1496"/>
                  <a:gd name="T28" fmla="*/ 1156 w 2906"/>
                  <a:gd name="T29" fmla="*/ 88 h 1496"/>
                  <a:gd name="T30" fmla="*/ 1015 w 2906"/>
                  <a:gd name="T31" fmla="*/ 180 h 1496"/>
                  <a:gd name="T32" fmla="*/ 841 w 2906"/>
                  <a:gd name="T33" fmla="*/ 271 h 1496"/>
                  <a:gd name="T34" fmla="*/ 700 w 2906"/>
                  <a:gd name="T35" fmla="*/ 316 h 1496"/>
                  <a:gd name="T36" fmla="*/ 630 w 2906"/>
                  <a:gd name="T37" fmla="*/ 362 h 1496"/>
                  <a:gd name="T38" fmla="*/ 491 w 2906"/>
                  <a:gd name="T39" fmla="*/ 407 h 1496"/>
                  <a:gd name="T40" fmla="*/ 385 w 2906"/>
                  <a:gd name="T41" fmla="*/ 453 h 1496"/>
                  <a:gd name="T42" fmla="*/ 280 w 2906"/>
                  <a:gd name="T43" fmla="*/ 498 h 1496"/>
                  <a:gd name="T44" fmla="*/ 139 w 2906"/>
                  <a:gd name="T45" fmla="*/ 587 h 1496"/>
                  <a:gd name="T46" fmla="*/ 245 w 2906"/>
                  <a:gd name="T47" fmla="*/ 453 h 1496"/>
                  <a:gd name="T48" fmla="*/ 71 w 2906"/>
                  <a:gd name="T49" fmla="*/ 362 h 1496"/>
                  <a:gd name="T50" fmla="*/ 35 w 2906"/>
                  <a:gd name="T51" fmla="*/ 544 h 1496"/>
                  <a:gd name="T52" fmla="*/ 0 w 2906"/>
                  <a:gd name="T53" fmla="*/ 724 h 1496"/>
                  <a:gd name="T54" fmla="*/ 35 w 2906"/>
                  <a:gd name="T55" fmla="*/ 952 h 1496"/>
                  <a:gd name="T56" fmla="*/ 174 w 2906"/>
                  <a:gd name="T57" fmla="*/ 1132 h 1496"/>
                  <a:gd name="T58" fmla="*/ 174 w 2906"/>
                  <a:gd name="T59" fmla="*/ 1314 h 1496"/>
                  <a:gd name="T60" fmla="*/ 350 w 2906"/>
                  <a:gd name="T61" fmla="*/ 1405 h 1496"/>
                  <a:gd name="T62" fmla="*/ 385 w 2906"/>
                  <a:gd name="T63" fmla="*/ 1359 h 1496"/>
                  <a:gd name="T64" fmla="*/ 350 w 2906"/>
                  <a:gd name="T65" fmla="*/ 1177 h 1496"/>
                  <a:gd name="T66" fmla="*/ 491 w 2906"/>
                  <a:gd name="T67" fmla="*/ 1086 h 1496"/>
                  <a:gd name="T68" fmla="*/ 630 w 2906"/>
                  <a:gd name="T69" fmla="*/ 997 h 1496"/>
                  <a:gd name="T70" fmla="*/ 771 w 2906"/>
                  <a:gd name="T71" fmla="*/ 997 h 1496"/>
                  <a:gd name="T72" fmla="*/ 945 w 2906"/>
                  <a:gd name="T73" fmla="*/ 1086 h 1496"/>
                  <a:gd name="T74" fmla="*/ 1085 w 2906"/>
                  <a:gd name="T75" fmla="*/ 1132 h 1496"/>
                  <a:gd name="T76" fmla="*/ 1261 w 2906"/>
                  <a:gd name="T77" fmla="*/ 1132 h 1496"/>
                  <a:gd name="T78" fmla="*/ 1365 w 2906"/>
                  <a:gd name="T79" fmla="*/ 1132 h 1496"/>
                  <a:gd name="T80" fmla="*/ 1541 w 2906"/>
                  <a:gd name="T81" fmla="*/ 1132 h 1496"/>
                  <a:gd name="T82" fmla="*/ 1646 w 2906"/>
                  <a:gd name="T83" fmla="*/ 1043 h 1496"/>
                  <a:gd name="T84" fmla="*/ 1821 w 2906"/>
                  <a:gd name="T85" fmla="*/ 1132 h 1496"/>
                  <a:gd name="T86" fmla="*/ 1821 w 2906"/>
                  <a:gd name="T87" fmla="*/ 1359 h 1496"/>
                  <a:gd name="T88" fmla="*/ 1926 w 2906"/>
                  <a:gd name="T89" fmla="*/ 1314 h 1496"/>
                  <a:gd name="T90" fmla="*/ 1996 w 2906"/>
                  <a:gd name="T91" fmla="*/ 1086 h 1496"/>
                  <a:gd name="T92" fmla="*/ 1926 w 2906"/>
                  <a:gd name="T93" fmla="*/ 997 h 1496"/>
                  <a:gd name="T94" fmla="*/ 2032 w 2906"/>
                  <a:gd name="T95" fmla="*/ 769 h 1496"/>
                  <a:gd name="T96" fmla="*/ 2206 w 2906"/>
                  <a:gd name="T97" fmla="*/ 815 h 1496"/>
                  <a:gd name="T98" fmla="*/ 2346 w 2906"/>
                  <a:gd name="T99" fmla="*/ 769 h 1496"/>
                  <a:gd name="T100" fmla="*/ 2276 w 2906"/>
                  <a:gd name="T101" fmla="*/ 952 h 1496"/>
                  <a:gd name="T102" fmla="*/ 2311 w 2906"/>
                  <a:gd name="T103" fmla="*/ 1086 h 1496"/>
                  <a:gd name="T104" fmla="*/ 2417 w 2906"/>
                  <a:gd name="T105" fmla="*/ 906 h 1496"/>
                  <a:gd name="T106" fmla="*/ 2485 w 2906"/>
                  <a:gd name="T107" fmla="*/ 769 h 1496"/>
                  <a:gd name="T108" fmla="*/ 2661 w 2906"/>
                  <a:gd name="T109" fmla="*/ 678 h 1496"/>
                  <a:gd name="T110" fmla="*/ 2767 w 2906"/>
                  <a:gd name="T111" fmla="*/ 587 h 1496"/>
                  <a:gd name="T112" fmla="*/ 2870 w 2906"/>
                  <a:gd name="T113" fmla="*/ 633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06" h="1496">
                    <a:moveTo>
                      <a:pt x="2870" y="633"/>
                    </a:moveTo>
                    <a:lnTo>
                      <a:pt x="2870" y="587"/>
                    </a:lnTo>
                    <a:lnTo>
                      <a:pt x="2870" y="587"/>
                    </a:lnTo>
                    <a:lnTo>
                      <a:pt x="2870" y="544"/>
                    </a:lnTo>
                    <a:lnTo>
                      <a:pt x="2870" y="544"/>
                    </a:lnTo>
                    <a:lnTo>
                      <a:pt x="2870" y="498"/>
                    </a:lnTo>
                    <a:lnTo>
                      <a:pt x="2837" y="498"/>
                    </a:lnTo>
                    <a:lnTo>
                      <a:pt x="2837" y="498"/>
                    </a:lnTo>
                    <a:lnTo>
                      <a:pt x="2802" y="498"/>
                    </a:lnTo>
                    <a:lnTo>
                      <a:pt x="2802" y="498"/>
                    </a:lnTo>
                    <a:lnTo>
                      <a:pt x="2767" y="498"/>
                    </a:lnTo>
                    <a:lnTo>
                      <a:pt x="2767" y="453"/>
                    </a:lnTo>
                    <a:lnTo>
                      <a:pt x="2732" y="453"/>
                    </a:lnTo>
                    <a:lnTo>
                      <a:pt x="2732" y="407"/>
                    </a:lnTo>
                    <a:lnTo>
                      <a:pt x="2696" y="407"/>
                    </a:lnTo>
                    <a:lnTo>
                      <a:pt x="2696" y="407"/>
                    </a:lnTo>
                    <a:lnTo>
                      <a:pt x="2661" y="407"/>
                    </a:lnTo>
                    <a:lnTo>
                      <a:pt x="2661" y="362"/>
                    </a:lnTo>
                    <a:lnTo>
                      <a:pt x="2626" y="362"/>
                    </a:lnTo>
                    <a:lnTo>
                      <a:pt x="2626" y="362"/>
                    </a:lnTo>
                    <a:lnTo>
                      <a:pt x="2591" y="362"/>
                    </a:lnTo>
                    <a:lnTo>
                      <a:pt x="2591" y="362"/>
                    </a:lnTo>
                    <a:lnTo>
                      <a:pt x="2556" y="362"/>
                    </a:lnTo>
                    <a:lnTo>
                      <a:pt x="2556" y="362"/>
                    </a:lnTo>
                    <a:lnTo>
                      <a:pt x="2520" y="362"/>
                    </a:lnTo>
                    <a:lnTo>
                      <a:pt x="2520" y="362"/>
                    </a:lnTo>
                    <a:lnTo>
                      <a:pt x="2485" y="362"/>
                    </a:lnTo>
                    <a:lnTo>
                      <a:pt x="2485" y="362"/>
                    </a:lnTo>
                    <a:lnTo>
                      <a:pt x="2452" y="362"/>
                    </a:lnTo>
                    <a:lnTo>
                      <a:pt x="2450" y="362"/>
                    </a:lnTo>
                    <a:lnTo>
                      <a:pt x="2417" y="362"/>
                    </a:lnTo>
                    <a:lnTo>
                      <a:pt x="2417" y="362"/>
                    </a:lnTo>
                    <a:lnTo>
                      <a:pt x="2382" y="362"/>
                    </a:lnTo>
                    <a:lnTo>
                      <a:pt x="2382" y="362"/>
                    </a:lnTo>
                    <a:lnTo>
                      <a:pt x="2346" y="362"/>
                    </a:lnTo>
                    <a:lnTo>
                      <a:pt x="2346" y="316"/>
                    </a:lnTo>
                    <a:lnTo>
                      <a:pt x="2311" y="316"/>
                    </a:lnTo>
                    <a:lnTo>
                      <a:pt x="2311" y="316"/>
                    </a:lnTo>
                    <a:lnTo>
                      <a:pt x="2276" y="316"/>
                    </a:lnTo>
                    <a:lnTo>
                      <a:pt x="2276" y="316"/>
                    </a:lnTo>
                    <a:lnTo>
                      <a:pt x="2241" y="316"/>
                    </a:lnTo>
                    <a:lnTo>
                      <a:pt x="2241" y="316"/>
                    </a:lnTo>
                    <a:lnTo>
                      <a:pt x="2206" y="316"/>
                    </a:lnTo>
                    <a:lnTo>
                      <a:pt x="2206" y="271"/>
                    </a:lnTo>
                    <a:lnTo>
                      <a:pt x="2170" y="271"/>
                    </a:lnTo>
                    <a:lnTo>
                      <a:pt x="2170" y="271"/>
                    </a:lnTo>
                    <a:lnTo>
                      <a:pt x="2135" y="271"/>
                    </a:lnTo>
                    <a:lnTo>
                      <a:pt x="2135" y="271"/>
                    </a:lnTo>
                    <a:lnTo>
                      <a:pt x="2100" y="271"/>
                    </a:lnTo>
                    <a:lnTo>
                      <a:pt x="2100" y="225"/>
                    </a:lnTo>
                    <a:lnTo>
                      <a:pt x="2065" y="225"/>
                    </a:lnTo>
                    <a:lnTo>
                      <a:pt x="2065" y="225"/>
                    </a:lnTo>
                    <a:lnTo>
                      <a:pt x="2032" y="225"/>
                    </a:lnTo>
                    <a:lnTo>
                      <a:pt x="2032" y="180"/>
                    </a:lnTo>
                    <a:lnTo>
                      <a:pt x="2065" y="180"/>
                    </a:lnTo>
                    <a:lnTo>
                      <a:pt x="2065" y="180"/>
                    </a:lnTo>
                    <a:lnTo>
                      <a:pt x="2100" y="180"/>
                    </a:lnTo>
                    <a:lnTo>
                      <a:pt x="2100" y="134"/>
                    </a:lnTo>
                    <a:lnTo>
                      <a:pt x="2065" y="134"/>
                    </a:lnTo>
                    <a:lnTo>
                      <a:pt x="2065" y="134"/>
                    </a:lnTo>
                    <a:lnTo>
                      <a:pt x="2032" y="134"/>
                    </a:lnTo>
                    <a:lnTo>
                      <a:pt x="2032" y="88"/>
                    </a:lnTo>
                    <a:lnTo>
                      <a:pt x="2032" y="88"/>
                    </a:lnTo>
                    <a:lnTo>
                      <a:pt x="2032" y="45"/>
                    </a:lnTo>
                    <a:lnTo>
                      <a:pt x="1996" y="45"/>
                    </a:lnTo>
                    <a:lnTo>
                      <a:pt x="1996" y="45"/>
                    </a:lnTo>
                    <a:lnTo>
                      <a:pt x="1961" y="45"/>
                    </a:lnTo>
                    <a:lnTo>
                      <a:pt x="1961" y="88"/>
                    </a:lnTo>
                    <a:lnTo>
                      <a:pt x="1996" y="88"/>
                    </a:lnTo>
                    <a:lnTo>
                      <a:pt x="1996" y="134"/>
                    </a:lnTo>
                    <a:lnTo>
                      <a:pt x="2032" y="134"/>
                    </a:lnTo>
                    <a:lnTo>
                      <a:pt x="2032" y="180"/>
                    </a:lnTo>
                    <a:lnTo>
                      <a:pt x="1996" y="180"/>
                    </a:lnTo>
                    <a:lnTo>
                      <a:pt x="1996" y="225"/>
                    </a:lnTo>
                    <a:lnTo>
                      <a:pt x="1996" y="225"/>
                    </a:lnTo>
                    <a:lnTo>
                      <a:pt x="1996" y="271"/>
                    </a:lnTo>
                    <a:lnTo>
                      <a:pt x="1961" y="271"/>
                    </a:lnTo>
                    <a:lnTo>
                      <a:pt x="1961" y="271"/>
                    </a:lnTo>
                    <a:lnTo>
                      <a:pt x="1926" y="271"/>
                    </a:lnTo>
                    <a:lnTo>
                      <a:pt x="1926" y="271"/>
                    </a:lnTo>
                    <a:lnTo>
                      <a:pt x="1891" y="271"/>
                    </a:lnTo>
                    <a:lnTo>
                      <a:pt x="1891" y="271"/>
                    </a:lnTo>
                    <a:lnTo>
                      <a:pt x="1856" y="271"/>
                    </a:lnTo>
                    <a:lnTo>
                      <a:pt x="1856" y="271"/>
                    </a:lnTo>
                    <a:lnTo>
                      <a:pt x="1821" y="271"/>
                    </a:lnTo>
                    <a:lnTo>
                      <a:pt x="1821" y="271"/>
                    </a:lnTo>
                    <a:lnTo>
                      <a:pt x="1785" y="271"/>
                    </a:lnTo>
                    <a:lnTo>
                      <a:pt x="1785" y="225"/>
                    </a:lnTo>
                    <a:lnTo>
                      <a:pt x="1785" y="225"/>
                    </a:lnTo>
                    <a:lnTo>
                      <a:pt x="1785" y="180"/>
                    </a:lnTo>
                    <a:lnTo>
                      <a:pt x="1750" y="180"/>
                    </a:lnTo>
                    <a:lnTo>
                      <a:pt x="1750" y="180"/>
                    </a:lnTo>
                    <a:lnTo>
                      <a:pt x="1715" y="180"/>
                    </a:lnTo>
                    <a:lnTo>
                      <a:pt x="1715" y="180"/>
                    </a:lnTo>
                    <a:lnTo>
                      <a:pt x="1680" y="180"/>
                    </a:lnTo>
                    <a:lnTo>
                      <a:pt x="1680" y="225"/>
                    </a:lnTo>
                    <a:lnTo>
                      <a:pt x="1646" y="225"/>
                    </a:lnTo>
                    <a:lnTo>
                      <a:pt x="1646" y="225"/>
                    </a:lnTo>
                    <a:lnTo>
                      <a:pt x="1611" y="225"/>
                    </a:lnTo>
                    <a:lnTo>
                      <a:pt x="1611" y="180"/>
                    </a:lnTo>
                    <a:lnTo>
                      <a:pt x="1576" y="180"/>
                    </a:lnTo>
                    <a:lnTo>
                      <a:pt x="1576" y="180"/>
                    </a:lnTo>
                    <a:lnTo>
                      <a:pt x="1541" y="180"/>
                    </a:lnTo>
                    <a:lnTo>
                      <a:pt x="1541" y="180"/>
                    </a:lnTo>
                    <a:lnTo>
                      <a:pt x="1506" y="180"/>
                    </a:lnTo>
                    <a:lnTo>
                      <a:pt x="1506" y="225"/>
                    </a:lnTo>
                    <a:lnTo>
                      <a:pt x="1471" y="225"/>
                    </a:lnTo>
                    <a:lnTo>
                      <a:pt x="1471" y="180"/>
                    </a:lnTo>
                    <a:lnTo>
                      <a:pt x="1471" y="180"/>
                    </a:lnTo>
                    <a:lnTo>
                      <a:pt x="1471" y="134"/>
                    </a:lnTo>
                    <a:lnTo>
                      <a:pt x="1506" y="134"/>
                    </a:lnTo>
                    <a:lnTo>
                      <a:pt x="1506" y="134"/>
                    </a:lnTo>
                    <a:lnTo>
                      <a:pt x="1541" y="134"/>
                    </a:lnTo>
                    <a:lnTo>
                      <a:pt x="1541" y="88"/>
                    </a:lnTo>
                    <a:lnTo>
                      <a:pt x="1506" y="88"/>
                    </a:lnTo>
                    <a:lnTo>
                      <a:pt x="1506" y="45"/>
                    </a:lnTo>
                    <a:lnTo>
                      <a:pt x="1471" y="45"/>
                    </a:lnTo>
                    <a:lnTo>
                      <a:pt x="1471" y="45"/>
                    </a:lnTo>
                    <a:lnTo>
                      <a:pt x="1435" y="45"/>
                    </a:lnTo>
                    <a:lnTo>
                      <a:pt x="1435" y="45"/>
                    </a:lnTo>
                    <a:lnTo>
                      <a:pt x="1400" y="45"/>
                    </a:lnTo>
                    <a:lnTo>
                      <a:pt x="1400" y="0"/>
                    </a:lnTo>
                    <a:lnTo>
                      <a:pt x="1365" y="0"/>
                    </a:lnTo>
                    <a:lnTo>
                      <a:pt x="1365" y="0"/>
                    </a:lnTo>
                    <a:lnTo>
                      <a:pt x="1330" y="0"/>
                    </a:lnTo>
                    <a:lnTo>
                      <a:pt x="1330" y="45"/>
                    </a:lnTo>
                    <a:lnTo>
                      <a:pt x="1295" y="45"/>
                    </a:lnTo>
                    <a:lnTo>
                      <a:pt x="1295" y="45"/>
                    </a:lnTo>
                    <a:lnTo>
                      <a:pt x="1261" y="45"/>
                    </a:lnTo>
                    <a:lnTo>
                      <a:pt x="1261" y="88"/>
                    </a:lnTo>
                    <a:lnTo>
                      <a:pt x="1226" y="88"/>
                    </a:lnTo>
                    <a:lnTo>
                      <a:pt x="1226" y="88"/>
                    </a:lnTo>
                    <a:lnTo>
                      <a:pt x="1191" y="88"/>
                    </a:lnTo>
                    <a:lnTo>
                      <a:pt x="1191" y="88"/>
                    </a:lnTo>
                    <a:lnTo>
                      <a:pt x="1156" y="88"/>
                    </a:lnTo>
                    <a:lnTo>
                      <a:pt x="1156" y="88"/>
                    </a:lnTo>
                    <a:lnTo>
                      <a:pt x="1121" y="88"/>
                    </a:lnTo>
                    <a:lnTo>
                      <a:pt x="1121" y="88"/>
                    </a:lnTo>
                    <a:lnTo>
                      <a:pt x="1085" y="88"/>
                    </a:lnTo>
                    <a:lnTo>
                      <a:pt x="1085" y="134"/>
                    </a:lnTo>
                    <a:lnTo>
                      <a:pt x="1050" y="134"/>
                    </a:lnTo>
                    <a:lnTo>
                      <a:pt x="1050" y="180"/>
                    </a:lnTo>
                    <a:lnTo>
                      <a:pt x="1015" y="180"/>
                    </a:lnTo>
                    <a:lnTo>
                      <a:pt x="1015" y="180"/>
                    </a:lnTo>
                    <a:lnTo>
                      <a:pt x="980" y="180"/>
                    </a:lnTo>
                    <a:lnTo>
                      <a:pt x="980" y="180"/>
                    </a:lnTo>
                    <a:lnTo>
                      <a:pt x="945" y="180"/>
                    </a:lnTo>
                    <a:lnTo>
                      <a:pt x="945" y="180"/>
                    </a:lnTo>
                    <a:lnTo>
                      <a:pt x="909" y="180"/>
                    </a:lnTo>
                    <a:lnTo>
                      <a:pt x="909" y="225"/>
                    </a:lnTo>
                    <a:lnTo>
                      <a:pt x="876" y="225"/>
                    </a:lnTo>
                    <a:lnTo>
                      <a:pt x="876" y="271"/>
                    </a:lnTo>
                    <a:lnTo>
                      <a:pt x="841" y="271"/>
                    </a:lnTo>
                    <a:lnTo>
                      <a:pt x="841" y="225"/>
                    </a:lnTo>
                    <a:lnTo>
                      <a:pt x="806" y="225"/>
                    </a:lnTo>
                    <a:lnTo>
                      <a:pt x="806" y="225"/>
                    </a:lnTo>
                    <a:lnTo>
                      <a:pt x="771" y="225"/>
                    </a:lnTo>
                    <a:lnTo>
                      <a:pt x="771" y="225"/>
                    </a:lnTo>
                    <a:lnTo>
                      <a:pt x="735" y="225"/>
                    </a:lnTo>
                    <a:lnTo>
                      <a:pt x="735" y="271"/>
                    </a:lnTo>
                    <a:lnTo>
                      <a:pt x="700" y="271"/>
                    </a:lnTo>
                    <a:lnTo>
                      <a:pt x="700" y="316"/>
                    </a:lnTo>
                    <a:lnTo>
                      <a:pt x="700" y="316"/>
                    </a:lnTo>
                    <a:lnTo>
                      <a:pt x="700" y="362"/>
                    </a:lnTo>
                    <a:lnTo>
                      <a:pt x="735" y="362"/>
                    </a:lnTo>
                    <a:lnTo>
                      <a:pt x="735" y="407"/>
                    </a:lnTo>
                    <a:lnTo>
                      <a:pt x="700" y="407"/>
                    </a:lnTo>
                    <a:lnTo>
                      <a:pt x="700" y="407"/>
                    </a:lnTo>
                    <a:lnTo>
                      <a:pt x="665" y="407"/>
                    </a:lnTo>
                    <a:lnTo>
                      <a:pt x="665" y="362"/>
                    </a:lnTo>
                    <a:lnTo>
                      <a:pt x="630" y="362"/>
                    </a:lnTo>
                    <a:lnTo>
                      <a:pt x="630" y="362"/>
                    </a:lnTo>
                    <a:lnTo>
                      <a:pt x="595" y="362"/>
                    </a:lnTo>
                    <a:lnTo>
                      <a:pt x="595" y="407"/>
                    </a:lnTo>
                    <a:lnTo>
                      <a:pt x="559" y="407"/>
                    </a:lnTo>
                    <a:lnTo>
                      <a:pt x="559" y="407"/>
                    </a:lnTo>
                    <a:lnTo>
                      <a:pt x="524" y="407"/>
                    </a:lnTo>
                    <a:lnTo>
                      <a:pt x="524" y="407"/>
                    </a:lnTo>
                    <a:lnTo>
                      <a:pt x="491" y="407"/>
                    </a:lnTo>
                    <a:lnTo>
                      <a:pt x="491" y="407"/>
                    </a:lnTo>
                    <a:lnTo>
                      <a:pt x="456" y="407"/>
                    </a:lnTo>
                    <a:lnTo>
                      <a:pt x="456" y="407"/>
                    </a:lnTo>
                    <a:lnTo>
                      <a:pt x="421" y="407"/>
                    </a:lnTo>
                    <a:lnTo>
                      <a:pt x="421" y="362"/>
                    </a:lnTo>
                    <a:lnTo>
                      <a:pt x="385" y="362"/>
                    </a:lnTo>
                    <a:lnTo>
                      <a:pt x="385" y="407"/>
                    </a:lnTo>
                    <a:lnTo>
                      <a:pt x="421" y="407"/>
                    </a:lnTo>
                    <a:lnTo>
                      <a:pt x="421" y="453"/>
                    </a:lnTo>
                    <a:lnTo>
                      <a:pt x="385" y="453"/>
                    </a:lnTo>
                    <a:lnTo>
                      <a:pt x="385" y="453"/>
                    </a:lnTo>
                    <a:lnTo>
                      <a:pt x="350" y="453"/>
                    </a:lnTo>
                    <a:lnTo>
                      <a:pt x="350" y="407"/>
                    </a:lnTo>
                    <a:lnTo>
                      <a:pt x="315" y="407"/>
                    </a:lnTo>
                    <a:lnTo>
                      <a:pt x="315" y="407"/>
                    </a:lnTo>
                    <a:lnTo>
                      <a:pt x="280" y="407"/>
                    </a:lnTo>
                    <a:lnTo>
                      <a:pt x="280" y="453"/>
                    </a:lnTo>
                    <a:lnTo>
                      <a:pt x="280" y="453"/>
                    </a:lnTo>
                    <a:lnTo>
                      <a:pt x="280" y="498"/>
                    </a:lnTo>
                    <a:lnTo>
                      <a:pt x="280" y="498"/>
                    </a:lnTo>
                    <a:lnTo>
                      <a:pt x="280" y="544"/>
                    </a:lnTo>
                    <a:lnTo>
                      <a:pt x="245" y="544"/>
                    </a:lnTo>
                    <a:lnTo>
                      <a:pt x="245" y="587"/>
                    </a:lnTo>
                    <a:lnTo>
                      <a:pt x="210" y="587"/>
                    </a:lnTo>
                    <a:lnTo>
                      <a:pt x="210" y="587"/>
                    </a:lnTo>
                    <a:lnTo>
                      <a:pt x="174" y="587"/>
                    </a:lnTo>
                    <a:lnTo>
                      <a:pt x="174" y="587"/>
                    </a:lnTo>
                    <a:lnTo>
                      <a:pt x="139" y="587"/>
                    </a:lnTo>
                    <a:lnTo>
                      <a:pt x="139" y="544"/>
                    </a:lnTo>
                    <a:lnTo>
                      <a:pt x="139" y="544"/>
                    </a:lnTo>
                    <a:lnTo>
                      <a:pt x="139" y="498"/>
                    </a:lnTo>
                    <a:lnTo>
                      <a:pt x="174" y="498"/>
                    </a:lnTo>
                    <a:lnTo>
                      <a:pt x="174" y="498"/>
                    </a:lnTo>
                    <a:lnTo>
                      <a:pt x="210" y="498"/>
                    </a:lnTo>
                    <a:lnTo>
                      <a:pt x="210" y="498"/>
                    </a:lnTo>
                    <a:lnTo>
                      <a:pt x="245" y="498"/>
                    </a:lnTo>
                    <a:lnTo>
                      <a:pt x="245" y="453"/>
                    </a:lnTo>
                    <a:lnTo>
                      <a:pt x="210" y="453"/>
                    </a:lnTo>
                    <a:lnTo>
                      <a:pt x="210" y="407"/>
                    </a:lnTo>
                    <a:lnTo>
                      <a:pt x="174" y="407"/>
                    </a:lnTo>
                    <a:lnTo>
                      <a:pt x="174" y="407"/>
                    </a:lnTo>
                    <a:lnTo>
                      <a:pt x="139" y="407"/>
                    </a:lnTo>
                    <a:lnTo>
                      <a:pt x="139" y="362"/>
                    </a:lnTo>
                    <a:lnTo>
                      <a:pt x="106" y="362"/>
                    </a:lnTo>
                    <a:lnTo>
                      <a:pt x="106" y="362"/>
                    </a:lnTo>
                    <a:lnTo>
                      <a:pt x="71" y="362"/>
                    </a:lnTo>
                    <a:lnTo>
                      <a:pt x="71" y="362"/>
                    </a:lnTo>
                    <a:lnTo>
                      <a:pt x="35" y="362"/>
                    </a:lnTo>
                    <a:lnTo>
                      <a:pt x="35" y="407"/>
                    </a:lnTo>
                    <a:lnTo>
                      <a:pt x="35" y="407"/>
                    </a:lnTo>
                    <a:lnTo>
                      <a:pt x="35" y="453"/>
                    </a:lnTo>
                    <a:lnTo>
                      <a:pt x="35" y="453"/>
                    </a:lnTo>
                    <a:lnTo>
                      <a:pt x="35" y="498"/>
                    </a:lnTo>
                    <a:lnTo>
                      <a:pt x="35" y="498"/>
                    </a:lnTo>
                    <a:lnTo>
                      <a:pt x="35" y="544"/>
                    </a:lnTo>
                    <a:lnTo>
                      <a:pt x="71" y="544"/>
                    </a:lnTo>
                    <a:lnTo>
                      <a:pt x="71" y="587"/>
                    </a:lnTo>
                    <a:lnTo>
                      <a:pt x="71" y="587"/>
                    </a:lnTo>
                    <a:lnTo>
                      <a:pt x="71" y="633"/>
                    </a:lnTo>
                    <a:lnTo>
                      <a:pt x="71" y="633"/>
                    </a:lnTo>
                    <a:lnTo>
                      <a:pt x="71" y="678"/>
                    </a:lnTo>
                    <a:lnTo>
                      <a:pt x="35" y="678"/>
                    </a:lnTo>
                    <a:lnTo>
                      <a:pt x="35" y="724"/>
                    </a:lnTo>
                    <a:lnTo>
                      <a:pt x="0" y="724"/>
                    </a:lnTo>
                    <a:lnTo>
                      <a:pt x="0" y="769"/>
                    </a:lnTo>
                    <a:lnTo>
                      <a:pt x="0" y="769"/>
                    </a:lnTo>
                    <a:lnTo>
                      <a:pt x="0" y="815"/>
                    </a:lnTo>
                    <a:lnTo>
                      <a:pt x="0" y="815"/>
                    </a:lnTo>
                    <a:lnTo>
                      <a:pt x="0" y="861"/>
                    </a:lnTo>
                    <a:lnTo>
                      <a:pt x="0" y="861"/>
                    </a:lnTo>
                    <a:lnTo>
                      <a:pt x="0" y="906"/>
                    </a:lnTo>
                    <a:lnTo>
                      <a:pt x="35" y="906"/>
                    </a:lnTo>
                    <a:lnTo>
                      <a:pt x="35" y="952"/>
                    </a:lnTo>
                    <a:lnTo>
                      <a:pt x="71" y="952"/>
                    </a:lnTo>
                    <a:lnTo>
                      <a:pt x="71" y="997"/>
                    </a:lnTo>
                    <a:lnTo>
                      <a:pt x="71" y="997"/>
                    </a:lnTo>
                    <a:lnTo>
                      <a:pt x="71" y="1043"/>
                    </a:lnTo>
                    <a:lnTo>
                      <a:pt x="106" y="1043"/>
                    </a:lnTo>
                    <a:lnTo>
                      <a:pt x="106" y="1086"/>
                    </a:lnTo>
                    <a:lnTo>
                      <a:pt x="139" y="1086"/>
                    </a:lnTo>
                    <a:lnTo>
                      <a:pt x="139" y="1132"/>
                    </a:lnTo>
                    <a:lnTo>
                      <a:pt x="174" y="1132"/>
                    </a:lnTo>
                    <a:lnTo>
                      <a:pt x="174" y="1132"/>
                    </a:lnTo>
                    <a:lnTo>
                      <a:pt x="210" y="1132"/>
                    </a:lnTo>
                    <a:lnTo>
                      <a:pt x="210" y="1177"/>
                    </a:lnTo>
                    <a:lnTo>
                      <a:pt x="210" y="1177"/>
                    </a:lnTo>
                    <a:lnTo>
                      <a:pt x="210" y="1223"/>
                    </a:lnTo>
                    <a:lnTo>
                      <a:pt x="174" y="1223"/>
                    </a:lnTo>
                    <a:lnTo>
                      <a:pt x="174" y="1268"/>
                    </a:lnTo>
                    <a:lnTo>
                      <a:pt x="174" y="1268"/>
                    </a:lnTo>
                    <a:lnTo>
                      <a:pt x="174" y="1314"/>
                    </a:lnTo>
                    <a:lnTo>
                      <a:pt x="210" y="1314"/>
                    </a:lnTo>
                    <a:lnTo>
                      <a:pt x="210" y="1359"/>
                    </a:lnTo>
                    <a:lnTo>
                      <a:pt x="245" y="1359"/>
                    </a:lnTo>
                    <a:lnTo>
                      <a:pt x="245" y="1359"/>
                    </a:lnTo>
                    <a:lnTo>
                      <a:pt x="280" y="1359"/>
                    </a:lnTo>
                    <a:lnTo>
                      <a:pt x="280" y="1359"/>
                    </a:lnTo>
                    <a:lnTo>
                      <a:pt x="315" y="1359"/>
                    </a:lnTo>
                    <a:lnTo>
                      <a:pt x="315" y="1405"/>
                    </a:lnTo>
                    <a:lnTo>
                      <a:pt x="350" y="1405"/>
                    </a:lnTo>
                    <a:lnTo>
                      <a:pt x="350" y="1451"/>
                    </a:lnTo>
                    <a:lnTo>
                      <a:pt x="385" y="1451"/>
                    </a:lnTo>
                    <a:lnTo>
                      <a:pt x="385" y="1496"/>
                    </a:lnTo>
                    <a:lnTo>
                      <a:pt x="421" y="1496"/>
                    </a:lnTo>
                    <a:lnTo>
                      <a:pt x="421" y="1451"/>
                    </a:lnTo>
                    <a:lnTo>
                      <a:pt x="385" y="1451"/>
                    </a:lnTo>
                    <a:lnTo>
                      <a:pt x="385" y="1405"/>
                    </a:lnTo>
                    <a:lnTo>
                      <a:pt x="385" y="1405"/>
                    </a:lnTo>
                    <a:lnTo>
                      <a:pt x="385" y="1359"/>
                    </a:lnTo>
                    <a:lnTo>
                      <a:pt x="350" y="1359"/>
                    </a:lnTo>
                    <a:lnTo>
                      <a:pt x="350" y="1314"/>
                    </a:lnTo>
                    <a:lnTo>
                      <a:pt x="350" y="1314"/>
                    </a:lnTo>
                    <a:lnTo>
                      <a:pt x="350" y="1268"/>
                    </a:lnTo>
                    <a:lnTo>
                      <a:pt x="385" y="1268"/>
                    </a:lnTo>
                    <a:lnTo>
                      <a:pt x="385" y="1223"/>
                    </a:lnTo>
                    <a:lnTo>
                      <a:pt x="350" y="1223"/>
                    </a:lnTo>
                    <a:lnTo>
                      <a:pt x="350" y="1177"/>
                    </a:lnTo>
                    <a:lnTo>
                      <a:pt x="350" y="1177"/>
                    </a:lnTo>
                    <a:lnTo>
                      <a:pt x="350" y="1132"/>
                    </a:lnTo>
                    <a:lnTo>
                      <a:pt x="385" y="1132"/>
                    </a:lnTo>
                    <a:lnTo>
                      <a:pt x="385" y="1086"/>
                    </a:lnTo>
                    <a:lnTo>
                      <a:pt x="421" y="1086"/>
                    </a:lnTo>
                    <a:lnTo>
                      <a:pt x="421" y="1043"/>
                    </a:lnTo>
                    <a:lnTo>
                      <a:pt x="456" y="1043"/>
                    </a:lnTo>
                    <a:lnTo>
                      <a:pt x="456" y="1043"/>
                    </a:lnTo>
                    <a:lnTo>
                      <a:pt x="491" y="1043"/>
                    </a:lnTo>
                    <a:lnTo>
                      <a:pt x="491" y="1086"/>
                    </a:lnTo>
                    <a:lnTo>
                      <a:pt x="524" y="1086"/>
                    </a:lnTo>
                    <a:lnTo>
                      <a:pt x="524" y="1086"/>
                    </a:lnTo>
                    <a:lnTo>
                      <a:pt x="559" y="1086"/>
                    </a:lnTo>
                    <a:lnTo>
                      <a:pt x="559" y="1086"/>
                    </a:lnTo>
                    <a:lnTo>
                      <a:pt x="595" y="1086"/>
                    </a:lnTo>
                    <a:lnTo>
                      <a:pt x="595" y="1043"/>
                    </a:lnTo>
                    <a:lnTo>
                      <a:pt x="595" y="1043"/>
                    </a:lnTo>
                    <a:lnTo>
                      <a:pt x="595" y="997"/>
                    </a:lnTo>
                    <a:lnTo>
                      <a:pt x="630" y="997"/>
                    </a:lnTo>
                    <a:lnTo>
                      <a:pt x="630" y="997"/>
                    </a:lnTo>
                    <a:lnTo>
                      <a:pt x="665" y="997"/>
                    </a:lnTo>
                    <a:lnTo>
                      <a:pt x="665" y="997"/>
                    </a:lnTo>
                    <a:lnTo>
                      <a:pt x="700" y="997"/>
                    </a:lnTo>
                    <a:lnTo>
                      <a:pt x="700" y="952"/>
                    </a:lnTo>
                    <a:lnTo>
                      <a:pt x="735" y="952"/>
                    </a:lnTo>
                    <a:lnTo>
                      <a:pt x="735" y="997"/>
                    </a:lnTo>
                    <a:lnTo>
                      <a:pt x="771" y="997"/>
                    </a:lnTo>
                    <a:lnTo>
                      <a:pt x="771" y="997"/>
                    </a:lnTo>
                    <a:lnTo>
                      <a:pt x="806" y="997"/>
                    </a:lnTo>
                    <a:lnTo>
                      <a:pt x="806" y="997"/>
                    </a:lnTo>
                    <a:lnTo>
                      <a:pt x="841" y="997"/>
                    </a:lnTo>
                    <a:lnTo>
                      <a:pt x="841" y="997"/>
                    </a:lnTo>
                    <a:lnTo>
                      <a:pt x="876" y="997"/>
                    </a:lnTo>
                    <a:lnTo>
                      <a:pt x="876" y="1043"/>
                    </a:lnTo>
                    <a:lnTo>
                      <a:pt x="909" y="1043"/>
                    </a:lnTo>
                    <a:lnTo>
                      <a:pt x="909" y="1086"/>
                    </a:lnTo>
                    <a:lnTo>
                      <a:pt x="945" y="1086"/>
                    </a:lnTo>
                    <a:lnTo>
                      <a:pt x="945" y="1086"/>
                    </a:lnTo>
                    <a:lnTo>
                      <a:pt x="980" y="1086"/>
                    </a:lnTo>
                    <a:lnTo>
                      <a:pt x="980" y="1132"/>
                    </a:lnTo>
                    <a:lnTo>
                      <a:pt x="1015" y="1132"/>
                    </a:lnTo>
                    <a:lnTo>
                      <a:pt x="1015" y="1132"/>
                    </a:lnTo>
                    <a:lnTo>
                      <a:pt x="1050" y="1132"/>
                    </a:lnTo>
                    <a:lnTo>
                      <a:pt x="1050" y="1132"/>
                    </a:lnTo>
                    <a:lnTo>
                      <a:pt x="1085" y="1132"/>
                    </a:lnTo>
                    <a:lnTo>
                      <a:pt x="1085" y="1132"/>
                    </a:lnTo>
                    <a:lnTo>
                      <a:pt x="1121" y="1132"/>
                    </a:lnTo>
                    <a:lnTo>
                      <a:pt x="1121" y="1086"/>
                    </a:lnTo>
                    <a:lnTo>
                      <a:pt x="1156" y="1086"/>
                    </a:lnTo>
                    <a:lnTo>
                      <a:pt x="1156" y="1086"/>
                    </a:lnTo>
                    <a:lnTo>
                      <a:pt x="1191" y="1086"/>
                    </a:lnTo>
                    <a:lnTo>
                      <a:pt x="1191" y="1132"/>
                    </a:lnTo>
                    <a:lnTo>
                      <a:pt x="1226" y="1132"/>
                    </a:lnTo>
                    <a:lnTo>
                      <a:pt x="1226" y="1132"/>
                    </a:lnTo>
                    <a:lnTo>
                      <a:pt x="1261" y="1132"/>
                    </a:lnTo>
                    <a:lnTo>
                      <a:pt x="1261" y="1086"/>
                    </a:lnTo>
                    <a:lnTo>
                      <a:pt x="1261" y="1086"/>
                    </a:lnTo>
                    <a:lnTo>
                      <a:pt x="1261" y="1043"/>
                    </a:lnTo>
                    <a:lnTo>
                      <a:pt x="1295" y="1043"/>
                    </a:lnTo>
                    <a:lnTo>
                      <a:pt x="1295" y="1086"/>
                    </a:lnTo>
                    <a:lnTo>
                      <a:pt x="1330" y="1086"/>
                    </a:lnTo>
                    <a:lnTo>
                      <a:pt x="1330" y="1132"/>
                    </a:lnTo>
                    <a:lnTo>
                      <a:pt x="1365" y="1132"/>
                    </a:lnTo>
                    <a:lnTo>
                      <a:pt x="1365" y="1132"/>
                    </a:lnTo>
                    <a:lnTo>
                      <a:pt x="1400" y="1132"/>
                    </a:lnTo>
                    <a:lnTo>
                      <a:pt x="1400" y="1132"/>
                    </a:lnTo>
                    <a:lnTo>
                      <a:pt x="1435" y="1132"/>
                    </a:lnTo>
                    <a:lnTo>
                      <a:pt x="1435" y="1132"/>
                    </a:lnTo>
                    <a:lnTo>
                      <a:pt x="1471" y="1132"/>
                    </a:lnTo>
                    <a:lnTo>
                      <a:pt x="1471" y="1132"/>
                    </a:lnTo>
                    <a:lnTo>
                      <a:pt x="1506" y="1132"/>
                    </a:lnTo>
                    <a:lnTo>
                      <a:pt x="1506" y="1132"/>
                    </a:lnTo>
                    <a:lnTo>
                      <a:pt x="1541" y="1132"/>
                    </a:lnTo>
                    <a:lnTo>
                      <a:pt x="1541" y="1132"/>
                    </a:lnTo>
                    <a:lnTo>
                      <a:pt x="1576" y="1132"/>
                    </a:lnTo>
                    <a:lnTo>
                      <a:pt x="1576" y="1132"/>
                    </a:lnTo>
                    <a:lnTo>
                      <a:pt x="1611" y="1132"/>
                    </a:lnTo>
                    <a:lnTo>
                      <a:pt x="1611" y="1132"/>
                    </a:lnTo>
                    <a:lnTo>
                      <a:pt x="1646" y="1132"/>
                    </a:lnTo>
                    <a:lnTo>
                      <a:pt x="1646" y="1086"/>
                    </a:lnTo>
                    <a:lnTo>
                      <a:pt x="1646" y="1086"/>
                    </a:lnTo>
                    <a:lnTo>
                      <a:pt x="1646" y="1043"/>
                    </a:lnTo>
                    <a:lnTo>
                      <a:pt x="1680" y="1043"/>
                    </a:lnTo>
                    <a:lnTo>
                      <a:pt x="1680" y="997"/>
                    </a:lnTo>
                    <a:lnTo>
                      <a:pt x="1715" y="997"/>
                    </a:lnTo>
                    <a:lnTo>
                      <a:pt x="1715" y="1043"/>
                    </a:lnTo>
                    <a:lnTo>
                      <a:pt x="1750" y="1043"/>
                    </a:lnTo>
                    <a:lnTo>
                      <a:pt x="1750" y="1086"/>
                    </a:lnTo>
                    <a:lnTo>
                      <a:pt x="1785" y="1086"/>
                    </a:lnTo>
                    <a:lnTo>
                      <a:pt x="1785" y="1132"/>
                    </a:lnTo>
                    <a:lnTo>
                      <a:pt x="1821" y="1132"/>
                    </a:lnTo>
                    <a:lnTo>
                      <a:pt x="1821" y="1177"/>
                    </a:lnTo>
                    <a:lnTo>
                      <a:pt x="1821" y="1177"/>
                    </a:lnTo>
                    <a:lnTo>
                      <a:pt x="1821" y="1223"/>
                    </a:lnTo>
                    <a:lnTo>
                      <a:pt x="1856" y="1223"/>
                    </a:lnTo>
                    <a:lnTo>
                      <a:pt x="1856" y="1268"/>
                    </a:lnTo>
                    <a:lnTo>
                      <a:pt x="1821" y="1268"/>
                    </a:lnTo>
                    <a:lnTo>
                      <a:pt x="1821" y="1314"/>
                    </a:lnTo>
                    <a:lnTo>
                      <a:pt x="1821" y="1314"/>
                    </a:lnTo>
                    <a:lnTo>
                      <a:pt x="1821" y="1359"/>
                    </a:lnTo>
                    <a:lnTo>
                      <a:pt x="1821" y="1359"/>
                    </a:lnTo>
                    <a:lnTo>
                      <a:pt x="1821" y="1405"/>
                    </a:lnTo>
                    <a:lnTo>
                      <a:pt x="1856" y="1405"/>
                    </a:lnTo>
                    <a:lnTo>
                      <a:pt x="1856" y="1405"/>
                    </a:lnTo>
                    <a:lnTo>
                      <a:pt x="1891" y="1405"/>
                    </a:lnTo>
                    <a:lnTo>
                      <a:pt x="1891" y="1359"/>
                    </a:lnTo>
                    <a:lnTo>
                      <a:pt x="1926" y="1359"/>
                    </a:lnTo>
                    <a:lnTo>
                      <a:pt x="1926" y="1314"/>
                    </a:lnTo>
                    <a:lnTo>
                      <a:pt x="1926" y="1314"/>
                    </a:lnTo>
                    <a:lnTo>
                      <a:pt x="1926" y="1268"/>
                    </a:lnTo>
                    <a:lnTo>
                      <a:pt x="1961" y="1268"/>
                    </a:lnTo>
                    <a:lnTo>
                      <a:pt x="1961" y="1223"/>
                    </a:lnTo>
                    <a:lnTo>
                      <a:pt x="1996" y="1223"/>
                    </a:lnTo>
                    <a:lnTo>
                      <a:pt x="1996" y="1177"/>
                    </a:lnTo>
                    <a:lnTo>
                      <a:pt x="1996" y="1177"/>
                    </a:lnTo>
                    <a:lnTo>
                      <a:pt x="1996" y="1132"/>
                    </a:lnTo>
                    <a:lnTo>
                      <a:pt x="1996" y="1132"/>
                    </a:lnTo>
                    <a:lnTo>
                      <a:pt x="1996" y="1086"/>
                    </a:lnTo>
                    <a:lnTo>
                      <a:pt x="1996" y="1086"/>
                    </a:lnTo>
                    <a:lnTo>
                      <a:pt x="1996" y="1043"/>
                    </a:lnTo>
                    <a:lnTo>
                      <a:pt x="1996" y="1043"/>
                    </a:lnTo>
                    <a:lnTo>
                      <a:pt x="1996" y="997"/>
                    </a:lnTo>
                    <a:lnTo>
                      <a:pt x="1996" y="997"/>
                    </a:lnTo>
                    <a:lnTo>
                      <a:pt x="1996" y="952"/>
                    </a:lnTo>
                    <a:lnTo>
                      <a:pt x="1961" y="952"/>
                    </a:lnTo>
                    <a:lnTo>
                      <a:pt x="1961" y="997"/>
                    </a:lnTo>
                    <a:lnTo>
                      <a:pt x="1926" y="997"/>
                    </a:lnTo>
                    <a:lnTo>
                      <a:pt x="1926" y="952"/>
                    </a:lnTo>
                    <a:lnTo>
                      <a:pt x="1926" y="952"/>
                    </a:lnTo>
                    <a:lnTo>
                      <a:pt x="1926" y="906"/>
                    </a:lnTo>
                    <a:lnTo>
                      <a:pt x="1961" y="906"/>
                    </a:lnTo>
                    <a:lnTo>
                      <a:pt x="1961" y="861"/>
                    </a:lnTo>
                    <a:lnTo>
                      <a:pt x="1996" y="861"/>
                    </a:lnTo>
                    <a:lnTo>
                      <a:pt x="1996" y="815"/>
                    </a:lnTo>
                    <a:lnTo>
                      <a:pt x="2032" y="815"/>
                    </a:lnTo>
                    <a:lnTo>
                      <a:pt x="2032" y="769"/>
                    </a:lnTo>
                    <a:lnTo>
                      <a:pt x="2065" y="769"/>
                    </a:lnTo>
                    <a:lnTo>
                      <a:pt x="2065" y="769"/>
                    </a:lnTo>
                    <a:lnTo>
                      <a:pt x="2100" y="769"/>
                    </a:lnTo>
                    <a:lnTo>
                      <a:pt x="2100" y="815"/>
                    </a:lnTo>
                    <a:lnTo>
                      <a:pt x="2135" y="815"/>
                    </a:lnTo>
                    <a:lnTo>
                      <a:pt x="2135" y="815"/>
                    </a:lnTo>
                    <a:lnTo>
                      <a:pt x="2170" y="815"/>
                    </a:lnTo>
                    <a:lnTo>
                      <a:pt x="2170" y="815"/>
                    </a:lnTo>
                    <a:lnTo>
                      <a:pt x="2206" y="815"/>
                    </a:lnTo>
                    <a:lnTo>
                      <a:pt x="2206" y="815"/>
                    </a:lnTo>
                    <a:lnTo>
                      <a:pt x="2241" y="815"/>
                    </a:lnTo>
                    <a:lnTo>
                      <a:pt x="2241" y="769"/>
                    </a:lnTo>
                    <a:lnTo>
                      <a:pt x="2276" y="769"/>
                    </a:lnTo>
                    <a:lnTo>
                      <a:pt x="2276" y="724"/>
                    </a:lnTo>
                    <a:lnTo>
                      <a:pt x="2311" y="724"/>
                    </a:lnTo>
                    <a:lnTo>
                      <a:pt x="2311" y="724"/>
                    </a:lnTo>
                    <a:lnTo>
                      <a:pt x="2346" y="724"/>
                    </a:lnTo>
                    <a:lnTo>
                      <a:pt x="2346" y="769"/>
                    </a:lnTo>
                    <a:lnTo>
                      <a:pt x="2346" y="769"/>
                    </a:lnTo>
                    <a:lnTo>
                      <a:pt x="2346" y="815"/>
                    </a:lnTo>
                    <a:lnTo>
                      <a:pt x="2311" y="815"/>
                    </a:lnTo>
                    <a:lnTo>
                      <a:pt x="2311" y="861"/>
                    </a:lnTo>
                    <a:lnTo>
                      <a:pt x="2276" y="861"/>
                    </a:lnTo>
                    <a:lnTo>
                      <a:pt x="2276" y="906"/>
                    </a:lnTo>
                    <a:lnTo>
                      <a:pt x="2276" y="906"/>
                    </a:lnTo>
                    <a:lnTo>
                      <a:pt x="2276" y="952"/>
                    </a:lnTo>
                    <a:lnTo>
                      <a:pt x="2276" y="952"/>
                    </a:lnTo>
                    <a:lnTo>
                      <a:pt x="2276" y="997"/>
                    </a:lnTo>
                    <a:lnTo>
                      <a:pt x="2276" y="997"/>
                    </a:lnTo>
                    <a:lnTo>
                      <a:pt x="2276" y="1043"/>
                    </a:lnTo>
                    <a:lnTo>
                      <a:pt x="2276" y="1043"/>
                    </a:lnTo>
                    <a:lnTo>
                      <a:pt x="2276" y="1086"/>
                    </a:lnTo>
                    <a:lnTo>
                      <a:pt x="2276" y="1086"/>
                    </a:lnTo>
                    <a:lnTo>
                      <a:pt x="2276" y="1132"/>
                    </a:lnTo>
                    <a:lnTo>
                      <a:pt x="2311" y="1132"/>
                    </a:lnTo>
                    <a:lnTo>
                      <a:pt x="2311" y="1086"/>
                    </a:lnTo>
                    <a:lnTo>
                      <a:pt x="2346" y="1086"/>
                    </a:lnTo>
                    <a:lnTo>
                      <a:pt x="2346" y="1043"/>
                    </a:lnTo>
                    <a:lnTo>
                      <a:pt x="2382" y="1043"/>
                    </a:lnTo>
                    <a:lnTo>
                      <a:pt x="2382" y="997"/>
                    </a:lnTo>
                    <a:lnTo>
                      <a:pt x="2382" y="997"/>
                    </a:lnTo>
                    <a:lnTo>
                      <a:pt x="2382" y="952"/>
                    </a:lnTo>
                    <a:lnTo>
                      <a:pt x="2417" y="952"/>
                    </a:lnTo>
                    <a:lnTo>
                      <a:pt x="2417" y="906"/>
                    </a:lnTo>
                    <a:lnTo>
                      <a:pt x="2417" y="906"/>
                    </a:lnTo>
                    <a:lnTo>
                      <a:pt x="2417" y="861"/>
                    </a:lnTo>
                    <a:lnTo>
                      <a:pt x="2417" y="861"/>
                    </a:lnTo>
                    <a:lnTo>
                      <a:pt x="2417" y="815"/>
                    </a:lnTo>
                    <a:lnTo>
                      <a:pt x="2417" y="815"/>
                    </a:lnTo>
                    <a:lnTo>
                      <a:pt x="2417" y="769"/>
                    </a:lnTo>
                    <a:lnTo>
                      <a:pt x="2450" y="769"/>
                    </a:lnTo>
                    <a:lnTo>
                      <a:pt x="2452" y="769"/>
                    </a:lnTo>
                    <a:lnTo>
                      <a:pt x="2485" y="769"/>
                    </a:lnTo>
                    <a:lnTo>
                      <a:pt x="2485" y="769"/>
                    </a:lnTo>
                    <a:lnTo>
                      <a:pt x="2520" y="769"/>
                    </a:lnTo>
                    <a:lnTo>
                      <a:pt x="2520" y="769"/>
                    </a:lnTo>
                    <a:lnTo>
                      <a:pt x="2556" y="769"/>
                    </a:lnTo>
                    <a:lnTo>
                      <a:pt x="2556" y="724"/>
                    </a:lnTo>
                    <a:lnTo>
                      <a:pt x="2591" y="724"/>
                    </a:lnTo>
                    <a:lnTo>
                      <a:pt x="2591" y="724"/>
                    </a:lnTo>
                    <a:lnTo>
                      <a:pt x="2626" y="724"/>
                    </a:lnTo>
                    <a:lnTo>
                      <a:pt x="2626" y="678"/>
                    </a:lnTo>
                    <a:lnTo>
                      <a:pt x="2661" y="678"/>
                    </a:lnTo>
                    <a:lnTo>
                      <a:pt x="2661" y="678"/>
                    </a:lnTo>
                    <a:lnTo>
                      <a:pt x="2696" y="678"/>
                    </a:lnTo>
                    <a:lnTo>
                      <a:pt x="2696" y="633"/>
                    </a:lnTo>
                    <a:lnTo>
                      <a:pt x="2696" y="633"/>
                    </a:lnTo>
                    <a:lnTo>
                      <a:pt x="2696" y="587"/>
                    </a:lnTo>
                    <a:lnTo>
                      <a:pt x="2732" y="587"/>
                    </a:lnTo>
                    <a:lnTo>
                      <a:pt x="2732" y="587"/>
                    </a:lnTo>
                    <a:lnTo>
                      <a:pt x="2767" y="587"/>
                    </a:lnTo>
                    <a:lnTo>
                      <a:pt x="2767" y="587"/>
                    </a:lnTo>
                    <a:lnTo>
                      <a:pt x="2802" y="587"/>
                    </a:lnTo>
                    <a:lnTo>
                      <a:pt x="2802" y="633"/>
                    </a:lnTo>
                    <a:lnTo>
                      <a:pt x="2837" y="633"/>
                    </a:lnTo>
                    <a:lnTo>
                      <a:pt x="2837" y="633"/>
                    </a:lnTo>
                    <a:lnTo>
                      <a:pt x="2870" y="633"/>
                    </a:lnTo>
                    <a:lnTo>
                      <a:pt x="2870" y="678"/>
                    </a:lnTo>
                    <a:lnTo>
                      <a:pt x="2906" y="678"/>
                    </a:lnTo>
                    <a:lnTo>
                      <a:pt x="2906" y="633"/>
                    </a:lnTo>
                    <a:lnTo>
                      <a:pt x="2870" y="633"/>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10"/>
              <p:cNvSpPr>
                <a:spLocks/>
              </p:cNvSpPr>
              <p:nvPr/>
            </p:nvSpPr>
            <p:spPr bwMode="auto">
              <a:xfrm>
                <a:off x="1385" y="2704"/>
                <a:ext cx="33" cy="317"/>
              </a:xfrm>
              <a:custGeom>
                <a:avLst/>
                <a:gdLst>
                  <a:gd name="T0" fmla="*/ 0 w 33"/>
                  <a:gd name="T1" fmla="*/ 46 h 317"/>
                  <a:gd name="T2" fmla="*/ 0 w 33"/>
                  <a:gd name="T3" fmla="*/ 46 h 317"/>
                  <a:gd name="T4" fmla="*/ 0 w 33"/>
                  <a:gd name="T5" fmla="*/ 89 h 317"/>
                  <a:gd name="T6" fmla="*/ 0 w 33"/>
                  <a:gd name="T7" fmla="*/ 89 h 317"/>
                  <a:gd name="T8" fmla="*/ 0 w 33"/>
                  <a:gd name="T9" fmla="*/ 135 h 317"/>
                  <a:gd name="T10" fmla="*/ 0 w 33"/>
                  <a:gd name="T11" fmla="*/ 135 h 317"/>
                  <a:gd name="T12" fmla="*/ 0 w 33"/>
                  <a:gd name="T13" fmla="*/ 180 h 317"/>
                  <a:gd name="T14" fmla="*/ 0 w 33"/>
                  <a:gd name="T15" fmla="*/ 180 h 317"/>
                  <a:gd name="T16" fmla="*/ 0 w 33"/>
                  <a:gd name="T17" fmla="*/ 226 h 317"/>
                  <a:gd name="T18" fmla="*/ 0 w 33"/>
                  <a:gd name="T19" fmla="*/ 226 h 317"/>
                  <a:gd name="T20" fmla="*/ 0 w 33"/>
                  <a:gd name="T21" fmla="*/ 271 h 317"/>
                  <a:gd name="T22" fmla="*/ 0 w 33"/>
                  <a:gd name="T23" fmla="*/ 271 h 317"/>
                  <a:gd name="T24" fmla="*/ 0 w 33"/>
                  <a:gd name="T25" fmla="*/ 317 h 317"/>
                  <a:gd name="T26" fmla="*/ 33 w 33"/>
                  <a:gd name="T27" fmla="*/ 317 h 317"/>
                  <a:gd name="T28" fmla="*/ 33 w 33"/>
                  <a:gd name="T29" fmla="*/ 271 h 317"/>
                  <a:gd name="T30" fmla="*/ 33 w 33"/>
                  <a:gd name="T31" fmla="*/ 271 h 317"/>
                  <a:gd name="T32" fmla="*/ 33 w 33"/>
                  <a:gd name="T33" fmla="*/ 226 h 317"/>
                  <a:gd name="T34" fmla="*/ 33 w 33"/>
                  <a:gd name="T35" fmla="*/ 226 h 317"/>
                  <a:gd name="T36" fmla="*/ 33 w 33"/>
                  <a:gd name="T37" fmla="*/ 180 h 317"/>
                  <a:gd name="T38" fmla="*/ 33 w 33"/>
                  <a:gd name="T39" fmla="*/ 180 h 317"/>
                  <a:gd name="T40" fmla="*/ 33 w 33"/>
                  <a:gd name="T41" fmla="*/ 135 h 317"/>
                  <a:gd name="T42" fmla="*/ 33 w 33"/>
                  <a:gd name="T43" fmla="*/ 135 h 317"/>
                  <a:gd name="T44" fmla="*/ 33 w 33"/>
                  <a:gd name="T45" fmla="*/ 89 h 317"/>
                  <a:gd name="T46" fmla="*/ 33 w 33"/>
                  <a:gd name="T47" fmla="*/ 89 h 317"/>
                  <a:gd name="T48" fmla="*/ 33 w 33"/>
                  <a:gd name="T49" fmla="*/ 46 h 317"/>
                  <a:gd name="T50" fmla="*/ 33 w 33"/>
                  <a:gd name="T51" fmla="*/ 46 h 317"/>
                  <a:gd name="T52" fmla="*/ 33 w 33"/>
                  <a:gd name="T53" fmla="*/ 0 h 317"/>
                  <a:gd name="T54" fmla="*/ 0 w 33"/>
                  <a:gd name="T55" fmla="*/ 0 h 317"/>
                  <a:gd name="T56" fmla="*/ 0 w 33"/>
                  <a:gd name="T57" fmla="*/ 4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 h="317">
                    <a:moveTo>
                      <a:pt x="0" y="46"/>
                    </a:moveTo>
                    <a:lnTo>
                      <a:pt x="0" y="46"/>
                    </a:lnTo>
                    <a:lnTo>
                      <a:pt x="0" y="89"/>
                    </a:lnTo>
                    <a:lnTo>
                      <a:pt x="0" y="89"/>
                    </a:lnTo>
                    <a:lnTo>
                      <a:pt x="0" y="135"/>
                    </a:lnTo>
                    <a:lnTo>
                      <a:pt x="0" y="135"/>
                    </a:lnTo>
                    <a:lnTo>
                      <a:pt x="0" y="180"/>
                    </a:lnTo>
                    <a:lnTo>
                      <a:pt x="0" y="180"/>
                    </a:lnTo>
                    <a:lnTo>
                      <a:pt x="0" y="226"/>
                    </a:lnTo>
                    <a:lnTo>
                      <a:pt x="0" y="226"/>
                    </a:lnTo>
                    <a:lnTo>
                      <a:pt x="0" y="271"/>
                    </a:lnTo>
                    <a:lnTo>
                      <a:pt x="0" y="271"/>
                    </a:lnTo>
                    <a:lnTo>
                      <a:pt x="0" y="317"/>
                    </a:lnTo>
                    <a:lnTo>
                      <a:pt x="33" y="317"/>
                    </a:lnTo>
                    <a:lnTo>
                      <a:pt x="33" y="271"/>
                    </a:lnTo>
                    <a:lnTo>
                      <a:pt x="33" y="271"/>
                    </a:lnTo>
                    <a:lnTo>
                      <a:pt x="33" y="226"/>
                    </a:lnTo>
                    <a:lnTo>
                      <a:pt x="33" y="226"/>
                    </a:lnTo>
                    <a:lnTo>
                      <a:pt x="33" y="180"/>
                    </a:lnTo>
                    <a:lnTo>
                      <a:pt x="33" y="180"/>
                    </a:lnTo>
                    <a:lnTo>
                      <a:pt x="33" y="135"/>
                    </a:lnTo>
                    <a:lnTo>
                      <a:pt x="33" y="135"/>
                    </a:lnTo>
                    <a:lnTo>
                      <a:pt x="33" y="89"/>
                    </a:lnTo>
                    <a:lnTo>
                      <a:pt x="33" y="89"/>
                    </a:lnTo>
                    <a:lnTo>
                      <a:pt x="33" y="46"/>
                    </a:lnTo>
                    <a:lnTo>
                      <a:pt x="33" y="46"/>
                    </a:lnTo>
                    <a:lnTo>
                      <a:pt x="33" y="0"/>
                    </a:lnTo>
                    <a:lnTo>
                      <a:pt x="0" y="0"/>
                    </a:lnTo>
                    <a:lnTo>
                      <a:pt x="0" y="46"/>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 name="Freeform 6"/>
            <p:cNvSpPr>
              <a:spLocks/>
            </p:cNvSpPr>
            <p:nvPr/>
          </p:nvSpPr>
          <p:spPr bwMode="auto">
            <a:xfrm>
              <a:off x="2072680" y="3197786"/>
              <a:ext cx="5244997"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Freeform 12"/>
            <p:cNvSpPr>
              <a:spLocks/>
            </p:cNvSpPr>
            <p:nvPr/>
          </p:nvSpPr>
          <p:spPr bwMode="auto">
            <a:xfrm>
              <a:off x="2216696" y="2405698"/>
              <a:ext cx="2447328"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テキスト ボックス 11"/>
            <p:cNvSpPr txBox="1"/>
            <p:nvPr/>
          </p:nvSpPr>
          <p:spPr>
            <a:xfrm>
              <a:off x="2389433" y="3276277"/>
              <a:ext cx="2132404" cy="914097"/>
            </a:xfrm>
            <a:prstGeom prst="rect">
              <a:avLst/>
            </a:prstGeom>
            <a:noFill/>
          </p:spPr>
          <p:txBody>
            <a:bodyPr wrap="square" rtlCol="0">
              <a:spAutoFit/>
            </a:bodyPr>
            <a:lstStyle/>
            <a:p>
              <a:pPr algn="ct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原則として財務大臣      （税関長）の許可が必要</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例外に関してはロシア大使館の  ウェブサイトを参照</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正方形/長方形 12"/>
            <p:cNvSpPr/>
            <p:nvPr/>
          </p:nvSpPr>
          <p:spPr>
            <a:xfrm>
              <a:off x="2642706" y="2909754"/>
              <a:ext cx="1595309" cy="3046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財務大臣の許可が必要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nvGrpSpPr>
            <p:cNvPr id="36" name="グループ化 7"/>
            <p:cNvGrpSpPr/>
            <p:nvPr/>
          </p:nvGrpSpPr>
          <p:grpSpPr>
            <a:xfrm>
              <a:off x="200471" y="1988840"/>
              <a:ext cx="9505058" cy="288032"/>
              <a:chOff x="4803500" y="2113806"/>
              <a:chExt cx="6189609" cy="288032"/>
            </a:xfrm>
          </p:grpSpPr>
          <p:cxnSp>
            <p:nvCxnSpPr>
              <p:cNvPr id="37" name="直線コネクタ 36"/>
              <p:cNvCxnSpPr/>
              <p:nvPr/>
            </p:nvCxnSpPr>
            <p:spPr>
              <a:xfrm>
                <a:off x="4808984" y="2401838"/>
                <a:ext cx="618412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8" name="Rectangle 6"/>
              <p:cNvSpPr>
                <a:spLocks noChangeArrowheads="1"/>
              </p:cNvSpPr>
              <p:nvPr/>
            </p:nvSpPr>
            <p:spPr bwMode="auto">
              <a:xfrm>
                <a:off x="4803500" y="2113806"/>
                <a:ext cx="61896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税関申告が必要なケース</a:t>
                </a:r>
                <a:r>
                  <a:rPr lang="ja-JP" altLang="en-US" sz="1400" dirty="0">
                    <a:latin typeface="Arial Black" pitchFamily="34" charset="0"/>
                    <a:ea typeface="HGP創英角ｺﾞｼｯｸUB" pitchFamily="50" charset="-128"/>
                  </a:rPr>
                  <a:t>・外貨持出禁止のケース</a:t>
                </a:r>
              </a:p>
            </p:txBody>
          </p:sp>
        </p:grpSp>
        <p:sp>
          <p:nvSpPr>
            <p:cNvPr id="8" name="Freeform 7"/>
            <p:cNvSpPr>
              <a:spLocks/>
            </p:cNvSpPr>
            <p:nvPr/>
          </p:nvSpPr>
          <p:spPr bwMode="auto">
            <a:xfrm>
              <a:off x="1784648" y="4565938"/>
              <a:ext cx="5274451"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角丸四角形 19"/>
            <p:cNvSpPr/>
            <p:nvPr/>
          </p:nvSpPr>
          <p:spPr>
            <a:xfrm>
              <a:off x="2912624" y="4331147"/>
              <a:ext cx="1631855" cy="1368152"/>
            </a:xfrm>
            <a:prstGeom prst="roundRect">
              <a:avLst>
                <a:gd name="adj" fmla="val 7235"/>
              </a:avLst>
            </a:prstGeom>
            <a:solidFill>
              <a:srgbClr val="D9D2E6">
                <a:alpha val="67843"/>
              </a:srgb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just" fontAlgn="base">
                <a:lnSpc>
                  <a:spcPct val="110000"/>
                </a:lnSpc>
                <a:spcAft>
                  <a:spcPts val="400"/>
                </a:spcAft>
              </a:pPr>
              <a:r>
                <a:rPr lang="ja-JP" altLang="en-US" sz="1100"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合計</a:t>
              </a:r>
              <a:r>
                <a:rPr lang="en-US" altLang="ja-JP" sz="1100" b="1"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10,000US$</a:t>
              </a:r>
              <a:r>
                <a:rPr lang="ja-JP" altLang="en-US" sz="1100"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相当以上の外貨現金</a:t>
              </a:r>
              <a:r>
                <a:rPr lang="en-US" altLang="ja-JP" sz="1100"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100"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外貨建ての金融商品も含む</a:t>
              </a:r>
              <a:r>
                <a:rPr lang="en-US" altLang="ja-JP" sz="1100"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100"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は</a:t>
              </a:r>
              <a:r>
                <a:rPr lang="ja-JP" altLang="en-US" sz="1100" b="1"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持ち出し不可</a:t>
              </a:r>
              <a:r>
                <a:rPr lang="ja-JP" altLang="en-US" sz="1100"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となっている</a:t>
              </a:r>
            </a:p>
          </p:txBody>
        </p:sp>
        <p:grpSp>
          <p:nvGrpSpPr>
            <p:cNvPr id="43" name="グループ化 42">
              <a:extLst>
                <a:ext uri="{FF2B5EF4-FFF2-40B4-BE49-F238E27FC236}">
                  <a16:creationId xmlns:a16="http://schemas.microsoft.com/office/drawing/2014/main" id="{7E5F5473-8649-4109-BDEB-A22043D48066}"/>
                </a:ext>
              </a:extLst>
            </p:cNvPr>
            <p:cNvGrpSpPr/>
            <p:nvPr/>
          </p:nvGrpSpPr>
          <p:grpSpPr>
            <a:xfrm>
              <a:off x="4603112" y="3827091"/>
              <a:ext cx="2161184" cy="1821260"/>
              <a:chOff x="2287194" y="2575129"/>
              <a:chExt cx="2161184" cy="1821260"/>
            </a:xfrm>
          </p:grpSpPr>
          <p:sp>
            <p:nvSpPr>
              <p:cNvPr id="44" name="Freeform 12">
                <a:extLst>
                  <a:ext uri="{FF2B5EF4-FFF2-40B4-BE49-F238E27FC236}">
                    <a16:creationId xmlns:a16="http://schemas.microsoft.com/office/drawing/2014/main" id="{C0D05641-05BD-479D-A41E-39162664D8F6}"/>
                  </a:ext>
                </a:extLst>
              </p:cNvPr>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100" normalizeH="0" baseline="0" noProof="0" dirty="0">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sz="2400" b="1" spc="-100"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100" normalizeH="0" baseline="0" noProof="0" dirty="0">
                    <a:ln>
                      <a:noFill/>
                    </a:ln>
                    <a:effectLst/>
                    <a:uLnTx/>
                    <a:uFillTx/>
                    <a:latin typeface="Arial Black" panose="020B0A04020102020204" pitchFamily="34" charset="0"/>
                    <a:ea typeface="ＭＳ Ｐゴシック" panose="020B0600070205080204" pitchFamily="50" charset="-128"/>
                    <a:cs typeface="Arial" panose="020B0604020202020204" pitchFamily="34" charset="0"/>
                  </a:rPr>
                  <a:t>10,00</a:t>
                </a:r>
                <a:r>
                  <a:rPr kumimoji="1" lang="en-US" altLang="ja-JP" sz="2400" b="1" i="0" u="none" strike="noStrike" kern="1200" cap="none" spc="0" normalizeH="0" baseline="0" noProof="0" dirty="0">
                    <a:ln>
                      <a:noFill/>
                    </a:ln>
                    <a:effectLst/>
                    <a:uLnTx/>
                    <a:uFillTx/>
                    <a:latin typeface="Arial Black" panose="020B0A04020102020204" pitchFamily="34" charset="0"/>
                    <a:ea typeface="ＭＳ Ｐゴシック" panose="020B0600070205080204" pitchFamily="50" charset="-128"/>
                    <a:cs typeface="Arial" panose="020B0604020202020204" pitchFamily="34" charset="0"/>
                  </a:rPr>
                  <a:t>0</a:t>
                </a:r>
                <a:r>
                  <a:rPr kumimoji="1" lang="en-US" altLang="ja-JP" sz="1200" b="1" i="0" u="none" strike="noStrike" kern="1200" cap="none" spc="0" normalizeH="0" baseline="0" noProof="0" dirty="0">
                    <a:ln>
                      <a:noFill/>
                    </a:ln>
                    <a:effectLst/>
                    <a:uLnTx/>
                    <a:uFillTx/>
                    <a:latin typeface="Arial Black" panose="020B0A04020102020204" pitchFamily="34" charset="0"/>
                    <a:ea typeface="ＭＳ Ｐゴシック" panose="020B0600070205080204" pitchFamily="50" charset="-128"/>
                    <a:cs typeface="Arial" panose="020B0604020202020204" pitchFamily="34" charset="0"/>
                  </a:rPr>
                  <a:t>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Arial Black" panose="020B0A04020102020204" pitchFamily="34" charset="0"/>
                    <a:ea typeface="ＭＳ Ｐゴシック" panose="020B0600070205080204" pitchFamily="50" charset="-128"/>
                    <a:cs typeface="Arial" panose="020B0604020202020204" pitchFamily="34" charset="0"/>
                  </a:rPr>
                  <a:t>相当以上</a:t>
                </a:r>
                <a:r>
                  <a:rPr lang="ja-JP" altLang="en-US" sz="1400" b="1" dirty="0">
                    <a:latin typeface="Arial Black" panose="020B0A04020102020204" pitchFamily="34" charset="0"/>
                    <a:ea typeface="ＭＳ Ｐゴシック" panose="020B0600070205080204" pitchFamily="50" charset="-128"/>
                    <a:cs typeface="Arial" panose="020B0604020202020204" pitchFamily="34" charset="0"/>
                  </a:rPr>
                  <a:t>の外貨現金等</a:t>
                </a:r>
              </a:p>
            </p:txBody>
          </p:sp>
          <p:sp>
            <p:nvSpPr>
              <p:cNvPr id="45" name="テキスト ボックス 44">
                <a:extLst>
                  <a:ext uri="{FF2B5EF4-FFF2-40B4-BE49-F238E27FC236}">
                    <a16:creationId xmlns:a16="http://schemas.microsoft.com/office/drawing/2014/main" id="{B5BCF396-9704-46CE-999B-79DD703B5561}"/>
                  </a:ext>
                </a:extLst>
              </p:cNvPr>
              <p:cNvSpPr txBox="1"/>
              <p:nvPr/>
            </p:nvSpPr>
            <p:spPr>
              <a:xfrm>
                <a:off x="3275421" y="3486296"/>
                <a:ext cx="184731" cy="304699"/>
              </a:xfrm>
              <a:prstGeom prst="rect">
                <a:avLst/>
              </a:prstGeom>
              <a:noFill/>
            </p:spPr>
            <p:txBody>
              <a:bodyPr wrap="none" rtlCol="0">
                <a:spAutoFit/>
              </a:bodyPr>
              <a:lstStyle/>
              <a:p>
                <a:pPr algn="ct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a:extLst>
                  <a:ext uri="{FF2B5EF4-FFF2-40B4-BE49-F238E27FC236}">
                    <a16:creationId xmlns:a16="http://schemas.microsoft.com/office/drawing/2014/main" id="{E3A790CC-BFA7-415A-82A9-AC56F9EC6F54}"/>
                  </a:ext>
                </a:extLst>
              </p:cNvPr>
              <p:cNvSpPr/>
              <p:nvPr/>
            </p:nvSpPr>
            <p:spPr>
              <a:xfrm>
                <a:off x="2880322" y="3079185"/>
                <a:ext cx="974946" cy="3046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持ち出し禁止</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grpSp>
    </p:spTree>
    <p:extLst>
      <p:ext uri="{BB962C8B-B14F-4D97-AF65-F5344CB8AC3E}">
        <p14:creationId xmlns:p14="http://schemas.microsoft.com/office/powerpoint/2010/main" val="4032082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医療関連</a:t>
            </a:r>
            <a:endParaRPr kumimoji="1" lang="ja-JP" altLang="en-US" dirty="0"/>
          </a:p>
        </p:txBody>
      </p:sp>
    </p:spTree>
    <p:extLst>
      <p:ext uri="{BB962C8B-B14F-4D97-AF65-F5344CB8AC3E}">
        <p14:creationId xmlns:p14="http://schemas.microsoft.com/office/powerpoint/2010/main" val="1525774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ロシア／医療関連／医療・公衆衛生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健康水準および医療水準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平均寿命は</a:t>
            </a:r>
            <a:r>
              <a:rPr lang="en-US" altLang="ja-JP" dirty="0"/>
              <a:t>73.2</a:t>
            </a:r>
            <a:r>
              <a:rPr lang="ja-JP" altLang="en-US" dirty="0"/>
              <a:t>歳、健康寿命は</a:t>
            </a:r>
            <a:r>
              <a:rPr lang="en-US" altLang="ja-JP" dirty="0"/>
              <a:t>64.2</a:t>
            </a:r>
            <a:r>
              <a:rPr lang="ja-JP" altLang="en-US" dirty="0"/>
              <a:t>歳である。</a:t>
            </a:r>
            <a:endParaRPr lang="en-US" altLang="ja-JP" dirty="0"/>
          </a:p>
        </p:txBody>
      </p:sp>
      <p:sp>
        <p:nvSpPr>
          <p:cNvPr id="14" name="Rectangle 6"/>
          <p:cNvSpPr>
            <a:spLocks noChangeArrowheads="1"/>
          </p:cNvSpPr>
          <p:nvPr/>
        </p:nvSpPr>
        <p:spPr bwMode="auto">
          <a:xfrm>
            <a:off x="1352600" y="134076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704528" y="630932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）収縮期血圧（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以上もしくは拡張期血圧（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以上を高血圧とする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BMI30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a:t>
            </a:r>
            <a:r>
              <a:rPr lang="zh-TW" altLang="en-US" sz="800" dirty="0"/>
              <a:t>「体重（</a:t>
            </a:r>
            <a:r>
              <a:rPr lang="en-US" altLang="zh-TW" sz="800" dirty="0"/>
              <a:t>kg</a:t>
            </a:r>
            <a:r>
              <a:rPr lang="zh-TW" altLang="en-US" sz="800" dirty="0"/>
              <a:t>）</a:t>
            </a:r>
            <a:r>
              <a:rPr lang="en-US" altLang="zh-TW" sz="800" dirty="0"/>
              <a:t>÷</a:t>
            </a:r>
            <a:r>
              <a:rPr lang="zh-TW" altLang="en-US" sz="800" dirty="0"/>
              <a:t>（身長（</a:t>
            </a:r>
            <a:r>
              <a:rPr lang="en-US" altLang="zh-TW" sz="800" dirty="0"/>
              <a:t>m</a:t>
            </a:r>
            <a:r>
              <a:rPr lang="zh-TW" altLang="en-US" sz="800" dirty="0"/>
              <a:t>）</a:t>
            </a:r>
            <a:r>
              <a:rPr lang="en-US" altLang="zh-TW" sz="800" dirty="0"/>
              <a:t>×</a:t>
            </a:r>
            <a:r>
              <a:rPr lang="zh-TW" altLang="en-US" sz="800" dirty="0"/>
              <a:t>身長（</a:t>
            </a:r>
            <a:r>
              <a:rPr lang="en-US" altLang="zh-TW" sz="800" dirty="0"/>
              <a:t>m</a:t>
            </a:r>
            <a:r>
              <a:rPr lang="zh-TW" altLang="en-US" sz="800" dirty="0"/>
              <a:t>））」</a:t>
            </a:r>
            <a:r>
              <a:rPr lang="ja-JP" altLang="en-US" sz="800" dirty="0" err="1"/>
              <a:t>で算</a:t>
            </a:r>
            <a:r>
              <a:rPr lang="ja-JP" altLang="en-US" sz="800" dirty="0"/>
              <a:t>出される。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t>「</a:t>
            </a:r>
            <a:r>
              <a:rPr kumimoji="0" lang="en-US" altLang="ja-JP" sz="800" dirty="0" bmk=""/>
              <a:t>Global Health Observatory (GHO) data</a:t>
            </a:r>
            <a:r>
              <a:rPr kumimoji="0" lang="ja-JP" altLang="en-US" sz="800" dirty="0" bmk=""/>
              <a:t>」</a:t>
            </a:r>
            <a:endParaRPr kumimoji="0" lang="en-US" altLang="ja-JP" sz="800" dirty="0" bmk=""/>
          </a:p>
        </p:txBody>
      </p:sp>
      <p:graphicFrame>
        <p:nvGraphicFramePr>
          <p:cNvPr id="16" name="表 15"/>
          <p:cNvGraphicFramePr>
            <a:graphicFrameLocks noGrp="1"/>
          </p:cNvGraphicFramePr>
          <p:nvPr>
            <p:extLst>
              <p:ext uri="{D42A27DB-BD31-4B8C-83A1-F6EECF244321}">
                <p14:modId xmlns:p14="http://schemas.microsoft.com/office/powerpoint/2010/main" val="893886734"/>
              </p:ext>
            </p:extLst>
          </p:nvPr>
        </p:nvGraphicFramePr>
        <p:xfrm>
          <a:off x="1352600" y="1700808"/>
          <a:ext cx="7295827" cy="4390020"/>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男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女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平均寿命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68.2</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78.0</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73.2</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健康寿命 </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60.7</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67.5</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64.2</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歳以下の乳幼児死亡率</a:t>
                      </a:r>
                      <a:b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人あたり</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5.1</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妊産婦死亡率</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万人あたり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13.7</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高血圧</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患者の割合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32.6%</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22.3%</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肥満</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の人の割合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23.4%</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24.0%</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喫煙者の割合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40.8%</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12.8%</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935555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1"/>
            </p:custDataLst>
            <p:extLst>
              <p:ext uri="{D42A27DB-BD31-4B8C-83A1-F6EECF244321}">
                <p14:modId xmlns:p14="http://schemas.microsoft.com/office/powerpoint/2010/main" val="23408512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08" imgW="270" imgH="270" progId="TCLayout.ActiveDocument.1">
                  <p:embed/>
                </p:oleObj>
              </mc:Choice>
              <mc:Fallback>
                <p:oleObj name="think-cell Slide" r:id="rId108" imgW="270" imgH="270" progId="TCLayout.ActiveDocument.1">
                  <p:embed/>
                  <p:pic>
                    <p:nvPicPr>
                      <p:cNvPr id="8" name="オブジェクト 7" hidden="1"/>
                      <p:cNvPicPr>
                        <a:picLocks noChangeAspect="1" noChangeArrowheads="1"/>
                      </p:cNvPicPr>
                      <p:nvPr/>
                    </p:nvPicPr>
                    <p:blipFill>
                      <a:blip r:embed="rId10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3" name="タイトル 2"/>
          <p:cNvSpPr>
            <a:spLocks noGrp="1"/>
          </p:cNvSpPr>
          <p:nvPr>
            <p:ph type="title"/>
          </p:nvPr>
        </p:nvSpPr>
        <p:spPr/>
        <p:txBody>
          <a:bodyPr vert="horz"/>
          <a:lstStyle/>
          <a:p>
            <a:r>
              <a:rPr lang="ja-JP" altLang="en-US" dirty="0"/>
              <a:t>ロシア／医療関連／医療・公衆衛生</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医療費支出額</a:t>
            </a:r>
          </a:p>
        </p:txBody>
      </p:sp>
      <p:sp>
        <p:nvSpPr>
          <p:cNvPr id="16" name="テキスト ボックス 15"/>
          <p:cNvSpPr txBox="1"/>
          <p:nvPr/>
        </p:nvSpPr>
        <p:spPr>
          <a:xfrm>
            <a:off x="848543" y="2011212"/>
            <a:ext cx="828032"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3" name="テキスト ボックス 32"/>
          <p:cNvSpPr txBox="1"/>
          <p:nvPr/>
        </p:nvSpPr>
        <p:spPr>
          <a:xfrm>
            <a:off x="848543" y="4293096"/>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28" name="グループ化 7"/>
          <p:cNvGrpSpPr/>
          <p:nvPr/>
        </p:nvGrpSpPr>
        <p:grpSpPr>
          <a:xfrm>
            <a:off x="632520" y="1700808"/>
            <a:ext cx="8640960" cy="288032"/>
            <a:chOff x="4803500" y="2113806"/>
            <a:chExt cx="5626916" cy="288032"/>
          </a:xfrm>
        </p:grpSpPr>
        <p:cxnSp>
          <p:nvCxnSpPr>
            <p:cNvPr id="29" name="直線コネクタ 2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医療費支出総額と政府の医療費支出、政府の負担割合</a:t>
              </a:r>
              <a:endParaRPr lang="en-US" altLang="ja-JP" sz="1400" baseline="30000" dirty="0">
                <a:solidFill>
                  <a:srgbClr val="000000"/>
                </a:solidFill>
                <a:ea typeface="HGP創英角ｺﾞｼｯｸUB" pitchFamily="50" charset="-128"/>
                <a:cs typeface="Arial" panose="020B0604020202020204" pitchFamily="34" charset="0"/>
              </a:endParaRPr>
            </a:p>
          </p:txBody>
        </p:sp>
      </p:grpSp>
      <p:grpSp>
        <p:nvGrpSpPr>
          <p:cNvPr id="32" name="グループ化 7"/>
          <p:cNvGrpSpPr/>
          <p:nvPr/>
        </p:nvGrpSpPr>
        <p:grpSpPr>
          <a:xfrm>
            <a:off x="632520" y="3933825"/>
            <a:ext cx="8640960" cy="288032"/>
            <a:chOff x="4803500" y="1993813"/>
            <a:chExt cx="5626916" cy="288032"/>
          </a:xfrm>
        </p:grpSpPr>
        <p:cxnSp>
          <p:nvCxnSpPr>
            <p:cNvPr id="34" name="直線コネクタ 33"/>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1993813"/>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一人当たり医療費の推移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24" name="テキスト ボックス 23"/>
          <p:cNvSpPr txBox="1"/>
          <p:nvPr/>
        </p:nvSpPr>
        <p:spPr>
          <a:xfrm>
            <a:off x="7833320" y="2011212"/>
            <a:ext cx="432048" cy="144016"/>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6" name="Rectangle 185"/>
          <p:cNvSpPr/>
          <p:nvPr>
            <p:custDataLst>
              <p:tags r:id="rId3"/>
            </p:custDataLst>
          </p:nvPr>
        </p:nvSpPr>
        <p:spPr bwMode="gray">
          <a:xfrm>
            <a:off x="8047038" y="3089275"/>
            <a:ext cx="160338" cy="1206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5" name="Rectangle 174"/>
          <p:cNvSpPr/>
          <p:nvPr>
            <p:custDataLst>
              <p:tags r:id="rId4"/>
            </p:custDataLst>
          </p:nvPr>
        </p:nvSpPr>
        <p:spPr bwMode="gray">
          <a:xfrm>
            <a:off x="8047038" y="2901950"/>
            <a:ext cx="160338" cy="1206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3" name="テキスト プレースホルダ 9"/>
          <p:cNvSpPr>
            <a:spLocks noGrp="1"/>
          </p:cNvSpPr>
          <p:nvPr>
            <p:custDataLst>
              <p:tags r:id="rId5"/>
            </p:custDataLst>
          </p:nvPr>
        </p:nvSpPr>
        <p:spPr bwMode="auto">
          <a:xfrm>
            <a:off x="8258175" y="2898775"/>
            <a:ext cx="1143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9991A36-9BCF-448A-B411-09CF0581220D}" type="datetime'政''府''''''''''''以''外''''''''''の''医''療費支''''''出'">
              <a:rPr lang="ja-JP" altLang="en-US" sz="900">
                <a:sym typeface="+mn-lt"/>
              </a:rPr>
              <a:pPr marL="0" indent="0">
                <a:spcBef>
                  <a:spcPct val="0"/>
                </a:spcBef>
                <a:buNone/>
              </a:pPr>
              <a:t>政府以外の医療費支出</a:t>
            </a:fld>
            <a:endParaRPr kumimoji="0" lang="ja-JP" altLang="en-US" sz="900" dirty="0">
              <a:sym typeface="+mn-lt"/>
            </a:endParaRPr>
          </a:p>
        </p:txBody>
      </p:sp>
      <p:sp>
        <p:nvSpPr>
          <p:cNvPr id="176" name="テキスト プレースホルダ 9"/>
          <p:cNvSpPr>
            <a:spLocks noGrp="1"/>
          </p:cNvSpPr>
          <p:nvPr>
            <p:custDataLst>
              <p:tags r:id="rId6"/>
            </p:custDataLst>
          </p:nvPr>
        </p:nvSpPr>
        <p:spPr bwMode="auto">
          <a:xfrm>
            <a:off x="8258175" y="3086100"/>
            <a:ext cx="914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ABEDAF3-7BEF-48B8-8DCD-B6A3EFFE2A55}" type="datetime'政''''府''の医''''''''''''''''''''療''''''''費''''''''''支''出'''''">
              <a:rPr lang="ja-JP" altLang="en-US" sz="900">
                <a:sym typeface="+mn-lt"/>
              </a:rPr>
              <a:pPr marL="0" indent="0">
                <a:spcBef>
                  <a:spcPct val="0"/>
                </a:spcBef>
                <a:buNone/>
              </a:pPr>
              <a:t>政府の医療費支出</a:t>
            </a:fld>
            <a:endParaRPr kumimoji="0" lang="ja-JP" altLang="en-US" sz="900" dirty="0">
              <a:sym typeface="+mn-lt"/>
            </a:endParaRPr>
          </a:p>
        </p:txBody>
      </p:sp>
      <p:sp>
        <p:nvSpPr>
          <p:cNvPr id="279" name="Rectangle 278"/>
          <p:cNvSpPr/>
          <p:nvPr>
            <p:custDataLst>
              <p:tags r:id="rId7"/>
            </p:custDataLst>
          </p:nvPr>
        </p:nvSpPr>
        <p:spPr bwMode="gray">
          <a:xfrm>
            <a:off x="8053387" y="5721350"/>
            <a:ext cx="179388" cy="1333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8" name="Rectangle 277"/>
          <p:cNvSpPr/>
          <p:nvPr>
            <p:custDataLst>
              <p:tags r:id="rId8"/>
            </p:custDataLst>
          </p:nvPr>
        </p:nvSpPr>
        <p:spPr bwMode="gray">
          <a:xfrm>
            <a:off x="8053387" y="5518150"/>
            <a:ext cx="179388" cy="1333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7" name="テキスト プレースホルダ 9"/>
          <p:cNvSpPr>
            <a:spLocks noGrp="1"/>
          </p:cNvSpPr>
          <p:nvPr>
            <p:custDataLst>
              <p:tags r:id="rId9"/>
            </p:custDataLst>
          </p:nvPr>
        </p:nvSpPr>
        <p:spPr bwMode="auto">
          <a:xfrm>
            <a:off x="8283575" y="5513388"/>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984A8DF-2616-4B02-97B0-4C034A3BD15A}" type="datetime'''''''''''''''''''''''''''政''府以''''''''''''''''''''''外'">
              <a:rPr lang="ja-JP" altLang="en-US" sz="1000"/>
              <a:pPr marL="0" indent="0">
                <a:spcBef>
                  <a:spcPct val="0"/>
                </a:spcBef>
                <a:buNone/>
              </a:pPr>
              <a:t>政府以外</a:t>
            </a:fld>
            <a:endParaRPr kumimoji="0" lang="ja-JP" altLang="en-US" sz="1000" dirty="0">
              <a:sym typeface="+mn-lt"/>
            </a:endParaRPr>
          </a:p>
        </p:txBody>
      </p:sp>
      <p:sp>
        <p:nvSpPr>
          <p:cNvPr id="276" name="テキスト プレースホルダ 9"/>
          <p:cNvSpPr>
            <a:spLocks noGrp="1"/>
          </p:cNvSpPr>
          <p:nvPr>
            <p:custDataLst>
              <p:tags r:id="rId10"/>
            </p:custDataLst>
          </p:nvPr>
        </p:nvSpPr>
        <p:spPr bwMode="auto">
          <a:xfrm>
            <a:off x="8283575" y="57165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6ADBA2D-72AE-4DB0-9809-CBF2D30C033E}" type="datetime'政''''''''''''''''''府'''''''''''''''''''''''''''''''''">
              <a:rPr lang="ja-JP" altLang="en-US" sz="1000"/>
              <a:pPr marL="0" indent="0">
                <a:spcBef>
                  <a:spcPct val="0"/>
                </a:spcBef>
                <a:buNone/>
              </a:pPr>
              <a:t>政府</a:t>
            </a:fld>
            <a:endParaRPr kumimoji="0" lang="ja-JP" altLang="en-US" sz="1000" dirty="0">
              <a:sym typeface="+mn-lt"/>
            </a:endParaRPr>
          </a:p>
        </p:txBody>
      </p:sp>
      <p:cxnSp>
        <p:nvCxnSpPr>
          <p:cNvPr id="5" name="Straight Connector 4">
            <a:extLst>
              <a:ext uri="{FF2B5EF4-FFF2-40B4-BE49-F238E27FC236}">
                <a16:creationId xmlns:a16="http://schemas.microsoft.com/office/drawing/2014/main" id="{03C1E20B-9098-46B1-AF9F-8026D00876CF}"/>
              </a:ext>
            </a:extLst>
          </p:cNvPr>
          <p:cNvCxnSpPr/>
          <p:nvPr>
            <p:custDataLst>
              <p:tags r:id="rId11"/>
            </p:custDataLst>
          </p:nvPr>
        </p:nvCxnSpPr>
        <p:spPr bwMode="gray">
          <a:xfrm>
            <a:off x="7958139" y="3446463"/>
            <a:ext cx="219075" cy="0"/>
          </a:xfrm>
          <a:prstGeom prst="line">
            <a:avLst/>
          </a:prstGeom>
          <a:ln w="9525" cap="rnd"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98" name="Oval 297"/>
          <p:cNvSpPr/>
          <p:nvPr>
            <p:custDataLst>
              <p:tags r:id="rId12"/>
            </p:custDataLst>
          </p:nvPr>
        </p:nvSpPr>
        <p:spPr bwMode="gray">
          <a:xfrm>
            <a:off x="8029574" y="3408362"/>
            <a:ext cx="76200" cy="762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6" name="テキスト プレースホルダ 9"/>
          <p:cNvSpPr>
            <a:spLocks noGrp="1"/>
          </p:cNvSpPr>
          <p:nvPr>
            <p:custDataLst>
              <p:tags r:id="rId13"/>
            </p:custDataLst>
          </p:nvPr>
        </p:nvSpPr>
        <p:spPr bwMode="auto">
          <a:xfrm>
            <a:off x="8232775" y="3389313"/>
            <a:ext cx="1087438"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2F8FBE4-5702-448E-ADAD-A8F4960942D1}" type="datetime'''医''''''療''費''''支出''''''総額''''''''に''おける''''&#10;''政''府の負''担''割合'">
              <a:rPr lang="ja-JP" altLang="en-US" sz="800"/>
              <a:pPr marL="0" indent="0">
                <a:spcBef>
                  <a:spcPct val="0"/>
                </a:spcBef>
                <a:buNone/>
              </a:pPr>
              <a:t>医療費支出総額における
政府の負担割合</a:t>
            </a:fld>
            <a:endParaRPr kumimoji="0" lang="ja-JP" altLang="en-US" sz="800" dirty="0">
              <a:sym typeface="+mn-lt"/>
            </a:endParaRPr>
          </a:p>
        </p:txBody>
      </p:sp>
      <p:sp>
        <p:nvSpPr>
          <p:cNvPr id="137" name="テキスト ボックス 3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年の医療費支出総額は約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1,358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。そのうち</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を政府が捻出している。</a:t>
            </a:r>
          </a:p>
        </p:txBody>
      </p:sp>
      <p:sp>
        <p:nvSpPr>
          <p:cNvPr id="293" name="テキスト ボックス 18">
            <a:extLst>
              <a:ext uri="{FF2B5EF4-FFF2-40B4-BE49-F238E27FC236}">
                <a16:creationId xmlns:a16="http://schemas.microsoft.com/office/drawing/2014/main" id="{E5C205D7-66F6-4A0C-B87E-0BF9F0C985CE}"/>
              </a:ext>
            </a:extLst>
          </p:cNvPr>
          <p:cNvSpPr txBox="1"/>
          <p:nvPr/>
        </p:nvSpPr>
        <p:spPr>
          <a:xfrm>
            <a:off x="200025" y="666936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WHO</a:t>
            </a:r>
            <a:r>
              <a:rPr kumimoji="0" lang="ja-JP" altLang="en-US" sz="800" dirty="0" bmk=""/>
              <a:t>）「</a:t>
            </a:r>
            <a:r>
              <a:rPr kumimoji="0" lang="en-US" altLang="ja-JP" sz="800" dirty="0" bmk=""/>
              <a:t>Global Health Expenditure Database</a:t>
            </a:r>
            <a:r>
              <a:rPr kumimoji="0" lang="ja-JP" altLang="en-US" sz="800" dirty="0" bmk=""/>
              <a:t>」 </a:t>
            </a:r>
            <a:r>
              <a:rPr kumimoji="0" lang="en-US" altLang="ja-JP" sz="800" dirty="0" bmk=""/>
              <a:t>(2022</a:t>
            </a:r>
            <a:r>
              <a:rPr kumimoji="0" lang="ja-JP" altLang="en-US" sz="800" dirty="0" bmk=""/>
              <a:t>年</a:t>
            </a:r>
            <a:r>
              <a:rPr kumimoji="0" lang="en-US" altLang="ja-JP" sz="800" dirty="0" bmk=""/>
              <a:t>10</a:t>
            </a:r>
            <a:r>
              <a:rPr kumimoji="0" lang="ja-JP" altLang="en-US" sz="800" dirty="0" bmk=""/>
              <a:t>月時点</a:t>
            </a:r>
            <a:r>
              <a:rPr kumimoji="0" lang="en-US" altLang="ja-JP"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94" name="テキスト ボックス 6">
            <a:extLst>
              <a:ext uri="{FF2B5EF4-FFF2-40B4-BE49-F238E27FC236}">
                <a16:creationId xmlns:a16="http://schemas.microsoft.com/office/drawing/2014/main" id="{4F6B2FFB-3EC2-47B8-AA07-E722A5E18E5B}"/>
              </a:ext>
            </a:extLst>
          </p:cNvPr>
          <p:cNvSpPr txBox="1"/>
          <p:nvPr/>
        </p:nvSpPr>
        <p:spPr>
          <a:xfrm>
            <a:off x="5745088" y="6229350"/>
            <a:ext cx="3656087" cy="523220"/>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月時点の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のデータから計算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：全て</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年価値で計算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Current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を医療費支出総額として計算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Domestic General Government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を政府の医療費支出として計算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 name="Chart 304">
            <a:extLst>
              <a:ext uri="{FF2B5EF4-FFF2-40B4-BE49-F238E27FC236}">
                <a16:creationId xmlns:a16="http://schemas.microsoft.com/office/drawing/2014/main" id="{6F350D02-4745-A25A-E487-B11777F7699E}"/>
              </a:ext>
            </a:extLst>
          </p:cNvPr>
          <p:cNvGraphicFramePr/>
          <p:nvPr>
            <p:custDataLst>
              <p:tags r:id="rId14"/>
            </p:custDataLst>
            <p:extLst>
              <p:ext uri="{D42A27DB-BD31-4B8C-83A1-F6EECF244321}">
                <p14:modId xmlns:p14="http://schemas.microsoft.com/office/powerpoint/2010/main" val="4216665867"/>
              </p:ext>
            </p:extLst>
          </p:nvPr>
        </p:nvGraphicFramePr>
        <p:xfrm>
          <a:off x="1266126" y="2010168"/>
          <a:ext cx="6640512" cy="1647825"/>
        </p:xfrm>
        <a:graphic>
          <a:graphicData uri="http://schemas.openxmlformats.org/drawingml/2006/chart">
            <c:chart xmlns:c="http://schemas.openxmlformats.org/drawingml/2006/chart" xmlns:r="http://schemas.openxmlformats.org/officeDocument/2006/relationships" r:id="rId110"/>
          </a:graphicData>
        </a:graphic>
      </p:graphicFrame>
      <p:graphicFrame>
        <p:nvGraphicFramePr>
          <p:cNvPr id="6" name="Chart 306">
            <a:extLst>
              <a:ext uri="{FF2B5EF4-FFF2-40B4-BE49-F238E27FC236}">
                <a16:creationId xmlns:a16="http://schemas.microsoft.com/office/drawing/2014/main" id="{84408897-7760-FE11-038D-0555CC13DEB5}"/>
              </a:ext>
            </a:extLst>
          </p:cNvPr>
          <p:cNvGraphicFramePr/>
          <p:nvPr>
            <p:custDataLst>
              <p:tags r:id="rId15"/>
            </p:custDataLst>
            <p:extLst>
              <p:ext uri="{D42A27DB-BD31-4B8C-83A1-F6EECF244321}">
                <p14:modId xmlns:p14="http://schemas.microsoft.com/office/powerpoint/2010/main" val="3853883386"/>
              </p:ext>
            </p:extLst>
          </p:nvPr>
        </p:nvGraphicFramePr>
        <p:xfrm>
          <a:off x="776535" y="2677220"/>
          <a:ext cx="7271977" cy="968375"/>
        </p:xfrm>
        <a:graphic>
          <a:graphicData uri="http://schemas.openxmlformats.org/drawingml/2006/chart">
            <c:chart xmlns:c="http://schemas.openxmlformats.org/drawingml/2006/chart" xmlns:r="http://schemas.openxmlformats.org/officeDocument/2006/relationships" r:id="rId111"/>
          </a:graphicData>
        </a:graphic>
      </p:graphicFrame>
      <p:sp>
        <p:nvSpPr>
          <p:cNvPr id="9" name="テキスト プレースホルダ 9">
            <a:extLst>
              <a:ext uri="{FF2B5EF4-FFF2-40B4-BE49-F238E27FC236}">
                <a16:creationId xmlns:a16="http://schemas.microsoft.com/office/drawing/2014/main" id="{D9AEBE18-8A24-CDFB-6CE9-2EC053A6C1CD}"/>
              </a:ext>
            </a:extLst>
          </p:cNvPr>
          <p:cNvSpPr>
            <a:spLocks noGrp="1"/>
          </p:cNvSpPr>
          <p:nvPr>
            <p:custDataLst>
              <p:tags r:id="rId16"/>
            </p:custDataLst>
          </p:nvPr>
        </p:nvSpPr>
        <p:spPr bwMode="auto">
          <a:xfrm>
            <a:off x="2806979" y="3617814"/>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42A2B14-4199-451B-818E-10D9EA204EC2}" type="datetime'''''''''''''''''''0''''''''''5'''">
              <a:rPr lang="ja-JP" altLang="en-US" sz="1000"/>
              <a:pPr marL="0" indent="0" algn="ctr">
                <a:spcBef>
                  <a:spcPct val="0"/>
                </a:spcBef>
                <a:buNone/>
              </a:pPr>
              <a:t>05</a:t>
            </a:fld>
            <a:endParaRPr kumimoji="0" lang="ja-JP" altLang="en-US" sz="800" dirty="0">
              <a:sym typeface="+mn-lt"/>
            </a:endParaRPr>
          </a:p>
        </p:txBody>
      </p:sp>
      <p:sp>
        <p:nvSpPr>
          <p:cNvPr id="10" name="テキスト プレースホルダ 9">
            <a:extLst>
              <a:ext uri="{FF2B5EF4-FFF2-40B4-BE49-F238E27FC236}">
                <a16:creationId xmlns:a16="http://schemas.microsoft.com/office/drawing/2014/main" id="{266AE683-B7C4-B015-0201-43642E9F4BD3}"/>
              </a:ext>
            </a:extLst>
          </p:cNvPr>
          <p:cNvSpPr>
            <a:spLocks noGrp="1"/>
          </p:cNvSpPr>
          <p:nvPr>
            <p:custDataLst>
              <p:tags r:id="rId17"/>
            </p:custDataLst>
          </p:nvPr>
        </p:nvSpPr>
        <p:spPr bwMode="auto">
          <a:xfrm>
            <a:off x="1590675" y="361850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F2313EC-3850-4BB6-AF3B-F2408E6DA89B}" type="datetime'0''''''''''''''''''''''1'''''''''''''''''''''''''''''">
              <a:rPr lang="ja-JP" altLang="en-US" sz="1000"/>
              <a:pPr marL="0" indent="0" algn="ctr">
                <a:spcBef>
                  <a:spcPct val="0"/>
                </a:spcBef>
                <a:buNone/>
              </a:pPr>
              <a:t>01</a:t>
            </a:fld>
            <a:endParaRPr kumimoji="0" lang="ja-JP" altLang="en-US" sz="800" dirty="0">
              <a:sym typeface="+mn-lt"/>
            </a:endParaRPr>
          </a:p>
        </p:txBody>
      </p:sp>
      <p:sp>
        <p:nvSpPr>
          <p:cNvPr id="11" name="テキスト プレースホルダ 9">
            <a:extLst>
              <a:ext uri="{FF2B5EF4-FFF2-40B4-BE49-F238E27FC236}">
                <a16:creationId xmlns:a16="http://schemas.microsoft.com/office/drawing/2014/main" id="{4AF441AF-C6C5-983A-3C2D-8E2C655C2B71}"/>
              </a:ext>
            </a:extLst>
          </p:cNvPr>
          <p:cNvSpPr>
            <a:spLocks noGrp="1"/>
          </p:cNvSpPr>
          <p:nvPr>
            <p:custDataLst>
              <p:tags r:id="rId18"/>
            </p:custDataLst>
          </p:nvPr>
        </p:nvSpPr>
        <p:spPr bwMode="auto">
          <a:xfrm>
            <a:off x="4698201" y="361444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00301BB-01FE-4BBF-8E91-16AE4A00D962}" type="datetime'''''''''''''''''''''''''''''''''1''''''''''''1'''''''">
              <a:rPr lang="ja-JP" altLang="en-US" sz="1000"/>
              <a:pPr marL="0" indent="0" algn="ctr">
                <a:spcBef>
                  <a:spcPct val="0"/>
                </a:spcBef>
                <a:buNone/>
              </a:pPr>
              <a:t>11</a:t>
            </a:fld>
            <a:endParaRPr kumimoji="0" lang="ja-JP" altLang="en-US" sz="800" dirty="0">
              <a:sym typeface="+mn-lt"/>
            </a:endParaRPr>
          </a:p>
        </p:txBody>
      </p:sp>
      <p:sp>
        <p:nvSpPr>
          <p:cNvPr id="12" name="テキスト プレースホルダ 9">
            <a:extLst>
              <a:ext uri="{FF2B5EF4-FFF2-40B4-BE49-F238E27FC236}">
                <a16:creationId xmlns:a16="http://schemas.microsoft.com/office/drawing/2014/main" id="{FC67E523-71AC-2798-87AB-A0C9AE7ABEAB}"/>
              </a:ext>
            </a:extLst>
          </p:cNvPr>
          <p:cNvSpPr>
            <a:spLocks noGrp="1"/>
          </p:cNvSpPr>
          <p:nvPr>
            <p:custDataLst>
              <p:tags r:id="rId19"/>
            </p:custDataLst>
          </p:nvPr>
        </p:nvSpPr>
        <p:spPr bwMode="auto">
          <a:xfrm>
            <a:off x="7178060" y="3620704"/>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151D7AF-0A00-4C21-B6CB-9250C0B30604}" type="datetime'''''''''''''''''''''''''''''''''1''9'''''''''''''''''''">
              <a:rPr kumimoji="0" lang="ja-JP" altLang="en-US" sz="1000" smtClean="0"/>
              <a:pPr/>
              <a:t>19</a:t>
            </a:fld>
            <a:endParaRPr kumimoji="0" lang="ja-JP" altLang="en-US" sz="800" dirty="0">
              <a:sym typeface="+mn-lt"/>
            </a:endParaRPr>
          </a:p>
        </p:txBody>
      </p:sp>
      <p:sp>
        <p:nvSpPr>
          <p:cNvPr id="13" name="テキスト プレースホルダ 9">
            <a:extLst>
              <a:ext uri="{FF2B5EF4-FFF2-40B4-BE49-F238E27FC236}">
                <a16:creationId xmlns:a16="http://schemas.microsoft.com/office/drawing/2014/main" id="{E89B65D0-2F0D-AEFD-D848-36DB2D309F93}"/>
              </a:ext>
            </a:extLst>
          </p:cNvPr>
          <p:cNvSpPr>
            <a:spLocks noGrp="1"/>
          </p:cNvSpPr>
          <p:nvPr>
            <p:custDataLst>
              <p:tags r:id="rId20"/>
            </p:custDataLst>
          </p:nvPr>
        </p:nvSpPr>
        <p:spPr bwMode="auto">
          <a:xfrm>
            <a:off x="6240653" y="361238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17F4128-7328-4390-AF5D-2F54F2D119D4}" type="datetime'''''''''1''''''''''''''''''''''6'''''''''''''''''''''''''''">
              <a:rPr kumimoji="0" lang="ja-JP" altLang="en-US" sz="1000" smtClean="0"/>
              <a:pPr/>
              <a:t>16</a:t>
            </a:fld>
            <a:endParaRPr kumimoji="0" lang="ja-JP" altLang="en-US" sz="800" dirty="0">
              <a:sym typeface="+mn-lt"/>
            </a:endParaRPr>
          </a:p>
        </p:txBody>
      </p:sp>
      <p:sp>
        <p:nvSpPr>
          <p:cNvPr id="14" name="テキスト プレースホルダ 9">
            <a:extLst>
              <a:ext uri="{FF2B5EF4-FFF2-40B4-BE49-F238E27FC236}">
                <a16:creationId xmlns:a16="http://schemas.microsoft.com/office/drawing/2014/main" id="{B0A8D8CB-FC0C-B6CF-2AD0-9089B67460C6}"/>
              </a:ext>
            </a:extLst>
          </p:cNvPr>
          <p:cNvSpPr>
            <a:spLocks noGrp="1"/>
          </p:cNvSpPr>
          <p:nvPr>
            <p:custDataLst>
              <p:tags r:id="rId21"/>
            </p:custDataLst>
          </p:nvPr>
        </p:nvSpPr>
        <p:spPr bwMode="auto">
          <a:xfrm>
            <a:off x="4068732" y="361444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FB3E2E3-311F-426D-B4B5-EC69C25E219A}" type="datetime'''''''''''''''''''''''''0''''''''9'''''''''''''''''''">
              <a:rPr lang="ja-JP" altLang="en-US" sz="1000"/>
              <a:pPr marL="0" indent="0" algn="ctr">
                <a:spcBef>
                  <a:spcPct val="0"/>
                </a:spcBef>
                <a:buNone/>
              </a:pPr>
              <a:t>09</a:t>
            </a:fld>
            <a:endParaRPr kumimoji="0" lang="ja-JP" altLang="en-US" sz="800" dirty="0">
              <a:sym typeface="+mn-lt"/>
            </a:endParaRPr>
          </a:p>
        </p:txBody>
      </p:sp>
      <p:sp>
        <p:nvSpPr>
          <p:cNvPr id="15" name="テキスト プレースホルダ 9">
            <a:extLst>
              <a:ext uri="{FF2B5EF4-FFF2-40B4-BE49-F238E27FC236}">
                <a16:creationId xmlns:a16="http://schemas.microsoft.com/office/drawing/2014/main" id="{D591E239-8AF2-6726-FDB5-67F499A06616}"/>
              </a:ext>
            </a:extLst>
          </p:cNvPr>
          <p:cNvSpPr>
            <a:spLocks noGrp="1"/>
          </p:cNvSpPr>
          <p:nvPr>
            <p:custDataLst>
              <p:tags r:id="rId22"/>
            </p:custDataLst>
          </p:nvPr>
        </p:nvSpPr>
        <p:spPr bwMode="auto">
          <a:xfrm>
            <a:off x="2500033" y="36200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D633D8D-DBEF-40C9-9ECF-F09E4D362BB6}" type="datetime'''''''''0''''''''4'''''''">
              <a:rPr lang="ja-JP" altLang="en-US" sz="1000"/>
              <a:pPr marL="0" indent="0" algn="ctr">
                <a:spcBef>
                  <a:spcPct val="0"/>
                </a:spcBef>
                <a:buNone/>
              </a:pPr>
              <a:t>04</a:t>
            </a:fld>
            <a:endParaRPr kumimoji="0" lang="ja-JP" altLang="en-US" sz="800" dirty="0">
              <a:sym typeface="+mn-lt"/>
            </a:endParaRPr>
          </a:p>
        </p:txBody>
      </p:sp>
      <p:sp>
        <p:nvSpPr>
          <p:cNvPr id="17" name="テキスト プレースホルダ 9">
            <a:extLst>
              <a:ext uri="{FF2B5EF4-FFF2-40B4-BE49-F238E27FC236}">
                <a16:creationId xmlns:a16="http://schemas.microsoft.com/office/drawing/2014/main" id="{4BF172A0-96BA-4EBF-93AF-E6B7C5AD9E98}"/>
              </a:ext>
            </a:extLst>
          </p:cNvPr>
          <p:cNvSpPr>
            <a:spLocks noGrp="1"/>
          </p:cNvSpPr>
          <p:nvPr>
            <p:custDataLst>
              <p:tags r:id="rId23"/>
            </p:custDataLst>
          </p:nvPr>
        </p:nvSpPr>
        <p:spPr bwMode="gray">
          <a:xfrm>
            <a:off x="2165446" y="3065627"/>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577</a:t>
            </a:r>
            <a:endParaRPr kumimoji="0" lang="ja-JP" altLang="en-US" sz="1000" dirty="0">
              <a:sym typeface="+mn-lt"/>
            </a:endParaRPr>
          </a:p>
        </p:txBody>
      </p:sp>
      <p:sp>
        <p:nvSpPr>
          <p:cNvPr id="18" name="テキスト プレースホルダ 9">
            <a:extLst>
              <a:ext uri="{FF2B5EF4-FFF2-40B4-BE49-F238E27FC236}">
                <a16:creationId xmlns:a16="http://schemas.microsoft.com/office/drawing/2014/main" id="{361F0CFF-F4EB-ECE2-C030-20D5084B0E2C}"/>
              </a:ext>
            </a:extLst>
          </p:cNvPr>
          <p:cNvSpPr>
            <a:spLocks noGrp="1"/>
          </p:cNvSpPr>
          <p:nvPr>
            <p:custDataLst>
              <p:tags r:id="rId24"/>
            </p:custDataLst>
          </p:nvPr>
        </p:nvSpPr>
        <p:spPr bwMode="auto">
          <a:xfrm>
            <a:off x="1908175" y="36200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7A3BCD0-CE16-4625-971F-374D09824AA5}" type="datetime'''''''''''''''''0''''''''''''''''''''''''''''''''''''2'''''">
              <a:rPr lang="ja-JP" altLang="en-US" sz="1000"/>
              <a:pPr marL="0" indent="0" algn="ctr">
                <a:spcBef>
                  <a:spcPct val="0"/>
                </a:spcBef>
                <a:buNone/>
              </a:pPr>
              <a:t>02</a:t>
            </a:fld>
            <a:endParaRPr kumimoji="0" lang="ja-JP" altLang="en-US" sz="800" dirty="0">
              <a:sym typeface="+mn-lt"/>
            </a:endParaRPr>
          </a:p>
        </p:txBody>
      </p:sp>
      <p:sp>
        <p:nvSpPr>
          <p:cNvPr id="19" name="テキスト プレースホルダ 9">
            <a:extLst>
              <a:ext uri="{FF2B5EF4-FFF2-40B4-BE49-F238E27FC236}">
                <a16:creationId xmlns:a16="http://schemas.microsoft.com/office/drawing/2014/main" id="{9FD3FB56-0B38-C849-2352-DFB937C6A649}"/>
              </a:ext>
            </a:extLst>
          </p:cNvPr>
          <p:cNvSpPr>
            <a:spLocks noGrp="1"/>
          </p:cNvSpPr>
          <p:nvPr>
            <p:custDataLst>
              <p:tags r:id="rId25"/>
            </p:custDataLst>
          </p:nvPr>
        </p:nvSpPr>
        <p:spPr bwMode="auto">
          <a:xfrm>
            <a:off x="6874068" y="361238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F0128B9-E953-4CD7-8F14-5A1BC688B5EE}" type="datetime'''''''''''''1''''''''''''''''8'''''''''''''''''''">
              <a:rPr kumimoji="0" lang="ja-JP" altLang="en-US" sz="1000" smtClean="0"/>
              <a:pPr/>
              <a:t>18</a:t>
            </a:fld>
            <a:endParaRPr kumimoji="0" lang="ja-JP" altLang="en-US" sz="800" dirty="0">
              <a:sym typeface="+mn-lt"/>
            </a:endParaRPr>
          </a:p>
        </p:txBody>
      </p:sp>
      <p:sp>
        <p:nvSpPr>
          <p:cNvPr id="20" name="テキスト プレースホルダ 9">
            <a:extLst>
              <a:ext uri="{FF2B5EF4-FFF2-40B4-BE49-F238E27FC236}">
                <a16:creationId xmlns:a16="http://schemas.microsoft.com/office/drawing/2014/main" id="{1A5277D9-3CF3-2DA3-E3F0-3E31F5C45772}"/>
              </a:ext>
            </a:extLst>
          </p:cNvPr>
          <p:cNvSpPr>
            <a:spLocks noGrp="1"/>
          </p:cNvSpPr>
          <p:nvPr>
            <p:custDataLst>
              <p:tags r:id="rId26"/>
            </p:custDataLst>
          </p:nvPr>
        </p:nvSpPr>
        <p:spPr bwMode="gray">
          <a:xfrm>
            <a:off x="1533989" y="309725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521</a:t>
            </a:r>
            <a:endParaRPr kumimoji="0" lang="ja-JP" altLang="en-US" sz="1000" dirty="0">
              <a:sym typeface="+mn-lt"/>
            </a:endParaRPr>
          </a:p>
        </p:txBody>
      </p:sp>
      <p:sp>
        <p:nvSpPr>
          <p:cNvPr id="21" name="テキスト プレースホルダ 9">
            <a:extLst>
              <a:ext uri="{FF2B5EF4-FFF2-40B4-BE49-F238E27FC236}">
                <a16:creationId xmlns:a16="http://schemas.microsoft.com/office/drawing/2014/main" id="{5A73623D-AC97-A2B6-D1AB-50EA341ECCBA}"/>
              </a:ext>
            </a:extLst>
          </p:cNvPr>
          <p:cNvSpPr>
            <a:spLocks noGrp="1"/>
          </p:cNvSpPr>
          <p:nvPr>
            <p:custDataLst>
              <p:tags r:id="rId27"/>
            </p:custDataLst>
          </p:nvPr>
        </p:nvSpPr>
        <p:spPr bwMode="auto">
          <a:xfrm>
            <a:off x="2202084" y="3616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F18DAC7-D6C1-4AEC-9EB1-A42A3819F5F6}" type="datetime'''''0''''''''''''''''''''''''3'''''''">
              <a:rPr lang="ja-JP" altLang="en-US" sz="1000"/>
              <a:pPr marL="0" indent="0" algn="ctr">
                <a:spcBef>
                  <a:spcPct val="0"/>
                </a:spcBef>
                <a:buNone/>
              </a:pPr>
              <a:t>03</a:t>
            </a:fld>
            <a:endParaRPr kumimoji="0" lang="ja-JP" altLang="en-US" sz="800" dirty="0">
              <a:sym typeface="+mn-lt"/>
            </a:endParaRPr>
          </a:p>
        </p:txBody>
      </p:sp>
      <p:sp>
        <p:nvSpPr>
          <p:cNvPr id="22" name="テキスト プレースホルダ 9">
            <a:extLst>
              <a:ext uri="{FF2B5EF4-FFF2-40B4-BE49-F238E27FC236}">
                <a16:creationId xmlns:a16="http://schemas.microsoft.com/office/drawing/2014/main" id="{4EB11403-E81F-EBEC-93EC-B40CA827AACE}"/>
              </a:ext>
            </a:extLst>
          </p:cNvPr>
          <p:cNvSpPr>
            <a:spLocks noGrp="1"/>
          </p:cNvSpPr>
          <p:nvPr>
            <p:custDataLst>
              <p:tags r:id="rId28"/>
            </p:custDataLst>
          </p:nvPr>
        </p:nvSpPr>
        <p:spPr bwMode="auto">
          <a:xfrm>
            <a:off x="4380757" y="361444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44FA2D4-2FCA-45C1-921A-F1A6669CBDAB}" type="datetime'10'''''">
              <a:rPr lang="ja-JP" altLang="en-US" sz="1000"/>
              <a:pPr marL="0" indent="0" algn="ctr">
                <a:spcBef>
                  <a:spcPct val="0"/>
                </a:spcBef>
                <a:buNone/>
              </a:pPr>
              <a:t>10</a:t>
            </a:fld>
            <a:endParaRPr kumimoji="0" lang="ja-JP" altLang="en-US" sz="800" dirty="0">
              <a:sym typeface="+mn-lt"/>
            </a:endParaRPr>
          </a:p>
        </p:txBody>
      </p:sp>
      <p:sp>
        <p:nvSpPr>
          <p:cNvPr id="23" name="テキスト プレースホルダ 9">
            <a:extLst>
              <a:ext uri="{FF2B5EF4-FFF2-40B4-BE49-F238E27FC236}">
                <a16:creationId xmlns:a16="http://schemas.microsoft.com/office/drawing/2014/main" id="{2592C17F-B39B-B914-D7AF-5ED0AC12CF71}"/>
              </a:ext>
            </a:extLst>
          </p:cNvPr>
          <p:cNvSpPr>
            <a:spLocks noGrp="1"/>
          </p:cNvSpPr>
          <p:nvPr>
            <p:custDataLst>
              <p:tags r:id="rId29"/>
            </p:custDataLst>
          </p:nvPr>
        </p:nvSpPr>
        <p:spPr bwMode="auto">
          <a:xfrm>
            <a:off x="3127637" y="361543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DC24A94-F5EC-4122-9200-3341C3CDAB4E}" type="datetime'''''0''''6'''''''''''''''''''''''''">
              <a:rPr lang="ja-JP" altLang="en-US" sz="1000"/>
              <a:pPr marL="0" indent="0" algn="ctr">
                <a:spcBef>
                  <a:spcPct val="0"/>
                </a:spcBef>
                <a:buNone/>
              </a:pPr>
              <a:t>06</a:t>
            </a:fld>
            <a:endParaRPr kumimoji="0" lang="ja-JP" altLang="en-US" sz="800" dirty="0">
              <a:sym typeface="+mn-lt"/>
            </a:endParaRPr>
          </a:p>
        </p:txBody>
      </p:sp>
      <p:sp>
        <p:nvSpPr>
          <p:cNvPr id="31" name="テキスト プレースホルダ 9">
            <a:extLst>
              <a:ext uri="{FF2B5EF4-FFF2-40B4-BE49-F238E27FC236}">
                <a16:creationId xmlns:a16="http://schemas.microsoft.com/office/drawing/2014/main" id="{ADDD09A2-4274-2768-2177-37B5EEFB65A4}"/>
              </a:ext>
            </a:extLst>
          </p:cNvPr>
          <p:cNvSpPr>
            <a:spLocks noGrp="1"/>
          </p:cNvSpPr>
          <p:nvPr>
            <p:custDataLst>
              <p:tags r:id="rId30"/>
            </p:custDataLst>
          </p:nvPr>
        </p:nvSpPr>
        <p:spPr bwMode="auto">
          <a:xfrm>
            <a:off x="3439221" y="361107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6E82E6C-193A-455C-8D84-DDCEAFC6AAAC}" type="datetime'''''''''''''0''7'''''''''''''''">
              <a:rPr lang="ja-JP" altLang="en-US" sz="1000"/>
              <a:pPr marL="0" indent="0" algn="ctr">
                <a:spcBef>
                  <a:spcPct val="0"/>
                </a:spcBef>
                <a:buNone/>
              </a:pPr>
              <a:t>07</a:t>
            </a:fld>
            <a:endParaRPr kumimoji="0" lang="ja-JP" altLang="en-US" sz="800" dirty="0">
              <a:sym typeface="+mn-lt"/>
            </a:endParaRPr>
          </a:p>
        </p:txBody>
      </p:sp>
      <p:sp>
        <p:nvSpPr>
          <p:cNvPr id="36" name="テキスト プレースホルダ 9">
            <a:extLst>
              <a:ext uri="{FF2B5EF4-FFF2-40B4-BE49-F238E27FC236}">
                <a16:creationId xmlns:a16="http://schemas.microsoft.com/office/drawing/2014/main" id="{E3C08DE6-FBAE-CCF4-5C94-688C98A4A0B1}"/>
              </a:ext>
            </a:extLst>
          </p:cNvPr>
          <p:cNvSpPr>
            <a:spLocks noGrp="1"/>
          </p:cNvSpPr>
          <p:nvPr>
            <p:custDataLst>
              <p:tags r:id="rId31"/>
            </p:custDataLst>
          </p:nvPr>
        </p:nvSpPr>
        <p:spPr bwMode="auto">
          <a:xfrm>
            <a:off x="6558699" y="360749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103025C-3032-4504-822D-3710FF6E2441}" type="datetime'''''''''''''''''''''''''''''''''''''''''''1''''''''7'">
              <a:rPr kumimoji="0" lang="ja-JP" altLang="en-US" sz="1000" smtClean="0"/>
              <a:pPr/>
              <a:t>17</a:t>
            </a:fld>
            <a:endParaRPr kumimoji="0" lang="ja-JP" altLang="en-US" sz="800" dirty="0">
              <a:sym typeface="+mn-lt"/>
            </a:endParaRPr>
          </a:p>
        </p:txBody>
      </p:sp>
      <p:sp>
        <p:nvSpPr>
          <p:cNvPr id="37" name="テキスト プレースホルダ 9">
            <a:extLst>
              <a:ext uri="{FF2B5EF4-FFF2-40B4-BE49-F238E27FC236}">
                <a16:creationId xmlns:a16="http://schemas.microsoft.com/office/drawing/2014/main" id="{C3FE2B2D-6C71-0752-D9B3-1B6909F6CE37}"/>
              </a:ext>
            </a:extLst>
          </p:cNvPr>
          <p:cNvSpPr>
            <a:spLocks noGrp="1"/>
          </p:cNvSpPr>
          <p:nvPr>
            <p:custDataLst>
              <p:tags r:id="rId32"/>
            </p:custDataLst>
          </p:nvPr>
        </p:nvSpPr>
        <p:spPr bwMode="auto">
          <a:xfrm>
            <a:off x="3762401" y="361543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9C2F5E7-AFB0-42A0-8CFD-B9FF76CE8928}" type="datetime'''0''''''''''''''''''''''''''''''8'''''''''">
              <a:rPr lang="ja-JP" altLang="en-US" sz="1000"/>
              <a:pPr marL="0" indent="0" algn="ctr">
                <a:spcBef>
                  <a:spcPct val="0"/>
                </a:spcBef>
                <a:buNone/>
              </a:pPr>
              <a:t>08</a:t>
            </a:fld>
            <a:endParaRPr kumimoji="0" lang="ja-JP" altLang="en-US" sz="800" dirty="0">
              <a:sym typeface="+mn-lt"/>
            </a:endParaRPr>
          </a:p>
        </p:txBody>
      </p:sp>
      <p:sp>
        <p:nvSpPr>
          <p:cNvPr id="38" name="テキスト プレースホルダ 9">
            <a:extLst>
              <a:ext uri="{FF2B5EF4-FFF2-40B4-BE49-F238E27FC236}">
                <a16:creationId xmlns:a16="http://schemas.microsoft.com/office/drawing/2014/main" id="{220215C9-FECE-A0FA-5294-F1E26D487B44}"/>
              </a:ext>
            </a:extLst>
          </p:cNvPr>
          <p:cNvSpPr>
            <a:spLocks noGrp="1"/>
          </p:cNvSpPr>
          <p:nvPr>
            <p:custDataLst>
              <p:tags r:id="rId33"/>
            </p:custDataLst>
          </p:nvPr>
        </p:nvSpPr>
        <p:spPr bwMode="auto">
          <a:xfrm>
            <a:off x="4998790" y="361111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BC796E4-2432-4BCF-9732-A38404E63CA6}" type="datetime'''''''''''''''1''''''''''''''''''''''''2'''''''''''">
              <a:rPr lang="ja-JP" altLang="en-US" sz="1000"/>
              <a:pPr marL="0" indent="0" algn="ctr">
                <a:spcBef>
                  <a:spcPct val="0"/>
                </a:spcBef>
                <a:buNone/>
              </a:pPr>
              <a:t>12</a:t>
            </a:fld>
            <a:endParaRPr kumimoji="0" lang="ja-JP" altLang="en-US" sz="800" dirty="0">
              <a:sym typeface="+mn-lt"/>
            </a:endParaRPr>
          </a:p>
        </p:txBody>
      </p:sp>
      <p:sp>
        <p:nvSpPr>
          <p:cNvPr id="52" name="テキスト プレースホルダ 9">
            <a:extLst>
              <a:ext uri="{FF2B5EF4-FFF2-40B4-BE49-F238E27FC236}">
                <a16:creationId xmlns:a16="http://schemas.microsoft.com/office/drawing/2014/main" id="{F5B96D14-136F-CCAA-015E-CA452A6DC5B9}"/>
              </a:ext>
            </a:extLst>
          </p:cNvPr>
          <p:cNvSpPr>
            <a:spLocks noGrp="1"/>
          </p:cNvSpPr>
          <p:nvPr>
            <p:custDataLst>
              <p:tags r:id="rId34"/>
            </p:custDataLst>
          </p:nvPr>
        </p:nvSpPr>
        <p:spPr bwMode="auto">
          <a:xfrm>
            <a:off x="5623779" y="361021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B1364D4-AECD-4208-818B-E1018752E322}" type="datetime'''''1''''4'''''''''''''''''''''''''''">
              <a:rPr lang="ja-JP" altLang="en-US" sz="1000"/>
              <a:pPr marL="0" indent="0" algn="ctr">
                <a:spcBef>
                  <a:spcPct val="0"/>
                </a:spcBef>
                <a:buNone/>
              </a:pPr>
              <a:t>14</a:t>
            </a:fld>
            <a:endParaRPr kumimoji="0" lang="ja-JP" altLang="en-US" sz="800" dirty="0">
              <a:sym typeface="+mn-lt"/>
            </a:endParaRPr>
          </a:p>
        </p:txBody>
      </p:sp>
      <p:sp>
        <p:nvSpPr>
          <p:cNvPr id="53" name="テキスト プレースホルダ 9">
            <a:extLst>
              <a:ext uri="{FF2B5EF4-FFF2-40B4-BE49-F238E27FC236}">
                <a16:creationId xmlns:a16="http://schemas.microsoft.com/office/drawing/2014/main" id="{9459E790-E685-F587-ADF9-F68211FFD425}"/>
              </a:ext>
            </a:extLst>
          </p:cNvPr>
          <p:cNvSpPr>
            <a:spLocks noGrp="1"/>
          </p:cNvSpPr>
          <p:nvPr>
            <p:custDataLst>
              <p:tags r:id="rId35"/>
            </p:custDataLst>
          </p:nvPr>
        </p:nvSpPr>
        <p:spPr bwMode="auto">
          <a:xfrm>
            <a:off x="5310864" y="360554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779528D-8021-4B73-8EEE-4EE17AFBB89B}" type="datetime'''''''''''''''''''''''''''''''1''''''3'''''''''''''''''''''''">
              <a:rPr lang="ja-JP" altLang="en-US" sz="1000"/>
              <a:pPr marL="0" indent="0" algn="ctr">
                <a:spcBef>
                  <a:spcPct val="0"/>
                </a:spcBef>
                <a:buNone/>
              </a:pPr>
              <a:t>13</a:t>
            </a:fld>
            <a:endParaRPr kumimoji="0" lang="ja-JP" altLang="en-US" sz="800" dirty="0">
              <a:sym typeface="+mn-lt"/>
            </a:endParaRPr>
          </a:p>
        </p:txBody>
      </p:sp>
      <p:sp>
        <p:nvSpPr>
          <p:cNvPr id="54" name="テキスト プレースホルダ 9">
            <a:extLst>
              <a:ext uri="{FF2B5EF4-FFF2-40B4-BE49-F238E27FC236}">
                <a16:creationId xmlns:a16="http://schemas.microsoft.com/office/drawing/2014/main" id="{51B00DEA-94CE-9D5E-FD13-B4388694A6A8}"/>
              </a:ext>
            </a:extLst>
          </p:cNvPr>
          <p:cNvSpPr>
            <a:spLocks noGrp="1"/>
          </p:cNvSpPr>
          <p:nvPr>
            <p:custDataLst>
              <p:tags r:id="rId36"/>
            </p:custDataLst>
          </p:nvPr>
        </p:nvSpPr>
        <p:spPr bwMode="auto">
          <a:xfrm>
            <a:off x="5943447" y="360967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5FF816B-DF2B-4467-B4D6-E236002F0422}" type="datetime'''''''''''''''''''1''''''''''''''''''''''''''''''''''''5'">
              <a:rPr lang="ja-JP" altLang="en-US" sz="1000"/>
              <a:pPr marL="0" indent="0" algn="ctr">
                <a:spcBef>
                  <a:spcPct val="0"/>
                </a:spcBef>
                <a:buNone/>
              </a:pPr>
              <a:t>15</a:t>
            </a:fld>
            <a:endParaRPr kumimoji="0" lang="ja-JP" altLang="en-US" sz="800" dirty="0">
              <a:sym typeface="+mn-lt"/>
            </a:endParaRPr>
          </a:p>
        </p:txBody>
      </p:sp>
      <p:sp>
        <p:nvSpPr>
          <p:cNvPr id="55" name="テキスト プレースホルダ 9">
            <a:extLst>
              <a:ext uri="{FF2B5EF4-FFF2-40B4-BE49-F238E27FC236}">
                <a16:creationId xmlns:a16="http://schemas.microsoft.com/office/drawing/2014/main" id="{900CFBB3-07B1-FC3C-183D-2B54A4DB8611}"/>
              </a:ext>
            </a:extLst>
          </p:cNvPr>
          <p:cNvSpPr>
            <a:spLocks noGrp="1"/>
          </p:cNvSpPr>
          <p:nvPr>
            <p:custDataLst>
              <p:tags r:id="rId37"/>
            </p:custDataLst>
          </p:nvPr>
        </p:nvSpPr>
        <p:spPr bwMode="gray">
          <a:xfrm>
            <a:off x="1240595" y="311944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474</a:t>
            </a:r>
            <a:endParaRPr kumimoji="0" lang="ja-JP" altLang="en-US" sz="1000" dirty="0">
              <a:sym typeface="+mn-lt"/>
            </a:endParaRPr>
          </a:p>
        </p:txBody>
      </p:sp>
      <p:sp>
        <p:nvSpPr>
          <p:cNvPr id="56" name="テキスト プレースホルダ 9">
            <a:extLst>
              <a:ext uri="{FF2B5EF4-FFF2-40B4-BE49-F238E27FC236}">
                <a16:creationId xmlns:a16="http://schemas.microsoft.com/office/drawing/2014/main" id="{3982D45F-A6DE-9508-3698-597082AD8A6D}"/>
              </a:ext>
            </a:extLst>
          </p:cNvPr>
          <p:cNvSpPr>
            <a:spLocks noGrp="1"/>
          </p:cNvSpPr>
          <p:nvPr>
            <p:custDataLst>
              <p:tags r:id="rId38"/>
            </p:custDataLst>
          </p:nvPr>
        </p:nvSpPr>
        <p:spPr bwMode="gray">
          <a:xfrm>
            <a:off x="1846382" y="3068024"/>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574</a:t>
            </a:r>
            <a:endParaRPr kumimoji="0" lang="ja-JP" altLang="en-US" sz="1000" dirty="0">
              <a:sym typeface="+mn-lt"/>
            </a:endParaRPr>
          </a:p>
        </p:txBody>
      </p:sp>
      <p:sp>
        <p:nvSpPr>
          <p:cNvPr id="57" name="テキスト プレースホルダ 9">
            <a:extLst>
              <a:ext uri="{FF2B5EF4-FFF2-40B4-BE49-F238E27FC236}">
                <a16:creationId xmlns:a16="http://schemas.microsoft.com/office/drawing/2014/main" id="{58A92BAF-3773-EF34-C923-F8AE1C274A52}"/>
              </a:ext>
            </a:extLst>
          </p:cNvPr>
          <p:cNvSpPr>
            <a:spLocks noGrp="1"/>
          </p:cNvSpPr>
          <p:nvPr>
            <p:custDataLst>
              <p:tags r:id="rId39"/>
            </p:custDataLst>
          </p:nvPr>
        </p:nvSpPr>
        <p:spPr bwMode="gray">
          <a:xfrm>
            <a:off x="2472867" y="304840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570</a:t>
            </a:r>
            <a:endParaRPr kumimoji="0" lang="ja-JP" altLang="en-US" sz="1000" dirty="0">
              <a:sym typeface="+mn-lt"/>
            </a:endParaRPr>
          </a:p>
        </p:txBody>
      </p:sp>
      <p:sp>
        <p:nvSpPr>
          <p:cNvPr id="58" name="テキスト プレースホルダ 9">
            <a:extLst>
              <a:ext uri="{FF2B5EF4-FFF2-40B4-BE49-F238E27FC236}">
                <a16:creationId xmlns:a16="http://schemas.microsoft.com/office/drawing/2014/main" id="{1B06101D-3A32-2CA0-7A20-E97C2EABFA77}"/>
              </a:ext>
            </a:extLst>
          </p:cNvPr>
          <p:cNvSpPr>
            <a:spLocks noGrp="1"/>
          </p:cNvSpPr>
          <p:nvPr>
            <p:custDataLst>
              <p:tags r:id="rId40"/>
            </p:custDataLst>
          </p:nvPr>
        </p:nvSpPr>
        <p:spPr bwMode="gray">
          <a:xfrm>
            <a:off x="3100436" y="301123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657</a:t>
            </a:r>
            <a:endParaRPr kumimoji="0" lang="ja-JP" altLang="en-US" sz="1000" dirty="0">
              <a:sym typeface="+mn-lt"/>
            </a:endParaRPr>
          </a:p>
        </p:txBody>
      </p:sp>
      <p:sp>
        <p:nvSpPr>
          <p:cNvPr id="59" name="テキスト プレースホルダ 9">
            <a:extLst>
              <a:ext uri="{FF2B5EF4-FFF2-40B4-BE49-F238E27FC236}">
                <a16:creationId xmlns:a16="http://schemas.microsoft.com/office/drawing/2014/main" id="{E6B6995B-67DA-257A-1FC7-5A39829E7C73}"/>
              </a:ext>
            </a:extLst>
          </p:cNvPr>
          <p:cNvSpPr>
            <a:spLocks noGrp="1"/>
          </p:cNvSpPr>
          <p:nvPr>
            <p:custDataLst>
              <p:tags r:id="rId41"/>
            </p:custDataLst>
          </p:nvPr>
        </p:nvSpPr>
        <p:spPr bwMode="gray">
          <a:xfrm>
            <a:off x="3406750" y="2977289"/>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710</a:t>
            </a:r>
            <a:endParaRPr kumimoji="0" lang="ja-JP" altLang="en-US" sz="1000" dirty="0">
              <a:sym typeface="+mn-lt"/>
            </a:endParaRPr>
          </a:p>
        </p:txBody>
      </p:sp>
      <p:sp>
        <p:nvSpPr>
          <p:cNvPr id="60" name="テキスト プレースホルダ 9">
            <a:extLst>
              <a:ext uri="{FF2B5EF4-FFF2-40B4-BE49-F238E27FC236}">
                <a16:creationId xmlns:a16="http://schemas.microsoft.com/office/drawing/2014/main" id="{D502AFCB-1DDE-0196-BF48-A25EF38F232E}"/>
              </a:ext>
            </a:extLst>
          </p:cNvPr>
          <p:cNvSpPr>
            <a:spLocks noGrp="1"/>
          </p:cNvSpPr>
          <p:nvPr>
            <p:custDataLst>
              <p:tags r:id="rId42"/>
            </p:custDataLst>
          </p:nvPr>
        </p:nvSpPr>
        <p:spPr bwMode="gray">
          <a:xfrm>
            <a:off x="3729991" y="295190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772</a:t>
            </a:r>
            <a:endParaRPr kumimoji="0" lang="ja-JP" altLang="en-US" sz="1000" dirty="0">
              <a:sym typeface="+mn-lt"/>
            </a:endParaRPr>
          </a:p>
        </p:txBody>
      </p:sp>
      <p:sp>
        <p:nvSpPr>
          <p:cNvPr id="61" name="テキスト プレースホルダ 9">
            <a:extLst>
              <a:ext uri="{FF2B5EF4-FFF2-40B4-BE49-F238E27FC236}">
                <a16:creationId xmlns:a16="http://schemas.microsoft.com/office/drawing/2014/main" id="{3F569FF8-BCA0-2071-8BBC-C2570819DDAA}"/>
              </a:ext>
            </a:extLst>
          </p:cNvPr>
          <p:cNvSpPr>
            <a:spLocks noGrp="1"/>
          </p:cNvSpPr>
          <p:nvPr>
            <p:custDataLst>
              <p:tags r:id="rId43"/>
            </p:custDataLst>
          </p:nvPr>
        </p:nvSpPr>
        <p:spPr bwMode="gray">
          <a:xfrm>
            <a:off x="4018783" y="291574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820</a:t>
            </a:r>
            <a:endParaRPr kumimoji="0" lang="ja-JP" altLang="en-US" sz="1000" dirty="0">
              <a:sym typeface="+mn-lt"/>
            </a:endParaRPr>
          </a:p>
        </p:txBody>
      </p:sp>
      <p:sp>
        <p:nvSpPr>
          <p:cNvPr id="62" name="テキスト プレースホルダ 9">
            <a:extLst>
              <a:ext uri="{FF2B5EF4-FFF2-40B4-BE49-F238E27FC236}">
                <a16:creationId xmlns:a16="http://schemas.microsoft.com/office/drawing/2014/main" id="{2B5F6447-0677-903E-6292-8E9405306D26}"/>
              </a:ext>
            </a:extLst>
          </p:cNvPr>
          <p:cNvSpPr>
            <a:spLocks noGrp="1"/>
          </p:cNvSpPr>
          <p:nvPr>
            <p:custDataLst>
              <p:tags r:id="rId44"/>
            </p:custDataLst>
          </p:nvPr>
        </p:nvSpPr>
        <p:spPr bwMode="gray">
          <a:xfrm>
            <a:off x="4334049" y="295190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754</a:t>
            </a:r>
            <a:endParaRPr kumimoji="0" lang="ja-JP" altLang="en-US" sz="1000" dirty="0">
              <a:sym typeface="+mn-lt"/>
            </a:endParaRPr>
          </a:p>
        </p:txBody>
      </p:sp>
      <p:sp>
        <p:nvSpPr>
          <p:cNvPr id="63" name="テキスト プレースホルダ 9">
            <a:extLst>
              <a:ext uri="{FF2B5EF4-FFF2-40B4-BE49-F238E27FC236}">
                <a16:creationId xmlns:a16="http://schemas.microsoft.com/office/drawing/2014/main" id="{58338591-11E2-0445-8740-9D0DDAEAA910}"/>
              </a:ext>
            </a:extLst>
          </p:cNvPr>
          <p:cNvSpPr>
            <a:spLocks noGrp="1"/>
          </p:cNvSpPr>
          <p:nvPr>
            <p:custDataLst>
              <p:tags r:id="rId45"/>
            </p:custDataLst>
          </p:nvPr>
        </p:nvSpPr>
        <p:spPr bwMode="gray">
          <a:xfrm>
            <a:off x="4652163" y="294692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765</a:t>
            </a:r>
            <a:endParaRPr kumimoji="0" lang="ja-JP" altLang="en-US" sz="1000" dirty="0">
              <a:sym typeface="+mn-lt"/>
            </a:endParaRPr>
          </a:p>
        </p:txBody>
      </p:sp>
      <p:sp>
        <p:nvSpPr>
          <p:cNvPr id="64" name="テキスト プレースホルダ 9">
            <a:extLst>
              <a:ext uri="{FF2B5EF4-FFF2-40B4-BE49-F238E27FC236}">
                <a16:creationId xmlns:a16="http://schemas.microsoft.com/office/drawing/2014/main" id="{CDDD2B94-7E07-44D9-AEC9-43E499C0F0C1}"/>
              </a:ext>
            </a:extLst>
          </p:cNvPr>
          <p:cNvSpPr>
            <a:spLocks noGrp="1"/>
          </p:cNvSpPr>
          <p:nvPr>
            <p:custDataLst>
              <p:tags r:id="rId46"/>
            </p:custDataLst>
          </p:nvPr>
        </p:nvSpPr>
        <p:spPr bwMode="gray">
          <a:xfrm>
            <a:off x="4964556" y="291016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819</a:t>
            </a:r>
            <a:endParaRPr kumimoji="0" lang="ja-JP" altLang="en-US" sz="1000" dirty="0">
              <a:sym typeface="+mn-lt"/>
            </a:endParaRPr>
          </a:p>
        </p:txBody>
      </p:sp>
      <p:sp>
        <p:nvSpPr>
          <p:cNvPr id="65" name="テキスト プレースホルダ 9">
            <a:extLst>
              <a:ext uri="{FF2B5EF4-FFF2-40B4-BE49-F238E27FC236}">
                <a16:creationId xmlns:a16="http://schemas.microsoft.com/office/drawing/2014/main" id="{9C761BAC-3662-5F60-3C5B-84886531B9ED}"/>
              </a:ext>
            </a:extLst>
          </p:cNvPr>
          <p:cNvSpPr>
            <a:spLocks noGrp="1"/>
          </p:cNvSpPr>
          <p:nvPr>
            <p:custDataLst>
              <p:tags r:id="rId47"/>
            </p:custDataLst>
          </p:nvPr>
        </p:nvSpPr>
        <p:spPr bwMode="gray">
          <a:xfrm>
            <a:off x="5279425" y="2907937"/>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858</a:t>
            </a:r>
            <a:endParaRPr kumimoji="0" lang="ja-JP" altLang="en-US" sz="1000" dirty="0">
              <a:sym typeface="+mn-lt"/>
            </a:endParaRPr>
          </a:p>
        </p:txBody>
      </p:sp>
      <p:sp>
        <p:nvSpPr>
          <p:cNvPr id="66" name="テキスト プレースホルダ 9">
            <a:extLst>
              <a:ext uri="{FF2B5EF4-FFF2-40B4-BE49-F238E27FC236}">
                <a16:creationId xmlns:a16="http://schemas.microsoft.com/office/drawing/2014/main" id="{49519676-EED6-C529-8272-C4390416780B}"/>
              </a:ext>
            </a:extLst>
          </p:cNvPr>
          <p:cNvSpPr>
            <a:spLocks noGrp="1"/>
          </p:cNvSpPr>
          <p:nvPr>
            <p:custDataLst>
              <p:tags r:id="rId48"/>
            </p:custDataLst>
          </p:nvPr>
        </p:nvSpPr>
        <p:spPr bwMode="gray">
          <a:xfrm>
            <a:off x="5587859" y="2884221"/>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881</a:t>
            </a:r>
            <a:endParaRPr kumimoji="0" lang="ja-JP" altLang="en-US" sz="1000" dirty="0">
              <a:sym typeface="+mn-lt"/>
            </a:endParaRPr>
          </a:p>
        </p:txBody>
      </p:sp>
      <p:sp>
        <p:nvSpPr>
          <p:cNvPr id="67" name="テキスト プレースホルダ 9">
            <a:extLst>
              <a:ext uri="{FF2B5EF4-FFF2-40B4-BE49-F238E27FC236}">
                <a16:creationId xmlns:a16="http://schemas.microsoft.com/office/drawing/2014/main" id="{2BE9B244-5A91-CAD8-609F-665C69997236}"/>
              </a:ext>
            </a:extLst>
          </p:cNvPr>
          <p:cNvSpPr>
            <a:spLocks noGrp="1"/>
          </p:cNvSpPr>
          <p:nvPr>
            <p:custDataLst>
              <p:tags r:id="rId49"/>
            </p:custDataLst>
          </p:nvPr>
        </p:nvSpPr>
        <p:spPr bwMode="gray">
          <a:xfrm>
            <a:off x="5898724" y="2869326"/>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883</a:t>
            </a:r>
            <a:endParaRPr kumimoji="0" lang="ja-JP" altLang="en-US" sz="1000" dirty="0">
              <a:sym typeface="+mn-lt"/>
            </a:endParaRPr>
          </a:p>
        </p:txBody>
      </p:sp>
      <p:sp>
        <p:nvSpPr>
          <p:cNvPr id="68" name="テキスト プレースホルダ 9">
            <a:extLst>
              <a:ext uri="{FF2B5EF4-FFF2-40B4-BE49-F238E27FC236}">
                <a16:creationId xmlns:a16="http://schemas.microsoft.com/office/drawing/2014/main" id="{49F94C33-BC2A-0DC7-697D-68405C1CD764}"/>
              </a:ext>
            </a:extLst>
          </p:cNvPr>
          <p:cNvSpPr>
            <a:spLocks noGrp="1"/>
          </p:cNvSpPr>
          <p:nvPr>
            <p:custDataLst>
              <p:tags r:id="rId50"/>
            </p:custDataLst>
          </p:nvPr>
        </p:nvSpPr>
        <p:spPr bwMode="gray">
          <a:xfrm>
            <a:off x="6212961" y="288119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883</a:t>
            </a:r>
            <a:endParaRPr kumimoji="0" lang="ja-JP" altLang="en-US" sz="1000" dirty="0">
              <a:sym typeface="+mn-lt"/>
            </a:endParaRPr>
          </a:p>
        </p:txBody>
      </p:sp>
      <p:sp>
        <p:nvSpPr>
          <p:cNvPr id="69" name="テキスト プレースホルダ 9">
            <a:extLst>
              <a:ext uri="{FF2B5EF4-FFF2-40B4-BE49-F238E27FC236}">
                <a16:creationId xmlns:a16="http://schemas.microsoft.com/office/drawing/2014/main" id="{B35B2256-D8A5-AA0A-A7C2-B22BA86457FB}"/>
              </a:ext>
            </a:extLst>
          </p:cNvPr>
          <p:cNvSpPr>
            <a:spLocks noGrp="1"/>
          </p:cNvSpPr>
          <p:nvPr>
            <p:custDataLst>
              <p:tags r:id="rId51"/>
            </p:custDataLst>
          </p:nvPr>
        </p:nvSpPr>
        <p:spPr bwMode="gray">
          <a:xfrm>
            <a:off x="6838628" y="284099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sym typeface="+mn-lt"/>
              </a:rPr>
              <a:t>914</a:t>
            </a:r>
            <a:endParaRPr lang="ja-JP" altLang="en-US" sz="1000" dirty="0">
              <a:sym typeface="+mn-lt"/>
            </a:endParaRPr>
          </a:p>
        </p:txBody>
      </p:sp>
      <p:sp>
        <p:nvSpPr>
          <p:cNvPr id="70" name="テキスト プレースホルダ 9">
            <a:extLst>
              <a:ext uri="{FF2B5EF4-FFF2-40B4-BE49-F238E27FC236}">
                <a16:creationId xmlns:a16="http://schemas.microsoft.com/office/drawing/2014/main" id="{5CC965AA-522D-4A25-ED26-C9AD0195E0D2}"/>
              </a:ext>
            </a:extLst>
          </p:cNvPr>
          <p:cNvSpPr>
            <a:spLocks noGrp="1"/>
          </p:cNvSpPr>
          <p:nvPr>
            <p:custDataLst>
              <p:tags r:id="rId52"/>
            </p:custDataLst>
          </p:nvPr>
        </p:nvSpPr>
        <p:spPr bwMode="gray">
          <a:xfrm>
            <a:off x="7443936" y="2644389"/>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sym typeface="+mn-lt"/>
              </a:rPr>
              <a:t>1281</a:t>
            </a:r>
            <a:endParaRPr lang="ja-JP" altLang="en-US" sz="1000" dirty="0">
              <a:sym typeface="+mn-lt"/>
            </a:endParaRPr>
          </a:p>
        </p:txBody>
      </p:sp>
      <p:sp>
        <p:nvSpPr>
          <p:cNvPr id="71" name="テキスト プレースホルダ 9">
            <a:extLst>
              <a:ext uri="{FF2B5EF4-FFF2-40B4-BE49-F238E27FC236}">
                <a16:creationId xmlns:a16="http://schemas.microsoft.com/office/drawing/2014/main" id="{B0F6FC8B-3392-B5B7-D522-FC408CF3512A}"/>
              </a:ext>
            </a:extLst>
          </p:cNvPr>
          <p:cNvSpPr>
            <a:spLocks noGrp="1"/>
          </p:cNvSpPr>
          <p:nvPr>
            <p:custDataLst>
              <p:tags r:id="rId53"/>
            </p:custDataLst>
          </p:nvPr>
        </p:nvSpPr>
        <p:spPr bwMode="gray">
          <a:xfrm>
            <a:off x="7752737" y="2593766"/>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sym typeface="+mn-lt"/>
              </a:rPr>
              <a:t>1358</a:t>
            </a:r>
            <a:endParaRPr lang="ja-JP" altLang="en-US" sz="1000" dirty="0">
              <a:sym typeface="+mn-lt"/>
            </a:endParaRPr>
          </a:p>
        </p:txBody>
      </p:sp>
      <p:sp>
        <p:nvSpPr>
          <p:cNvPr id="72" name="テキスト プレースホルダ 9">
            <a:extLst>
              <a:ext uri="{FF2B5EF4-FFF2-40B4-BE49-F238E27FC236}">
                <a16:creationId xmlns:a16="http://schemas.microsoft.com/office/drawing/2014/main" id="{ABB2DFA3-D8DE-4061-9A32-BE2C92E3C528}"/>
              </a:ext>
            </a:extLst>
          </p:cNvPr>
          <p:cNvSpPr>
            <a:spLocks noGrp="1"/>
          </p:cNvSpPr>
          <p:nvPr>
            <p:custDataLst>
              <p:tags r:id="rId54"/>
            </p:custDataLst>
          </p:nvPr>
        </p:nvSpPr>
        <p:spPr bwMode="gray">
          <a:xfrm>
            <a:off x="7132022" y="2815927"/>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sym typeface="+mn-lt"/>
              </a:rPr>
              <a:t>982</a:t>
            </a:r>
            <a:endParaRPr lang="ja-JP" altLang="en-US" sz="1000" dirty="0">
              <a:sym typeface="+mn-lt"/>
            </a:endParaRPr>
          </a:p>
        </p:txBody>
      </p:sp>
      <p:sp>
        <p:nvSpPr>
          <p:cNvPr id="73" name="テキスト プレースホルダ 9">
            <a:extLst>
              <a:ext uri="{FF2B5EF4-FFF2-40B4-BE49-F238E27FC236}">
                <a16:creationId xmlns:a16="http://schemas.microsoft.com/office/drawing/2014/main" id="{F82D1958-8DFD-7952-AB1E-D1FC73080548}"/>
              </a:ext>
            </a:extLst>
          </p:cNvPr>
          <p:cNvSpPr>
            <a:spLocks noGrp="1"/>
          </p:cNvSpPr>
          <p:nvPr>
            <p:custDataLst>
              <p:tags r:id="rId55"/>
            </p:custDataLst>
          </p:nvPr>
        </p:nvSpPr>
        <p:spPr bwMode="auto">
          <a:xfrm>
            <a:off x="1228725" y="36163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3365AD7-38AB-408D-A40C-E2CD269B220C}" type="datetime'''''20''''''''''''''''''''''0''''''''''''''''''''0'">
              <a:rPr lang="ja-JP" altLang="en-US" sz="1000"/>
              <a:pPr marL="0" indent="0" algn="ctr">
                <a:spcBef>
                  <a:spcPct val="0"/>
                </a:spcBef>
                <a:buNone/>
              </a:pPr>
              <a:t>2000</a:t>
            </a:fld>
            <a:endParaRPr kumimoji="0" lang="ja-JP" altLang="en-US" sz="800" dirty="0">
              <a:sym typeface="+mn-lt"/>
            </a:endParaRPr>
          </a:p>
        </p:txBody>
      </p:sp>
      <p:sp>
        <p:nvSpPr>
          <p:cNvPr id="74" name="テキスト プレースホルダ 9">
            <a:extLst>
              <a:ext uri="{FF2B5EF4-FFF2-40B4-BE49-F238E27FC236}">
                <a16:creationId xmlns:a16="http://schemas.microsoft.com/office/drawing/2014/main" id="{BAB9258A-293D-B392-93B8-910C5A2EEAB6}"/>
              </a:ext>
            </a:extLst>
          </p:cNvPr>
          <p:cNvSpPr>
            <a:spLocks noGrp="1"/>
          </p:cNvSpPr>
          <p:nvPr>
            <p:custDataLst>
              <p:tags r:id="rId56"/>
            </p:custDataLst>
          </p:nvPr>
        </p:nvSpPr>
        <p:spPr bwMode="gray">
          <a:xfrm>
            <a:off x="2772831" y="3046582"/>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608</a:t>
            </a:r>
            <a:endParaRPr kumimoji="0" lang="ja-JP" altLang="en-US" sz="1000" dirty="0">
              <a:sym typeface="+mn-lt"/>
            </a:endParaRPr>
          </a:p>
        </p:txBody>
      </p:sp>
      <p:sp>
        <p:nvSpPr>
          <p:cNvPr id="76" name="テキスト プレースホルダ 9">
            <a:extLst>
              <a:ext uri="{FF2B5EF4-FFF2-40B4-BE49-F238E27FC236}">
                <a16:creationId xmlns:a16="http://schemas.microsoft.com/office/drawing/2014/main" id="{1BC4FA0D-3B69-CEF2-7E88-4D7C71657FAF}"/>
              </a:ext>
            </a:extLst>
          </p:cNvPr>
          <p:cNvSpPr>
            <a:spLocks noGrp="1"/>
          </p:cNvSpPr>
          <p:nvPr>
            <p:custDataLst>
              <p:tags r:id="rId57"/>
            </p:custDataLst>
          </p:nvPr>
        </p:nvSpPr>
        <p:spPr bwMode="gray">
          <a:xfrm>
            <a:off x="6520514" y="285883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911</a:t>
            </a:r>
            <a:endParaRPr kumimoji="0" lang="ja-JP" altLang="en-US" sz="1000" dirty="0">
              <a:sym typeface="+mn-lt"/>
            </a:endParaRPr>
          </a:p>
        </p:txBody>
      </p:sp>
      <p:sp>
        <p:nvSpPr>
          <p:cNvPr id="77" name="テキスト プレースホルダ 9">
            <a:extLst>
              <a:ext uri="{FF2B5EF4-FFF2-40B4-BE49-F238E27FC236}">
                <a16:creationId xmlns:a16="http://schemas.microsoft.com/office/drawing/2014/main" id="{FA0D9EA1-2939-B94A-81A3-697EDA8BFBAE}"/>
              </a:ext>
            </a:extLst>
          </p:cNvPr>
          <p:cNvSpPr>
            <a:spLocks noGrp="1"/>
          </p:cNvSpPr>
          <p:nvPr>
            <p:custDataLst>
              <p:tags r:id="rId58"/>
            </p:custDataLst>
          </p:nvPr>
        </p:nvSpPr>
        <p:spPr bwMode="auto">
          <a:xfrm>
            <a:off x="7499973" y="361444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20</a:t>
            </a:r>
            <a:endParaRPr kumimoji="0" lang="ja-JP" altLang="en-US" sz="1000" dirty="0">
              <a:sym typeface="+mn-lt"/>
            </a:endParaRPr>
          </a:p>
        </p:txBody>
      </p:sp>
      <p:sp>
        <p:nvSpPr>
          <p:cNvPr id="78" name="テキスト プレースホルダ 9">
            <a:extLst>
              <a:ext uri="{FF2B5EF4-FFF2-40B4-BE49-F238E27FC236}">
                <a16:creationId xmlns:a16="http://schemas.microsoft.com/office/drawing/2014/main" id="{5919DFD8-8FD2-5AB7-9DD7-4B4811F6D11F}"/>
              </a:ext>
            </a:extLst>
          </p:cNvPr>
          <p:cNvSpPr>
            <a:spLocks noGrp="1"/>
          </p:cNvSpPr>
          <p:nvPr>
            <p:custDataLst>
              <p:tags r:id="rId59"/>
            </p:custDataLst>
          </p:nvPr>
        </p:nvSpPr>
        <p:spPr bwMode="auto">
          <a:xfrm>
            <a:off x="7803157" y="361961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21</a:t>
            </a:r>
            <a:endParaRPr kumimoji="0" lang="ja-JP" altLang="en-US" sz="1000" dirty="0">
              <a:sym typeface="+mn-lt"/>
            </a:endParaRPr>
          </a:p>
        </p:txBody>
      </p:sp>
      <p:graphicFrame>
        <p:nvGraphicFramePr>
          <p:cNvPr id="81" name="Chart 291">
            <a:extLst>
              <a:ext uri="{FF2B5EF4-FFF2-40B4-BE49-F238E27FC236}">
                <a16:creationId xmlns:a16="http://schemas.microsoft.com/office/drawing/2014/main" id="{91DE99BF-6A2F-0224-0C94-BFFFC677BB67}"/>
              </a:ext>
            </a:extLst>
          </p:cNvPr>
          <p:cNvGraphicFramePr/>
          <p:nvPr>
            <p:custDataLst>
              <p:tags r:id="rId60"/>
            </p:custDataLst>
            <p:extLst>
              <p:ext uri="{D42A27DB-BD31-4B8C-83A1-F6EECF244321}">
                <p14:modId xmlns:p14="http://schemas.microsoft.com/office/powerpoint/2010/main" val="1718715264"/>
              </p:ext>
            </p:extLst>
          </p:nvPr>
        </p:nvGraphicFramePr>
        <p:xfrm>
          <a:off x="721202" y="4524156"/>
          <a:ext cx="7359650" cy="1493838"/>
        </p:xfrm>
        <a:graphic>
          <a:graphicData uri="http://schemas.openxmlformats.org/drawingml/2006/chart">
            <c:chart xmlns:c="http://schemas.openxmlformats.org/drawingml/2006/chart" xmlns:r="http://schemas.openxmlformats.org/officeDocument/2006/relationships" r:id="rId112"/>
          </a:graphicData>
        </a:graphic>
      </p:graphicFrame>
      <p:sp>
        <p:nvSpPr>
          <p:cNvPr id="82" name="テキスト プレースホルダ 9">
            <a:extLst>
              <a:ext uri="{FF2B5EF4-FFF2-40B4-BE49-F238E27FC236}">
                <a16:creationId xmlns:a16="http://schemas.microsoft.com/office/drawing/2014/main" id="{A8551201-A352-DC9C-F981-31C37695AAD1}"/>
              </a:ext>
            </a:extLst>
          </p:cNvPr>
          <p:cNvSpPr>
            <a:spLocks noGrp="1"/>
          </p:cNvSpPr>
          <p:nvPr>
            <p:custDataLst>
              <p:tags r:id="rId61"/>
            </p:custDataLst>
          </p:nvPr>
        </p:nvSpPr>
        <p:spPr bwMode="gray">
          <a:xfrm>
            <a:off x="1187316" y="5138886"/>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323</a:t>
            </a:r>
            <a:endParaRPr kumimoji="0" lang="ja-JP" altLang="en-US" sz="1000" dirty="0">
              <a:sym typeface="+mn-lt"/>
            </a:endParaRPr>
          </a:p>
        </p:txBody>
      </p:sp>
      <p:sp>
        <p:nvSpPr>
          <p:cNvPr id="83" name="テキスト プレースホルダ 9">
            <a:extLst>
              <a:ext uri="{FF2B5EF4-FFF2-40B4-BE49-F238E27FC236}">
                <a16:creationId xmlns:a16="http://schemas.microsoft.com/office/drawing/2014/main" id="{0D219A8A-045A-E530-448E-AF75E45C7662}"/>
              </a:ext>
            </a:extLst>
          </p:cNvPr>
          <p:cNvSpPr>
            <a:spLocks noGrp="1"/>
          </p:cNvSpPr>
          <p:nvPr>
            <p:custDataLst>
              <p:tags r:id="rId62"/>
            </p:custDataLst>
          </p:nvPr>
        </p:nvSpPr>
        <p:spPr bwMode="gray">
          <a:xfrm>
            <a:off x="2735827" y="497329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423</a:t>
            </a:r>
            <a:endParaRPr kumimoji="0" lang="ja-JP" altLang="en-US" sz="1000" dirty="0">
              <a:sym typeface="+mn-lt"/>
            </a:endParaRPr>
          </a:p>
        </p:txBody>
      </p:sp>
      <p:sp>
        <p:nvSpPr>
          <p:cNvPr id="88" name="テキスト プレースホルダ 9">
            <a:extLst>
              <a:ext uri="{FF2B5EF4-FFF2-40B4-BE49-F238E27FC236}">
                <a16:creationId xmlns:a16="http://schemas.microsoft.com/office/drawing/2014/main" id="{2789269D-E2EE-76BD-E76B-C33E584650F4}"/>
              </a:ext>
            </a:extLst>
          </p:cNvPr>
          <p:cNvSpPr>
            <a:spLocks noGrp="1"/>
          </p:cNvSpPr>
          <p:nvPr>
            <p:custDataLst>
              <p:tags r:id="rId63"/>
            </p:custDataLst>
          </p:nvPr>
        </p:nvSpPr>
        <p:spPr bwMode="gray">
          <a:xfrm>
            <a:off x="3047453" y="489743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458</a:t>
            </a:r>
            <a:endParaRPr kumimoji="0" lang="ja-JP" altLang="en-US" sz="1000" dirty="0">
              <a:sym typeface="+mn-lt"/>
            </a:endParaRPr>
          </a:p>
        </p:txBody>
      </p:sp>
      <p:sp>
        <p:nvSpPr>
          <p:cNvPr id="101" name="テキスト プレースホルダ 9">
            <a:extLst>
              <a:ext uri="{FF2B5EF4-FFF2-40B4-BE49-F238E27FC236}">
                <a16:creationId xmlns:a16="http://schemas.microsoft.com/office/drawing/2014/main" id="{9C25774C-278B-CE28-CEBD-DC405B8B4241}"/>
              </a:ext>
            </a:extLst>
          </p:cNvPr>
          <p:cNvSpPr>
            <a:spLocks noGrp="1"/>
          </p:cNvSpPr>
          <p:nvPr>
            <p:custDataLst>
              <p:tags r:id="rId64"/>
            </p:custDataLst>
          </p:nvPr>
        </p:nvSpPr>
        <p:spPr bwMode="gray">
          <a:xfrm>
            <a:off x="3663272" y="47529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540</a:t>
            </a:r>
            <a:endParaRPr kumimoji="0" lang="ja-JP" altLang="en-US" sz="1000" dirty="0">
              <a:sym typeface="+mn-lt"/>
            </a:endParaRPr>
          </a:p>
        </p:txBody>
      </p:sp>
      <p:sp>
        <p:nvSpPr>
          <p:cNvPr id="118" name="テキスト プレースホルダ 9">
            <a:extLst>
              <a:ext uri="{FF2B5EF4-FFF2-40B4-BE49-F238E27FC236}">
                <a16:creationId xmlns:a16="http://schemas.microsoft.com/office/drawing/2014/main" id="{BA421CED-47FB-5CBD-57F1-0D6329870BDF}"/>
              </a:ext>
            </a:extLst>
          </p:cNvPr>
          <p:cNvSpPr>
            <a:spLocks noGrp="1"/>
          </p:cNvSpPr>
          <p:nvPr>
            <p:custDataLst>
              <p:tags r:id="rId65"/>
            </p:custDataLst>
          </p:nvPr>
        </p:nvSpPr>
        <p:spPr bwMode="gray">
          <a:xfrm>
            <a:off x="3972955" y="470058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572</a:t>
            </a:r>
            <a:endParaRPr kumimoji="0" lang="ja-JP" altLang="en-US" sz="1000" dirty="0">
              <a:sym typeface="+mn-lt"/>
            </a:endParaRPr>
          </a:p>
        </p:txBody>
      </p:sp>
      <p:sp>
        <p:nvSpPr>
          <p:cNvPr id="119" name="テキスト プレースホルダ 9">
            <a:extLst>
              <a:ext uri="{FF2B5EF4-FFF2-40B4-BE49-F238E27FC236}">
                <a16:creationId xmlns:a16="http://schemas.microsoft.com/office/drawing/2014/main" id="{2D9CADC2-529B-9CB0-B2BA-3A5F6DADA0C0}"/>
              </a:ext>
            </a:extLst>
          </p:cNvPr>
          <p:cNvSpPr>
            <a:spLocks noGrp="1"/>
          </p:cNvSpPr>
          <p:nvPr>
            <p:custDataLst>
              <p:tags r:id="rId66"/>
            </p:custDataLst>
          </p:nvPr>
        </p:nvSpPr>
        <p:spPr bwMode="gray">
          <a:xfrm>
            <a:off x="4915515" y="470058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570</a:t>
            </a:r>
            <a:endParaRPr kumimoji="0" lang="ja-JP" altLang="en-US" sz="1000" dirty="0">
              <a:sym typeface="+mn-lt"/>
            </a:endParaRPr>
          </a:p>
        </p:txBody>
      </p:sp>
      <p:sp>
        <p:nvSpPr>
          <p:cNvPr id="120" name="テキスト プレースホルダ 9">
            <a:extLst>
              <a:ext uri="{FF2B5EF4-FFF2-40B4-BE49-F238E27FC236}">
                <a16:creationId xmlns:a16="http://schemas.microsoft.com/office/drawing/2014/main" id="{DC020D52-150A-378D-1E63-64EBE6BC98E9}"/>
              </a:ext>
            </a:extLst>
          </p:cNvPr>
          <p:cNvSpPr>
            <a:spLocks noGrp="1"/>
          </p:cNvSpPr>
          <p:nvPr>
            <p:custDataLst>
              <p:tags r:id="rId67"/>
            </p:custDataLst>
          </p:nvPr>
        </p:nvSpPr>
        <p:spPr bwMode="gray">
          <a:xfrm>
            <a:off x="5218789" y="466068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596</a:t>
            </a:r>
            <a:endParaRPr kumimoji="0" lang="ja-JP" altLang="en-US" sz="1000" dirty="0">
              <a:sym typeface="+mn-lt"/>
            </a:endParaRPr>
          </a:p>
        </p:txBody>
      </p:sp>
      <p:sp>
        <p:nvSpPr>
          <p:cNvPr id="122" name="テキスト プレースホルダ 9">
            <a:extLst>
              <a:ext uri="{FF2B5EF4-FFF2-40B4-BE49-F238E27FC236}">
                <a16:creationId xmlns:a16="http://schemas.microsoft.com/office/drawing/2014/main" id="{36209D78-EC26-3D7B-99B2-96726A0BC42C}"/>
              </a:ext>
            </a:extLst>
          </p:cNvPr>
          <p:cNvSpPr>
            <a:spLocks noGrp="1"/>
          </p:cNvSpPr>
          <p:nvPr>
            <p:custDataLst>
              <p:tags r:id="rId68"/>
            </p:custDataLst>
          </p:nvPr>
        </p:nvSpPr>
        <p:spPr bwMode="gray">
          <a:xfrm>
            <a:off x="5542885" y="4634934"/>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611</a:t>
            </a:r>
            <a:endParaRPr kumimoji="0" lang="ja-JP" altLang="en-US" sz="1000" dirty="0">
              <a:sym typeface="+mn-lt"/>
            </a:endParaRPr>
          </a:p>
        </p:txBody>
      </p:sp>
      <p:sp>
        <p:nvSpPr>
          <p:cNvPr id="125" name="テキスト プレースホルダ 9">
            <a:extLst>
              <a:ext uri="{FF2B5EF4-FFF2-40B4-BE49-F238E27FC236}">
                <a16:creationId xmlns:a16="http://schemas.microsoft.com/office/drawing/2014/main" id="{19C47E64-F0A7-B1D8-1EBC-036EAC2D25FC}"/>
              </a:ext>
            </a:extLst>
          </p:cNvPr>
          <p:cNvSpPr>
            <a:spLocks noGrp="1"/>
          </p:cNvSpPr>
          <p:nvPr>
            <p:custDataLst>
              <p:tags r:id="rId69"/>
            </p:custDataLst>
          </p:nvPr>
        </p:nvSpPr>
        <p:spPr bwMode="gray">
          <a:xfrm>
            <a:off x="5844175" y="4634934"/>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610</a:t>
            </a:r>
            <a:endParaRPr kumimoji="0" lang="ja-JP" altLang="en-US" sz="1000" dirty="0">
              <a:sym typeface="+mn-lt"/>
            </a:endParaRPr>
          </a:p>
        </p:txBody>
      </p:sp>
      <p:sp>
        <p:nvSpPr>
          <p:cNvPr id="134" name="テキスト プレースホルダ 9">
            <a:extLst>
              <a:ext uri="{FF2B5EF4-FFF2-40B4-BE49-F238E27FC236}">
                <a16:creationId xmlns:a16="http://schemas.microsoft.com/office/drawing/2014/main" id="{26BAF120-6E90-EACC-9918-9F2386425CDD}"/>
              </a:ext>
            </a:extLst>
          </p:cNvPr>
          <p:cNvSpPr>
            <a:spLocks noGrp="1"/>
          </p:cNvSpPr>
          <p:nvPr>
            <p:custDataLst>
              <p:tags r:id="rId70"/>
            </p:custDataLst>
          </p:nvPr>
        </p:nvSpPr>
        <p:spPr bwMode="gray">
          <a:xfrm>
            <a:off x="6148638" y="4635804"/>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609</a:t>
            </a:r>
            <a:endParaRPr kumimoji="0" lang="ja-JP" altLang="en-US" sz="1000" dirty="0">
              <a:sym typeface="+mn-lt"/>
            </a:endParaRPr>
          </a:p>
        </p:txBody>
      </p:sp>
      <p:sp>
        <p:nvSpPr>
          <p:cNvPr id="135" name="テキスト プレースホルダ 9">
            <a:extLst>
              <a:ext uri="{FF2B5EF4-FFF2-40B4-BE49-F238E27FC236}">
                <a16:creationId xmlns:a16="http://schemas.microsoft.com/office/drawing/2014/main" id="{5AAB35ED-256A-5F7B-8D10-31A929F8BC41}"/>
              </a:ext>
            </a:extLst>
          </p:cNvPr>
          <p:cNvSpPr>
            <a:spLocks noGrp="1"/>
          </p:cNvSpPr>
          <p:nvPr>
            <p:custDataLst>
              <p:tags r:id="rId71"/>
            </p:custDataLst>
          </p:nvPr>
        </p:nvSpPr>
        <p:spPr bwMode="gray">
          <a:xfrm>
            <a:off x="6465875" y="46146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626</a:t>
            </a:r>
            <a:endParaRPr kumimoji="0" lang="ja-JP" altLang="en-US" sz="1000" dirty="0">
              <a:sym typeface="+mn-lt"/>
            </a:endParaRPr>
          </a:p>
        </p:txBody>
      </p:sp>
      <p:sp>
        <p:nvSpPr>
          <p:cNvPr id="136" name="テキスト プレースホルダ 9">
            <a:extLst>
              <a:ext uri="{FF2B5EF4-FFF2-40B4-BE49-F238E27FC236}">
                <a16:creationId xmlns:a16="http://schemas.microsoft.com/office/drawing/2014/main" id="{028F40CE-49FD-95AB-27F1-D28F965F6173}"/>
              </a:ext>
            </a:extLst>
          </p:cNvPr>
          <p:cNvSpPr>
            <a:spLocks noGrp="1"/>
          </p:cNvSpPr>
          <p:nvPr>
            <p:custDataLst>
              <p:tags r:id="rId72"/>
            </p:custDataLst>
          </p:nvPr>
        </p:nvSpPr>
        <p:spPr bwMode="gray">
          <a:xfrm>
            <a:off x="6782992" y="4597254"/>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sym typeface="+mn-lt"/>
              </a:rPr>
              <a:t>628</a:t>
            </a:r>
            <a:endParaRPr lang="ja-JP" altLang="en-US" sz="1000" dirty="0">
              <a:sym typeface="+mn-lt"/>
            </a:endParaRPr>
          </a:p>
        </p:txBody>
      </p:sp>
      <p:sp>
        <p:nvSpPr>
          <p:cNvPr id="139" name="テキスト プレースホルダ 9">
            <a:extLst>
              <a:ext uri="{FF2B5EF4-FFF2-40B4-BE49-F238E27FC236}">
                <a16:creationId xmlns:a16="http://schemas.microsoft.com/office/drawing/2014/main" id="{B11AA465-2CFC-9C25-72FC-8DF42B086167}"/>
              </a:ext>
            </a:extLst>
          </p:cNvPr>
          <p:cNvSpPr>
            <a:spLocks noGrp="1"/>
          </p:cNvSpPr>
          <p:nvPr>
            <p:custDataLst>
              <p:tags r:id="rId73"/>
            </p:custDataLst>
          </p:nvPr>
        </p:nvSpPr>
        <p:spPr bwMode="gray">
          <a:xfrm>
            <a:off x="6787196" y="4587296"/>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endParaRPr lang="ja-JP" altLang="en-US" sz="800" dirty="0">
              <a:sym typeface="+mn-lt"/>
            </a:endParaRPr>
          </a:p>
        </p:txBody>
      </p:sp>
      <p:sp>
        <p:nvSpPr>
          <p:cNvPr id="155" name="テキスト プレースホルダ 9">
            <a:extLst>
              <a:ext uri="{FF2B5EF4-FFF2-40B4-BE49-F238E27FC236}">
                <a16:creationId xmlns:a16="http://schemas.microsoft.com/office/drawing/2014/main" id="{2CD65BA5-27EE-E2E2-EFA4-4C901120EB62}"/>
              </a:ext>
            </a:extLst>
          </p:cNvPr>
          <p:cNvSpPr>
            <a:spLocks noGrp="1"/>
          </p:cNvSpPr>
          <p:nvPr>
            <p:custDataLst>
              <p:tags r:id="rId74"/>
            </p:custDataLst>
          </p:nvPr>
        </p:nvSpPr>
        <p:spPr bwMode="gray">
          <a:xfrm>
            <a:off x="4598341" y="47670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533</a:t>
            </a:r>
            <a:endParaRPr kumimoji="0" lang="ja-JP" altLang="en-US" sz="1000" dirty="0">
              <a:sym typeface="+mn-lt"/>
            </a:endParaRPr>
          </a:p>
        </p:txBody>
      </p:sp>
      <p:sp>
        <p:nvSpPr>
          <p:cNvPr id="168" name="テキスト プレースホルダ 9">
            <a:extLst>
              <a:ext uri="{FF2B5EF4-FFF2-40B4-BE49-F238E27FC236}">
                <a16:creationId xmlns:a16="http://schemas.microsoft.com/office/drawing/2014/main" id="{1439C9FB-A28D-A32A-CC88-131ECF6F49DE}"/>
              </a:ext>
            </a:extLst>
          </p:cNvPr>
          <p:cNvSpPr>
            <a:spLocks noGrp="1"/>
          </p:cNvSpPr>
          <p:nvPr>
            <p:custDataLst>
              <p:tags r:id="rId75"/>
            </p:custDataLst>
          </p:nvPr>
        </p:nvSpPr>
        <p:spPr bwMode="gray">
          <a:xfrm>
            <a:off x="7711082" y="4342607"/>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sym typeface="+mn-lt"/>
              </a:rPr>
              <a:t>936</a:t>
            </a:r>
            <a:endParaRPr lang="ja-JP" altLang="en-US" sz="1000" dirty="0">
              <a:sym typeface="+mn-lt"/>
            </a:endParaRPr>
          </a:p>
        </p:txBody>
      </p:sp>
      <p:sp>
        <p:nvSpPr>
          <p:cNvPr id="172" name="テキスト プレースホルダ 9">
            <a:extLst>
              <a:ext uri="{FF2B5EF4-FFF2-40B4-BE49-F238E27FC236}">
                <a16:creationId xmlns:a16="http://schemas.microsoft.com/office/drawing/2014/main" id="{F37BBAE1-B233-EAB7-7582-E1703E530AC9}"/>
              </a:ext>
            </a:extLst>
          </p:cNvPr>
          <p:cNvSpPr>
            <a:spLocks noGrp="1"/>
          </p:cNvSpPr>
          <p:nvPr>
            <p:custDataLst>
              <p:tags r:id="rId76"/>
            </p:custDataLst>
          </p:nvPr>
        </p:nvSpPr>
        <p:spPr bwMode="gray">
          <a:xfrm>
            <a:off x="7099500" y="4524155"/>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sym typeface="+mn-lt"/>
              </a:rPr>
              <a:t>674</a:t>
            </a:r>
            <a:endParaRPr lang="ja-JP" altLang="en-US" sz="1000" dirty="0">
              <a:sym typeface="+mn-lt"/>
            </a:endParaRPr>
          </a:p>
        </p:txBody>
      </p:sp>
      <p:sp>
        <p:nvSpPr>
          <p:cNvPr id="174" name="テキスト プレースホルダ 9">
            <a:extLst>
              <a:ext uri="{FF2B5EF4-FFF2-40B4-BE49-F238E27FC236}">
                <a16:creationId xmlns:a16="http://schemas.microsoft.com/office/drawing/2014/main" id="{88E5748A-EA5B-B17E-39FB-F51FDFAB5F55}"/>
              </a:ext>
            </a:extLst>
          </p:cNvPr>
          <p:cNvSpPr>
            <a:spLocks noGrp="1"/>
          </p:cNvSpPr>
          <p:nvPr>
            <p:custDataLst>
              <p:tags r:id="rId77"/>
            </p:custDataLst>
          </p:nvPr>
        </p:nvSpPr>
        <p:spPr bwMode="auto">
          <a:xfrm>
            <a:off x="2786838" y="6010014"/>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42A2B14-4199-451B-818E-10D9EA204EC2}" type="datetime'''''''''''''''''''0''''''''''5'''">
              <a:rPr lang="ja-JP" altLang="en-US" sz="1000"/>
              <a:pPr marL="0" indent="0" algn="ctr">
                <a:spcBef>
                  <a:spcPct val="0"/>
                </a:spcBef>
                <a:buNone/>
              </a:pPr>
              <a:t>05</a:t>
            </a:fld>
            <a:endParaRPr kumimoji="0" lang="ja-JP" altLang="en-US" sz="800" dirty="0">
              <a:sym typeface="+mn-lt"/>
            </a:endParaRPr>
          </a:p>
        </p:txBody>
      </p:sp>
      <p:sp>
        <p:nvSpPr>
          <p:cNvPr id="177" name="テキスト プレースホルダ 9">
            <a:extLst>
              <a:ext uri="{FF2B5EF4-FFF2-40B4-BE49-F238E27FC236}">
                <a16:creationId xmlns:a16="http://schemas.microsoft.com/office/drawing/2014/main" id="{61A20534-8A7E-3AC9-F188-FF411C428D77}"/>
              </a:ext>
            </a:extLst>
          </p:cNvPr>
          <p:cNvSpPr>
            <a:spLocks noGrp="1"/>
          </p:cNvSpPr>
          <p:nvPr>
            <p:custDataLst>
              <p:tags r:id="rId78"/>
            </p:custDataLst>
          </p:nvPr>
        </p:nvSpPr>
        <p:spPr bwMode="auto">
          <a:xfrm>
            <a:off x="1570534" y="601070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F2313EC-3850-4BB6-AF3B-F2408E6DA89B}" type="datetime'0''''''''''''''''''''''1'''''''''''''''''''''''''''''">
              <a:rPr lang="ja-JP" altLang="en-US" sz="1000"/>
              <a:pPr marL="0" indent="0" algn="ctr">
                <a:spcBef>
                  <a:spcPct val="0"/>
                </a:spcBef>
                <a:buNone/>
              </a:pPr>
              <a:t>01</a:t>
            </a:fld>
            <a:endParaRPr kumimoji="0" lang="ja-JP" altLang="en-US" sz="800" dirty="0">
              <a:sym typeface="+mn-lt"/>
            </a:endParaRPr>
          </a:p>
        </p:txBody>
      </p:sp>
      <p:sp>
        <p:nvSpPr>
          <p:cNvPr id="178" name="テキスト プレースホルダ 9">
            <a:extLst>
              <a:ext uri="{FF2B5EF4-FFF2-40B4-BE49-F238E27FC236}">
                <a16:creationId xmlns:a16="http://schemas.microsoft.com/office/drawing/2014/main" id="{DC302694-E6E5-13D2-EDFE-D8C5E872D489}"/>
              </a:ext>
            </a:extLst>
          </p:cNvPr>
          <p:cNvSpPr>
            <a:spLocks noGrp="1"/>
          </p:cNvSpPr>
          <p:nvPr>
            <p:custDataLst>
              <p:tags r:id="rId79"/>
            </p:custDataLst>
          </p:nvPr>
        </p:nvSpPr>
        <p:spPr bwMode="auto">
          <a:xfrm>
            <a:off x="4637438" y="600664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00301BB-01FE-4BBF-8E91-16AE4A00D962}" type="datetime'''''''''''''''''''''''''''''''''1''''''''''''1'''''''">
              <a:rPr lang="ja-JP" altLang="en-US" sz="1000"/>
              <a:pPr marL="0" indent="0" algn="ctr">
                <a:spcBef>
                  <a:spcPct val="0"/>
                </a:spcBef>
                <a:buNone/>
              </a:pPr>
              <a:t>11</a:t>
            </a:fld>
            <a:endParaRPr kumimoji="0" lang="ja-JP" altLang="en-US" sz="800" dirty="0">
              <a:sym typeface="+mn-lt"/>
            </a:endParaRPr>
          </a:p>
        </p:txBody>
      </p:sp>
      <p:sp>
        <p:nvSpPr>
          <p:cNvPr id="182" name="テキスト プレースホルダ 9">
            <a:extLst>
              <a:ext uri="{FF2B5EF4-FFF2-40B4-BE49-F238E27FC236}">
                <a16:creationId xmlns:a16="http://schemas.microsoft.com/office/drawing/2014/main" id="{74362C2E-14BE-3B72-4BFD-92CCD8B974B2}"/>
              </a:ext>
            </a:extLst>
          </p:cNvPr>
          <p:cNvSpPr>
            <a:spLocks noGrp="1"/>
          </p:cNvSpPr>
          <p:nvPr>
            <p:custDataLst>
              <p:tags r:id="rId80"/>
            </p:custDataLst>
          </p:nvPr>
        </p:nvSpPr>
        <p:spPr bwMode="auto">
          <a:xfrm>
            <a:off x="7145538" y="600492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151D7AF-0A00-4C21-B6CB-9250C0B30604}" type="datetime'''''''''''''''''''''''''''''''''1''9'''''''''''''''''''">
              <a:rPr kumimoji="0" lang="ja-JP" altLang="en-US" sz="1000" smtClean="0"/>
              <a:pPr/>
              <a:t>19</a:t>
            </a:fld>
            <a:endParaRPr kumimoji="0" lang="ja-JP" altLang="en-US" sz="800" dirty="0">
              <a:sym typeface="+mn-lt"/>
            </a:endParaRPr>
          </a:p>
        </p:txBody>
      </p:sp>
      <p:sp>
        <p:nvSpPr>
          <p:cNvPr id="183" name="テキスト プレースホルダ 9">
            <a:extLst>
              <a:ext uri="{FF2B5EF4-FFF2-40B4-BE49-F238E27FC236}">
                <a16:creationId xmlns:a16="http://schemas.microsoft.com/office/drawing/2014/main" id="{359B21A8-94AF-9FD2-4DD0-D453FB65A82D}"/>
              </a:ext>
            </a:extLst>
          </p:cNvPr>
          <p:cNvSpPr>
            <a:spLocks noGrp="1"/>
          </p:cNvSpPr>
          <p:nvPr>
            <p:custDataLst>
              <p:tags r:id="rId81"/>
            </p:custDataLst>
          </p:nvPr>
        </p:nvSpPr>
        <p:spPr bwMode="auto">
          <a:xfrm>
            <a:off x="6208022" y="600412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17F4128-7328-4390-AF5D-2F54F2D119D4}" type="datetime'''''''''1''''''''''''''''''''''6'''''''''''''''''''''''''''">
              <a:rPr kumimoji="0" lang="ja-JP" altLang="en-US" sz="1000" smtClean="0"/>
              <a:pPr/>
              <a:t>16</a:t>
            </a:fld>
            <a:endParaRPr kumimoji="0" lang="ja-JP" altLang="en-US" sz="800" dirty="0">
              <a:sym typeface="+mn-lt"/>
            </a:endParaRPr>
          </a:p>
        </p:txBody>
      </p:sp>
      <p:sp>
        <p:nvSpPr>
          <p:cNvPr id="224" name="テキスト プレースホルダ 9">
            <a:extLst>
              <a:ext uri="{FF2B5EF4-FFF2-40B4-BE49-F238E27FC236}">
                <a16:creationId xmlns:a16="http://schemas.microsoft.com/office/drawing/2014/main" id="{732BB4D2-EF7F-8FDB-13E8-C54454BD4D6B}"/>
              </a:ext>
            </a:extLst>
          </p:cNvPr>
          <p:cNvSpPr>
            <a:spLocks noGrp="1"/>
          </p:cNvSpPr>
          <p:nvPr>
            <p:custDataLst>
              <p:tags r:id="rId82"/>
            </p:custDataLst>
          </p:nvPr>
        </p:nvSpPr>
        <p:spPr bwMode="auto">
          <a:xfrm>
            <a:off x="4015903" y="600664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FB3E2E3-311F-426D-B4B5-EC69C25E219A}" type="datetime'''''''''''''''''''''''''0''''''''9'''''''''''''''''''">
              <a:rPr lang="ja-JP" altLang="en-US" sz="1000"/>
              <a:pPr marL="0" indent="0" algn="ctr">
                <a:spcBef>
                  <a:spcPct val="0"/>
                </a:spcBef>
                <a:buNone/>
              </a:pPr>
              <a:t>09</a:t>
            </a:fld>
            <a:endParaRPr kumimoji="0" lang="ja-JP" altLang="en-US" sz="800" dirty="0">
              <a:sym typeface="+mn-lt"/>
            </a:endParaRPr>
          </a:p>
        </p:txBody>
      </p:sp>
      <p:sp>
        <p:nvSpPr>
          <p:cNvPr id="225" name="テキスト プレースホルダ 9">
            <a:extLst>
              <a:ext uri="{FF2B5EF4-FFF2-40B4-BE49-F238E27FC236}">
                <a16:creationId xmlns:a16="http://schemas.microsoft.com/office/drawing/2014/main" id="{8B367A58-76DF-4B71-EFEA-88DD4BD3A091}"/>
              </a:ext>
            </a:extLst>
          </p:cNvPr>
          <p:cNvSpPr>
            <a:spLocks noGrp="1"/>
          </p:cNvSpPr>
          <p:nvPr>
            <p:custDataLst>
              <p:tags r:id="rId83"/>
            </p:custDataLst>
          </p:nvPr>
        </p:nvSpPr>
        <p:spPr bwMode="auto">
          <a:xfrm>
            <a:off x="2479892" y="6012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D633D8D-DBEF-40C9-9ECF-F09E4D362BB6}" type="datetime'''''''''0''''''''4'''''''">
              <a:rPr lang="ja-JP" altLang="en-US" sz="1000"/>
              <a:pPr marL="0" indent="0" algn="ctr">
                <a:spcBef>
                  <a:spcPct val="0"/>
                </a:spcBef>
                <a:buNone/>
              </a:pPr>
              <a:t>04</a:t>
            </a:fld>
            <a:endParaRPr kumimoji="0" lang="ja-JP" altLang="en-US" sz="800" dirty="0">
              <a:sym typeface="+mn-lt"/>
            </a:endParaRPr>
          </a:p>
        </p:txBody>
      </p:sp>
      <p:sp>
        <p:nvSpPr>
          <p:cNvPr id="226" name="テキスト プレースホルダ 9">
            <a:extLst>
              <a:ext uri="{FF2B5EF4-FFF2-40B4-BE49-F238E27FC236}">
                <a16:creationId xmlns:a16="http://schemas.microsoft.com/office/drawing/2014/main" id="{CB89285D-3461-0482-B958-0B6E5B270B75}"/>
              </a:ext>
            </a:extLst>
          </p:cNvPr>
          <p:cNvSpPr>
            <a:spLocks noGrp="1"/>
          </p:cNvSpPr>
          <p:nvPr>
            <p:custDataLst>
              <p:tags r:id="rId84"/>
            </p:custDataLst>
          </p:nvPr>
        </p:nvSpPr>
        <p:spPr bwMode="auto">
          <a:xfrm>
            <a:off x="1888034" y="60122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7A3BCD0-CE16-4625-971F-374D09824AA5}" type="datetime'''''''''''''''''0''''''''''''''''''''''''''''''''''''2'''''">
              <a:rPr lang="ja-JP" altLang="en-US" sz="1000"/>
              <a:pPr marL="0" indent="0" algn="ctr">
                <a:spcBef>
                  <a:spcPct val="0"/>
                </a:spcBef>
                <a:buNone/>
              </a:pPr>
              <a:t>02</a:t>
            </a:fld>
            <a:endParaRPr kumimoji="0" lang="ja-JP" altLang="en-US" sz="800" dirty="0">
              <a:sym typeface="+mn-lt"/>
            </a:endParaRPr>
          </a:p>
        </p:txBody>
      </p:sp>
      <p:sp>
        <p:nvSpPr>
          <p:cNvPr id="242" name="テキスト プレースホルダ 9">
            <a:extLst>
              <a:ext uri="{FF2B5EF4-FFF2-40B4-BE49-F238E27FC236}">
                <a16:creationId xmlns:a16="http://schemas.microsoft.com/office/drawing/2014/main" id="{52715611-6132-AFAA-26A2-B205AD352D2A}"/>
              </a:ext>
            </a:extLst>
          </p:cNvPr>
          <p:cNvSpPr>
            <a:spLocks noGrp="1"/>
          </p:cNvSpPr>
          <p:nvPr>
            <p:custDataLst>
              <p:tags r:id="rId85"/>
            </p:custDataLst>
          </p:nvPr>
        </p:nvSpPr>
        <p:spPr bwMode="auto">
          <a:xfrm>
            <a:off x="6833234" y="6001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F0128B9-E953-4CD7-8F14-5A1BC688B5EE}" type="datetime'''''''''''''1''''''''''''''''8'''''''''''''''''''">
              <a:rPr kumimoji="0" lang="ja-JP" altLang="en-US" sz="1000" smtClean="0"/>
              <a:pPr/>
              <a:t>18</a:t>
            </a:fld>
            <a:endParaRPr kumimoji="0" lang="ja-JP" altLang="en-US" sz="800" dirty="0">
              <a:sym typeface="+mn-lt"/>
            </a:endParaRPr>
          </a:p>
        </p:txBody>
      </p:sp>
      <p:sp>
        <p:nvSpPr>
          <p:cNvPr id="243" name="テキスト プレースホルダ 9">
            <a:extLst>
              <a:ext uri="{FF2B5EF4-FFF2-40B4-BE49-F238E27FC236}">
                <a16:creationId xmlns:a16="http://schemas.microsoft.com/office/drawing/2014/main" id="{03DBEAB3-01D5-E333-ADFF-CD6E4DB330D3}"/>
              </a:ext>
            </a:extLst>
          </p:cNvPr>
          <p:cNvSpPr>
            <a:spLocks noGrp="1"/>
          </p:cNvSpPr>
          <p:nvPr>
            <p:custDataLst>
              <p:tags r:id="rId86"/>
            </p:custDataLst>
          </p:nvPr>
        </p:nvSpPr>
        <p:spPr bwMode="auto">
          <a:xfrm>
            <a:off x="2181943" y="6008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F18DAC7-D6C1-4AEC-9EB1-A42A3819F5F6}" type="datetime'''''0''''''''''''''''''''''''3'''''''">
              <a:rPr lang="ja-JP" altLang="en-US" sz="1000"/>
              <a:pPr marL="0" indent="0" algn="ctr">
                <a:spcBef>
                  <a:spcPct val="0"/>
                </a:spcBef>
                <a:buNone/>
              </a:pPr>
              <a:t>03</a:t>
            </a:fld>
            <a:endParaRPr kumimoji="0" lang="ja-JP" altLang="en-US" sz="800" dirty="0">
              <a:sym typeface="+mn-lt"/>
            </a:endParaRPr>
          </a:p>
        </p:txBody>
      </p:sp>
      <p:sp>
        <p:nvSpPr>
          <p:cNvPr id="244" name="テキスト プレースホルダ 9">
            <a:extLst>
              <a:ext uri="{FF2B5EF4-FFF2-40B4-BE49-F238E27FC236}">
                <a16:creationId xmlns:a16="http://schemas.microsoft.com/office/drawing/2014/main" id="{26F54FF2-FC9B-52C3-E98A-41EB99AF2518}"/>
              </a:ext>
            </a:extLst>
          </p:cNvPr>
          <p:cNvSpPr>
            <a:spLocks noGrp="1"/>
          </p:cNvSpPr>
          <p:nvPr>
            <p:custDataLst>
              <p:tags r:id="rId87"/>
            </p:custDataLst>
          </p:nvPr>
        </p:nvSpPr>
        <p:spPr bwMode="auto">
          <a:xfrm>
            <a:off x="4309826" y="600664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44FA2D4-2FCA-45C1-921A-F1A6669CBDAB}" type="datetime'10'''''">
              <a:rPr lang="ja-JP" altLang="en-US" sz="1000"/>
              <a:pPr marL="0" indent="0" algn="ctr">
                <a:spcBef>
                  <a:spcPct val="0"/>
                </a:spcBef>
                <a:buNone/>
              </a:pPr>
              <a:t>10</a:t>
            </a:fld>
            <a:endParaRPr kumimoji="0" lang="ja-JP" altLang="en-US" sz="800" dirty="0">
              <a:sym typeface="+mn-lt"/>
            </a:endParaRPr>
          </a:p>
        </p:txBody>
      </p:sp>
      <p:sp>
        <p:nvSpPr>
          <p:cNvPr id="246" name="テキスト プレースホルダ 9">
            <a:extLst>
              <a:ext uri="{FF2B5EF4-FFF2-40B4-BE49-F238E27FC236}">
                <a16:creationId xmlns:a16="http://schemas.microsoft.com/office/drawing/2014/main" id="{E509560F-C47D-865A-4B8E-967000706C52}"/>
              </a:ext>
            </a:extLst>
          </p:cNvPr>
          <p:cNvSpPr>
            <a:spLocks noGrp="1"/>
          </p:cNvSpPr>
          <p:nvPr>
            <p:custDataLst>
              <p:tags r:id="rId88"/>
            </p:custDataLst>
          </p:nvPr>
        </p:nvSpPr>
        <p:spPr bwMode="auto">
          <a:xfrm>
            <a:off x="3097516" y="600763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DC24A94-F5EC-4122-9200-3341C3CDAB4E}" type="datetime'''''0''''6'''''''''''''''''''''''''">
              <a:rPr lang="ja-JP" altLang="en-US" sz="1000"/>
              <a:pPr marL="0" indent="0" algn="ctr">
                <a:spcBef>
                  <a:spcPct val="0"/>
                </a:spcBef>
                <a:buNone/>
              </a:pPr>
              <a:t>06</a:t>
            </a:fld>
            <a:endParaRPr kumimoji="0" lang="ja-JP" altLang="en-US" sz="800" dirty="0">
              <a:sym typeface="+mn-lt"/>
            </a:endParaRPr>
          </a:p>
        </p:txBody>
      </p:sp>
      <p:sp>
        <p:nvSpPr>
          <p:cNvPr id="247" name="テキスト プレースホルダ 9">
            <a:extLst>
              <a:ext uri="{FF2B5EF4-FFF2-40B4-BE49-F238E27FC236}">
                <a16:creationId xmlns:a16="http://schemas.microsoft.com/office/drawing/2014/main" id="{B41111D6-3A7F-9BF1-2BE6-9281C38D2B7B}"/>
              </a:ext>
            </a:extLst>
          </p:cNvPr>
          <p:cNvSpPr>
            <a:spLocks noGrp="1"/>
          </p:cNvSpPr>
          <p:nvPr>
            <p:custDataLst>
              <p:tags r:id="rId89"/>
            </p:custDataLst>
          </p:nvPr>
        </p:nvSpPr>
        <p:spPr bwMode="auto">
          <a:xfrm>
            <a:off x="3402090" y="600327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6E82E6C-193A-455C-8D84-DDCEAFC6AAAC}" type="datetime'''''''''''''0''7'''''''''''''''">
              <a:rPr lang="ja-JP" altLang="en-US" sz="1000"/>
              <a:pPr marL="0" indent="0" algn="ctr">
                <a:spcBef>
                  <a:spcPct val="0"/>
                </a:spcBef>
                <a:buNone/>
              </a:pPr>
              <a:t>07</a:t>
            </a:fld>
            <a:endParaRPr kumimoji="0" lang="ja-JP" altLang="en-US" sz="800" dirty="0">
              <a:sym typeface="+mn-lt"/>
            </a:endParaRPr>
          </a:p>
        </p:txBody>
      </p:sp>
      <p:sp>
        <p:nvSpPr>
          <p:cNvPr id="248" name="テキスト プレースホルダ 9">
            <a:extLst>
              <a:ext uri="{FF2B5EF4-FFF2-40B4-BE49-F238E27FC236}">
                <a16:creationId xmlns:a16="http://schemas.microsoft.com/office/drawing/2014/main" id="{66029D5D-8D6D-4B6F-3848-923F4D692E1A}"/>
              </a:ext>
            </a:extLst>
          </p:cNvPr>
          <p:cNvSpPr>
            <a:spLocks noGrp="1"/>
          </p:cNvSpPr>
          <p:nvPr>
            <p:custDataLst>
              <p:tags r:id="rId90"/>
            </p:custDataLst>
          </p:nvPr>
        </p:nvSpPr>
        <p:spPr bwMode="auto">
          <a:xfrm>
            <a:off x="6526940" y="600754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103025C-3032-4504-822D-3710FF6E2441}" type="datetime'''''''''''''''''''''''''''''''''''''''''''1''''''''7'">
              <a:rPr kumimoji="0" lang="ja-JP" altLang="en-US" sz="1000" smtClean="0"/>
              <a:pPr/>
              <a:t>17</a:t>
            </a:fld>
            <a:endParaRPr kumimoji="0" lang="ja-JP" altLang="en-US" sz="800" dirty="0">
              <a:sym typeface="+mn-lt"/>
            </a:endParaRPr>
          </a:p>
        </p:txBody>
      </p:sp>
      <p:sp>
        <p:nvSpPr>
          <p:cNvPr id="249" name="テキスト プレースホルダ 9">
            <a:extLst>
              <a:ext uri="{FF2B5EF4-FFF2-40B4-BE49-F238E27FC236}">
                <a16:creationId xmlns:a16="http://schemas.microsoft.com/office/drawing/2014/main" id="{51E1CA4B-41C7-69F5-6DED-395272DB5FF0}"/>
              </a:ext>
            </a:extLst>
          </p:cNvPr>
          <p:cNvSpPr>
            <a:spLocks noGrp="1"/>
          </p:cNvSpPr>
          <p:nvPr>
            <p:custDataLst>
              <p:tags r:id="rId91"/>
            </p:custDataLst>
          </p:nvPr>
        </p:nvSpPr>
        <p:spPr bwMode="auto">
          <a:xfrm>
            <a:off x="3708925" y="600763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9C2F5E7-AFB0-42A0-8CFD-B9FF76CE8928}" type="datetime'''0''''''''''''''''''''''''''''''8'''''''''">
              <a:rPr lang="ja-JP" altLang="en-US" sz="1000"/>
              <a:pPr marL="0" indent="0" algn="ctr">
                <a:spcBef>
                  <a:spcPct val="0"/>
                </a:spcBef>
                <a:buNone/>
              </a:pPr>
              <a:t>08</a:t>
            </a:fld>
            <a:endParaRPr kumimoji="0" lang="ja-JP" altLang="en-US" sz="800" dirty="0">
              <a:sym typeface="+mn-lt"/>
            </a:endParaRPr>
          </a:p>
        </p:txBody>
      </p:sp>
      <p:sp>
        <p:nvSpPr>
          <p:cNvPr id="251" name="テキスト プレースホルダ 9">
            <a:extLst>
              <a:ext uri="{FF2B5EF4-FFF2-40B4-BE49-F238E27FC236}">
                <a16:creationId xmlns:a16="http://schemas.microsoft.com/office/drawing/2014/main" id="{DEEF623B-FCDE-0B1B-71C6-0F9F1FD9E8B7}"/>
              </a:ext>
            </a:extLst>
          </p:cNvPr>
          <p:cNvSpPr>
            <a:spLocks noGrp="1"/>
          </p:cNvSpPr>
          <p:nvPr>
            <p:custDataLst>
              <p:tags r:id="rId92"/>
            </p:custDataLst>
          </p:nvPr>
        </p:nvSpPr>
        <p:spPr bwMode="auto">
          <a:xfrm>
            <a:off x="4947821" y="602118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BC796E4-2432-4BCF-9732-A38404E63CA6}" type="datetime'''''''''''''''1''''''''''''''''''''''''2'''''''''''">
              <a:rPr lang="ja-JP" altLang="en-US" sz="1000"/>
              <a:pPr marL="0" indent="0" algn="ctr">
                <a:spcBef>
                  <a:spcPct val="0"/>
                </a:spcBef>
                <a:buNone/>
              </a:pPr>
              <a:t>12</a:t>
            </a:fld>
            <a:endParaRPr kumimoji="0" lang="ja-JP" altLang="en-US" sz="800" dirty="0">
              <a:sym typeface="+mn-lt"/>
            </a:endParaRPr>
          </a:p>
        </p:txBody>
      </p:sp>
      <p:sp>
        <p:nvSpPr>
          <p:cNvPr id="252" name="テキスト プレースホルダ 9">
            <a:extLst>
              <a:ext uri="{FF2B5EF4-FFF2-40B4-BE49-F238E27FC236}">
                <a16:creationId xmlns:a16="http://schemas.microsoft.com/office/drawing/2014/main" id="{899163B7-9B30-F3E8-222D-BEDF14F6CEB3}"/>
              </a:ext>
            </a:extLst>
          </p:cNvPr>
          <p:cNvSpPr>
            <a:spLocks noGrp="1"/>
          </p:cNvSpPr>
          <p:nvPr>
            <p:custDataLst>
              <p:tags r:id="rId93"/>
            </p:custDataLst>
          </p:nvPr>
        </p:nvSpPr>
        <p:spPr bwMode="auto">
          <a:xfrm>
            <a:off x="5592688" y="601395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B1364D4-AECD-4208-818B-E1018752E322}" type="datetime'''''1''''4'''''''''''''''''''''''''''">
              <a:rPr lang="ja-JP" altLang="en-US" sz="1000"/>
              <a:pPr marL="0" indent="0" algn="ctr">
                <a:spcBef>
                  <a:spcPct val="0"/>
                </a:spcBef>
                <a:buNone/>
              </a:pPr>
              <a:t>14</a:t>
            </a:fld>
            <a:endParaRPr kumimoji="0" lang="ja-JP" altLang="en-US" sz="800" dirty="0">
              <a:sym typeface="+mn-lt"/>
            </a:endParaRPr>
          </a:p>
        </p:txBody>
      </p:sp>
      <p:sp>
        <p:nvSpPr>
          <p:cNvPr id="253" name="テキスト プレースホルダ 9">
            <a:extLst>
              <a:ext uri="{FF2B5EF4-FFF2-40B4-BE49-F238E27FC236}">
                <a16:creationId xmlns:a16="http://schemas.microsoft.com/office/drawing/2014/main" id="{937B6CCA-2D07-7756-A789-FC6F53E57EF0}"/>
              </a:ext>
            </a:extLst>
          </p:cNvPr>
          <p:cNvSpPr>
            <a:spLocks noGrp="1"/>
          </p:cNvSpPr>
          <p:nvPr>
            <p:custDataLst>
              <p:tags r:id="rId94"/>
            </p:custDataLst>
          </p:nvPr>
        </p:nvSpPr>
        <p:spPr bwMode="auto">
          <a:xfrm>
            <a:off x="5265914" y="6008789"/>
            <a:ext cx="152400" cy="16861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779528D-8021-4B73-8EEE-4EE17AFBB89B}" type="datetime'''''''''''''''''''''''''''''''1''''''3'''''''''''''''''''''''">
              <a:rPr lang="ja-JP" altLang="en-US" sz="1000"/>
              <a:pPr marL="0" indent="0" algn="ctr">
                <a:spcBef>
                  <a:spcPct val="0"/>
                </a:spcBef>
                <a:buNone/>
              </a:pPr>
              <a:t>13</a:t>
            </a:fld>
            <a:endParaRPr kumimoji="0" lang="ja-JP" altLang="en-US" sz="800" dirty="0">
              <a:sym typeface="+mn-lt"/>
            </a:endParaRPr>
          </a:p>
        </p:txBody>
      </p:sp>
      <p:sp>
        <p:nvSpPr>
          <p:cNvPr id="254" name="テキスト プレースホルダ 9">
            <a:extLst>
              <a:ext uri="{FF2B5EF4-FFF2-40B4-BE49-F238E27FC236}">
                <a16:creationId xmlns:a16="http://schemas.microsoft.com/office/drawing/2014/main" id="{8A33691F-300C-AB8A-B9FC-ED8C633D0C22}"/>
              </a:ext>
            </a:extLst>
          </p:cNvPr>
          <p:cNvSpPr>
            <a:spLocks noGrp="1"/>
          </p:cNvSpPr>
          <p:nvPr>
            <p:custDataLst>
              <p:tags r:id="rId95"/>
            </p:custDataLst>
          </p:nvPr>
        </p:nvSpPr>
        <p:spPr bwMode="auto">
          <a:xfrm>
            <a:off x="5889104" y="600187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5FF816B-DF2B-4467-B4D6-E236002F0422}" type="datetime'''''''''''''''''''1''''''''''''''''''''''''''''''''''''5'">
              <a:rPr lang="ja-JP" altLang="en-US" sz="1000"/>
              <a:pPr marL="0" indent="0" algn="ctr">
                <a:spcBef>
                  <a:spcPct val="0"/>
                </a:spcBef>
                <a:buNone/>
              </a:pPr>
              <a:t>15</a:t>
            </a:fld>
            <a:endParaRPr kumimoji="0" lang="ja-JP" altLang="en-US" sz="800" dirty="0">
              <a:sym typeface="+mn-lt"/>
            </a:endParaRPr>
          </a:p>
        </p:txBody>
      </p:sp>
      <p:sp>
        <p:nvSpPr>
          <p:cNvPr id="255" name="テキスト プレースホルダ 9">
            <a:extLst>
              <a:ext uri="{FF2B5EF4-FFF2-40B4-BE49-F238E27FC236}">
                <a16:creationId xmlns:a16="http://schemas.microsoft.com/office/drawing/2014/main" id="{F6AFE54D-45D4-69DD-56D6-1E413C423743}"/>
              </a:ext>
            </a:extLst>
          </p:cNvPr>
          <p:cNvSpPr>
            <a:spLocks noGrp="1"/>
          </p:cNvSpPr>
          <p:nvPr>
            <p:custDataLst>
              <p:tags r:id="rId96"/>
            </p:custDataLst>
          </p:nvPr>
        </p:nvSpPr>
        <p:spPr bwMode="auto">
          <a:xfrm>
            <a:off x="1208584" y="60085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3365AD7-38AB-408D-A40C-E2CD269B220C}" type="datetime'''''20''''''''''''''''''''''0''''''''''''''''''''0'">
              <a:rPr lang="ja-JP" altLang="en-US" sz="1000"/>
              <a:pPr marL="0" indent="0" algn="ctr">
                <a:spcBef>
                  <a:spcPct val="0"/>
                </a:spcBef>
                <a:buNone/>
              </a:pPr>
              <a:t>2000</a:t>
            </a:fld>
            <a:endParaRPr kumimoji="0" lang="ja-JP" altLang="en-US" sz="800" dirty="0">
              <a:sym typeface="+mn-lt"/>
            </a:endParaRPr>
          </a:p>
        </p:txBody>
      </p:sp>
      <p:sp>
        <p:nvSpPr>
          <p:cNvPr id="256" name="テキスト プレースホルダ 9">
            <a:extLst>
              <a:ext uri="{FF2B5EF4-FFF2-40B4-BE49-F238E27FC236}">
                <a16:creationId xmlns:a16="http://schemas.microsoft.com/office/drawing/2014/main" id="{E764E978-0367-E3F8-E8B1-5167FE2FE60B}"/>
              </a:ext>
            </a:extLst>
          </p:cNvPr>
          <p:cNvSpPr>
            <a:spLocks noGrp="1"/>
          </p:cNvSpPr>
          <p:nvPr>
            <p:custDataLst>
              <p:tags r:id="rId97"/>
            </p:custDataLst>
          </p:nvPr>
        </p:nvSpPr>
        <p:spPr bwMode="auto">
          <a:xfrm>
            <a:off x="7469581" y="6000454"/>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20</a:t>
            </a:r>
            <a:endParaRPr kumimoji="0" lang="ja-JP" altLang="en-US" sz="1000" dirty="0">
              <a:sym typeface="+mn-lt"/>
            </a:endParaRPr>
          </a:p>
        </p:txBody>
      </p:sp>
      <p:sp>
        <p:nvSpPr>
          <p:cNvPr id="257" name="テキスト プレースホルダ 9">
            <a:extLst>
              <a:ext uri="{FF2B5EF4-FFF2-40B4-BE49-F238E27FC236}">
                <a16:creationId xmlns:a16="http://schemas.microsoft.com/office/drawing/2014/main" id="{6C6528C9-8900-CF85-B20E-C1CBD40696B5}"/>
              </a:ext>
            </a:extLst>
          </p:cNvPr>
          <p:cNvSpPr>
            <a:spLocks noGrp="1"/>
          </p:cNvSpPr>
          <p:nvPr>
            <p:custDataLst>
              <p:tags r:id="rId98"/>
            </p:custDataLst>
          </p:nvPr>
        </p:nvSpPr>
        <p:spPr bwMode="auto">
          <a:xfrm>
            <a:off x="7777255" y="6000454"/>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21</a:t>
            </a:r>
            <a:endParaRPr kumimoji="0" lang="ja-JP" altLang="en-US" sz="1000" dirty="0">
              <a:sym typeface="+mn-lt"/>
            </a:endParaRPr>
          </a:p>
        </p:txBody>
      </p:sp>
      <p:sp>
        <p:nvSpPr>
          <p:cNvPr id="258" name="テキスト プレースホルダ 9">
            <a:extLst>
              <a:ext uri="{FF2B5EF4-FFF2-40B4-BE49-F238E27FC236}">
                <a16:creationId xmlns:a16="http://schemas.microsoft.com/office/drawing/2014/main" id="{64944137-ECE0-2455-545B-3CD5E495743F}"/>
              </a:ext>
            </a:extLst>
          </p:cNvPr>
          <p:cNvSpPr>
            <a:spLocks noGrp="1"/>
          </p:cNvSpPr>
          <p:nvPr>
            <p:custDataLst>
              <p:tags r:id="rId99"/>
            </p:custDataLst>
          </p:nvPr>
        </p:nvSpPr>
        <p:spPr bwMode="gray">
          <a:xfrm>
            <a:off x="1490776" y="509111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356</a:t>
            </a:r>
            <a:endParaRPr kumimoji="0" lang="ja-JP" altLang="en-US" sz="1000" dirty="0">
              <a:sym typeface="+mn-lt"/>
            </a:endParaRPr>
          </a:p>
        </p:txBody>
      </p:sp>
      <p:sp>
        <p:nvSpPr>
          <p:cNvPr id="259" name="テキスト プレースホルダ 9">
            <a:extLst>
              <a:ext uri="{FF2B5EF4-FFF2-40B4-BE49-F238E27FC236}">
                <a16:creationId xmlns:a16="http://schemas.microsoft.com/office/drawing/2014/main" id="{3EA81407-D6CB-74D9-26D6-8A76FD33BE2C}"/>
              </a:ext>
            </a:extLst>
          </p:cNvPr>
          <p:cNvSpPr>
            <a:spLocks noGrp="1"/>
          </p:cNvSpPr>
          <p:nvPr>
            <p:custDataLst>
              <p:tags r:id="rId100"/>
            </p:custDataLst>
          </p:nvPr>
        </p:nvSpPr>
        <p:spPr bwMode="gray">
          <a:xfrm>
            <a:off x="1808151" y="501491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394</a:t>
            </a:r>
            <a:endParaRPr kumimoji="0" lang="ja-JP" altLang="en-US" sz="1000" dirty="0">
              <a:sym typeface="+mn-lt"/>
            </a:endParaRPr>
          </a:p>
        </p:txBody>
      </p:sp>
      <p:sp>
        <p:nvSpPr>
          <p:cNvPr id="260" name="テキスト プレースホルダ 9">
            <a:extLst>
              <a:ext uri="{FF2B5EF4-FFF2-40B4-BE49-F238E27FC236}">
                <a16:creationId xmlns:a16="http://schemas.microsoft.com/office/drawing/2014/main" id="{BBB916BD-9500-1DA1-FA26-8992166FB540}"/>
              </a:ext>
            </a:extLst>
          </p:cNvPr>
          <p:cNvSpPr>
            <a:spLocks noGrp="1"/>
          </p:cNvSpPr>
          <p:nvPr>
            <p:custDataLst>
              <p:tags r:id="rId101"/>
            </p:custDataLst>
          </p:nvPr>
        </p:nvSpPr>
        <p:spPr bwMode="gray">
          <a:xfrm>
            <a:off x="2117926" y="50006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398</a:t>
            </a:r>
            <a:endParaRPr kumimoji="0" lang="ja-JP" altLang="en-US" sz="1000" dirty="0">
              <a:sym typeface="+mn-lt"/>
            </a:endParaRPr>
          </a:p>
        </p:txBody>
      </p:sp>
      <p:sp>
        <p:nvSpPr>
          <p:cNvPr id="261" name="テキスト プレースホルダ 9">
            <a:extLst>
              <a:ext uri="{FF2B5EF4-FFF2-40B4-BE49-F238E27FC236}">
                <a16:creationId xmlns:a16="http://schemas.microsoft.com/office/drawing/2014/main" id="{946BA074-785A-1AF4-7903-EF3A943B59CA}"/>
              </a:ext>
            </a:extLst>
          </p:cNvPr>
          <p:cNvSpPr>
            <a:spLocks noGrp="1"/>
          </p:cNvSpPr>
          <p:nvPr>
            <p:custDataLst>
              <p:tags r:id="rId102"/>
            </p:custDataLst>
          </p:nvPr>
        </p:nvSpPr>
        <p:spPr bwMode="gray">
          <a:xfrm>
            <a:off x="2415072" y="5020661"/>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395</a:t>
            </a:r>
            <a:endParaRPr kumimoji="0" lang="ja-JP" altLang="en-US" sz="1000" dirty="0">
              <a:sym typeface="+mn-lt"/>
            </a:endParaRPr>
          </a:p>
        </p:txBody>
      </p:sp>
      <p:sp>
        <p:nvSpPr>
          <p:cNvPr id="262" name="テキスト プレースホルダ 9">
            <a:extLst>
              <a:ext uri="{FF2B5EF4-FFF2-40B4-BE49-F238E27FC236}">
                <a16:creationId xmlns:a16="http://schemas.microsoft.com/office/drawing/2014/main" id="{BF76CA7E-958A-9F4C-ADDF-6FD0231BD203}"/>
              </a:ext>
            </a:extLst>
          </p:cNvPr>
          <p:cNvSpPr>
            <a:spLocks noGrp="1"/>
          </p:cNvSpPr>
          <p:nvPr>
            <p:custDataLst>
              <p:tags r:id="rId103"/>
            </p:custDataLst>
          </p:nvPr>
        </p:nvSpPr>
        <p:spPr bwMode="gray">
          <a:xfrm>
            <a:off x="3351646" y="48291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496</a:t>
            </a:r>
            <a:endParaRPr kumimoji="0" lang="ja-JP" altLang="en-US" sz="1000" dirty="0">
              <a:sym typeface="+mn-lt"/>
            </a:endParaRPr>
          </a:p>
        </p:txBody>
      </p:sp>
      <p:sp>
        <p:nvSpPr>
          <p:cNvPr id="263" name="テキスト プレースホルダ 9">
            <a:extLst>
              <a:ext uri="{FF2B5EF4-FFF2-40B4-BE49-F238E27FC236}">
                <a16:creationId xmlns:a16="http://schemas.microsoft.com/office/drawing/2014/main" id="{4BB1EC3C-976C-56A9-D372-E1901BBC271D}"/>
              </a:ext>
            </a:extLst>
          </p:cNvPr>
          <p:cNvSpPr>
            <a:spLocks noGrp="1"/>
          </p:cNvSpPr>
          <p:nvPr>
            <p:custDataLst>
              <p:tags r:id="rId104"/>
            </p:custDataLst>
          </p:nvPr>
        </p:nvSpPr>
        <p:spPr bwMode="gray">
          <a:xfrm>
            <a:off x="4290127" y="4778074"/>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527</a:t>
            </a:r>
            <a:endParaRPr kumimoji="0" lang="ja-JP" altLang="en-US" sz="1000" dirty="0">
              <a:sym typeface="+mn-lt"/>
            </a:endParaRPr>
          </a:p>
        </p:txBody>
      </p:sp>
      <p:sp>
        <p:nvSpPr>
          <p:cNvPr id="265" name="テキスト プレースホルダ 9">
            <a:extLst>
              <a:ext uri="{FF2B5EF4-FFF2-40B4-BE49-F238E27FC236}">
                <a16:creationId xmlns:a16="http://schemas.microsoft.com/office/drawing/2014/main" id="{CF0CD6E9-5328-1D59-3B19-FF0FDB968B17}"/>
              </a:ext>
            </a:extLst>
          </p:cNvPr>
          <p:cNvSpPr>
            <a:spLocks noGrp="1"/>
          </p:cNvSpPr>
          <p:nvPr>
            <p:custDataLst>
              <p:tags r:id="rId105"/>
            </p:custDataLst>
          </p:nvPr>
        </p:nvSpPr>
        <p:spPr bwMode="gray">
          <a:xfrm>
            <a:off x="7401272" y="4365104"/>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879</a:t>
            </a:r>
            <a:endParaRPr kumimoji="0" lang="ja-JP" altLang="en-US" sz="1000" dirty="0">
              <a:sym typeface="+mn-lt"/>
            </a:endParaRPr>
          </a:p>
        </p:txBody>
      </p:sp>
    </p:spTree>
    <p:extLst>
      <p:ext uri="{BB962C8B-B14F-4D97-AF65-F5344CB8AC3E}">
        <p14:creationId xmlns:p14="http://schemas.microsoft.com/office/powerpoint/2010/main" val="24053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extLst>
              <p:ext uri="{D42A27DB-BD31-4B8C-83A1-F6EECF244321}">
                <p14:modId xmlns:p14="http://schemas.microsoft.com/office/powerpoint/2010/main" val="7032566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3" imgW="360" imgH="360" progId="TCLayout.ActiveDocument.1">
                  <p:embed/>
                </p:oleObj>
              </mc:Choice>
              <mc:Fallback>
                <p:oleObj name="think-cell Slide" r:id="rId23" imgW="360" imgH="360" progId="TCLayout.ActiveDocument.1">
                  <p:embed/>
                  <p:pic>
                    <p:nvPicPr>
                      <p:cNvPr id="9" name="Object 8" hidden="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60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p:txBody>
          <a:bodyPr vert="horz"/>
          <a:lstStyle/>
          <a:p>
            <a:r>
              <a:rPr lang="ja-JP" altLang="en-US" dirty="0"/>
              <a:t>ロシア／医療関連／医療・公衆衛生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疾病構造・死亡要因</a:t>
            </a:r>
            <a:r>
              <a:rPr lang="en-US" altLang="ja-JP" dirty="0"/>
              <a:t>【</a:t>
            </a:r>
            <a:r>
              <a:rPr lang="ja-JP" altLang="en-US" dirty="0"/>
              <a:t>大分類</a:t>
            </a:r>
            <a:r>
              <a:rPr lang="en-US" altLang="ja-JP" dirty="0"/>
              <a:t>】</a:t>
            </a:r>
          </a:p>
        </p:txBody>
      </p:sp>
      <p:cxnSp>
        <p:nvCxnSpPr>
          <p:cNvPr id="20" name="直線コネクタ 19"/>
          <p:cNvCxnSpPr/>
          <p:nvPr/>
        </p:nvCxnSpPr>
        <p:spPr>
          <a:xfrm>
            <a:off x="735947"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729130" y="2132856"/>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死亡要因の割合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1990</a:t>
            </a:r>
            <a:r>
              <a:rPr lang="ja-JP" altLang="en-US" dirty="0">
                <a:solidFill>
                  <a:srgbClr val="000000"/>
                </a:solidFill>
                <a:latin typeface="Arial Black" pitchFamily="34" charset="0"/>
                <a:ea typeface="HGP創英角ｺﾞｼｯｸUB" pitchFamily="50" charset="-128"/>
              </a:rPr>
              <a:t>年⇒</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sp>
        <p:nvSpPr>
          <p:cNvPr id="34" name="テキスト ボックス 33"/>
          <p:cNvSpPr txBox="1"/>
          <p:nvPr/>
        </p:nvSpPr>
        <p:spPr>
          <a:xfrm>
            <a:off x="1769667" y="2483604"/>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1990</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5" name="テキスト ボックス 34"/>
          <p:cNvSpPr txBox="1"/>
          <p:nvPr/>
        </p:nvSpPr>
        <p:spPr>
          <a:xfrm>
            <a:off x="6728400" y="2471478"/>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6" name="右矢印 35"/>
          <p:cNvSpPr/>
          <p:nvPr/>
        </p:nvSpPr>
        <p:spPr>
          <a:xfrm>
            <a:off x="4304928" y="3861048"/>
            <a:ext cx="1152128" cy="720080"/>
          </a:xfrm>
          <a:prstGeom prst="rightArrow">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7" name="Object 6"/>
          <p:cNvGraphicFramePr>
            <a:graphicFrameLocks/>
          </p:cNvGraphicFramePr>
          <p:nvPr>
            <p:custDataLst>
              <p:tags r:id="rId3"/>
            </p:custDataLst>
            <p:extLst>
              <p:ext uri="{D42A27DB-BD31-4B8C-83A1-F6EECF244321}">
                <p14:modId xmlns:p14="http://schemas.microsoft.com/office/powerpoint/2010/main" val="1128009000"/>
              </p:ext>
            </p:extLst>
          </p:nvPr>
        </p:nvGraphicFramePr>
        <p:xfrm>
          <a:off x="1104900" y="3047999"/>
          <a:ext cx="2362253" cy="2390802"/>
        </p:xfrm>
        <a:graphic>
          <a:graphicData uri="http://schemas.openxmlformats.org/presentationml/2006/ole">
            <mc:AlternateContent xmlns:mc="http://schemas.openxmlformats.org/markup-compatibility/2006">
              <mc:Choice xmlns:v="urn:schemas-microsoft-com:vml" Requires="v">
                <p:oleObj name="Chart" r:id="rId25" imgW="2362253" imgH="2390802" progId="MSGraph.Chart.8">
                  <p:embed followColorScheme="full"/>
                </p:oleObj>
              </mc:Choice>
              <mc:Fallback>
                <p:oleObj name="Chart" r:id="rId25" imgW="2362253" imgH="2390802" progId="MSGraph.Chart.8">
                  <p:embed followColorScheme="full"/>
                  <p:pic>
                    <p:nvPicPr>
                      <p:cNvPr id="7" name="Object 6"/>
                      <p:cNvPicPr>
                        <a:picLocks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104900" y="3047999"/>
                        <a:ext cx="2362253" cy="23908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テキスト プレースホルダ 9"/>
          <p:cNvSpPr>
            <a:spLocks noGrp="1"/>
          </p:cNvSpPr>
          <p:nvPr>
            <p:custDataLst>
              <p:tags r:id="rId4"/>
            </p:custDataLst>
          </p:nvPr>
        </p:nvSpPr>
        <p:spPr bwMode="gray">
          <a:xfrm>
            <a:off x="1408113" y="3587750"/>
            <a:ext cx="546100" cy="244475"/>
          </a:xfrm>
          <a:prstGeom prst="rect">
            <a:avLst/>
          </a:prstGeom>
          <a:solidFill>
            <a:srgbClr val="80CCE8"/>
          </a:solidFill>
        </p:spPr>
        <p:txBody>
          <a:bodyPr vert="horz" wrap="none" lIns="41275" tIns="0" rIns="412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170A82-AC20-4B94-A438-2F8213F9BD7E}" type="datetime'''''''3''''.''''''''''''''''''''''6''''''%'''''''''''''">
              <a:rPr lang="ja-JP" altLang="en-US"/>
              <a:pPr marL="0" indent="0" algn="ctr">
                <a:spcBef>
                  <a:spcPct val="0"/>
                </a:spcBef>
                <a:buNone/>
              </a:pPr>
              <a:t>3.6%</a:t>
            </a:fld>
            <a:endParaRPr kumimoji="0" lang="ja-JP" altLang="en-US" dirty="0">
              <a:sym typeface="+mn-lt"/>
            </a:endParaRPr>
          </a:p>
        </p:txBody>
      </p:sp>
      <p:sp>
        <p:nvSpPr>
          <p:cNvPr id="15" name="テキスト プレースホルダ 9"/>
          <p:cNvSpPr>
            <a:spLocks noGrp="1"/>
          </p:cNvSpPr>
          <p:nvPr>
            <p:custDataLst>
              <p:tags r:id="rId5"/>
            </p:custDataLst>
          </p:nvPr>
        </p:nvSpPr>
        <p:spPr bwMode="gray">
          <a:xfrm>
            <a:off x="2312988" y="4837113"/>
            <a:ext cx="658813"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41275" tIns="0" rIns="412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DBC48C1-B855-47BC-AF4C-63A8C1292719}" type="datetime'8''4.''''''''9''''''''''''''''''''''''''%'''''''''''''''''''''">
              <a:rPr lang="ja-JP" altLang="en-US">
                <a:solidFill>
                  <a:schemeClr val="bg1"/>
                </a:solidFill>
              </a:rPr>
              <a:pPr marL="0" indent="0" algn="ctr">
                <a:spcBef>
                  <a:spcPct val="0"/>
                </a:spcBef>
                <a:buNone/>
              </a:pPr>
              <a:t>84.9%</a:t>
            </a:fld>
            <a:endParaRPr kumimoji="0" lang="ja-JP" altLang="en-US" dirty="0">
              <a:solidFill>
                <a:schemeClr val="bg1"/>
              </a:solidFill>
              <a:sym typeface="+mn-lt"/>
            </a:endParaRPr>
          </a:p>
        </p:txBody>
      </p:sp>
      <p:sp>
        <p:nvSpPr>
          <p:cNvPr id="18" name="テキスト プレースホルダ 9"/>
          <p:cNvSpPr>
            <a:spLocks noGrp="1"/>
          </p:cNvSpPr>
          <p:nvPr>
            <p:custDataLst>
              <p:tags r:id="rId6"/>
            </p:custDataLst>
          </p:nvPr>
        </p:nvSpPr>
        <p:spPr bwMode="gray">
          <a:xfrm>
            <a:off x="1843088" y="3832225"/>
            <a:ext cx="644525" cy="244475"/>
          </a:xfrm>
          <a:prstGeom prst="rect">
            <a:avLst/>
          </a:prstGeom>
          <a:solidFill>
            <a:srgbClr val="C0E6F4"/>
          </a:solidFill>
        </p:spPr>
        <p:txBody>
          <a:bodyPr vert="horz" wrap="none" lIns="41275" tIns="0" rIns="412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BC177E7-B555-48A6-9E69-02927D8DC95F}" type="datetime'1''''1''''''''''.5''''''''''''''''''''''''''''''''''''''%'">
              <a:rPr lang="ja-JP" altLang="en-US"/>
              <a:pPr marL="0" indent="0" algn="ctr">
                <a:spcBef>
                  <a:spcPct val="0"/>
                </a:spcBef>
                <a:buNone/>
              </a:pPr>
              <a:t>11.5%</a:t>
            </a:fld>
            <a:endParaRPr kumimoji="0" lang="ja-JP" altLang="en-US" dirty="0">
              <a:sym typeface="+mn-lt"/>
            </a:endParaRPr>
          </a:p>
        </p:txBody>
      </p:sp>
      <p:sp>
        <p:nvSpPr>
          <p:cNvPr id="13" name="Rectangle 12"/>
          <p:cNvSpPr/>
          <p:nvPr>
            <p:custDataLst>
              <p:tags r:id="rId7"/>
            </p:custDataLst>
          </p:nvPr>
        </p:nvSpPr>
        <p:spPr bwMode="gray">
          <a:xfrm>
            <a:off x="477247" y="5775325"/>
            <a:ext cx="285750" cy="214313"/>
          </a:xfrm>
          <a:prstGeom prst="rect">
            <a:avLst/>
          </a:prstGeom>
          <a:solidFill>
            <a:srgbClr val="1F497D"/>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4" name="Rectangle 13"/>
          <p:cNvSpPr/>
          <p:nvPr>
            <p:custDataLst>
              <p:tags r:id="rId8"/>
            </p:custDataLst>
          </p:nvPr>
        </p:nvSpPr>
        <p:spPr bwMode="gray">
          <a:xfrm>
            <a:off x="2060575" y="5775325"/>
            <a:ext cx="285750" cy="214313"/>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6" name="Rectangle 15"/>
          <p:cNvSpPr/>
          <p:nvPr>
            <p:custDataLst>
              <p:tags r:id="rId9"/>
            </p:custDataLst>
          </p:nvPr>
        </p:nvSpPr>
        <p:spPr bwMode="gray">
          <a:xfrm>
            <a:off x="3108325" y="5775325"/>
            <a:ext cx="285750" cy="214313"/>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7" name="テキスト プレースホルダ 9"/>
          <p:cNvSpPr>
            <a:spLocks noGrp="1"/>
          </p:cNvSpPr>
          <p:nvPr>
            <p:custDataLst>
              <p:tags r:id="rId10"/>
            </p:custDataLst>
          </p:nvPr>
        </p:nvSpPr>
        <p:spPr bwMode="auto">
          <a:xfrm>
            <a:off x="776287" y="5749788"/>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dirty="0">
                <a:sym typeface="+mn-lt"/>
              </a:rPr>
              <a:t>非感染性疾患</a:t>
            </a:r>
          </a:p>
        </p:txBody>
      </p:sp>
      <p:sp>
        <p:nvSpPr>
          <p:cNvPr id="29" name="テキスト プレースホルダ 9"/>
          <p:cNvSpPr>
            <a:spLocks noGrp="1"/>
          </p:cNvSpPr>
          <p:nvPr>
            <p:custDataLst>
              <p:tags r:id="rId11"/>
            </p:custDataLst>
          </p:nvPr>
        </p:nvSpPr>
        <p:spPr bwMode="auto">
          <a:xfrm>
            <a:off x="2397125"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39FE979-73A4-4740-8C00-C455C165FDCB}" type="datetime'''''''''''''''''感''''''''''''''''''''染症'''''''''''''''''">
              <a:rPr lang="ja-JP" altLang="en-US">
                <a:sym typeface="+mn-lt"/>
              </a:rPr>
              <a:pPr marL="0" indent="0">
                <a:spcBef>
                  <a:spcPct val="0"/>
                </a:spcBef>
                <a:buNone/>
              </a:pPr>
              <a:t>感染症</a:t>
            </a:fld>
            <a:endParaRPr kumimoji="0" lang="ja-JP" altLang="en-US" dirty="0">
              <a:sym typeface="+mn-lt"/>
            </a:endParaRPr>
          </a:p>
        </p:txBody>
      </p:sp>
      <p:sp>
        <p:nvSpPr>
          <p:cNvPr id="28" name="テキスト プレースホルダ 9"/>
          <p:cNvSpPr>
            <a:spLocks noGrp="1"/>
          </p:cNvSpPr>
          <p:nvPr>
            <p:custDataLst>
              <p:tags r:id="rId12"/>
            </p:custDataLst>
          </p:nvPr>
        </p:nvSpPr>
        <p:spPr bwMode="auto">
          <a:xfrm>
            <a:off x="3444875"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EB675B4-51C6-44D2-ADCF-5C199B3FCCBF}" type="datetime'''''''''''''''''''''''''''''''''''事''''''故''''''''''等'''''''">
              <a:rPr lang="ja-JP" altLang="en-US">
                <a:sym typeface="+mn-lt"/>
              </a:rPr>
              <a:pPr marL="0" indent="0">
                <a:spcBef>
                  <a:spcPct val="0"/>
                </a:spcBef>
                <a:buNone/>
              </a:pPr>
              <a:t>事故等</a:t>
            </a:fld>
            <a:endParaRPr kumimoji="0" lang="ja-JP" altLang="en-US" dirty="0">
              <a:sym typeface="+mn-lt"/>
            </a:endParaRPr>
          </a:p>
        </p:txBody>
      </p:sp>
      <p:graphicFrame>
        <p:nvGraphicFramePr>
          <p:cNvPr id="40" name="Chart 39">
            <a:extLst>
              <a:ext uri="{FF2B5EF4-FFF2-40B4-BE49-F238E27FC236}">
                <a16:creationId xmlns:a16="http://schemas.microsoft.com/office/drawing/2014/main" id="{599B5A54-54BE-47C3-9476-BE511A65F61C}"/>
              </a:ext>
            </a:extLst>
          </p:cNvPr>
          <p:cNvGraphicFramePr/>
          <p:nvPr>
            <p:custDataLst>
              <p:tags r:id="rId13"/>
            </p:custDataLst>
            <p:extLst>
              <p:ext uri="{D42A27DB-BD31-4B8C-83A1-F6EECF244321}">
                <p14:modId xmlns:p14="http://schemas.microsoft.com/office/powerpoint/2010/main" val="2629784628"/>
              </p:ext>
            </p:extLst>
          </p:nvPr>
        </p:nvGraphicFramePr>
        <p:xfrm>
          <a:off x="5318125" y="3081338"/>
          <a:ext cx="3784600" cy="2325687"/>
        </p:xfrm>
        <a:graphic>
          <a:graphicData uri="http://schemas.openxmlformats.org/drawingml/2006/chart">
            <c:chart xmlns:c="http://schemas.openxmlformats.org/drawingml/2006/chart" xmlns:r="http://schemas.openxmlformats.org/officeDocument/2006/relationships" r:id="rId27"/>
          </a:graphicData>
        </a:graphic>
      </p:graphicFrame>
      <p:sp>
        <p:nvSpPr>
          <p:cNvPr id="47" name="テキスト プレースホルダ 9"/>
          <p:cNvSpPr>
            <a:spLocks noGrp="1"/>
          </p:cNvSpPr>
          <p:nvPr>
            <p:custDataLst>
              <p:tags r:id="rId14"/>
            </p:custDataLst>
          </p:nvPr>
        </p:nvSpPr>
        <p:spPr bwMode="gray">
          <a:xfrm>
            <a:off x="6477000" y="3446463"/>
            <a:ext cx="520700" cy="244475"/>
          </a:xfrm>
          <a:prstGeom prst="rect">
            <a:avLst/>
          </a:prstGeom>
          <a:solidFill>
            <a:srgbClr val="80CCE8"/>
          </a:solidFill>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97401BD-065C-4BC2-8416-C1ADEF2E66FD}" type="datetime'''''''''''''''''''''''''''3''''''''''.''''''''''''8''%'''''">
              <a:rPr lang="en-US" altLang="en-US" smtClean="0">
                <a:effectLst/>
              </a:rPr>
              <a:pPr/>
              <a:t>3.8%</a:t>
            </a:fld>
            <a:endParaRPr kumimoji="0" lang="ja-JP" altLang="en-US" dirty="0">
              <a:sym typeface="+mn-lt"/>
            </a:endParaRPr>
          </a:p>
        </p:txBody>
      </p:sp>
      <p:sp>
        <p:nvSpPr>
          <p:cNvPr id="49" name="テキスト プレースホルダ 9"/>
          <p:cNvSpPr>
            <a:spLocks noGrp="1"/>
          </p:cNvSpPr>
          <p:nvPr>
            <p:custDataLst>
              <p:tags r:id="rId15"/>
            </p:custDataLst>
          </p:nvPr>
        </p:nvSpPr>
        <p:spPr bwMode="gray">
          <a:xfrm>
            <a:off x="6842125" y="3690938"/>
            <a:ext cx="520700" cy="244475"/>
          </a:xfrm>
          <a:prstGeom prst="rect">
            <a:avLst/>
          </a:prstGeom>
          <a:solidFill>
            <a:srgbClr val="C0E6F4"/>
          </a:solidFill>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BE5846-CBCB-4D41-8336-0E59C920925A}" type="datetime'''''''7''''''''''''.8''''''''''''%'''''''''''''''''''">
              <a:rPr lang="en-US" altLang="en-US" smtClean="0">
                <a:effectLst/>
              </a:rPr>
              <a:pPr/>
              <a:t>7.8%</a:t>
            </a:fld>
            <a:endParaRPr kumimoji="0" lang="ja-JP" altLang="en-US" dirty="0">
              <a:sym typeface="+mn-lt"/>
            </a:endParaRPr>
          </a:p>
        </p:txBody>
      </p:sp>
      <p:sp>
        <p:nvSpPr>
          <p:cNvPr id="50" name="Rectangle 49"/>
          <p:cNvSpPr/>
          <p:nvPr>
            <p:custDataLst>
              <p:tags r:id="rId16"/>
            </p:custDataLst>
          </p:nvPr>
        </p:nvSpPr>
        <p:spPr bwMode="gray">
          <a:xfrm>
            <a:off x="6983413" y="5775325"/>
            <a:ext cx="285750" cy="214313"/>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1" name="Rectangle 50"/>
          <p:cNvSpPr/>
          <p:nvPr>
            <p:custDataLst>
              <p:tags r:id="rId17"/>
            </p:custDataLst>
          </p:nvPr>
        </p:nvSpPr>
        <p:spPr bwMode="gray">
          <a:xfrm>
            <a:off x="5367429" y="5775325"/>
            <a:ext cx="285750" cy="214313"/>
          </a:xfrm>
          <a:prstGeom prst="rect">
            <a:avLst/>
          </a:prstGeom>
          <a:solidFill>
            <a:srgbClr val="1F497D"/>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2" name="Rectangle 51"/>
          <p:cNvSpPr/>
          <p:nvPr>
            <p:custDataLst>
              <p:tags r:id="rId18"/>
            </p:custDataLst>
          </p:nvPr>
        </p:nvSpPr>
        <p:spPr bwMode="gray">
          <a:xfrm>
            <a:off x="8031163" y="5775325"/>
            <a:ext cx="285750" cy="214313"/>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5" name="テキスト プレースホルダ 9"/>
          <p:cNvSpPr>
            <a:spLocks noGrp="1"/>
          </p:cNvSpPr>
          <p:nvPr>
            <p:custDataLst>
              <p:tags r:id="rId19"/>
            </p:custDataLst>
          </p:nvPr>
        </p:nvSpPr>
        <p:spPr bwMode="auto">
          <a:xfrm>
            <a:off x="7319963"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8902A2-B407-4CD9-9325-85C4D61BD01E}" type="datetime'''''''''''''''''''''''''''感''''''染''症'''''''">
              <a:rPr lang="ja-JP" altLang="en-US"/>
              <a:pPr marL="0" indent="0">
                <a:spcBef>
                  <a:spcPct val="0"/>
                </a:spcBef>
                <a:buNone/>
              </a:pPr>
              <a:t>感染症</a:t>
            </a:fld>
            <a:endParaRPr kumimoji="0" lang="ja-JP" altLang="en-US" dirty="0">
              <a:sym typeface="+mn-lt"/>
            </a:endParaRPr>
          </a:p>
        </p:txBody>
      </p:sp>
      <p:sp>
        <p:nvSpPr>
          <p:cNvPr id="53" name="テキスト プレースホルダ 9"/>
          <p:cNvSpPr>
            <a:spLocks noGrp="1"/>
          </p:cNvSpPr>
          <p:nvPr>
            <p:custDataLst>
              <p:tags r:id="rId20"/>
            </p:custDataLst>
          </p:nvPr>
        </p:nvSpPr>
        <p:spPr bwMode="auto">
          <a:xfrm>
            <a:off x="8367713"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1C6E186-92B4-4138-BB8F-17768231CA6A}" type="datetime'''''''''''''''''''''''''''''''''''''事''''''''''''故等'''''''">
              <a:rPr lang="ja-JP" altLang="en-US"/>
              <a:pPr marL="0" indent="0">
                <a:spcBef>
                  <a:spcPct val="0"/>
                </a:spcBef>
                <a:buNone/>
              </a:pPr>
              <a:t>事故等</a:t>
            </a:fld>
            <a:endParaRPr kumimoji="0" lang="ja-JP" altLang="en-US" dirty="0">
              <a:sym typeface="+mn-lt"/>
            </a:endParaRPr>
          </a:p>
        </p:txBody>
      </p:sp>
      <p:sp>
        <p:nvSpPr>
          <p:cNvPr id="38" name="テキスト ボックス 25"/>
          <p:cNvSpPr txBox="1"/>
          <p:nvPr/>
        </p:nvSpPr>
        <p:spPr>
          <a:xfrm>
            <a:off x="200472" y="1108212"/>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年において、ロシアでの死亡要因は、「非感染性疾患」の割合が最も高く、</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弱となる。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典型的な先進国の構造（非感染性疾患の割合が大きい）となっており、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年以降大分類で見た場合、構造に大きな変化はない。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テキスト ボックス 115">
            <a:extLst>
              <a:ext uri="{FF2B5EF4-FFF2-40B4-BE49-F238E27FC236}">
                <a16:creationId xmlns:a16="http://schemas.microsoft.com/office/drawing/2014/main" id="{770E8032-D143-490C-A3AC-E08A258DB454}"/>
              </a:ext>
            </a:extLst>
          </p:cNvPr>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テキスト プレースホルダ 9">
            <a:extLst>
              <a:ext uri="{FF2B5EF4-FFF2-40B4-BE49-F238E27FC236}">
                <a16:creationId xmlns:a16="http://schemas.microsoft.com/office/drawing/2014/main" id="{32E2EE01-2A4F-C0CB-D356-1E27BA27A940}"/>
              </a:ext>
            </a:extLst>
          </p:cNvPr>
          <p:cNvSpPr>
            <a:spLocks noGrp="1"/>
          </p:cNvSpPr>
          <p:nvPr>
            <p:custDataLst>
              <p:tags r:id="rId21"/>
            </p:custDataLst>
          </p:nvPr>
        </p:nvSpPr>
        <p:spPr bwMode="auto">
          <a:xfrm>
            <a:off x="5703979" y="5751996"/>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dirty="0">
                <a:sym typeface="+mn-lt"/>
              </a:rPr>
              <a:t>非感染性疾患</a:t>
            </a:r>
          </a:p>
        </p:txBody>
      </p:sp>
    </p:spTree>
    <p:extLst>
      <p:ext uri="{BB962C8B-B14F-4D97-AF65-F5344CB8AC3E}">
        <p14:creationId xmlns:p14="http://schemas.microsoft.com/office/powerpoint/2010/main" val="2342910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24784965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360" imgH="360" progId="TCLayout.ActiveDocument.1">
                  <p:embed/>
                </p:oleObj>
              </mc:Choice>
              <mc:Fallback>
                <p:oleObj name="think-cell Slide" r:id="rId6" imgW="360" imgH="360" progId="TCLayout.ActiveDocument.1">
                  <p:embed/>
                  <p:pic>
                    <p:nvPicPr>
                      <p:cNvPr id="4" name="Object 3"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just">
              <a:spcBef>
                <a:spcPct val="0"/>
              </a:spcBef>
              <a:spcAft>
                <a:spcPct val="0"/>
              </a:spcAft>
            </a:pPr>
            <a:endParaRPr kumimoji="1" lang="ja-JP" altLang="en-US" sz="1000" dirty="0">
              <a:sym typeface="+mn-lt"/>
            </a:endParaRPr>
          </a:p>
        </p:txBody>
      </p:sp>
      <p:graphicFrame>
        <p:nvGraphicFramePr>
          <p:cNvPr id="99" name="Chart 98">
            <a:extLst>
              <a:ext uri="{FF2B5EF4-FFF2-40B4-BE49-F238E27FC236}">
                <a16:creationId xmlns:a16="http://schemas.microsoft.com/office/drawing/2014/main" id="{DDC147E3-8CBB-4566-876D-80704A11452C}"/>
              </a:ext>
            </a:extLst>
          </p:cNvPr>
          <p:cNvGraphicFramePr/>
          <p:nvPr>
            <p:custDataLst>
              <p:tags r:id="rId3"/>
            </p:custDataLst>
            <p:extLst>
              <p:ext uri="{D42A27DB-BD31-4B8C-83A1-F6EECF244321}">
                <p14:modId xmlns:p14="http://schemas.microsoft.com/office/powerpoint/2010/main" val="2050495225"/>
              </p:ext>
            </p:extLst>
          </p:nvPr>
        </p:nvGraphicFramePr>
        <p:xfrm>
          <a:off x="71438" y="4589463"/>
          <a:ext cx="9872662" cy="151923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9" name="Chart 88">
            <a:extLst>
              <a:ext uri="{FF2B5EF4-FFF2-40B4-BE49-F238E27FC236}">
                <a16:creationId xmlns:a16="http://schemas.microsoft.com/office/drawing/2014/main" id="{8C93CC75-7A6C-4E0A-9238-FC0EB27FAB62}"/>
              </a:ext>
            </a:extLst>
          </p:cNvPr>
          <p:cNvGraphicFramePr/>
          <p:nvPr>
            <p:custDataLst>
              <p:tags r:id="rId4"/>
            </p:custDataLst>
            <p:extLst>
              <p:ext uri="{D42A27DB-BD31-4B8C-83A1-F6EECF244321}">
                <p14:modId xmlns:p14="http://schemas.microsoft.com/office/powerpoint/2010/main" val="1933226680"/>
              </p:ext>
            </p:extLst>
          </p:nvPr>
        </p:nvGraphicFramePr>
        <p:xfrm>
          <a:off x="298450" y="3232150"/>
          <a:ext cx="9417050" cy="1319213"/>
        </p:xfrm>
        <a:graphic>
          <a:graphicData uri="http://schemas.openxmlformats.org/drawingml/2006/chart">
            <c:chart xmlns:c="http://schemas.openxmlformats.org/drawingml/2006/chart" xmlns:r="http://schemas.openxmlformats.org/officeDocument/2006/relationships" r:id="rId9"/>
          </a:graphicData>
        </a:graphic>
      </p:graphicFrame>
      <p:sp>
        <p:nvSpPr>
          <p:cNvPr id="5" name="タイトル 4"/>
          <p:cNvSpPr>
            <a:spLocks noGrp="1"/>
          </p:cNvSpPr>
          <p:nvPr>
            <p:ph type="title"/>
          </p:nvPr>
        </p:nvSpPr>
        <p:spPr/>
        <p:txBody>
          <a:bodyPr vert="horz"/>
          <a:lstStyle/>
          <a:p>
            <a:r>
              <a:rPr lang="ja-JP" altLang="en-US" dirty="0"/>
              <a:t>ロシア／医療関連／医療・公衆衛生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疾病構造・死亡要因</a:t>
            </a:r>
            <a:r>
              <a:rPr lang="en-US" altLang="ja-JP" dirty="0"/>
              <a:t>【</a:t>
            </a:r>
            <a:r>
              <a:rPr lang="ja-JP" altLang="en-US" dirty="0"/>
              <a:t>中分類</a:t>
            </a:r>
            <a:r>
              <a:rPr lang="en-US" altLang="ja-JP" dirty="0"/>
              <a:t>】</a:t>
            </a:r>
          </a:p>
        </p:txBody>
      </p:sp>
      <p:grpSp>
        <p:nvGrpSpPr>
          <p:cNvPr id="75" name="グループ化 7"/>
          <p:cNvGrpSpPr/>
          <p:nvPr/>
        </p:nvGrpSpPr>
        <p:grpSpPr>
          <a:xfrm>
            <a:off x="218907" y="2301386"/>
            <a:ext cx="9414613" cy="288032"/>
            <a:chOff x="4803500" y="2113806"/>
            <a:chExt cx="2954133" cy="288032"/>
          </a:xfrm>
        </p:grpSpPr>
        <p:cxnSp>
          <p:nvCxnSpPr>
            <p:cNvPr id="76" name="直線コネクタ 7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死亡要因で見る疾病構造の変化（</a:t>
              </a:r>
              <a:r>
                <a:rPr lang="en-US" altLang="ja-JP" sz="1400" dirty="0">
                  <a:solidFill>
                    <a:srgbClr val="000000"/>
                  </a:solidFill>
                  <a:latin typeface="Arial Black" pitchFamily="34" charset="0"/>
                  <a:ea typeface="HGP創英角ｺﾞｼｯｸUB" pitchFamily="50" charset="-128"/>
                </a:rPr>
                <a:t>1990</a:t>
              </a:r>
              <a:r>
                <a:rPr lang="ja-JP" altLang="en-US" sz="1400" dirty="0">
                  <a:solidFill>
                    <a:srgbClr val="000000"/>
                  </a:solidFill>
                  <a:latin typeface="Arial Black" pitchFamily="34" charset="0"/>
                  <a:ea typeface="HGP創英角ｺﾞｼｯｸUB" pitchFamily="50" charset="-128"/>
                </a:rPr>
                <a:t>年⇒</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zh-TW" altLang="en-US" sz="1400" dirty="0">
                <a:solidFill>
                  <a:srgbClr val="000000"/>
                </a:solidFill>
                <a:latin typeface="Arial Black" pitchFamily="34" charset="0"/>
                <a:ea typeface="HGP創英角ｺﾞｼｯｸUB" pitchFamily="50" charset="-128"/>
              </a:endParaRPr>
            </a:p>
          </p:txBody>
        </p:sp>
      </p:grpSp>
      <p:sp>
        <p:nvSpPr>
          <p:cNvPr id="79" name="テキスト ボックス 78"/>
          <p:cNvSpPr txBox="1"/>
          <p:nvPr/>
        </p:nvSpPr>
        <p:spPr>
          <a:xfrm>
            <a:off x="6143972" y="3866048"/>
            <a:ext cx="28854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91" name="テキスト ボックス 90"/>
          <p:cNvSpPr txBox="1"/>
          <p:nvPr/>
        </p:nvSpPr>
        <p:spPr>
          <a:xfrm>
            <a:off x="2682315" y="3866048"/>
            <a:ext cx="48090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心血管疾患</a:t>
            </a:r>
          </a:p>
        </p:txBody>
      </p:sp>
      <p:sp>
        <p:nvSpPr>
          <p:cNvPr id="112" name="テキスト ボックス 111"/>
          <p:cNvSpPr txBox="1"/>
          <p:nvPr/>
        </p:nvSpPr>
        <p:spPr>
          <a:xfrm>
            <a:off x="8532704" y="3740711"/>
            <a:ext cx="349371"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呼吸器感染症・結核</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3" name="テキスト ボックス 112"/>
          <p:cNvSpPr txBox="1"/>
          <p:nvPr/>
        </p:nvSpPr>
        <p:spPr>
          <a:xfrm>
            <a:off x="9370963" y="4137156"/>
            <a:ext cx="38472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交通事故</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5" name="テキスト ボックス 114"/>
          <p:cNvSpPr txBox="1"/>
          <p:nvPr/>
        </p:nvSpPr>
        <p:spPr>
          <a:xfrm>
            <a:off x="9226872" y="3808340"/>
            <a:ext cx="289916"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ea typeface="ＭＳ Ｐゴシック" panose="020B0600070205080204" pitchFamily="50" charset="-128"/>
                <a:cs typeface="Arial" panose="020B0604020202020204" pitchFamily="34" charset="0"/>
              </a:rPr>
              <a:t>非意図的負傷</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6" name="テキスト ボックス 115"/>
          <p:cNvSpPr txBox="1"/>
          <p:nvPr/>
        </p:nvSpPr>
        <p:spPr>
          <a:xfrm>
            <a:off x="7659824" y="3808340"/>
            <a:ext cx="192360"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神経</a:t>
            </a:r>
            <a:endPar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8" name="左中かっこ 117"/>
          <p:cNvSpPr/>
          <p:nvPr/>
        </p:nvSpPr>
        <p:spPr>
          <a:xfrm rot="5400000">
            <a:off x="8126741" y="3314786"/>
            <a:ext cx="62199" cy="578661"/>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119" name="テキスト ボックス 118"/>
          <p:cNvSpPr txBox="1"/>
          <p:nvPr/>
        </p:nvSpPr>
        <p:spPr>
          <a:xfrm>
            <a:off x="56456" y="3823729"/>
            <a:ext cx="434082" cy="200055"/>
          </a:xfrm>
          <a:prstGeom prst="rect">
            <a:avLst/>
          </a:prstGeom>
          <a:noFill/>
        </p:spPr>
        <p:txBody>
          <a:bodyPr wrap="square" rtlCol="0">
            <a:spAutoFit/>
          </a:bodyPr>
          <a:lstStyle/>
          <a:p>
            <a:r>
              <a:rPr kumimoji="1" lang="en-US" altLang="ja-JP" sz="700" dirty="0">
                <a:latin typeface="+mj-lt"/>
                <a:ea typeface="ＭＳ Ｐゴシック" panose="020B0600070205080204" pitchFamily="50" charset="-128"/>
                <a:cs typeface="Arial" panose="020B0604020202020204" pitchFamily="34" charset="0"/>
              </a:rPr>
              <a:t>2019</a:t>
            </a:r>
            <a:endParaRPr kumimoji="1" lang="ja-JP" altLang="en-US" sz="700" dirty="0">
              <a:latin typeface="+mj-lt"/>
              <a:ea typeface="ＭＳ Ｐゴシック" panose="020B0600070205080204" pitchFamily="50" charset="-128"/>
              <a:cs typeface="Arial" panose="020B0604020202020204" pitchFamily="34" charset="0"/>
            </a:endParaRPr>
          </a:p>
        </p:txBody>
      </p:sp>
      <p:sp>
        <p:nvSpPr>
          <p:cNvPr id="120" name="テキスト ボックス 119"/>
          <p:cNvSpPr txBox="1"/>
          <p:nvPr/>
        </p:nvSpPr>
        <p:spPr>
          <a:xfrm>
            <a:off x="56456" y="5141466"/>
            <a:ext cx="648072" cy="200055"/>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1990</a:t>
            </a:r>
            <a:endParaRPr kumimoji="1" lang="ja-JP" altLang="en-US" sz="7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7" name="テキスト ボックス 176"/>
          <p:cNvSpPr txBox="1"/>
          <p:nvPr/>
        </p:nvSpPr>
        <p:spPr>
          <a:xfrm>
            <a:off x="7200070" y="3808340"/>
            <a:ext cx="28854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消化器</a:t>
            </a:r>
            <a:endPar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80" name="左中かっこ 179"/>
          <p:cNvSpPr/>
          <p:nvPr/>
        </p:nvSpPr>
        <p:spPr>
          <a:xfrm rot="5400000">
            <a:off x="8018848" y="4778563"/>
            <a:ext cx="45719" cy="346396"/>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96" name="テキスト ボックス 95"/>
          <p:cNvSpPr txBox="1"/>
          <p:nvPr/>
        </p:nvSpPr>
        <p:spPr>
          <a:xfrm>
            <a:off x="5457056" y="2725366"/>
            <a:ext cx="1967890" cy="707886"/>
          </a:xfrm>
          <a:prstGeom prst="rect">
            <a:avLst/>
          </a:prstGeom>
          <a:noFill/>
          <a:ln>
            <a:solidFill>
              <a:schemeClr val="tx1">
                <a:lumMod val="50000"/>
                <a:lumOff val="50000"/>
              </a:schemeClr>
            </a:solidFill>
          </a:ln>
        </p:spPr>
        <p:txBody>
          <a:bodyPr wrap="square" rtlCol="0">
            <a:sp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慢性呼吸器病／物質使用障／糖尿病・腎臓疾患／その他の非感染性疾患／皮膚及び皮下疾患／筋骨格系疾患／精神障害</a:t>
            </a:r>
          </a:p>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割合の大きい順</a:t>
            </a:r>
          </a:p>
        </p:txBody>
      </p:sp>
      <p:cxnSp>
        <p:nvCxnSpPr>
          <p:cNvPr id="97" name="直線コネクタ 96"/>
          <p:cNvCxnSpPr>
            <a:stCxn id="96" idx="2"/>
            <a:endCxn id="118" idx="1"/>
          </p:cNvCxnSpPr>
          <p:nvPr/>
        </p:nvCxnSpPr>
        <p:spPr>
          <a:xfrm>
            <a:off x="6441001" y="3433252"/>
            <a:ext cx="1716839" cy="13976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正方形/長方形 97"/>
          <p:cNvSpPr/>
          <p:nvPr/>
        </p:nvSpPr>
        <p:spPr>
          <a:xfrm>
            <a:off x="8941383" y="5072216"/>
            <a:ext cx="517641" cy="338554"/>
          </a:xfrm>
          <a:prstGeom prst="rect">
            <a:avLst/>
          </a:prstGeom>
        </p:spPr>
        <p:txBody>
          <a:bodyPr wrap="square">
            <a:spAutoFit/>
          </a:bodyPr>
          <a:lstStyle/>
          <a:p>
            <a:pPr algn="ctr"/>
            <a:r>
              <a:rPr lang="zh-TW" altLang="en-US" sz="800" dirty="0">
                <a:latin typeface="Arial" panose="020B0604020202020204" pitchFamily="34" charset="0"/>
                <a:ea typeface="ＭＳ Ｐゴシック" panose="020B0600070205080204" pitchFamily="50" charset="-128"/>
                <a:cs typeface="Arial" panose="020B0604020202020204" pitchFamily="34" charset="0"/>
              </a:rPr>
              <a:t>非意図的負傷</a:t>
            </a:r>
          </a:p>
        </p:txBody>
      </p:sp>
      <p:cxnSp>
        <p:nvCxnSpPr>
          <p:cNvPr id="101" name="直線コネクタ 100"/>
          <p:cNvCxnSpPr/>
          <p:nvPr/>
        </p:nvCxnSpPr>
        <p:spPr>
          <a:xfrm>
            <a:off x="9563323" y="3825521"/>
            <a:ext cx="0" cy="19647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テキスト ボックス 107"/>
          <p:cNvSpPr txBox="1"/>
          <p:nvPr/>
        </p:nvSpPr>
        <p:spPr>
          <a:xfrm>
            <a:off x="6109656" y="4210847"/>
            <a:ext cx="2048184" cy="584775"/>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物質使用障／その他の非感染性疾患／糖尿病・腎臓疾患／筋骨格系疾患／皮膚及び皮下疾患／精神障害／感覚器官の疾患</a:t>
            </a:r>
          </a:p>
          <a:p>
            <a:r>
              <a:rPr lang="en-US" altLang="ja-JP" dirty="0"/>
              <a:t>※</a:t>
            </a:r>
            <a:r>
              <a:rPr lang="ja-JP" altLang="en-US" dirty="0"/>
              <a:t>割合の大きい順</a:t>
            </a:r>
          </a:p>
        </p:txBody>
      </p:sp>
      <p:cxnSp>
        <p:nvCxnSpPr>
          <p:cNvPr id="109" name="直線コネクタ 108"/>
          <p:cNvCxnSpPr>
            <a:stCxn id="108" idx="2"/>
            <a:endCxn id="180" idx="1"/>
          </p:cNvCxnSpPr>
          <p:nvPr/>
        </p:nvCxnSpPr>
        <p:spPr>
          <a:xfrm>
            <a:off x="7133748" y="4795622"/>
            <a:ext cx="907960" cy="1332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テキスト ボックス 142"/>
          <p:cNvSpPr txBox="1"/>
          <p:nvPr/>
        </p:nvSpPr>
        <p:spPr>
          <a:xfrm flipH="1">
            <a:off x="8953344" y="3750632"/>
            <a:ext cx="223655"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ea typeface="ＭＳ Ｐゴシック" panose="020B0600070205080204" pitchFamily="50" charset="-128"/>
                <a:cs typeface="Arial" panose="020B0604020202020204" pitchFamily="34" charset="0"/>
              </a:defRPr>
            </a:lvl1pPr>
          </a:lstStyle>
          <a:p>
            <a:r>
              <a:rPr lang="zh-TW" altLang="en-US" dirty="0"/>
              <a:t>自傷、</a:t>
            </a:r>
            <a:br>
              <a:rPr lang="en-US" altLang="zh-TW" dirty="0"/>
            </a:br>
            <a:r>
              <a:rPr lang="zh-TW" altLang="en-US" dirty="0"/>
              <a:t>個人間</a:t>
            </a:r>
            <a:br>
              <a:rPr lang="en-US" altLang="zh-TW" dirty="0"/>
            </a:br>
            <a:r>
              <a:rPr lang="zh-TW" altLang="en-US" dirty="0"/>
              <a:t>暴力</a:t>
            </a:r>
          </a:p>
        </p:txBody>
      </p:sp>
      <p:sp>
        <p:nvSpPr>
          <p:cNvPr id="136" name="テキスト ボックス 135"/>
          <p:cNvSpPr txBox="1"/>
          <p:nvPr/>
        </p:nvSpPr>
        <p:spPr>
          <a:xfrm>
            <a:off x="205227" y="1107209"/>
            <a:ext cx="9600009" cy="74193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年にかけて、中分類で見ても大きな疾病構造の変化はない。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年には、非感染性疾患の「心血管疾患」と「新生物」が死亡要因の大部分を占めており、全体の約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感染症の中では、「呼吸器感染症・結核」が最も大きな割合を占めている。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7" name="グループ化 56"/>
          <p:cNvGrpSpPr/>
          <p:nvPr/>
        </p:nvGrpSpPr>
        <p:grpSpPr>
          <a:xfrm>
            <a:off x="351227" y="2673476"/>
            <a:ext cx="1192810" cy="619009"/>
            <a:chOff x="-1208955" y="745584"/>
            <a:chExt cx="1192810" cy="619009"/>
          </a:xfrm>
        </p:grpSpPr>
        <p:sp>
          <p:nvSpPr>
            <p:cNvPr id="58" name="正方形/長方形 57"/>
            <p:cNvSpPr/>
            <p:nvPr/>
          </p:nvSpPr>
          <p:spPr>
            <a:xfrm>
              <a:off x="-1208955" y="745584"/>
              <a:ext cx="1192810" cy="619009"/>
            </a:xfrm>
            <a:prstGeom prst="rect">
              <a:avLst/>
            </a:prstGeom>
            <a:noFill/>
            <a:ln>
              <a:solidFill>
                <a:schemeClr val="accent1"/>
              </a:solidFill>
            </a:ln>
          </p:spPr>
          <p:txBody>
            <a:bodyPr wrap="square" rIns="0" rtlCol="0" anchor="t" anchorCtr="0">
              <a:noAutofit/>
            </a:bodyPr>
            <a:lstStyle/>
            <a:p>
              <a:pPr marL="3175" algn="just">
                <a:lnSpc>
                  <a:spcPct val="114000"/>
                </a:lnSpc>
              </a:pP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凡例</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正方形/長方形 58"/>
            <p:cNvSpPr/>
            <p:nvPr/>
          </p:nvSpPr>
          <p:spPr>
            <a:xfrm>
              <a:off x="-1071586" y="916576"/>
              <a:ext cx="360040" cy="72008"/>
            </a:xfrm>
            <a:prstGeom prst="rect">
              <a:avLst/>
            </a:prstGeom>
            <a:solidFill>
              <a:srgbClr val="1F497D"/>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0" name="正方形/長方形 59"/>
            <p:cNvSpPr/>
            <p:nvPr/>
          </p:nvSpPr>
          <p:spPr>
            <a:xfrm>
              <a:off x="-1071586" y="1069697"/>
              <a:ext cx="360040" cy="72008"/>
            </a:xfrm>
            <a:prstGeom prst="rect">
              <a:avLst/>
            </a:prstGeom>
            <a:solidFill>
              <a:srgbClr val="C0E6F4"/>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1" name="正方形/長方形 60"/>
            <p:cNvSpPr/>
            <p:nvPr/>
          </p:nvSpPr>
          <p:spPr>
            <a:xfrm>
              <a:off x="-1071586" y="1222818"/>
              <a:ext cx="360040" cy="72008"/>
            </a:xfrm>
            <a:prstGeom prst="rect">
              <a:avLst/>
            </a:prstGeom>
            <a:solidFill>
              <a:srgbClr val="80CCE8"/>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2" name="テキスト ボックス 61"/>
            <p:cNvSpPr txBox="1"/>
            <p:nvPr/>
          </p:nvSpPr>
          <p:spPr>
            <a:xfrm>
              <a:off x="-784304" y="857819"/>
              <a:ext cx="768159"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：非感染性疾患</a:t>
              </a:r>
            </a:p>
          </p:txBody>
        </p:sp>
        <p:sp>
          <p:nvSpPr>
            <p:cNvPr id="63" name="テキスト ボックス 62"/>
            <p:cNvSpPr txBox="1"/>
            <p:nvPr/>
          </p:nvSpPr>
          <p:spPr>
            <a:xfrm>
              <a:off x="-777504" y="1011329"/>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：感染症</a:t>
              </a:r>
            </a:p>
          </p:txBody>
        </p:sp>
        <p:sp>
          <p:nvSpPr>
            <p:cNvPr id="64" name="テキスト ボックス 63"/>
            <p:cNvSpPr txBox="1"/>
            <p:nvPr/>
          </p:nvSpPr>
          <p:spPr>
            <a:xfrm>
              <a:off x="-777184" y="1164538"/>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：事故等</a:t>
              </a:r>
            </a:p>
          </p:txBody>
        </p:sp>
      </p:grpSp>
      <p:sp>
        <p:nvSpPr>
          <p:cNvPr id="67" name="左中かっこ 66"/>
          <p:cNvSpPr/>
          <p:nvPr/>
        </p:nvSpPr>
        <p:spPr>
          <a:xfrm rot="5400000">
            <a:off x="8731533" y="3507683"/>
            <a:ext cx="105318" cy="183544"/>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68" name="テキスト ボックス 67"/>
          <p:cNvSpPr txBox="1"/>
          <p:nvPr/>
        </p:nvSpPr>
        <p:spPr>
          <a:xfrm>
            <a:off x="7481506" y="2725366"/>
            <a:ext cx="2224022" cy="584775"/>
          </a:xfrm>
          <a:prstGeom prst="rect">
            <a:avLst/>
          </a:prstGeom>
          <a:noFill/>
          <a:ln>
            <a:solidFill>
              <a:schemeClr val="tx1">
                <a:lumMod val="50000"/>
                <a:lumOff val="50000"/>
              </a:schemeClr>
            </a:solidFill>
          </a:ln>
        </p:spPr>
        <p:txBody>
          <a:bodyPr wrap="square"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HIV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エイズ・性感染症／妊産婦・新生児の障害／その他の感染症／栄養失調／腸管感染症／顧みられない熱帯病とマラリア</a:t>
            </a:r>
          </a:p>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割合の大きい順</a:t>
            </a:r>
          </a:p>
        </p:txBody>
      </p:sp>
      <p:cxnSp>
        <p:nvCxnSpPr>
          <p:cNvPr id="69" name="直線コネクタ 68"/>
          <p:cNvCxnSpPr>
            <a:cxnSpLocks/>
            <a:stCxn id="68" idx="2"/>
            <a:endCxn id="67" idx="1"/>
          </p:cNvCxnSpPr>
          <p:nvPr/>
        </p:nvCxnSpPr>
        <p:spPr>
          <a:xfrm>
            <a:off x="8593517" y="3310141"/>
            <a:ext cx="190675" cy="23665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テキスト ボックス 73"/>
          <p:cNvSpPr txBox="1"/>
          <p:nvPr/>
        </p:nvSpPr>
        <p:spPr>
          <a:xfrm>
            <a:off x="2689231" y="5183785"/>
            <a:ext cx="48090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心血管疾患</a:t>
            </a:r>
          </a:p>
        </p:txBody>
      </p:sp>
      <p:sp>
        <p:nvSpPr>
          <p:cNvPr id="78" name="テキスト ボックス 77"/>
          <p:cNvSpPr txBox="1"/>
          <p:nvPr/>
        </p:nvSpPr>
        <p:spPr>
          <a:xfrm>
            <a:off x="6107191" y="5183785"/>
            <a:ext cx="28854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80" name="テキスト ボックス 79"/>
          <p:cNvSpPr txBox="1"/>
          <p:nvPr/>
        </p:nvSpPr>
        <p:spPr>
          <a:xfrm>
            <a:off x="6934901" y="5126077"/>
            <a:ext cx="250347"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神経疾患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1" name="テキスト ボックス 80"/>
          <p:cNvSpPr txBox="1"/>
          <p:nvPr/>
        </p:nvSpPr>
        <p:spPr>
          <a:xfrm>
            <a:off x="7599582" y="5068369"/>
            <a:ext cx="192937"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消化器</a:t>
            </a:r>
            <a:endPar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2" name="テキスト ボックス 81"/>
          <p:cNvSpPr txBox="1"/>
          <p:nvPr/>
        </p:nvSpPr>
        <p:spPr>
          <a:xfrm>
            <a:off x="7328643" y="5068369"/>
            <a:ext cx="192937"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慢性呼吸器病</a:t>
            </a:r>
          </a:p>
        </p:txBody>
      </p:sp>
      <p:sp>
        <p:nvSpPr>
          <p:cNvPr id="85" name="テキスト ボックス 84"/>
          <p:cNvSpPr txBox="1"/>
          <p:nvPr/>
        </p:nvSpPr>
        <p:spPr>
          <a:xfrm>
            <a:off x="8223479" y="5058147"/>
            <a:ext cx="370038"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呼吸器感染症・結核</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6" name="左中かっこ 85"/>
          <p:cNvSpPr/>
          <p:nvPr/>
        </p:nvSpPr>
        <p:spPr>
          <a:xfrm rot="16200000" flipV="1">
            <a:off x="8462315" y="5468788"/>
            <a:ext cx="105318" cy="183544"/>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88" name="テキスト ボックス 87"/>
          <p:cNvSpPr txBox="1"/>
          <p:nvPr/>
        </p:nvSpPr>
        <p:spPr>
          <a:xfrm>
            <a:off x="6143972" y="6086098"/>
            <a:ext cx="2259959" cy="584775"/>
          </a:xfrm>
          <a:prstGeom prst="rect">
            <a:avLst/>
          </a:prstGeom>
          <a:noFill/>
          <a:ln>
            <a:solidFill>
              <a:schemeClr val="tx1">
                <a:lumMod val="50000"/>
                <a:lumOff val="50000"/>
              </a:schemeClr>
            </a:solidFill>
          </a:ln>
        </p:spPr>
        <p:txBody>
          <a:bodyPr wrap="square" rtlCol="0">
            <a:sp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妊産婦・新生児の障害／その他の感染症／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HIV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エイズ・性感染症／腸管感染症／栄養失調／顧みられない熱帯病とマラリア</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割合の大きい順</a:t>
            </a:r>
          </a:p>
        </p:txBody>
      </p:sp>
      <p:cxnSp>
        <p:nvCxnSpPr>
          <p:cNvPr id="95" name="直線コネクタ 94"/>
          <p:cNvCxnSpPr>
            <a:cxnSpLocks/>
            <a:stCxn id="88" idx="0"/>
            <a:endCxn id="86" idx="1"/>
          </p:cNvCxnSpPr>
          <p:nvPr/>
        </p:nvCxnSpPr>
        <p:spPr>
          <a:xfrm flipV="1">
            <a:off x="7273952" y="5613219"/>
            <a:ext cx="1241022" cy="47287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テキスト ボックス 99"/>
          <p:cNvSpPr txBox="1"/>
          <p:nvPr/>
        </p:nvSpPr>
        <p:spPr>
          <a:xfrm>
            <a:off x="9415760" y="5183785"/>
            <a:ext cx="38472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交通事故</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02" name="テキスト ボックス 101"/>
          <p:cNvSpPr txBox="1"/>
          <p:nvPr/>
        </p:nvSpPr>
        <p:spPr>
          <a:xfrm flipH="1">
            <a:off x="8672011" y="5068369"/>
            <a:ext cx="223655"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ea typeface="ＭＳ Ｐゴシック" panose="020B0600070205080204" pitchFamily="50" charset="-128"/>
                <a:cs typeface="Arial" panose="020B0604020202020204" pitchFamily="34" charset="0"/>
              </a:defRPr>
            </a:lvl1pPr>
          </a:lstStyle>
          <a:p>
            <a:r>
              <a:rPr lang="zh-TW" altLang="en-US" dirty="0"/>
              <a:t>自傷、</a:t>
            </a:r>
            <a:br>
              <a:rPr lang="en-US" altLang="zh-TW" dirty="0"/>
            </a:br>
            <a:r>
              <a:rPr lang="zh-TW" altLang="en-US" dirty="0"/>
              <a:t>個人間</a:t>
            </a:r>
            <a:br>
              <a:rPr lang="en-US" altLang="zh-TW" dirty="0"/>
            </a:br>
            <a:r>
              <a:rPr lang="zh-TW" altLang="en-US" dirty="0"/>
              <a:t>暴力</a:t>
            </a:r>
          </a:p>
        </p:txBody>
      </p:sp>
      <p:sp>
        <p:nvSpPr>
          <p:cNvPr id="55" name="テキスト ボックス 115">
            <a:extLst>
              <a:ext uri="{FF2B5EF4-FFF2-40B4-BE49-F238E27FC236}">
                <a16:creationId xmlns:a16="http://schemas.microsoft.com/office/drawing/2014/main" id="{C8B42985-3B34-4953-9012-9D7A1FF12967}"/>
              </a:ext>
            </a:extLst>
          </p:cNvPr>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630055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C5BD9DD1-65FC-4CAF-9DB6-FFA0FEAB7495}"/>
              </a:ext>
            </a:extLst>
          </p:cNvPr>
          <p:cNvGraphicFramePr>
            <a:graphicFrameLocks noChangeAspect="1"/>
          </p:cNvGraphicFramePr>
          <p:nvPr>
            <p:custDataLst>
              <p:tags r:id="rId1"/>
            </p:custDataLst>
            <p:extLst>
              <p:ext uri="{D42A27DB-BD31-4B8C-83A1-F6EECF244321}">
                <p14:modId xmlns:p14="http://schemas.microsoft.com/office/powerpoint/2010/main" val="37500484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14" name="Object 13" hidden="1">
                        <a:extLst>
                          <a:ext uri="{FF2B5EF4-FFF2-40B4-BE49-F238E27FC236}">
                            <a16:creationId xmlns:a16="http://schemas.microsoft.com/office/drawing/2014/main" id="{C5BD9DD1-65FC-4CAF-9DB6-FFA0FEAB749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188550"/>
            <a:ext cx="9505055" cy="360050"/>
          </a:xfrm>
        </p:spPr>
        <p:txBody>
          <a:bodyPr vert="horz"/>
          <a:lstStyle/>
          <a:p>
            <a:r>
              <a:rPr lang="ja-JP" altLang="en-US" dirty="0"/>
              <a:t>ロシア／医療関連／医療・公衆衛生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疾病構造・死亡要因</a:t>
            </a:r>
            <a:r>
              <a:rPr lang="en-US" altLang="ja-JP" dirty="0"/>
              <a:t>【</a:t>
            </a:r>
            <a:r>
              <a:rPr lang="ja-JP" altLang="en-US" dirty="0"/>
              <a:t>小分類</a:t>
            </a:r>
            <a:r>
              <a:rPr lang="en-US" altLang="ja-JP" dirty="0"/>
              <a:t>】</a:t>
            </a:r>
            <a:endParaRPr lang="ja-JP" altLang="en-US" dirty="0"/>
          </a:p>
        </p:txBody>
      </p:sp>
      <p:sp>
        <p:nvSpPr>
          <p:cNvPr id="4" name="Rectangle 6"/>
          <p:cNvSpPr>
            <a:spLocks noChangeArrowheads="1"/>
          </p:cNvSpPr>
          <p:nvPr/>
        </p:nvSpPr>
        <p:spPr bwMode="auto">
          <a:xfrm>
            <a:off x="2705372" y="1838742"/>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新生物</a:t>
            </a:r>
            <a:endParaRPr lang="ja-JP" altLang="en-US" dirty="0">
              <a:solidFill>
                <a:srgbClr val="000000"/>
              </a:solidFill>
              <a:latin typeface="Arial Black" pitchFamily="34" charset="0"/>
              <a:ea typeface="HGP創英角ｺﾞｼｯｸUB" pitchFamily="50" charset="-128"/>
            </a:endParaRPr>
          </a:p>
        </p:txBody>
      </p:sp>
      <p:grpSp>
        <p:nvGrpSpPr>
          <p:cNvPr id="5" name="グループ化 7"/>
          <p:cNvGrpSpPr/>
          <p:nvPr/>
        </p:nvGrpSpPr>
        <p:grpSpPr>
          <a:xfrm>
            <a:off x="2211682" y="1577010"/>
            <a:ext cx="5616627" cy="288032"/>
            <a:chOff x="4803499" y="217002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499" y="217002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主要疾患の内訳</a:t>
              </a:r>
              <a:r>
                <a:rPr lang="en-US" altLang="zh-TW" dirty="0">
                  <a:solidFill>
                    <a:srgbClr val="000000"/>
                  </a:solidFill>
                  <a:latin typeface="Arial Black" pitchFamily="34" charset="0"/>
                  <a:ea typeface="HGP創英角ｺﾞｼｯｸUB" pitchFamily="50" charset="-128"/>
                </a:rPr>
                <a:t>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grpSp>
      <p:graphicFrame>
        <p:nvGraphicFramePr>
          <p:cNvPr id="8" name="表 7"/>
          <p:cNvGraphicFramePr>
            <a:graphicFrameLocks noGrp="1"/>
          </p:cNvGraphicFramePr>
          <p:nvPr>
            <p:extLst>
              <p:ext uri="{D42A27DB-BD31-4B8C-83A1-F6EECF244321}">
                <p14:modId xmlns:p14="http://schemas.microsoft.com/office/powerpoint/2010/main" val="2423931024"/>
              </p:ext>
            </p:extLst>
          </p:nvPr>
        </p:nvGraphicFramePr>
        <p:xfrm>
          <a:off x="2705372" y="2063097"/>
          <a:ext cx="2016224" cy="4629150"/>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baseline="3000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気管・気管支・肺癌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altLang="ja-JP" sz="900" b="1" i="0" u="none" strike="noStrike" dirty="0">
                          <a:solidFill>
                            <a:srgbClr val="000000"/>
                          </a:solidFill>
                          <a:effectLst/>
                          <a:latin typeface="+mj-lt"/>
                          <a:ea typeface="ＭＳ Ｐゴシック" panose="020B0600070205080204" pitchFamily="50" charset="-128"/>
                        </a:rPr>
                        <a:t>3.0%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結直腸・直腸癌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altLang="ja-JP" sz="900" b="1" i="0" u="none" strike="noStrike" dirty="0">
                          <a:solidFill>
                            <a:srgbClr val="000000"/>
                          </a:solidFill>
                          <a:effectLst/>
                          <a:latin typeface="+mj-lt"/>
                          <a:ea typeface="ＭＳ Ｐゴシック" panose="020B0600070205080204" pitchFamily="50" charset="-128"/>
                        </a:rPr>
                        <a:t>2.4%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胃癌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altLang="ja-JP" sz="900" b="1" i="0" u="none" strike="noStrike" dirty="0">
                          <a:solidFill>
                            <a:srgbClr val="000000"/>
                          </a:solidFill>
                          <a:effectLst/>
                          <a:latin typeface="+mj-lt"/>
                          <a:ea typeface="ＭＳ Ｐゴシック" panose="020B0600070205080204" pitchFamily="50" charset="-128"/>
                        </a:rPr>
                        <a:t>1.7%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乳癌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altLang="ja-JP" sz="900" b="1" i="0" u="none" strike="noStrike" dirty="0">
                          <a:solidFill>
                            <a:srgbClr val="000000"/>
                          </a:solidFill>
                          <a:effectLst/>
                          <a:latin typeface="+mj-lt"/>
                          <a:ea typeface="ＭＳ Ｐゴシック" panose="020B0600070205080204" pitchFamily="50" charset="-128"/>
                        </a:rPr>
                        <a:t>1.3%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膵癌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altLang="ja-JP" sz="900" b="1" i="0" u="none" strike="noStrike" dirty="0">
                          <a:solidFill>
                            <a:srgbClr val="000000"/>
                          </a:solidFill>
                          <a:effectLst/>
                          <a:latin typeface="+mj-lt"/>
                          <a:ea typeface="ＭＳ Ｐゴシック" panose="020B0600070205080204" pitchFamily="50" charset="-128"/>
                        </a:rPr>
                        <a:t>1.1%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前立腺癌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1" i="0" u="none" strike="noStrike" dirty="0">
                          <a:solidFill>
                            <a:srgbClr val="000000"/>
                          </a:solidFill>
                          <a:effectLst/>
                          <a:latin typeface="+mj-lt"/>
                          <a:ea typeface="ＭＳ Ｐゴシック" panose="020B0600070205080204" pitchFamily="50" charset="-128"/>
                        </a:rPr>
                        <a:t>0.7%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腎臓癌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1" i="0" u="none" strike="noStrike" dirty="0">
                          <a:solidFill>
                            <a:srgbClr val="000000"/>
                          </a:solidFill>
                          <a:effectLst/>
                          <a:latin typeface="+mj-lt"/>
                          <a:ea typeface="ＭＳ Ｐゴシック" panose="020B0600070205080204" pitchFamily="50" charset="-128"/>
                        </a:rPr>
                        <a:t>0.6%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卵巣癌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1" i="0" u="none" strike="noStrike" dirty="0">
                          <a:solidFill>
                            <a:srgbClr val="000000"/>
                          </a:solidFill>
                          <a:effectLst/>
                          <a:latin typeface="+mj-lt"/>
                          <a:ea typeface="ＭＳ Ｐゴシック" panose="020B0600070205080204" pitchFamily="50" charset="-128"/>
                        </a:rPr>
                        <a:t>0.5%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その他の悪性新生物</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1" i="0" u="none" strike="noStrike" dirty="0">
                          <a:solidFill>
                            <a:srgbClr val="000000"/>
                          </a:solidFill>
                          <a:effectLst/>
                          <a:latin typeface="+mj-lt"/>
                          <a:ea typeface="ＭＳ Ｐゴシック" panose="020B0600070205080204" pitchFamily="50" charset="-128"/>
                        </a:rPr>
                        <a:t>0.5%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食道癌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1" i="0" u="none" strike="noStrike" dirty="0">
                          <a:solidFill>
                            <a:srgbClr val="000000"/>
                          </a:solidFill>
                          <a:effectLst/>
                          <a:latin typeface="+mj-lt"/>
                          <a:ea typeface="ＭＳ Ｐゴシック" panose="020B0600070205080204" pitchFamily="50" charset="-128"/>
                        </a:rPr>
                        <a:t>0.4%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白血病</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1" i="0" u="none" strike="noStrike" dirty="0">
                          <a:solidFill>
                            <a:srgbClr val="000000"/>
                          </a:solidFill>
                          <a:effectLst/>
                          <a:latin typeface="+mj-lt"/>
                          <a:ea typeface="ＭＳ Ｐゴシック" panose="020B0600070205080204" pitchFamily="50" charset="-128"/>
                        </a:rPr>
                        <a:t>0.4%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膀胱癌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1" i="0" u="none" strike="noStrike" dirty="0">
                          <a:solidFill>
                            <a:srgbClr val="000000"/>
                          </a:solidFill>
                          <a:effectLst/>
                          <a:latin typeface="+mj-lt"/>
                          <a:ea typeface="ＭＳ Ｐゴシック" panose="020B0600070205080204" pitchFamily="50" charset="-128"/>
                        </a:rPr>
                        <a:t>0.4%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2"/>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脳・中枢神経系腫瘍</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1" i="0" u="none" strike="noStrike" dirty="0">
                          <a:solidFill>
                            <a:srgbClr val="000000"/>
                          </a:solidFill>
                          <a:effectLst/>
                          <a:latin typeface="+mj-lt"/>
                          <a:ea typeface="ＭＳ Ｐゴシック" panose="020B0600070205080204" pitchFamily="50" charset="-128"/>
                        </a:rPr>
                        <a:t>0.4%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3"/>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子宮頸癌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1" i="0" u="none" strike="noStrike" dirty="0">
                          <a:solidFill>
                            <a:srgbClr val="000000"/>
                          </a:solidFill>
                          <a:effectLst/>
                          <a:latin typeface="+mj-lt"/>
                          <a:ea typeface="ＭＳ Ｐゴシック" panose="020B0600070205080204" pitchFamily="50" charset="-128"/>
                        </a:rPr>
                        <a:t>0.4%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4"/>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肝癌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1" i="0" u="none" strike="noStrike" dirty="0">
                          <a:solidFill>
                            <a:srgbClr val="000000"/>
                          </a:solidFill>
                          <a:effectLst/>
                          <a:latin typeface="+mj-lt"/>
                          <a:ea typeface="ＭＳ Ｐゴシック" panose="020B0600070205080204" pitchFamily="50" charset="-128"/>
                        </a:rPr>
                        <a:t>0.4%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5"/>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子宮癌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1" i="0" u="none" strike="noStrike" dirty="0">
                          <a:solidFill>
                            <a:srgbClr val="000000"/>
                          </a:solidFill>
                          <a:effectLst/>
                          <a:latin typeface="+mj-lt"/>
                          <a:ea typeface="ＭＳ Ｐゴシック" panose="020B0600070205080204" pitchFamily="50" charset="-128"/>
                        </a:rPr>
                        <a:t>0.3%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6"/>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期口唇癌および口腔癌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1" i="0" u="none" strike="noStrike" dirty="0">
                          <a:solidFill>
                            <a:srgbClr val="000000"/>
                          </a:solidFill>
                          <a:effectLst/>
                          <a:latin typeface="+mj-lt"/>
                          <a:ea typeface="ＭＳ Ｐゴシック" panose="020B0600070205080204" pitchFamily="50" charset="-128"/>
                        </a:rPr>
                        <a:t>0.3%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7"/>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非ホジキンリンパ腫</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1" i="0" u="none" strike="noStrike" dirty="0">
                          <a:solidFill>
                            <a:srgbClr val="000000"/>
                          </a:solidFill>
                          <a:effectLst/>
                          <a:latin typeface="+mj-lt"/>
                          <a:ea typeface="ＭＳ Ｐゴシック" panose="020B0600070205080204" pitchFamily="50" charset="-128"/>
                        </a:rPr>
                        <a:t>0.3%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8"/>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喉頭癌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1" i="0" u="none" strike="noStrike" dirty="0">
                          <a:solidFill>
                            <a:srgbClr val="000000"/>
                          </a:solidFill>
                          <a:effectLst/>
                          <a:latin typeface="+mj-lt"/>
                          <a:ea typeface="ＭＳ Ｐゴシック" panose="020B0600070205080204" pitchFamily="50" charset="-128"/>
                        </a:rPr>
                        <a:t>0.2%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9"/>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黒色腫皮膚癌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1" i="0" u="none" strike="noStrike" dirty="0">
                          <a:solidFill>
                            <a:srgbClr val="000000"/>
                          </a:solidFill>
                          <a:effectLst/>
                          <a:latin typeface="+mj-lt"/>
                          <a:ea typeface="ＭＳ Ｐゴシック" panose="020B0600070205080204" pitchFamily="50" charset="-128"/>
                        </a:rPr>
                        <a:t>0.2%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0"/>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その他の咽頭癌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1" i="0" u="none" strike="noStrike" dirty="0">
                          <a:solidFill>
                            <a:srgbClr val="000000"/>
                          </a:solidFill>
                          <a:effectLst/>
                          <a:latin typeface="+mj-lt"/>
                          <a:ea typeface="ＭＳ Ｐゴシック" panose="020B0600070205080204" pitchFamily="50" charset="-128"/>
                        </a:rPr>
                        <a:t>0.2%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1"/>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胆嚢・胆管癌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1" i="0" u="none" strike="noStrike" dirty="0">
                          <a:solidFill>
                            <a:srgbClr val="000000"/>
                          </a:solidFill>
                          <a:effectLst/>
                          <a:latin typeface="+mj-lt"/>
                          <a:ea typeface="ＭＳ Ｐゴシック" panose="020B0600070205080204" pitchFamily="50" charset="-128"/>
                        </a:rPr>
                        <a:t>0.2%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2"/>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多発性骨髄腫</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1" i="0" u="none" strike="noStrike" dirty="0">
                          <a:solidFill>
                            <a:srgbClr val="000000"/>
                          </a:solidFill>
                          <a:effectLst/>
                          <a:latin typeface="+mj-lt"/>
                          <a:ea typeface="ＭＳ Ｐゴシック" panose="020B0600070205080204" pitchFamily="50" charset="-128"/>
                        </a:rPr>
                        <a:t>0.2%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3"/>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非黒色腫皮膚癌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1" i="0" u="none" strike="noStrike" dirty="0">
                          <a:solidFill>
                            <a:srgbClr val="000000"/>
                          </a:solidFill>
                          <a:effectLst/>
                          <a:latin typeface="+mj-lt"/>
                          <a:ea typeface="ＭＳ Ｐゴシック" panose="020B0600070205080204" pitchFamily="50" charset="-128"/>
                        </a:rPr>
                        <a:t>0.1%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4"/>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甲状腺癌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1" i="0" u="none" strike="noStrike" dirty="0">
                          <a:solidFill>
                            <a:srgbClr val="000000"/>
                          </a:solidFill>
                          <a:effectLst/>
                          <a:latin typeface="+mj-lt"/>
                          <a:ea typeface="ＭＳ Ｐゴシック" panose="020B0600070205080204" pitchFamily="50" charset="-128"/>
                        </a:rPr>
                        <a:t>0.1%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5"/>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ホジキンリンパ腫</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1" i="0" u="none" strike="noStrike" dirty="0">
                          <a:solidFill>
                            <a:srgbClr val="000000"/>
                          </a:solidFill>
                          <a:effectLst/>
                          <a:latin typeface="+mj-lt"/>
                          <a:ea typeface="ＭＳ Ｐゴシック" panose="020B0600070205080204" pitchFamily="50" charset="-128"/>
                        </a:rPr>
                        <a:t>0.0%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6"/>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その他の新生物</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1" i="0" u="none" strike="noStrike" dirty="0">
                          <a:solidFill>
                            <a:srgbClr val="000000"/>
                          </a:solidFill>
                          <a:effectLst/>
                          <a:latin typeface="+mj-lt"/>
                          <a:ea typeface="ＭＳ Ｐゴシック" panose="020B0600070205080204" pitchFamily="50" charset="-128"/>
                        </a:rPr>
                        <a:t>0.0%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7"/>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中皮腫</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1" i="0" u="none" strike="noStrike" dirty="0">
                          <a:solidFill>
                            <a:srgbClr val="000000"/>
                          </a:solidFill>
                          <a:effectLst/>
                          <a:latin typeface="+mj-lt"/>
                          <a:ea typeface="ＭＳ Ｐゴシック" panose="020B0600070205080204" pitchFamily="50" charset="-128"/>
                        </a:rPr>
                        <a:t>0.0%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8"/>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鼻咽頭癌</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1" i="0" u="none" strike="noStrike" dirty="0">
                          <a:solidFill>
                            <a:srgbClr val="000000"/>
                          </a:solidFill>
                          <a:effectLst/>
                          <a:latin typeface="+mj-lt"/>
                          <a:ea typeface="ＭＳ Ｐゴシック" panose="020B0600070205080204" pitchFamily="50" charset="-128"/>
                        </a:rPr>
                        <a:t>0.0%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9"/>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精巣腫瘍</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1" i="0" u="none" strike="noStrike" dirty="0">
                          <a:solidFill>
                            <a:srgbClr val="000000"/>
                          </a:solidFill>
                          <a:effectLst/>
                          <a:latin typeface="+mj-lt"/>
                          <a:ea typeface="ＭＳ Ｐゴシック" panose="020B0600070205080204" pitchFamily="50" charset="-128"/>
                        </a:rPr>
                        <a:t>0.0%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30"/>
                  </a:ext>
                </a:extLst>
              </a:tr>
            </a:tbl>
          </a:graphicData>
        </a:graphic>
      </p:graphicFrame>
      <p:sp>
        <p:nvSpPr>
          <p:cNvPr id="9" name="Rectangle 6"/>
          <p:cNvSpPr>
            <a:spLocks noChangeArrowheads="1"/>
          </p:cNvSpPr>
          <p:nvPr/>
        </p:nvSpPr>
        <p:spPr bwMode="auto">
          <a:xfrm>
            <a:off x="5297660" y="1822764"/>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心血管疾患</a:t>
            </a:r>
            <a:endParaRPr lang="ja-JP" altLang="en-US" dirty="0">
              <a:solidFill>
                <a:srgbClr val="000000"/>
              </a:solidFill>
              <a:latin typeface="Arial Black" pitchFamily="34" charset="0"/>
              <a:ea typeface="HGP創英角ｺﾞｼｯｸUB"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2409828091"/>
              </p:ext>
            </p:extLst>
          </p:nvPr>
        </p:nvGraphicFramePr>
        <p:xfrm>
          <a:off x="5297660" y="2047119"/>
          <a:ext cx="2016224" cy="184213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zh-CN"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虚血性心疾患</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altLang="ja-JP" sz="900" b="0" i="0" u="none" strike="noStrike">
                          <a:solidFill>
                            <a:srgbClr val="000000"/>
                          </a:solidFill>
                          <a:effectLst/>
                          <a:latin typeface="Arial" panose="020B0604020202020204" pitchFamily="34" charset="0"/>
                          <a:ea typeface="ＭＳ Ｐゴシック" panose="020B0600070205080204" pitchFamily="50" charset="-128"/>
                        </a:rPr>
                        <a:t>31.5%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脳血管疾患</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altLang="ja-JP" sz="900" b="0" i="0" u="none" strike="noStrike">
                          <a:solidFill>
                            <a:srgbClr val="000000"/>
                          </a:solidFill>
                          <a:effectLst/>
                          <a:latin typeface="Arial" panose="020B0604020202020204" pitchFamily="34" charset="0"/>
                          <a:ea typeface="ＭＳ Ｐゴシック" panose="020B0600070205080204" pitchFamily="50" charset="-128"/>
                        </a:rPr>
                        <a:t>18.3%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心筋症・心筋炎</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altLang="ja-JP" sz="900" b="0" i="0" u="none" strike="noStrike">
                          <a:solidFill>
                            <a:srgbClr val="000000"/>
                          </a:solidFill>
                          <a:effectLst/>
                          <a:latin typeface="Arial" panose="020B0604020202020204" pitchFamily="34" charset="0"/>
                          <a:ea typeface="ＭＳ Ｐゴシック" panose="020B0600070205080204" pitchFamily="50" charset="-128"/>
                        </a:rPr>
                        <a:t>3.0%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高血圧性心疾患</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altLang="ja-JP" sz="900" b="0" i="0" u="none" strike="noStrike">
                          <a:solidFill>
                            <a:srgbClr val="000000"/>
                          </a:solidFill>
                          <a:effectLst/>
                          <a:latin typeface="Arial" panose="020B0604020202020204" pitchFamily="34" charset="0"/>
                          <a:ea typeface="ＭＳ Ｐゴシック" panose="020B0600070205080204" pitchFamily="50" charset="-128"/>
                        </a:rPr>
                        <a:t>1.0%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心房細動・心房粗動</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altLang="ja-JP" sz="900" b="0" i="0" u="none" strike="noStrike">
                          <a:solidFill>
                            <a:srgbClr val="000000"/>
                          </a:solidFill>
                          <a:effectLst/>
                          <a:latin typeface="Arial" panose="020B0604020202020204" pitchFamily="34" charset="0"/>
                          <a:ea typeface="ＭＳ Ｐゴシック" panose="020B0600070205080204" pitchFamily="50" charset="-128"/>
                        </a:rPr>
                        <a:t>0.6%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大動脈瘤</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a:solidFill>
                            <a:srgbClr val="000000"/>
                          </a:solidFill>
                          <a:effectLst/>
                          <a:latin typeface="Arial" panose="020B0604020202020204" pitchFamily="34" charset="0"/>
                          <a:ea typeface="ＭＳ Ｐゴシック" panose="020B0600070205080204" pitchFamily="50" charset="-128"/>
                        </a:rPr>
                        <a:t>0.5%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抹消血管疾患</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a:solidFill>
                            <a:srgbClr val="000000"/>
                          </a:solidFill>
                          <a:effectLst/>
                          <a:latin typeface="Arial" panose="020B0604020202020204" pitchFamily="34" charset="0"/>
                          <a:ea typeface="ＭＳ Ｐゴシック" panose="020B0600070205080204" pitchFamily="50" charset="-128"/>
                        </a:rPr>
                        <a:t>0.5%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その他の心血管疾患</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a:solidFill>
                            <a:srgbClr val="000000"/>
                          </a:solidFill>
                          <a:effectLst/>
                          <a:latin typeface="Arial" panose="020B0604020202020204" pitchFamily="34" charset="0"/>
                          <a:ea typeface="ＭＳ Ｐゴシック" panose="020B0600070205080204" pitchFamily="50" charset="-128"/>
                        </a:rPr>
                        <a:t>0.5%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リウマチ性心疾患</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a:solidFill>
                            <a:srgbClr val="000000"/>
                          </a:solidFill>
                          <a:effectLst/>
                          <a:latin typeface="Arial" panose="020B0604020202020204" pitchFamily="34" charset="0"/>
                          <a:ea typeface="ＭＳ Ｐゴシック" panose="020B0600070205080204" pitchFamily="50" charset="-128"/>
                        </a:rPr>
                        <a:t>0.2%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非リウマチ性弁膜症</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a:solidFill>
                            <a:srgbClr val="000000"/>
                          </a:solidFill>
                          <a:effectLst/>
                          <a:latin typeface="Arial" panose="020B0604020202020204" pitchFamily="34" charset="0"/>
                          <a:ea typeface="ＭＳ Ｐゴシック" panose="020B0600070205080204" pitchFamily="50" charset="-128"/>
                        </a:rPr>
                        <a:t>0.1%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心内膜炎</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rPr>
                        <a:t>0.1%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bl>
          </a:graphicData>
        </a:graphic>
      </p:graphicFrame>
      <p:sp>
        <p:nvSpPr>
          <p:cNvPr id="11" name="Rectangle 6"/>
          <p:cNvSpPr>
            <a:spLocks noChangeArrowheads="1"/>
          </p:cNvSpPr>
          <p:nvPr/>
        </p:nvSpPr>
        <p:spPr bwMode="auto">
          <a:xfrm>
            <a:off x="5230661" y="4411234"/>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糖尿病・腎臓疾患</a:t>
            </a:r>
          </a:p>
        </p:txBody>
      </p:sp>
      <p:graphicFrame>
        <p:nvGraphicFramePr>
          <p:cNvPr id="12" name="表 11"/>
          <p:cNvGraphicFramePr>
            <a:graphicFrameLocks noGrp="1"/>
          </p:cNvGraphicFramePr>
          <p:nvPr>
            <p:extLst>
              <p:ext uri="{D42A27DB-BD31-4B8C-83A1-F6EECF244321}">
                <p14:modId xmlns:p14="http://schemas.microsoft.com/office/powerpoint/2010/main" val="2459492943"/>
              </p:ext>
            </p:extLst>
          </p:nvPr>
        </p:nvGraphicFramePr>
        <p:xfrm>
          <a:off x="5230661" y="4635589"/>
          <a:ext cx="2016224" cy="66865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糖尿病</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mj-lt"/>
                          <a:ea typeface="ＭＳ Ｐゴシック" panose="020B0600070205080204" pitchFamily="50" charset="-128"/>
                        </a:rPr>
                        <a:t>1.05%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慢性腎臓病</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mj-lt"/>
                          <a:ea typeface="ＭＳ Ｐゴシック" panose="020B0600070205080204" pitchFamily="50" charset="-128"/>
                        </a:rPr>
                        <a:t>0.65%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急性糸球体腎炎</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mj-lt"/>
                          <a:ea typeface="ＭＳ Ｐゴシック" panose="020B0600070205080204" pitchFamily="50" charset="-128"/>
                        </a:rPr>
                        <a:t>0.01%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13" name="テキスト ボックス 12"/>
          <p:cNvSpPr txBox="1"/>
          <p:nvPr/>
        </p:nvSpPr>
        <p:spPr>
          <a:xfrm>
            <a:off x="5019996" y="6340749"/>
            <a:ext cx="4453777" cy="230832"/>
          </a:xfrm>
          <a:prstGeom prst="rect">
            <a:avLst/>
          </a:prstGeom>
          <a:noFill/>
        </p:spPr>
        <p:txBody>
          <a:bodyPr wrap="square" rtlCol="0">
            <a:spAutoFit/>
          </a:bodyPr>
          <a:lstStyle/>
          <a:p>
            <a:pPr marL="90488" indent="-90488"/>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割合は、全体の死亡要因を分母にしたもので、各特定疾患内における割合ではない。</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124106"/>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主要疾患の内訳としては、心血管疾患の「</a:t>
            </a:r>
            <a:r>
              <a:rPr lang="zh-CN" altLang="en-US" sz="1400" dirty="0">
                <a:latin typeface="Arial" panose="020B0604020202020204" pitchFamily="34" charset="0"/>
                <a:ea typeface="ＭＳ Ｐゴシック" panose="020B0600070205080204" pitchFamily="50" charset="-128"/>
                <a:cs typeface="Arial" panose="020B0604020202020204" pitchFamily="34" charset="0"/>
              </a:rPr>
              <a:t>虚血性心疾患</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」が最も多く、全体の死亡要因の約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を占めている。また同じく心血管疾患の「脳血管疾患」も約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を占めており、上記</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つの</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疾患で全体の死亡要因の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弱を占めている。</a:t>
            </a:r>
            <a:endParaRPr lang="zh-TW"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テキスト ボックス 115">
            <a:extLst>
              <a:ext uri="{FF2B5EF4-FFF2-40B4-BE49-F238E27FC236}">
                <a16:creationId xmlns:a16="http://schemas.microsoft.com/office/drawing/2014/main" id="{C3399661-9FB7-4818-BF09-416914ADBE9E}"/>
              </a:ext>
            </a:extLst>
          </p:cNvPr>
          <p:cNvSpPr txBox="1"/>
          <p:nvPr/>
        </p:nvSpPr>
        <p:spPr>
          <a:xfrm>
            <a:off x="200472" y="6730351"/>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194781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1"/>
            </p:custDataLst>
            <p:extLst>
              <p:ext uri="{D42A27DB-BD31-4B8C-83A1-F6EECF244321}">
                <p14:modId xmlns:p14="http://schemas.microsoft.com/office/powerpoint/2010/main" val="42392580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3" imgW="360" imgH="360" progId="TCLayout.ActiveDocument.1">
                  <p:embed/>
                </p:oleObj>
              </mc:Choice>
              <mc:Fallback>
                <p:oleObj name="think-cell Slide" r:id="rId23" imgW="360" imgH="360" progId="TCLayout.ActiveDocument.1">
                  <p:embed/>
                  <p:pic>
                    <p:nvPicPr>
                      <p:cNvPr id="14" name="Object 13" hidden="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p:txBody>
          <a:bodyPr vert="horz"/>
          <a:lstStyle/>
          <a:p>
            <a:r>
              <a:rPr lang="ja-JP" altLang="en-US" dirty="0"/>
              <a:t>ロシア／医療関連／医療・公衆衛生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医療機関区分と施設数・病床数の推移</a:t>
            </a:r>
            <a:endParaRPr lang="en-US" altLang="ja-JP" dirty="0"/>
          </a:p>
        </p:txBody>
      </p:sp>
      <p:grpSp>
        <p:nvGrpSpPr>
          <p:cNvPr id="4" name="グループ化 7"/>
          <p:cNvGrpSpPr/>
          <p:nvPr/>
        </p:nvGrpSpPr>
        <p:grpSpPr>
          <a:xfrm>
            <a:off x="200471" y="1772816"/>
            <a:ext cx="4536507" cy="288032"/>
            <a:chOff x="4803500" y="2113806"/>
            <a:chExt cx="2954133" cy="288032"/>
          </a:xfrm>
        </p:grpSpPr>
        <p:cxnSp>
          <p:nvCxnSpPr>
            <p:cNvPr id="5" name="直線コネクタ 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病院数の推移</a:t>
              </a:r>
            </a:p>
          </p:txBody>
        </p:sp>
      </p:grpSp>
      <p:grpSp>
        <p:nvGrpSpPr>
          <p:cNvPr id="7" name="グループ化 7"/>
          <p:cNvGrpSpPr/>
          <p:nvPr/>
        </p:nvGrpSpPr>
        <p:grpSpPr>
          <a:xfrm>
            <a:off x="5169024" y="1772816"/>
            <a:ext cx="4536507" cy="288032"/>
            <a:chOff x="4803500" y="2113806"/>
            <a:chExt cx="2954133" cy="288032"/>
          </a:xfrm>
        </p:grpSpPr>
        <p:cxnSp>
          <p:nvCxnSpPr>
            <p:cNvPr id="8" name="直線コネクタ 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病床数</a:t>
              </a:r>
              <a:endParaRPr lang="zh-TW" altLang="en-US" sz="1400" dirty="0">
                <a:solidFill>
                  <a:srgbClr val="000000"/>
                </a:solidFill>
                <a:latin typeface="Arial Black" pitchFamily="34" charset="0"/>
                <a:ea typeface="HGP創英角ｺﾞｼｯｸUB" pitchFamily="50" charset="-128"/>
              </a:endParaRPr>
            </a:p>
          </p:txBody>
        </p:sp>
      </p:grpSp>
      <p:sp>
        <p:nvSpPr>
          <p:cNvPr id="20" name="テキスト ボックス 19"/>
          <p:cNvSpPr txBox="1"/>
          <p:nvPr/>
        </p:nvSpPr>
        <p:spPr>
          <a:xfrm>
            <a:off x="5169024" y="2060848"/>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1" name="テキスト ボックス 20"/>
          <p:cNvSpPr txBox="1"/>
          <p:nvPr/>
        </p:nvSpPr>
        <p:spPr>
          <a:xfrm>
            <a:off x="9201472" y="2060848"/>
            <a:ext cx="504056" cy="144016"/>
          </a:xfrm>
          <a:prstGeom prst="rect">
            <a:avLst/>
          </a:prstGeom>
          <a:noFill/>
        </p:spPr>
        <p:txBody>
          <a:bodyPr wrap="square" lIns="0" tIns="0" rIns="0" bIns="0" rtlCol="0" anchor="ctr" anchorCtr="0">
            <a:noAutofit/>
          </a:bodyPr>
          <a:lstStyle/>
          <a:p>
            <a:pPr algn="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4" name="テキスト ボックス 17"/>
          <p:cNvSpPr txBox="1"/>
          <p:nvPr/>
        </p:nvSpPr>
        <p:spPr>
          <a:xfrm>
            <a:off x="195479" y="6527861"/>
            <a:ext cx="712879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ロシア連保国家統計局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RosInfoStat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(https://rosinfostat.ru/)</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73" name="Chart 172">
            <a:extLst>
              <a:ext uri="{FF2B5EF4-FFF2-40B4-BE49-F238E27FC236}">
                <a16:creationId xmlns:a16="http://schemas.microsoft.com/office/drawing/2014/main" id="{AE297E3B-43C7-4F4E-9B13-C6A8C7362B63}"/>
              </a:ext>
            </a:extLst>
          </p:cNvPr>
          <p:cNvGraphicFramePr/>
          <p:nvPr>
            <p:custDataLst>
              <p:tags r:id="rId3"/>
            </p:custDataLst>
            <p:extLst>
              <p:ext uri="{D42A27DB-BD31-4B8C-83A1-F6EECF244321}">
                <p14:modId xmlns:p14="http://schemas.microsoft.com/office/powerpoint/2010/main" val="2729570952"/>
              </p:ext>
            </p:extLst>
          </p:nvPr>
        </p:nvGraphicFramePr>
        <p:xfrm>
          <a:off x="4894263" y="2163763"/>
          <a:ext cx="4883150" cy="3640137"/>
        </p:xfrm>
        <a:graphic>
          <a:graphicData uri="http://schemas.openxmlformats.org/drawingml/2006/chart">
            <c:chart xmlns:c="http://schemas.openxmlformats.org/drawingml/2006/chart" xmlns:r="http://schemas.openxmlformats.org/officeDocument/2006/relationships" r:id="rId25"/>
          </a:graphicData>
        </a:graphic>
      </p:graphicFrame>
      <p:sp>
        <p:nvSpPr>
          <p:cNvPr id="161" name="テキスト プレースホルダ 9"/>
          <p:cNvSpPr>
            <a:spLocks noGrp="1"/>
          </p:cNvSpPr>
          <p:nvPr>
            <p:custDataLst>
              <p:tags r:id="rId4"/>
            </p:custDataLst>
          </p:nvPr>
        </p:nvSpPr>
        <p:spPr bwMode="auto">
          <a:xfrm>
            <a:off x="8404225"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3B2B770-D97E-4EFE-BB64-8BA299264E0E}" type="datetime'''''''''''''''''''''''''1''''''''''''''''''''''''''''''8'''">
              <a:rPr lang="ja-JP" altLang="en-US" sz="1000" smtClean="0"/>
              <a:pPr marL="0" indent="0" algn="ctr">
                <a:spcBef>
                  <a:spcPct val="0"/>
                </a:spcBef>
                <a:buNone/>
              </a:pPr>
              <a:t>18</a:t>
            </a:fld>
            <a:endParaRPr kumimoji="0" lang="ja-JP" altLang="en-US" sz="1000" dirty="0">
              <a:sym typeface="+mn-lt"/>
            </a:endParaRPr>
          </a:p>
        </p:txBody>
      </p:sp>
      <p:sp>
        <p:nvSpPr>
          <p:cNvPr id="26" name="テキスト プレースホルダ 9"/>
          <p:cNvSpPr>
            <a:spLocks noGrp="1"/>
          </p:cNvSpPr>
          <p:nvPr>
            <p:custDataLst>
              <p:tags r:id="rId5"/>
            </p:custDataLst>
          </p:nvPr>
        </p:nvSpPr>
        <p:spPr bwMode="auto">
          <a:xfrm>
            <a:off x="5908675"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01E6EA1-8C76-4578-94F6-AC26D219CFA5}" type="datetime'''''''''''''''''''''''''''1''''''''''''''4'''''''">
              <a:rPr lang="ja-JP" altLang="en-US" sz="1000"/>
              <a:pPr marL="0" indent="0" algn="ctr">
                <a:spcBef>
                  <a:spcPct val="0"/>
                </a:spcBef>
                <a:buNone/>
              </a:pPr>
              <a:t>14</a:t>
            </a:fld>
            <a:endParaRPr kumimoji="0" lang="ja-JP" altLang="en-US" sz="1000" dirty="0">
              <a:sym typeface="+mn-lt"/>
            </a:endParaRPr>
          </a:p>
        </p:txBody>
      </p:sp>
      <p:sp>
        <p:nvSpPr>
          <p:cNvPr id="31" name="テキスト プレースホルダ 9"/>
          <p:cNvSpPr>
            <a:spLocks noGrp="1"/>
          </p:cNvSpPr>
          <p:nvPr>
            <p:custDataLst>
              <p:tags r:id="rId6"/>
            </p:custDataLst>
          </p:nvPr>
        </p:nvSpPr>
        <p:spPr bwMode="auto">
          <a:xfrm>
            <a:off x="6532563"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E9A2CAB-686F-49C2-B3D6-6E66F6FBCFCA}" type="datetime'''''''1''''''''''''''''''5'''''''''''''''''''''">
              <a:rPr lang="ja-JP" altLang="en-US" sz="1000"/>
              <a:pPr marL="0" indent="0" algn="ctr">
                <a:spcBef>
                  <a:spcPct val="0"/>
                </a:spcBef>
                <a:buNone/>
              </a:pPr>
              <a:t>15</a:t>
            </a:fld>
            <a:endParaRPr kumimoji="0" lang="ja-JP" altLang="en-US" sz="1000" dirty="0">
              <a:sym typeface="+mn-lt"/>
            </a:endParaRPr>
          </a:p>
        </p:txBody>
      </p:sp>
      <p:sp>
        <p:nvSpPr>
          <p:cNvPr id="27" name="テキスト プレースホルダ 9"/>
          <p:cNvSpPr>
            <a:spLocks noGrp="1"/>
          </p:cNvSpPr>
          <p:nvPr>
            <p:custDataLst>
              <p:tags r:id="rId7"/>
            </p:custDataLst>
          </p:nvPr>
        </p:nvSpPr>
        <p:spPr bwMode="auto">
          <a:xfrm>
            <a:off x="7156450"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BEA080B-0221-4D26-A46B-0A2059FD1203}" type="datetime'''''''''''''''''1''''''''''''6'''''''''''''''">
              <a:rPr lang="ja-JP" altLang="en-US" sz="1000"/>
              <a:pPr marL="0" indent="0" algn="ctr">
                <a:spcBef>
                  <a:spcPct val="0"/>
                </a:spcBef>
                <a:buNone/>
              </a:pPr>
              <a:t>16</a:t>
            </a:fld>
            <a:endParaRPr kumimoji="0" lang="ja-JP" altLang="en-US" sz="1000" dirty="0">
              <a:sym typeface="+mn-lt"/>
            </a:endParaRPr>
          </a:p>
        </p:txBody>
      </p:sp>
      <p:sp>
        <p:nvSpPr>
          <p:cNvPr id="28" name="テキスト プレースホルダ 9"/>
          <p:cNvSpPr>
            <a:spLocks noGrp="1"/>
          </p:cNvSpPr>
          <p:nvPr>
            <p:custDataLst>
              <p:tags r:id="rId8"/>
            </p:custDataLst>
          </p:nvPr>
        </p:nvSpPr>
        <p:spPr bwMode="auto">
          <a:xfrm>
            <a:off x="7780338"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B90D68-00A9-47FF-9433-037DA41C801F}" type="datetime'''''''''''1''''''''7'''''''''''''''''''''''''''''''''''''">
              <a:rPr lang="ja-JP" altLang="en-US" sz="1000"/>
              <a:pPr marL="0" indent="0" algn="ctr">
                <a:spcBef>
                  <a:spcPct val="0"/>
                </a:spcBef>
                <a:buNone/>
              </a:pPr>
              <a:t>17</a:t>
            </a:fld>
            <a:endParaRPr kumimoji="0" lang="ja-JP" altLang="en-US" sz="1000" dirty="0">
              <a:sym typeface="+mn-lt"/>
            </a:endParaRPr>
          </a:p>
        </p:txBody>
      </p:sp>
      <p:sp>
        <p:nvSpPr>
          <p:cNvPr id="54" name="テキスト プレースホルダ 9"/>
          <p:cNvSpPr>
            <a:spLocks noGrp="1"/>
          </p:cNvSpPr>
          <p:nvPr>
            <p:custDataLst>
              <p:tags r:id="rId9"/>
            </p:custDataLst>
          </p:nvPr>
        </p:nvSpPr>
        <p:spPr bwMode="auto">
          <a:xfrm>
            <a:off x="9028113"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6C5777D-194A-4DC0-A07F-0B7FA3AB23CE}" type="datetime'''''''''''''1''''''''''''''''''''''''''''''''''9'''''">
              <a:rPr lang="en-US" altLang="en-US" sz="1000" smtClean="0"/>
              <a:pPr marL="0" indent="0" algn="ctr">
                <a:spcBef>
                  <a:spcPct val="0"/>
                </a:spcBef>
                <a:buNone/>
              </a:pPr>
              <a:t>19</a:t>
            </a:fld>
            <a:endParaRPr kumimoji="0" lang="ja-JP" altLang="en-US" sz="1000" dirty="0">
              <a:sym typeface="+mn-lt"/>
            </a:endParaRPr>
          </a:p>
        </p:txBody>
      </p:sp>
      <p:sp>
        <p:nvSpPr>
          <p:cNvPr id="32" name="Rectangle 31"/>
          <p:cNvSpPr/>
          <p:nvPr>
            <p:custDataLst>
              <p:tags r:id="rId10"/>
            </p:custDataLst>
          </p:nvPr>
        </p:nvSpPr>
        <p:spPr bwMode="gray">
          <a:xfrm>
            <a:off x="6489700" y="6005513"/>
            <a:ext cx="179388" cy="133350"/>
          </a:xfrm>
          <a:prstGeom prst="rect">
            <a:avLst/>
          </a:prstGeom>
          <a:solidFill>
            <a:srgbClr val="80CCE8"/>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64" name="Straight Connector 63">
            <a:extLst>
              <a:ext uri="{FF2B5EF4-FFF2-40B4-BE49-F238E27FC236}">
                <a16:creationId xmlns:a16="http://schemas.microsoft.com/office/drawing/2014/main" id="{60BBBFBA-E045-4480-86C2-A301B4F7F3CA}"/>
              </a:ext>
            </a:extLst>
          </p:cNvPr>
          <p:cNvCxnSpPr/>
          <p:nvPr>
            <p:custDataLst>
              <p:tags r:id="rId11"/>
            </p:custDataLst>
          </p:nvPr>
        </p:nvCxnSpPr>
        <p:spPr bwMode="gray">
          <a:xfrm>
            <a:off x="6403975" y="6275388"/>
            <a:ext cx="265113" cy="0"/>
          </a:xfrm>
          <a:prstGeom prst="line">
            <a:avLst/>
          </a:prstGeom>
          <a:ln w="9525" cap="flat"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4" name="Oval 33"/>
          <p:cNvSpPr/>
          <p:nvPr>
            <p:custDataLst>
              <p:tags r:id="rId12"/>
            </p:custDataLst>
          </p:nvPr>
        </p:nvSpPr>
        <p:spPr bwMode="gray">
          <a:xfrm>
            <a:off x="6497638" y="6237288"/>
            <a:ext cx="76200" cy="76200"/>
          </a:xfrm>
          <a:prstGeom prst="ellipse">
            <a:avLst/>
          </a:prstGeom>
          <a:solidFill>
            <a:srgbClr val="1F497D"/>
          </a:solid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テキスト プレースホルダ 9"/>
          <p:cNvSpPr>
            <a:spLocks noGrp="1"/>
          </p:cNvSpPr>
          <p:nvPr>
            <p:custDataLst>
              <p:tags r:id="rId13"/>
            </p:custDataLst>
          </p:nvPr>
        </p:nvSpPr>
        <p:spPr bwMode="auto">
          <a:xfrm>
            <a:off x="6719888" y="6000750"/>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病床数</a:t>
            </a:r>
          </a:p>
        </p:txBody>
      </p:sp>
      <p:sp>
        <p:nvSpPr>
          <p:cNvPr id="35" name="テキスト プレースホルダ 9"/>
          <p:cNvSpPr>
            <a:spLocks noGrp="1"/>
          </p:cNvSpPr>
          <p:nvPr>
            <p:custDataLst>
              <p:tags r:id="rId14"/>
            </p:custDataLst>
          </p:nvPr>
        </p:nvSpPr>
        <p:spPr bwMode="auto">
          <a:xfrm>
            <a:off x="6719888" y="6203950"/>
            <a:ext cx="11191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en-US" altLang="ja-JP" sz="1000" dirty="0"/>
              <a:t>1000</a:t>
            </a:r>
            <a:r>
              <a:rPr lang="ja-JP" altLang="en-US" sz="1000" dirty="0"/>
              <a:t>人あたり病床数</a:t>
            </a:r>
            <a:endParaRPr kumimoji="0" lang="ja-JP" altLang="en-US" sz="1000" dirty="0">
              <a:sym typeface="+mn-lt"/>
            </a:endParaRPr>
          </a:p>
        </p:txBody>
      </p:sp>
      <p:graphicFrame>
        <p:nvGraphicFramePr>
          <p:cNvPr id="175" name="Chart 174">
            <a:extLst>
              <a:ext uri="{FF2B5EF4-FFF2-40B4-BE49-F238E27FC236}">
                <a16:creationId xmlns:a16="http://schemas.microsoft.com/office/drawing/2014/main" id="{A9388C30-2726-4F29-A161-5998F1D8A60B}"/>
              </a:ext>
            </a:extLst>
          </p:cNvPr>
          <p:cNvGraphicFramePr/>
          <p:nvPr>
            <p:custDataLst>
              <p:tags r:id="rId15"/>
            </p:custDataLst>
            <p:extLst>
              <p:ext uri="{D42A27DB-BD31-4B8C-83A1-F6EECF244321}">
                <p14:modId xmlns:p14="http://schemas.microsoft.com/office/powerpoint/2010/main" val="2723172242"/>
              </p:ext>
            </p:extLst>
          </p:nvPr>
        </p:nvGraphicFramePr>
        <p:xfrm>
          <a:off x="61913" y="2178050"/>
          <a:ext cx="4468812" cy="3625850"/>
        </p:xfrm>
        <a:graphic>
          <a:graphicData uri="http://schemas.openxmlformats.org/drawingml/2006/chart">
            <c:chart xmlns:c="http://schemas.openxmlformats.org/drawingml/2006/chart" xmlns:r="http://schemas.openxmlformats.org/officeDocument/2006/relationships" r:id="rId26"/>
          </a:graphicData>
        </a:graphic>
      </p:graphicFrame>
      <p:sp>
        <p:nvSpPr>
          <p:cNvPr id="80" name="テキスト プレースホルダ 9"/>
          <p:cNvSpPr>
            <a:spLocks noGrp="1"/>
          </p:cNvSpPr>
          <p:nvPr>
            <p:custDataLst>
              <p:tags r:id="rId16"/>
            </p:custDataLst>
          </p:nvPr>
        </p:nvSpPr>
        <p:spPr bwMode="auto">
          <a:xfrm>
            <a:off x="1482725"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D280D3D-E32B-4084-905B-84D1272B121D}" type="datetime'1''''''''''''''''''''''''''''5'''''''''''''''''">
              <a:rPr lang="ja-JP" altLang="en-US" sz="1000" smtClean="0">
                <a:sym typeface="+mn-lt"/>
              </a:rPr>
              <a:pPr marL="0" indent="0" algn="ctr">
                <a:spcBef>
                  <a:spcPct val="0"/>
                </a:spcBef>
                <a:buNone/>
              </a:pPr>
              <a:t>15</a:t>
            </a:fld>
            <a:endParaRPr kumimoji="0" lang="ja-JP" altLang="en-US" sz="1000" dirty="0">
              <a:sym typeface="+mn-lt"/>
            </a:endParaRPr>
          </a:p>
        </p:txBody>
      </p:sp>
      <p:sp>
        <p:nvSpPr>
          <p:cNvPr id="113" name="テキスト プレースホルダ 9"/>
          <p:cNvSpPr>
            <a:spLocks noGrp="1"/>
          </p:cNvSpPr>
          <p:nvPr>
            <p:custDataLst>
              <p:tags r:id="rId17"/>
            </p:custDataLst>
          </p:nvPr>
        </p:nvSpPr>
        <p:spPr bwMode="auto">
          <a:xfrm>
            <a:off x="2765425"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9455D0A-5DC4-4963-A0E7-75EA5FE39C8E}" type="datetime'''''1''''''''''''''''''''''''''''''''''''''''''''''7'">
              <a:rPr lang="ja-JP" altLang="en-US" sz="1000" smtClean="0">
                <a:sym typeface="+mn-lt"/>
              </a:rPr>
              <a:pPr marL="0" indent="0" algn="ctr">
                <a:spcBef>
                  <a:spcPct val="0"/>
                </a:spcBef>
                <a:buNone/>
              </a:pPr>
              <a:t>17</a:t>
            </a:fld>
            <a:endParaRPr kumimoji="0" lang="ja-JP" altLang="en-US" sz="1000" dirty="0">
              <a:sym typeface="+mn-lt"/>
            </a:endParaRPr>
          </a:p>
        </p:txBody>
      </p:sp>
      <p:sp>
        <p:nvSpPr>
          <p:cNvPr id="79" name="テキスト プレースホルダ 9"/>
          <p:cNvSpPr>
            <a:spLocks noGrp="1"/>
          </p:cNvSpPr>
          <p:nvPr>
            <p:custDataLst>
              <p:tags r:id="rId18"/>
            </p:custDataLst>
          </p:nvPr>
        </p:nvSpPr>
        <p:spPr bwMode="auto">
          <a:xfrm>
            <a:off x="839788"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B73D62E-A8C2-477F-B7D1-54B7D0800C2C}" type="datetime'''''''''''''''''''''''''''1''''''''''''''''''''''4'''">
              <a:rPr lang="ja-JP" altLang="en-US" sz="1000" smtClean="0">
                <a:sym typeface="+mn-lt"/>
              </a:rPr>
              <a:pPr marL="0" indent="0" algn="ctr">
                <a:spcBef>
                  <a:spcPct val="0"/>
                </a:spcBef>
                <a:buNone/>
              </a:pPr>
              <a:t>14</a:t>
            </a:fld>
            <a:endParaRPr kumimoji="0" lang="ja-JP" altLang="en-US" sz="1000" dirty="0">
              <a:sym typeface="+mn-lt"/>
            </a:endParaRPr>
          </a:p>
        </p:txBody>
      </p:sp>
      <p:sp>
        <p:nvSpPr>
          <p:cNvPr id="48" name="テキスト プレースホルダ 9"/>
          <p:cNvSpPr>
            <a:spLocks noGrp="1"/>
          </p:cNvSpPr>
          <p:nvPr>
            <p:custDataLst>
              <p:tags r:id="rId19"/>
            </p:custDataLst>
          </p:nvPr>
        </p:nvSpPr>
        <p:spPr bwMode="auto">
          <a:xfrm>
            <a:off x="4049713"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ACCAEB5-8679-4875-95D2-931BC164BA04}" type="datetime'''''''''''''''1''''''''''''''''''''''''''''''9'">
              <a:rPr lang="en-US" altLang="en-US" sz="1000" smtClean="0"/>
              <a:pPr marL="0" indent="0" algn="ctr">
                <a:spcBef>
                  <a:spcPct val="0"/>
                </a:spcBef>
                <a:buNone/>
              </a:pPr>
              <a:t>19</a:t>
            </a:fld>
            <a:endParaRPr kumimoji="0" lang="ja-JP" altLang="en-US" sz="1000" dirty="0">
              <a:sym typeface="+mn-lt"/>
            </a:endParaRPr>
          </a:p>
        </p:txBody>
      </p:sp>
      <p:sp>
        <p:nvSpPr>
          <p:cNvPr id="112" name="テキスト プレースホルダ 9"/>
          <p:cNvSpPr>
            <a:spLocks noGrp="1"/>
          </p:cNvSpPr>
          <p:nvPr>
            <p:custDataLst>
              <p:tags r:id="rId20"/>
            </p:custDataLst>
          </p:nvPr>
        </p:nvSpPr>
        <p:spPr bwMode="auto">
          <a:xfrm>
            <a:off x="2124075"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3FB1F71-239E-42A9-BF79-9573A898DBA3}" type="datetime'''''1''''''''''''''''''''''''''''6'''''''''">
              <a:rPr lang="ja-JP" altLang="en-US" sz="1000" smtClean="0">
                <a:sym typeface="+mn-lt"/>
              </a:rPr>
              <a:pPr marL="0" indent="0" algn="ctr">
                <a:spcBef>
                  <a:spcPct val="0"/>
                </a:spcBef>
                <a:buNone/>
              </a:pPr>
              <a:t>16</a:t>
            </a:fld>
            <a:endParaRPr kumimoji="0" lang="ja-JP" altLang="en-US" sz="1000" dirty="0">
              <a:sym typeface="+mn-lt"/>
            </a:endParaRPr>
          </a:p>
        </p:txBody>
      </p:sp>
      <p:sp>
        <p:nvSpPr>
          <p:cNvPr id="114" name="テキスト プレースホルダ 9"/>
          <p:cNvSpPr>
            <a:spLocks noGrp="1"/>
          </p:cNvSpPr>
          <p:nvPr>
            <p:custDataLst>
              <p:tags r:id="rId21"/>
            </p:custDataLst>
          </p:nvPr>
        </p:nvSpPr>
        <p:spPr bwMode="auto">
          <a:xfrm>
            <a:off x="3408363"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B1857AF-0459-4F1D-9B7C-0C30E00C209F}" type="datetime'''''''''''''''1''8'''''">
              <a:rPr lang="ja-JP" altLang="en-US" sz="1000" smtClean="0">
                <a:sym typeface="+mn-lt"/>
              </a:rPr>
              <a:pPr marL="0" indent="0" algn="ctr">
                <a:spcBef>
                  <a:spcPct val="0"/>
                </a:spcBef>
                <a:buNone/>
              </a:pPr>
              <a:t>18</a:t>
            </a:fld>
            <a:endParaRPr kumimoji="0" lang="ja-JP" altLang="en-US" sz="1000" dirty="0">
              <a:sym typeface="+mn-lt"/>
            </a:endParaRPr>
          </a:p>
        </p:txBody>
      </p:sp>
      <p:sp>
        <p:nvSpPr>
          <p:cNvPr id="160" name="テキスト ボックス 159"/>
          <p:cNvSpPr txBox="1"/>
          <p:nvPr/>
        </p:nvSpPr>
        <p:spPr>
          <a:xfrm>
            <a:off x="200472" y="2060848"/>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（施設）</a:t>
            </a:r>
          </a:p>
        </p:txBody>
      </p:sp>
      <p:sp>
        <p:nvSpPr>
          <p:cNvPr id="52" name="テキスト ボックス 51"/>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医療機関数、病床数、</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人あたり病床数は、減少傾向にある。</a:t>
            </a:r>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医療機関は、多くが公的医療機関である。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648702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277D802-6F91-4C08-B3ED-E4C872B8D92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2" name="Object 1" hidden="1">
                        <a:extLst>
                          <a:ext uri="{FF2B5EF4-FFF2-40B4-BE49-F238E27FC236}">
                            <a16:creationId xmlns:a16="http://schemas.microsoft.com/office/drawing/2014/main" id="{7277D802-6F91-4C08-B3ED-E4C872B8D92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テキスト プレースホルダー 3"/>
          <p:cNvSpPr>
            <a:spLocks noGrp="1"/>
          </p:cNvSpPr>
          <p:nvPr>
            <p:ph type="body" sz="quarter" idx="15"/>
          </p:nvPr>
        </p:nvSpPr>
        <p:spPr/>
        <p:txBody>
          <a:bodyPr vert="horz" lIns="91440" tIns="45720" rIns="91440" bIns="45720" rtlCol="0" anchor="b" anchorCtr="0">
            <a:noAutofit/>
          </a:bodyPr>
          <a:lstStyle/>
          <a:p>
            <a:r>
              <a:rPr lang="ja-JP" altLang="en-US"/>
              <a:t>目次（</a:t>
            </a:r>
            <a:r>
              <a:rPr lang="en-US" altLang="ja-JP" dirty="0"/>
              <a:t>1/2</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3055545483"/>
              </p:ext>
            </p:extLst>
          </p:nvPr>
        </p:nvGraphicFramePr>
        <p:xfrm>
          <a:off x="200472" y="1152000"/>
          <a:ext cx="4500048" cy="4856991"/>
        </p:xfrm>
        <a:graphic>
          <a:graphicData uri="http://schemas.openxmlformats.org/drawingml/2006/table">
            <a:tbl>
              <a:tblPr firstRow="1" bandRow="1">
                <a:tableStyleId>{5940675A-B579-460E-94D1-54222C63F5DA}</a:tableStyleId>
              </a:tblPr>
              <a:tblGrid>
                <a:gridCol w="216024">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0">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一般概況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基本情報</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5414486"/>
                  </a:ext>
                </a:extLst>
              </a:tr>
              <a:tr h="0">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r>
                        <a:rPr kumimoji="1" lang="ja-JP" altLang="en-US" sz="1050" dirty="0">
                          <a:latin typeface="+mn-lt"/>
                          <a:ea typeface="+mj-ea"/>
                        </a:rPr>
                        <a:t>経済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0">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人口動態、および人口成長率・</a:t>
                      </a:r>
                      <a:r>
                        <a:rPr lang="zh-TW" altLang="en-US" sz="1050" dirty="0"/>
                        <a:t>年齢別人口構成</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都市化率、上位</a:t>
                      </a:r>
                      <a:r>
                        <a:rPr lang="en-US" altLang="ja-JP" sz="1050" dirty="0"/>
                        <a:t>5</a:t>
                      </a:r>
                      <a:r>
                        <a:rPr lang="ja-JP" altLang="en-US" sz="1050" dirty="0"/>
                        <a:t>都市の人口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0">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en-US" altLang="ja-JP" sz="1050" dirty="0"/>
                        <a:t>GDP</a:t>
                      </a:r>
                      <a:r>
                        <a:rPr lang="ja-JP" altLang="en-US" sz="1050" dirty="0"/>
                        <a:t>、</a:t>
                      </a:r>
                      <a:r>
                        <a:rPr lang="en-US" altLang="ja-JP" sz="1050" dirty="0"/>
                        <a:t>GDP</a:t>
                      </a:r>
                      <a:r>
                        <a:rPr lang="ja-JP" altLang="en-US" sz="1050" dirty="0"/>
                        <a:t>成長率、一人当たり</a:t>
                      </a:r>
                      <a:r>
                        <a:rPr lang="en-US" altLang="ja-JP" sz="1050" dirty="0"/>
                        <a:t>GDP</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インフレ率・為替レート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1249794"/>
                  </a:ext>
                </a:extLst>
              </a:tr>
              <a:tr h="0">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8144128"/>
                  </a:ext>
                </a:extLst>
              </a:tr>
              <a:tr h="0">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r>
                        <a:rPr kumimoji="1" lang="ja-JP" altLang="en-US" sz="1050" dirty="0">
                          <a:latin typeface="+mn-lt"/>
                          <a:ea typeface="+mj-ea"/>
                        </a:rPr>
                        <a:t>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8039626"/>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外国投資法</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9128621"/>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zh-CN" altLang="en-US" sz="1050" dirty="0"/>
                        <a:t>会社法（税制）</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1558539"/>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t>外貨持出規制</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5236229"/>
                  </a:ext>
                </a:extLst>
              </a:tr>
              <a:tr h="0">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610350"/>
                  </a:ext>
                </a:extLst>
              </a:tr>
              <a:tr h="0">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0"/>
                        </a:spcBef>
                      </a:pPr>
                      <a:endParaRPr lang="ja-JP" altLang="en-US"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8828636"/>
                  </a:ext>
                </a:extLst>
              </a:tr>
              <a:tr h="0">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0"/>
                        </a:spcBef>
                      </a:pPr>
                      <a:endParaRPr lang="ja-JP" altLang="en-US"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0774977"/>
                  </a:ext>
                </a:extLst>
              </a:tr>
              <a:tr h="0">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0"/>
                        </a:spcBef>
                      </a:pPr>
                      <a:endParaRPr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0560755"/>
                  </a:ext>
                </a:extLst>
              </a:tr>
              <a:tr h="0">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1" lang="ja-JP" altLang="en-US" sz="1050" kern="1200" dirty="0">
                        <a:solidFill>
                          <a:schemeClr val="tx1"/>
                        </a:solidFill>
                        <a:latin typeface="+mn-lt"/>
                        <a:ea typeface="+mn-ea"/>
                        <a:cs typeface="+mn-cs"/>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1666489"/>
                  </a:ext>
                </a:extLst>
              </a:tr>
              <a:tr h="0">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1" lang="ja-JP" altLang="en-US" sz="1050" kern="1200" dirty="0">
                        <a:solidFill>
                          <a:schemeClr val="tx1"/>
                        </a:solidFill>
                        <a:latin typeface="+mn-lt"/>
                        <a:ea typeface="+mn-ea"/>
                        <a:cs typeface="+mn-cs"/>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8076066"/>
                  </a:ext>
                </a:extLst>
              </a:tr>
              <a:tr h="0">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0991843"/>
                  </a:ext>
                </a:extLst>
              </a:tr>
              <a:tr h="0">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7906187"/>
                  </a:ext>
                </a:extLst>
              </a:tr>
              <a:tr h="0">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0170535"/>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3648424540"/>
              </p:ext>
            </p:extLst>
          </p:nvPr>
        </p:nvGraphicFramePr>
        <p:xfrm>
          <a:off x="5205528" y="1152000"/>
          <a:ext cx="4500000" cy="5532332"/>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36481">
                <a:tc gridSpan="3">
                  <a:txBody>
                    <a:bodyPr/>
                    <a:lstStyle/>
                    <a:p>
                      <a:pPr lvl="0">
                        <a:lnSpc>
                          <a:spcPct val="85000"/>
                        </a:lnSpc>
                        <a:spcBef>
                          <a:spcPts val="0"/>
                        </a:spcBef>
                      </a:pPr>
                      <a:r>
                        <a:rPr kumimoji="1" lang="ja-JP" altLang="en-US" sz="1200" dirty="0">
                          <a:latin typeface="HGP創英角ｺﾞｼｯｸUB" panose="020B0900000000000000" pitchFamily="50" charset="-128"/>
                          <a:ea typeface="HGP創英角ｺﾞｼｯｸUB" panose="020B0900000000000000" pitchFamily="50" charset="-128"/>
                        </a:rPr>
                        <a:t>医療関連</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gn="ctr">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spcBef>
                          <a:spcPts val="0"/>
                        </a:spcBef>
                      </a:pPr>
                      <a:endParaRPr lang="en-US" altLang="ja-JP" sz="1050" b="0" i="0" u="none" strike="noStrike" dirty="0">
                        <a:solidFill>
                          <a:srgbClr val="000000"/>
                        </a:solidFill>
                        <a:effectLst/>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医療・公衆衛生</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85000"/>
                        </a:lnSpc>
                      </a:pPr>
                      <a:endParaRPr lang="zh-TW" altLang="en-US"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endParaRPr kumimoji="1" lang="ja-JP" altLang="en-US" sz="1050" dirty="0">
                        <a:latin typeface="+mn-lt"/>
                        <a:ea typeface="+mj-ea"/>
                      </a:endParaRP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endParaRPr lang="en-US" altLang="ja-JP" sz="1050" b="0" i="0" u="none" strike="noStrike" dirty="0">
                        <a:solidFill>
                          <a:srgbClr val="000000"/>
                        </a:solidFill>
                        <a:effectLst/>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2406487"/>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pPr>
                      <a:r>
                        <a:rPr lang="ja-JP" altLang="en-US" sz="1050" dirty="0"/>
                        <a:t>健康水準および医療水準</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13</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4933400"/>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pPr>
                      <a:r>
                        <a:rPr lang="ja-JP" altLang="en-US" sz="1050" dirty="0"/>
                        <a:t>医療費支出額</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14</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50024089"/>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pPr>
                      <a:r>
                        <a:rPr lang="ja-JP" altLang="en-US" sz="1050" dirty="0"/>
                        <a:t>疾病構造・死亡要因</a:t>
                      </a:r>
                      <a:r>
                        <a:rPr lang="en-US" altLang="ja-JP" sz="1050" dirty="0"/>
                        <a:t>【</a:t>
                      </a:r>
                      <a:r>
                        <a:rPr lang="ja-JP" altLang="en-US" sz="1050" dirty="0"/>
                        <a:t>大分類</a:t>
                      </a:r>
                      <a:r>
                        <a:rPr lang="en-US" altLang="ja-JP" sz="1050" dirty="0"/>
                        <a:t>】</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15</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3669554"/>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疾病構造・死亡要因</a:t>
                      </a:r>
                      <a:r>
                        <a:rPr lang="en-US" altLang="ja-JP" sz="1050" dirty="0"/>
                        <a:t>【</a:t>
                      </a:r>
                      <a:r>
                        <a:rPr lang="ja-JP" altLang="en-US" sz="1050" dirty="0"/>
                        <a:t>中分類</a:t>
                      </a:r>
                      <a:r>
                        <a:rPr lang="en-US" altLang="ja-JP" sz="1050" dirty="0"/>
                        <a:t>】</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16</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7753021"/>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疾病構造・死亡要因</a:t>
                      </a:r>
                      <a:r>
                        <a:rPr lang="en-US" altLang="ja-JP" sz="1050" dirty="0"/>
                        <a:t>【</a:t>
                      </a:r>
                      <a:r>
                        <a:rPr lang="ja-JP" altLang="en-US" sz="1050" dirty="0"/>
                        <a:t>小分類</a:t>
                      </a:r>
                      <a:r>
                        <a:rPr lang="en-US" altLang="ja-JP" sz="1050" dirty="0"/>
                        <a:t>】</a:t>
                      </a:r>
                      <a:endParaRPr lang="ja-JP" altLang="en-US"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17</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6550326"/>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医療機関区分と施設数・病床数の推移</a:t>
                      </a:r>
                      <a:endParaRPr lang="en-US" altLang="ja-JP"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18</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814396"/>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公的医療機関</a:t>
                      </a:r>
                      <a:endParaRPr lang="en-US" altLang="ja-JP"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19</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9764748"/>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民間医療機関</a:t>
                      </a:r>
                      <a:endParaRPr lang="en-US" altLang="ja-JP"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21</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3817276"/>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t>医療従事者</a:t>
                      </a:r>
                      <a:endParaRPr lang="zh-TW" altLang="en-US"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a:latin typeface="+mn-lt"/>
                          <a:ea typeface="+mj-ea"/>
                        </a:rPr>
                        <a:t>・・・</a:t>
                      </a:r>
                      <a:endParaRPr kumimoji="1" lang="ja-JP" altLang="en-US" sz="1050" dirty="0">
                        <a:latin typeface="+mn-lt"/>
                        <a:ea typeface="+mj-ea"/>
                      </a:endParaRP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22</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9850401"/>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t>現地の臨床工学技士や理学療法士などの資格の有無</a:t>
                      </a:r>
                      <a:endParaRPr lang="ja-JP" altLang="en-US"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a:latin typeface="+mn-lt"/>
                          <a:ea typeface="+mj-ea"/>
                        </a:rPr>
                        <a:t>・・・</a:t>
                      </a:r>
                      <a:endParaRPr kumimoji="1" lang="ja-JP" altLang="en-US" sz="1050" dirty="0">
                        <a:latin typeface="+mn-lt"/>
                        <a:ea typeface="+mj-ea"/>
                      </a:endParaRP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24</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gn="ctr">
                        <a:lnSpc>
                          <a:spcPct val="85000"/>
                        </a:lnSpc>
                        <a:spcBef>
                          <a:spcPts val="0"/>
                        </a:spcBef>
                      </a:pPr>
                      <a:endParaRPr kumimoji="1" lang="ja-JP" altLang="en-US" sz="1050" dirty="0">
                        <a:latin typeface="+mn-lt"/>
                        <a:ea typeface="+mj-ea"/>
                      </a:endParaRP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endParaRPr lang="en-US" altLang="ja-JP" sz="1050" b="0" i="0" u="none" strike="noStrike" dirty="0">
                        <a:solidFill>
                          <a:srgbClr val="000000"/>
                        </a:solidFill>
                        <a:effectLst/>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8380769"/>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spcBef>
                          <a:spcPts val="0"/>
                        </a:spcBef>
                      </a:pPr>
                      <a:r>
                        <a:rPr kumimoji="1" lang="ja-JP" altLang="en-US" sz="1050" dirty="0">
                          <a:latin typeface="+mn-lt"/>
                          <a:ea typeface="+mj-ea"/>
                        </a:rPr>
                        <a:t>制度</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endParaRPr kumimoji="1" lang="ja-JP" altLang="en-US" sz="1050" dirty="0">
                        <a:latin typeface="+mn-lt"/>
                        <a:ea typeface="+mj-ea"/>
                      </a:endParaRP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endParaRPr lang="en-US" altLang="ja-JP" sz="1050" b="0" i="0" u="none" strike="noStrike" dirty="0">
                        <a:solidFill>
                          <a:srgbClr val="000000"/>
                        </a:solidFill>
                        <a:effectLst/>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2369766"/>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公的保険制度</a:t>
                      </a:r>
                      <a:endParaRPr lang="zh-TW" altLang="en-US"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25</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民間保険制度</a:t>
                      </a:r>
                      <a:endParaRPr lang="zh-TW" altLang="en-US"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26</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保健に関する制度・行政体制</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28</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8543797"/>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医療機器規制</a:t>
                      </a:r>
                      <a:endParaRPr lang="ja-JP" altLang="en-US" sz="1050" b="0" dirty="0">
                        <a:latin typeface="Meiryo UI" panose="020B0604030504040204" pitchFamily="34" charset="-128"/>
                        <a:ea typeface="Meiryo UI" panose="020B0604030504040204" pitchFamily="34" charset="-128"/>
                      </a:endParaRP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29</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6805446"/>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85000"/>
                        </a:lnSpc>
                      </a:pPr>
                      <a:r>
                        <a:rPr kumimoji="1" lang="ja-JP" altLang="en-US" sz="1050" kern="1200" dirty="0">
                          <a:solidFill>
                            <a:schemeClr val="tx1"/>
                          </a:solidFill>
                          <a:latin typeface="+mn-lt"/>
                          <a:ea typeface="+mn-ea"/>
                          <a:cs typeface="+mn-cs"/>
                        </a:rPr>
                        <a:t>輸入の医療機器に対する規制</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31</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医薬品規制</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32</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臨床試験に関する規制</a:t>
                      </a:r>
                    </a:p>
                  </a:txBody>
                  <a:tcPr marL="36000" marR="36000" marT="36000" marB="216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34</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9337422"/>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ライセンス・</a:t>
                      </a:r>
                      <a:r>
                        <a:rPr lang="ja-JP" altLang="en-US" sz="1050" dirty="0">
                          <a:solidFill>
                            <a:srgbClr val="000000"/>
                          </a:solidFill>
                          <a:latin typeface="+mn-ea"/>
                        </a:rPr>
                        <a:t>教育水準</a:t>
                      </a:r>
                      <a:endParaRPr lang="ja-JP" altLang="en-US" sz="1050" dirty="0"/>
                    </a:p>
                  </a:txBody>
                  <a:tcPr marL="36000" marR="36000" marT="36000" marB="216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35</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7278266"/>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rgbClr val="000000"/>
                          </a:solidFill>
                          <a:latin typeface="+mn-ea"/>
                        </a:rPr>
                        <a:t>医師の社会的地位</a:t>
                      </a:r>
                      <a:endParaRPr lang="ja-JP" altLang="en-US" sz="1050" dirty="0"/>
                    </a:p>
                  </a:txBody>
                  <a:tcPr marL="36000" marR="36000" marT="36000" marB="216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36</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3559406"/>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外国人医師のライセンス</a:t>
                      </a:r>
                    </a:p>
                  </a:txBody>
                  <a:tcPr marL="36000" marR="36000" marT="36000" marB="216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38</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632224"/>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医療情報・個人情報保護、データサーバーの置き場に関する法規制、ガイドライン</a:t>
                      </a:r>
                      <a:endParaRPr kumimoji="1" lang="en-US" altLang="ja-JP" sz="1050" dirty="0"/>
                    </a:p>
                  </a:txBody>
                  <a:tcPr marL="36000" marR="36000" marT="36000" marB="216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39</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8399750"/>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t>医療現場で使用される言語に関する情報</a:t>
                      </a:r>
                      <a:endParaRPr kumimoji="1" lang="en-US" altLang="ja-JP" sz="1050" dirty="0"/>
                    </a:p>
                  </a:txBody>
                  <a:tcPr marL="36000" marR="36000" marT="36000" marB="216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40</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2620217"/>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ja-JP" altLang="en-US" sz="1050" dirty="0"/>
                    </a:p>
                  </a:txBody>
                  <a:tcPr marL="36000" marR="36000" marT="36000" marB="216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endParaRPr lang="en-US" altLang="ja-JP" sz="1050" b="0" i="0" u="none" strike="noStrike" dirty="0">
                        <a:solidFill>
                          <a:srgbClr val="000000"/>
                        </a:solidFill>
                        <a:effectLst/>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3669112"/>
                  </a:ext>
                </a:extLst>
              </a:tr>
            </a:tbl>
          </a:graphicData>
        </a:graphic>
      </p:graphicFrame>
      <p:cxnSp>
        <p:nvCxnSpPr>
          <p:cNvPr id="8" name="Straight Connector 7">
            <a:extLst>
              <a:ext uri="{FF2B5EF4-FFF2-40B4-BE49-F238E27FC236}">
                <a16:creationId xmlns:a16="http://schemas.microsoft.com/office/drawing/2014/main" id="{07784CF6-2656-4B71-987E-8B973A0EB3C2}"/>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6173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ロシア／医療関連／医療・公衆衛生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公的医療機関（</a:t>
            </a:r>
            <a:r>
              <a:rPr lang="en-US" altLang="ja-JP" dirty="0">
                <a:latin typeface="Arial Black" panose="020B0A04020102020204" pitchFamily="34" charset="0"/>
              </a:rPr>
              <a:t>1/2</a:t>
            </a:r>
            <a:r>
              <a:rPr lang="ja-JP" altLang="en-US" dirty="0"/>
              <a:t>）</a:t>
            </a:r>
            <a:endParaRPr lang="en-US" altLang="ja-JP" dirty="0"/>
          </a:p>
        </p:txBody>
      </p:sp>
      <p:sp>
        <p:nvSpPr>
          <p:cNvPr id="4" name="テキスト ボックス 3"/>
          <p:cNvSpPr txBox="1"/>
          <p:nvPr/>
        </p:nvSpPr>
        <p:spPr>
          <a:xfrm>
            <a:off x="200472" y="1124744"/>
            <a:ext cx="9505056" cy="94801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政府は、医療制度改革、および医療機器・医薬品の輸入代替を推進するべく、様々な施策を打っている。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年には、公共調達において、ロシア、アルメニア、ベラルーシ、カザフスタン製の医療製品を含む応募が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件以上あった場合、発注者はこれらの国以外の外国製品を含む全ての応募を却下するというルールが、政府により導入された。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630238" lvl="1" indent="-173038" algn="just">
              <a:lnSpc>
                <a:spcPct val="110000"/>
              </a:lnSpc>
              <a:spcAft>
                <a:spcPts val="200"/>
              </a:spcAft>
              <a:buClr>
                <a:srgbClr val="5F8AC3"/>
              </a:buClr>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ロシア、アルメニア、ベラルーシ、カザフスタンは、ユーラシア経済連合（</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EEU</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）加盟国である</a:t>
            </a:r>
            <a:r>
              <a:rPr lang="en-US" altLang="ja-JP" sz="1200" baseline="30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200" dirty="0" err="1">
                <a:latin typeface="Arial" panose="020B0604020202020204" pitchFamily="34" charset="0"/>
                <a:ea typeface="ＭＳ Ｐゴシック" panose="020B0600070205080204" pitchFamily="50" charset="-128"/>
                <a:cs typeface="Arial" panose="020B0604020202020204" pitchFamily="34" charset="0"/>
              </a:rPr>
              <a:t>。</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19"/>
          <p:cNvSpPr txBox="1"/>
          <p:nvPr/>
        </p:nvSpPr>
        <p:spPr>
          <a:xfrm>
            <a:off x="200471" y="6525344"/>
            <a:ext cx="8280921"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kumimoji="0" lang="en-US" altLang="ja-JP" sz="800" dirty="0" bmk=""/>
              <a:t>JETRO</a:t>
            </a:r>
            <a:r>
              <a:rPr kumimoji="0" lang="ja-JP" altLang="en-US" sz="800" dirty="0" bmk=""/>
              <a:t>　ホームページ、有識者ヒアリング、各医療機関ホームページ</a:t>
            </a:r>
            <a:endParaRPr kumimoji="0" lang="en-US" altLang="ja-JP" sz="800" dirty="0" bmk=""/>
          </a:p>
        </p:txBody>
      </p:sp>
      <p:sp>
        <p:nvSpPr>
          <p:cNvPr id="25" name="テキスト ボックス 24"/>
          <p:cNvSpPr txBox="1"/>
          <p:nvPr/>
        </p:nvSpPr>
        <p:spPr>
          <a:xfrm>
            <a:off x="200472" y="6381328"/>
            <a:ext cx="4087657" cy="123111"/>
          </a:xfrm>
          <a:prstGeom prst="rect">
            <a:avLst/>
          </a:prstGeom>
          <a:noFill/>
        </p:spPr>
        <p:txBody>
          <a:bodyPr wrap="non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ユーラシア経済連合（</a:t>
            </a:r>
            <a:r>
              <a:rPr kumimoji="0" lang="en-US" altLang="ja-JP" sz="800" dirty="0" bmk=""/>
              <a:t>EEU</a:t>
            </a:r>
            <a:r>
              <a:rPr kumimoji="0" lang="ja-JP" altLang="en-US" sz="800" dirty="0" bmk=""/>
              <a:t>）には、他にキルギスが加盟しており、合計</a:t>
            </a:r>
            <a:r>
              <a:rPr kumimoji="0" lang="en-US" altLang="ja-JP" sz="800" dirty="0" bmk=""/>
              <a:t>5</a:t>
            </a:r>
            <a:r>
              <a:rPr kumimoji="0" lang="ja-JP" altLang="en-US" sz="800" dirty="0" bmk=""/>
              <a:t>ヶ国が加盟している。</a:t>
            </a:r>
            <a:endParaRPr kumimoji="0" lang="en-US" altLang="ja-JP" sz="800" dirty="0" bmk=""/>
          </a:p>
        </p:txBody>
      </p:sp>
    </p:spTree>
    <p:extLst>
      <p:ext uri="{BB962C8B-B14F-4D97-AF65-F5344CB8AC3E}">
        <p14:creationId xmlns:p14="http://schemas.microsoft.com/office/powerpoint/2010/main" val="1713657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ロシア／医療関連／医療・公衆衛生</a:t>
            </a:r>
            <a:endParaRPr kumimoji="1" lang="ja-JP" altLang="en-US" dirty="0"/>
          </a:p>
        </p:txBody>
      </p:sp>
      <p:sp>
        <p:nvSpPr>
          <p:cNvPr id="5" name="テキスト プレースホルダー 4"/>
          <p:cNvSpPr>
            <a:spLocks noGrp="1"/>
          </p:cNvSpPr>
          <p:nvPr>
            <p:ph type="body" sz="quarter" idx="15"/>
          </p:nvPr>
        </p:nvSpPr>
        <p:spPr/>
        <p:txBody>
          <a:bodyPr/>
          <a:lstStyle/>
          <a:p>
            <a:r>
              <a:rPr lang="ja-JP" altLang="en-US" dirty="0"/>
              <a:t>医療機関 </a:t>
            </a:r>
            <a:r>
              <a:rPr lang="en-US" altLang="ja-JP" dirty="0"/>
              <a:t>- </a:t>
            </a:r>
            <a:r>
              <a:rPr lang="ja-JP" altLang="en-US" dirty="0"/>
              <a:t>公的医療機関（</a:t>
            </a:r>
            <a:r>
              <a:rPr lang="en-US" altLang="ja-JP" dirty="0">
                <a:latin typeface="Arial Black" panose="020B0A04020102020204" pitchFamily="34" charset="0"/>
              </a:rPr>
              <a:t>2/2</a:t>
            </a:r>
            <a:r>
              <a:rPr lang="ja-JP" altLang="en-US" dirty="0"/>
              <a:t>）</a:t>
            </a:r>
            <a:endParaRPr lang="en-US" altLang="ja-JP" dirty="0"/>
          </a:p>
        </p:txBody>
      </p:sp>
      <p:sp>
        <p:nvSpPr>
          <p:cNvPr id="6" name="テキスト ボックス 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主要な公的医療機関を以下に示す。</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7" name="グループ化 7"/>
          <p:cNvGrpSpPr/>
          <p:nvPr/>
        </p:nvGrpSpPr>
        <p:grpSpPr>
          <a:xfrm>
            <a:off x="416496" y="1844824"/>
            <a:ext cx="9073008" cy="288032"/>
            <a:chOff x="4803500" y="2113806"/>
            <a:chExt cx="2954133" cy="288032"/>
          </a:xfrm>
        </p:grpSpPr>
        <p:cxnSp>
          <p:nvCxnSpPr>
            <p:cNvPr id="8" name="直線コネクタ 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モスクワにおける主要な公的医療機関の概要</a:t>
              </a:r>
            </a:p>
          </p:txBody>
        </p:sp>
      </p:grpSp>
      <p:grpSp>
        <p:nvGrpSpPr>
          <p:cNvPr id="2" name="グループ化 1"/>
          <p:cNvGrpSpPr/>
          <p:nvPr/>
        </p:nvGrpSpPr>
        <p:grpSpPr>
          <a:xfrm>
            <a:off x="488504" y="2276976"/>
            <a:ext cx="4248472" cy="936000"/>
            <a:chOff x="488504" y="2420888"/>
            <a:chExt cx="4248472" cy="1080120"/>
          </a:xfrm>
        </p:grpSpPr>
        <p:sp>
          <p:nvSpPr>
            <p:cNvPr id="10" name="片側の 2 つの角を丸めた四角形 9"/>
            <p:cNvSpPr/>
            <p:nvPr/>
          </p:nvSpPr>
          <p:spPr>
            <a:xfrm rot="16200000">
              <a:off x="560512" y="2348880"/>
              <a:ext cx="1080120" cy="1224136"/>
            </a:xfrm>
            <a:prstGeom prst="round2SameRect">
              <a:avLst>
                <a:gd name="adj1" fmla="val 10053"/>
                <a:gd name="adj2" fmla="val 0"/>
              </a:avLst>
            </a:prstGeom>
            <a:solidFill>
              <a:srgbClr val="5F8AC3"/>
            </a:solidFill>
          </p:spPr>
          <p:txBody>
            <a:bodyPr vert="vert" wrap="square" rtlCol="0" anchor="ctr">
              <a:noAutofit/>
            </a:bodyPr>
            <a:lstStyle/>
            <a:p>
              <a:pPr algn="ctr" defTabSz="955675">
                <a:buClr>
                  <a:schemeClr val="bg2"/>
                </a:buClr>
                <a:buSzPct val="100000"/>
              </a:pP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大統領府</a:t>
              </a:r>
              <a:endPar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algn="ctr" defTabSz="955675">
                <a:buClr>
                  <a:schemeClr val="bg2"/>
                </a:buClr>
                <a:buSzPct val="100000"/>
              </a:pP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中央病院</a:t>
              </a:r>
              <a:endPar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片側の 2 つの角を丸めた四角形 10"/>
            <p:cNvSpPr/>
            <p:nvPr/>
          </p:nvSpPr>
          <p:spPr>
            <a:xfrm rot="5400000">
              <a:off x="2684748" y="1448780"/>
              <a:ext cx="1080120" cy="3024336"/>
            </a:xfrm>
            <a:prstGeom prst="round2SameRect">
              <a:avLst>
                <a:gd name="adj1" fmla="val 10053"/>
                <a:gd name="adj2" fmla="val 0"/>
              </a:avLst>
            </a:prstGeom>
            <a:solidFill>
              <a:srgbClr val="DDE6F3"/>
            </a:solidFill>
          </p:spPr>
          <p:txBody>
            <a:bodyPr vert="vert270" wrap="square" tIns="144000" rIns="72000" bIns="144000" rtlCol="0" anchor="ctr">
              <a:noAutofit/>
            </a:bodyPr>
            <a:lstStyle/>
            <a:p>
              <a:pPr algn="just">
                <a:lnSpc>
                  <a:spcPct val="110000"/>
                </a:lnSpc>
                <a:spcBef>
                  <a:spcPts val="0"/>
                </a:spcBef>
                <a:buSzPct val="100000"/>
              </a:pPr>
              <a:r>
                <a:rPr lang="ja-JP" altLang="en-US" sz="1100" dirty="0"/>
                <a:t>検査機器、手術設備が整っている。</a:t>
              </a:r>
              <a:endParaRPr lang="en-US" altLang="ja-JP" sz="1100" dirty="0"/>
            </a:p>
            <a:p>
              <a:pPr algn="just">
                <a:lnSpc>
                  <a:spcPct val="110000"/>
                </a:lnSpc>
                <a:spcBef>
                  <a:spcPts val="0"/>
                </a:spcBef>
                <a:buSzPct val="100000"/>
              </a:pPr>
              <a:r>
                <a:rPr lang="ja-JP" altLang="en-US" sz="1100" dirty="0"/>
                <a:t>外国人向けの他の私立病院が、重症疾患の患者を入院させることもある。</a:t>
              </a:r>
              <a:endParaRPr lang="ja-JP" altLang="en-US" sz="1100" dirty="0">
                <a:solidFill>
                  <a:srgbClr val="000000"/>
                </a:solidFill>
                <a:ea typeface="ＭＳ Ｐゴシック" charset="-128"/>
                <a:cs typeface="Arial" pitchFamily="34" charset="0"/>
              </a:endParaRPr>
            </a:p>
          </p:txBody>
        </p:sp>
      </p:grpSp>
      <p:grpSp>
        <p:nvGrpSpPr>
          <p:cNvPr id="12" name="グループ化 11"/>
          <p:cNvGrpSpPr/>
          <p:nvPr/>
        </p:nvGrpSpPr>
        <p:grpSpPr>
          <a:xfrm>
            <a:off x="488504" y="3634177"/>
            <a:ext cx="4248472" cy="936000"/>
            <a:chOff x="488504" y="3645024"/>
            <a:chExt cx="4248472" cy="1080120"/>
          </a:xfrm>
        </p:grpSpPr>
        <p:sp>
          <p:nvSpPr>
            <p:cNvPr id="13" name="片側の 2 つの角を丸めた四角形 12"/>
            <p:cNvSpPr/>
            <p:nvPr/>
          </p:nvSpPr>
          <p:spPr>
            <a:xfrm rot="16200000">
              <a:off x="560512" y="3573016"/>
              <a:ext cx="1080120" cy="1224136"/>
            </a:xfrm>
            <a:prstGeom prst="round2SameRect">
              <a:avLst>
                <a:gd name="adj1" fmla="val 10053"/>
                <a:gd name="adj2" fmla="val 0"/>
              </a:avLst>
            </a:prstGeom>
            <a:solidFill>
              <a:srgbClr val="5F8AC3"/>
            </a:solidFill>
          </p:spPr>
          <p:txBody>
            <a:bodyPr vert="vert" wrap="square" rtlCol="0" anchor="ctr">
              <a:noAutofit/>
            </a:bodyPr>
            <a:lstStyle/>
            <a:p>
              <a:pPr algn="ctr" defTabSz="955675">
                <a:buClr>
                  <a:schemeClr val="bg2"/>
                </a:buClr>
                <a:buSzPct val="100000"/>
              </a:pP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第</a:t>
              </a:r>
              <a:r>
                <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31</a:t>
              </a: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病院</a:t>
              </a:r>
            </a:p>
          </p:txBody>
        </p:sp>
        <p:sp>
          <p:nvSpPr>
            <p:cNvPr id="14" name="片側の 2 つの角を丸めた四角形 13"/>
            <p:cNvSpPr/>
            <p:nvPr/>
          </p:nvSpPr>
          <p:spPr>
            <a:xfrm rot="5400000">
              <a:off x="2684748" y="2672916"/>
              <a:ext cx="1080120" cy="3024336"/>
            </a:xfrm>
            <a:prstGeom prst="round2SameRect">
              <a:avLst>
                <a:gd name="adj1" fmla="val 10053"/>
                <a:gd name="adj2" fmla="val 0"/>
              </a:avLst>
            </a:prstGeom>
            <a:solidFill>
              <a:srgbClr val="DDE6F3"/>
            </a:solidFill>
          </p:spPr>
          <p:txBody>
            <a:bodyPr vert="vert270" wrap="square" tIns="144000" rIns="72000" bIns="144000" rtlCol="0" anchor="ctr">
              <a:noAutofit/>
            </a:bodyPr>
            <a:lstStyle/>
            <a:p>
              <a:pPr algn="just">
                <a:lnSpc>
                  <a:spcPct val="110000"/>
                </a:lnSpc>
                <a:spcBef>
                  <a:spcPts val="0"/>
                </a:spcBef>
                <a:buSzPct val="100000"/>
              </a:pPr>
              <a:r>
                <a:rPr lang="en-US" altLang="ja-JP" sz="1100" dirty="0"/>
                <a:t>1970</a:t>
              </a:r>
              <a:r>
                <a:rPr lang="ja-JP" altLang="en-US" sz="1100" dirty="0"/>
                <a:t>年設立。ロシアを代表する公的医療機関。</a:t>
              </a:r>
              <a:r>
                <a:rPr lang="en-US" altLang="ja-JP" sz="1100" dirty="0"/>
                <a:t>17</a:t>
              </a:r>
              <a:r>
                <a:rPr lang="ja-JP" altLang="en-US" sz="1100" dirty="0"/>
                <a:t>の診療科があり、病床数は</a:t>
              </a:r>
              <a:r>
                <a:rPr lang="en-US" altLang="ja-JP" sz="1100" dirty="0"/>
                <a:t>563</a:t>
              </a:r>
              <a:r>
                <a:rPr lang="ja-JP" altLang="en-US" sz="1100" dirty="0"/>
                <a:t>。</a:t>
              </a:r>
              <a:r>
                <a:rPr lang="en-US" altLang="ja-JP" sz="1100" dirty="0"/>
                <a:t>900</a:t>
              </a:r>
              <a:r>
                <a:rPr lang="ja-JP" altLang="en-US" sz="1100" dirty="0"/>
                <a:t>名程度のスタッフを有する。</a:t>
              </a:r>
            </a:p>
          </p:txBody>
        </p:sp>
      </p:grpSp>
      <p:grpSp>
        <p:nvGrpSpPr>
          <p:cNvPr id="25" name="グループ化 24"/>
          <p:cNvGrpSpPr/>
          <p:nvPr/>
        </p:nvGrpSpPr>
        <p:grpSpPr>
          <a:xfrm>
            <a:off x="488504" y="4991378"/>
            <a:ext cx="4248472" cy="936000"/>
            <a:chOff x="488504" y="4869160"/>
            <a:chExt cx="4248472" cy="1080120"/>
          </a:xfrm>
        </p:grpSpPr>
        <p:sp>
          <p:nvSpPr>
            <p:cNvPr id="15" name="片側の 2 つの角を丸めた四角形 14"/>
            <p:cNvSpPr/>
            <p:nvPr/>
          </p:nvSpPr>
          <p:spPr>
            <a:xfrm rot="16200000">
              <a:off x="560512" y="4797152"/>
              <a:ext cx="1080120" cy="1224136"/>
            </a:xfrm>
            <a:prstGeom prst="round2SameRect">
              <a:avLst>
                <a:gd name="adj1" fmla="val 10053"/>
                <a:gd name="adj2" fmla="val 0"/>
              </a:avLst>
            </a:prstGeom>
            <a:solidFill>
              <a:srgbClr val="5F8AC3"/>
            </a:solidFill>
          </p:spPr>
          <p:txBody>
            <a:bodyPr vert="vert" wrap="square" rtlCol="0" anchor="ctr">
              <a:noAutofit/>
            </a:bodyPr>
            <a:lstStyle/>
            <a:p>
              <a:pPr algn="ctr" defTabSz="955675">
                <a:buClr>
                  <a:schemeClr val="bg2"/>
                </a:buClr>
                <a:buSzPct val="100000"/>
              </a:pP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第</a:t>
              </a:r>
              <a:r>
                <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病院</a:t>
              </a:r>
            </a:p>
          </p:txBody>
        </p:sp>
        <p:sp>
          <p:nvSpPr>
            <p:cNvPr id="16" name="片側の 2 つの角を丸めた四角形 15"/>
            <p:cNvSpPr/>
            <p:nvPr/>
          </p:nvSpPr>
          <p:spPr>
            <a:xfrm rot="5400000">
              <a:off x="2684748" y="3897052"/>
              <a:ext cx="1080120" cy="3024336"/>
            </a:xfrm>
            <a:prstGeom prst="round2SameRect">
              <a:avLst>
                <a:gd name="adj1" fmla="val 10053"/>
                <a:gd name="adj2" fmla="val 0"/>
              </a:avLst>
            </a:prstGeom>
            <a:solidFill>
              <a:srgbClr val="DDE6F3"/>
            </a:solidFill>
          </p:spPr>
          <p:txBody>
            <a:bodyPr vert="vert270" wrap="square" tIns="144000" rIns="72000" bIns="144000" rtlCol="0" anchor="ctr">
              <a:noAutofit/>
            </a:bodyPr>
            <a:lstStyle/>
            <a:p>
              <a:pPr algn="just">
                <a:lnSpc>
                  <a:spcPct val="110000"/>
                </a:lnSpc>
                <a:spcBef>
                  <a:spcPts val="0"/>
                </a:spcBef>
                <a:buSzPct val="100000"/>
              </a:pPr>
              <a:r>
                <a:rPr lang="en-US" altLang="ja-JP" sz="1100" dirty="0"/>
                <a:t>1763</a:t>
              </a:r>
              <a:r>
                <a:rPr lang="ja-JP" altLang="en-US" sz="1100" dirty="0"/>
                <a:t>年設立。検査や外科治療、臨床検査などを行う歴史ある病院</a:t>
              </a:r>
            </a:p>
          </p:txBody>
        </p:sp>
      </p:grpSp>
      <p:sp>
        <p:nvSpPr>
          <p:cNvPr id="23" name="テキスト ボックス 22"/>
          <p:cNvSpPr txBox="1"/>
          <p:nvPr/>
        </p:nvSpPr>
        <p:spPr>
          <a:xfrm>
            <a:off x="200472" y="6525344"/>
            <a:ext cx="9073008"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ja-JP" altLang="en-US" sz="800" dirty="0" bmk=""/>
              <a:t>ロシア</a:t>
            </a:r>
            <a:r>
              <a:rPr kumimoji="0" lang="en-US" altLang="ja-JP" sz="800" dirty="0" bmk=""/>
              <a:t>NIS</a:t>
            </a:r>
            <a:r>
              <a:rPr kumimoji="0" lang="ja-JP" altLang="en-US" sz="800" dirty="0" bmk=""/>
              <a:t>貿易会「ロシア</a:t>
            </a:r>
            <a:r>
              <a:rPr kumimoji="0" lang="en-US" altLang="ja-JP" sz="800" dirty="0" bmk=""/>
              <a:t>NIS</a:t>
            </a:r>
            <a:r>
              <a:rPr kumimoji="0" lang="ja-JP" altLang="en-US" sz="800" dirty="0" bmk=""/>
              <a:t>調査月報</a:t>
            </a:r>
            <a:r>
              <a:rPr kumimoji="0" lang="en-US" altLang="ja-JP" sz="800" dirty="0" bmk=""/>
              <a:t>2013</a:t>
            </a:r>
            <a:r>
              <a:rPr kumimoji="0" lang="ja-JP" altLang="en-US" sz="800" dirty="0" bmk=""/>
              <a:t>年</a:t>
            </a:r>
            <a:r>
              <a:rPr kumimoji="0" lang="en-US" altLang="ja-JP" sz="800" dirty="0" bmk=""/>
              <a:t>7</a:t>
            </a:r>
            <a:r>
              <a:rPr kumimoji="0" lang="ja-JP" altLang="en-US" sz="800" dirty="0" bmk=""/>
              <a:t>月号」（</a:t>
            </a:r>
            <a:r>
              <a:rPr kumimoji="0" lang="en-US" altLang="ja-JP" sz="800" dirty="0" bmk=""/>
              <a:t>2013</a:t>
            </a:r>
            <a:r>
              <a:rPr kumimoji="0" lang="ja-JP" altLang="en-US" sz="800" dirty="0" bmk=""/>
              <a:t>）、</a:t>
            </a:r>
            <a:r>
              <a:rPr kumimoji="0" lang="en-US" altLang="ja-JP" sz="800" dirty="0" bmk=""/>
              <a:t> JSN</a:t>
            </a:r>
            <a:r>
              <a:rPr kumimoji="0" lang="ja-JP" altLang="en-US" sz="800" dirty="0" bmk=""/>
              <a:t>「ロシア通信　</a:t>
            </a:r>
            <a:r>
              <a:rPr kumimoji="0" lang="en-US" altLang="ja-JP" sz="800" dirty="0" bmk=""/>
              <a:t>176</a:t>
            </a:r>
            <a:r>
              <a:rPr kumimoji="0" lang="ja-JP" altLang="en-US" sz="800" dirty="0" bmk=""/>
              <a:t>号」（</a:t>
            </a:r>
            <a:r>
              <a:rPr kumimoji="0" lang="en-US" altLang="ja-JP" sz="800" dirty="0" bmk=""/>
              <a:t>2014</a:t>
            </a:r>
            <a:r>
              <a:rPr kumimoji="0" lang="ja-JP" altLang="en-US" sz="800" dirty="0" bmk=""/>
              <a:t>）、各医療機関ホームページ、キヤノンメディカルシステムズホームページ、有識者ヒアリング</a:t>
            </a:r>
            <a:endParaRPr kumimoji="0" lang="en-US" altLang="ja-JP" sz="800" dirty="0" bmk=""/>
          </a:p>
        </p:txBody>
      </p:sp>
      <p:grpSp>
        <p:nvGrpSpPr>
          <p:cNvPr id="27" name="グループ化 26"/>
          <p:cNvGrpSpPr/>
          <p:nvPr/>
        </p:nvGrpSpPr>
        <p:grpSpPr>
          <a:xfrm>
            <a:off x="5168900" y="2276975"/>
            <a:ext cx="4248472" cy="1656024"/>
            <a:chOff x="488504" y="4869160"/>
            <a:chExt cx="4248472" cy="1080120"/>
          </a:xfrm>
        </p:grpSpPr>
        <p:sp>
          <p:nvSpPr>
            <p:cNvPr id="28" name="片側の 2 つの角を丸めた四角形 27"/>
            <p:cNvSpPr/>
            <p:nvPr/>
          </p:nvSpPr>
          <p:spPr>
            <a:xfrm rot="16200000">
              <a:off x="560512" y="4797152"/>
              <a:ext cx="1080120" cy="1224136"/>
            </a:xfrm>
            <a:prstGeom prst="round2SameRect">
              <a:avLst>
                <a:gd name="adj1" fmla="val 10053"/>
                <a:gd name="adj2" fmla="val 0"/>
              </a:avLst>
            </a:prstGeom>
            <a:solidFill>
              <a:srgbClr val="5F8AC3"/>
            </a:solidFill>
          </p:spPr>
          <p:txBody>
            <a:bodyPr vert="vert" wrap="square" rtlCol="0" anchor="ctr">
              <a:noAutofit/>
            </a:bodyPr>
            <a:lstStyle/>
            <a:p>
              <a:pPr algn="ctr" defTabSz="955675">
                <a:buClr>
                  <a:schemeClr val="bg2"/>
                </a:buClr>
                <a:buSzPct val="100000"/>
              </a:pP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セチェノフ名称第一モスクワ国立医科大学</a:t>
              </a:r>
            </a:p>
          </p:txBody>
        </p:sp>
        <p:sp>
          <p:nvSpPr>
            <p:cNvPr id="29" name="片側の 2 つの角を丸めた四角形 28"/>
            <p:cNvSpPr/>
            <p:nvPr/>
          </p:nvSpPr>
          <p:spPr>
            <a:xfrm rot="5400000">
              <a:off x="2684748" y="3897052"/>
              <a:ext cx="1080120" cy="3024336"/>
            </a:xfrm>
            <a:prstGeom prst="round2SameRect">
              <a:avLst>
                <a:gd name="adj1" fmla="val 10053"/>
                <a:gd name="adj2" fmla="val 0"/>
              </a:avLst>
            </a:prstGeom>
            <a:solidFill>
              <a:srgbClr val="DDE6F3"/>
            </a:solidFill>
          </p:spPr>
          <p:txBody>
            <a:bodyPr vert="vert270" wrap="square" tIns="144000" rIns="72000" bIns="144000" rtlCol="0" anchor="ctr">
              <a:noAutofit/>
            </a:bodyPr>
            <a:lstStyle/>
            <a:p>
              <a:pPr algn="just">
                <a:lnSpc>
                  <a:spcPct val="110000"/>
                </a:lnSpc>
                <a:spcBef>
                  <a:spcPts val="0"/>
                </a:spcBef>
                <a:buSzPct val="100000"/>
              </a:pPr>
              <a:r>
                <a:rPr lang="en-US" altLang="ja-JP" sz="1100" dirty="0"/>
                <a:t>1758</a:t>
              </a:r>
              <a:r>
                <a:rPr lang="ja-JP" altLang="en-US" sz="1100" dirty="0"/>
                <a:t>年設立の、ロシアで最大規模の医科大学。</a:t>
              </a:r>
              <a:r>
                <a:rPr lang="en-US" altLang="ja-JP" sz="1100" dirty="0"/>
                <a:t>2015</a:t>
              </a:r>
              <a:r>
                <a:rPr lang="ja-JP" altLang="en-US" sz="1100" dirty="0"/>
                <a:t>年に（一社）</a:t>
              </a:r>
              <a:r>
                <a:rPr lang="en-US" altLang="ja-JP" sz="1100" dirty="0"/>
                <a:t>Medical Excellence JAPAN</a:t>
              </a:r>
              <a:r>
                <a:rPr lang="ja-JP" altLang="en-US" sz="1100" dirty="0"/>
                <a:t>と東芝メディカルシステムズ（株）（現キヤノンメディカルシステムズ）と共同で、日露循環器病画像診断トレーニングセンターを設立。</a:t>
              </a:r>
            </a:p>
          </p:txBody>
        </p:sp>
      </p:grpSp>
      <p:grpSp>
        <p:nvGrpSpPr>
          <p:cNvPr id="30" name="グループ化 29"/>
          <p:cNvGrpSpPr/>
          <p:nvPr/>
        </p:nvGrpSpPr>
        <p:grpSpPr>
          <a:xfrm>
            <a:off x="5169024" y="4271351"/>
            <a:ext cx="4248472" cy="1656024"/>
            <a:chOff x="5169024" y="4869160"/>
            <a:chExt cx="4248472" cy="1080120"/>
          </a:xfrm>
        </p:grpSpPr>
        <p:sp>
          <p:nvSpPr>
            <p:cNvPr id="31" name="片側の 2 つの角を丸めた四角形 30"/>
            <p:cNvSpPr/>
            <p:nvPr/>
          </p:nvSpPr>
          <p:spPr>
            <a:xfrm rot="16200000">
              <a:off x="5241032" y="4797152"/>
              <a:ext cx="1080120" cy="1224136"/>
            </a:xfrm>
            <a:prstGeom prst="round2SameRect">
              <a:avLst>
                <a:gd name="adj1" fmla="val 10053"/>
                <a:gd name="adj2" fmla="val 0"/>
              </a:avLst>
            </a:prstGeom>
            <a:solidFill>
              <a:srgbClr val="5F8AC3"/>
            </a:solidFill>
          </p:spPr>
          <p:txBody>
            <a:bodyPr vert="vert" wrap="square" rtlCol="0" anchor="ctr">
              <a:noAutofit/>
            </a:bodyPr>
            <a:lstStyle/>
            <a:p>
              <a:pPr algn="ctr" defTabSz="955675">
                <a:buClr>
                  <a:schemeClr val="bg2"/>
                </a:buClr>
                <a:buSzPct val="100000"/>
              </a:pP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ピラゴフ名称ロシア国立</a:t>
              </a:r>
              <a:endPar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algn="ctr" defTabSz="955675">
                <a:buClr>
                  <a:schemeClr val="bg2"/>
                </a:buClr>
                <a:buSzPct val="100000"/>
              </a:pP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医学研究大学</a:t>
              </a:r>
            </a:p>
          </p:txBody>
        </p:sp>
        <p:sp>
          <p:nvSpPr>
            <p:cNvPr id="32" name="片側の 2 つの角を丸めた四角形 31"/>
            <p:cNvSpPr/>
            <p:nvPr/>
          </p:nvSpPr>
          <p:spPr>
            <a:xfrm rot="5400000">
              <a:off x="7365268" y="3897052"/>
              <a:ext cx="1080120" cy="3024336"/>
            </a:xfrm>
            <a:prstGeom prst="round2SameRect">
              <a:avLst>
                <a:gd name="adj1" fmla="val 10053"/>
                <a:gd name="adj2" fmla="val 0"/>
              </a:avLst>
            </a:prstGeom>
            <a:solidFill>
              <a:srgbClr val="DDE6F3"/>
            </a:solidFill>
          </p:spPr>
          <p:txBody>
            <a:bodyPr vert="vert270" wrap="square" tIns="144000" rIns="72000" bIns="144000" rtlCol="0" anchor="ctr">
              <a:noAutofit/>
            </a:bodyPr>
            <a:lstStyle/>
            <a:p>
              <a:pPr algn="just">
                <a:lnSpc>
                  <a:spcPct val="110000"/>
                </a:lnSpc>
                <a:spcBef>
                  <a:spcPts val="0"/>
                </a:spcBef>
                <a:buSzPct val="100000"/>
              </a:pPr>
              <a:r>
                <a:rPr lang="en-US" altLang="ja-JP" sz="1100" dirty="0"/>
                <a:t>1906</a:t>
              </a:r>
              <a:r>
                <a:rPr lang="ja-JP" altLang="en-US" sz="1100" dirty="0"/>
                <a:t>年設立、旧モスクワ第二医科大学。</a:t>
              </a:r>
              <a:r>
                <a:rPr lang="en-US" altLang="ja-JP" sz="1100" dirty="0"/>
                <a:t>9,000</a:t>
              </a:r>
              <a:r>
                <a:rPr lang="ja-JP" altLang="en-US" sz="1100" dirty="0"/>
                <a:t>名の学部生、</a:t>
              </a:r>
              <a:r>
                <a:rPr lang="en-US" altLang="ja-JP" sz="1100" dirty="0"/>
                <a:t>583</a:t>
              </a:r>
              <a:r>
                <a:rPr lang="ja-JP" altLang="en-US" sz="1100" dirty="0"/>
                <a:t>名の大学院生、</a:t>
              </a:r>
              <a:r>
                <a:rPr lang="en-US" altLang="ja-JP" sz="1100" dirty="0"/>
                <a:t>798</a:t>
              </a:r>
              <a:r>
                <a:rPr lang="ja-JP" altLang="en-US" sz="1100" dirty="0"/>
                <a:t>名の研修医、</a:t>
              </a:r>
              <a:r>
                <a:rPr lang="en-US" altLang="ja-JP" sz="1100" dirty="0"/>
                <a:t>400</a:t>
              </a:r>
              <a:r>
                <a:rPr lang="ja-JP" altLang="en-US" sz="1100" dirty="0"/>
                <a:t>名のインターン生などを擁しており。</a:t>
              </a:r>
            </a:p>
          </p:txBody>
        </p:sp>
      </p:grpSp>
    </p:spTree>
    <p:extLst>
      <p:ext uri="{BB962C8B-B14F-4D97-AF65-F5344CB8AC3E}">
        <p14:creationId xmlns:p14="http://schemas.microsoft.com/office/powerpoint/2010/main" val="4137878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ロシア／医療関連／医療・公衆衛生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民間医療機関</a:t>
            </a:r>
            <a:endParaRPr lang="en-US" altLang="ja-JP" dirty="0"/>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主要な民間医療機関として、ロシア全土に展開するメドシーやインビトロ、母と子などが挙げられる。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Rectangle 6"/>
          <p:cNvSpPr>
            <a:spLocks noChangeArrowheads="1"/>
          </p:cNvSpPr>
          <p:nvPr/>
        </p:nvSpPr>
        <p:spPr bwMode="auto">
          <a:xfrm>
            <a:off x="200472" y="1700808"/>
            <a:ext cx="7848872"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主要な民間医療機関</a:t>
            </a:r>
            <a:endParaRPr lang="en-US" altLang="ko-KR" sz="1400" dirty="0">
              <a:solidFill>
                <a:srgbClr val="000000"/>
              </a:solidFill>
              <a:latin typeface="Arial Black" pitchFamily="34" charset="0"/>
              <a:ea typeface="HGP創英角ｺﾞｼｯｸUB"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513120037"/>
              </p:ext>
            </p:extLst>
          </p:nvPr>
        </p:nvGraphicFramePr>
        <p:xfrm>
          <a:off x="200471" y="2060848"/>
          <a:ext cx="9505056" cy="3926613"/>
        </p:xfrm>
        <a:graphic>
          <a:graphicData uri="http://schemas.openxmlformats.org/drawingml/2006/table">
            <a:tbl>
              <a:tblPr firstRow="1" bandRow="1">
                <a:tableStyleId>{5C22544A-7EE6-4342-B048-85BDC9FD1C3A}</a:tableStyleId>
              </a:tblPr>
              <a:tblGrid>
                <a:gridCol w="3274852">
                  <a:extLst>
                    <a:ext uri="{9D8B030D-6E8A-4147-A177-3AD203B41FA5}">
                      <a16:colId xmlns:a16="http://schemas.microsoft.com/office/drawing/2014/main" val="20000"/>
                    </a:ext>
                  </a:extLst>
                </a:gridCol>
                <a:gridCol w="3913846">
                  <a:extLst>
                    <a:ext uri="{9D8B030D-6E8A-4147-A177-3AD203B41FA5}">
                      <a16:colId xmlns:a16="http://schemas.microsoft.com/office/drawing/2014/main" val="20001"/>
                    </a:ext>
                  </a:extLst>
                </a:gridCol>
                <a:gridCol w="1198116">
                  <a:extLst>
                    <a:ext uri="{9D8B030D-6E8A-4147-A177-3AD203B41FA5}">
                      <a16:colId xmlns:a16="http://schemas.microsoft.com/office/drawing/2014/main" val="20002"/>
                    </a:ext>
                  </a:extLst>
                </a:gridCol>
                <a:gridCol w="1118242">
                  <a:extLst>
                    <a:ext uri="{9D8B030D-6E8A-4147-A177-3AD203B41FA5}">
                      <a16:colId xmlns:a16="http://schemas.microsoft.com/office/drawing/2014/main" val="20003"/>
                    </a:ext>
                  </a:extLst>
                </a:gridCol>
              </a:tblGrid>
              <a:tr h="477127">
                <a:tc>
                  <a:txBody>
                    <a:bodyPr/>
                    <a:lstStyle/>
                    <a:p>
                      <a:pPr algn="ctr">
                        <a:spcAft>
                          <a:spcPts val="0"/>
                        </a:spcAft>
                      </a:pPr>
                      <a:r>
                        <a:rPr lang="ja-JP" altLang="en-US" sz="1000" b="0" kern="0" dirty="0">
                          <a:solidFill>
                            <a:schemeClr val="bg1"/>
                          </a:solidFill>
                          <a:effectLst/>
                          <a:latin typeface="HGP創英角ｺﾞｼｯｸUB" panose="020B0900000000000000" pitchFamily="50" charset="-128"/>
                          <a:ea typeface="HGP創英角ｺﾞｼｯｸUB" panose="020B0900000000000000" pitchFamily="50" charset="-128"/>
                        </a:rPr>
                        <a:t>名　称</a:t>
                      </a:r>
                      <a:endParaRPr lang="en-US" altLang="ja-JP" sz="1000" b="0" kern="0" dirty="0">
                        <a:solidFill>
                          <a:schemeClr val="bg1"/>
                        </a:solidFill>
                        <a:effectLst/>
                        <a:latin typeface="HGP創英角ｺﾞｼｯｸUB" panose="020B0900000000000000" pitchFamily="50" charset="-128"/>
                        <a:ea typeface="HGP創英角ｺﾞｼｯｸUB" panose="020B0900000000000000" pitchFamily="50" charset="-128"/>
                      </a:endParaRPr>
                    </a:p>
                    <a:p>
                      <a:pPr algn="ctr">
                        <a:spcAft>
                          <a:spcPts val="0"/>
                        </a:spcAft>
                      </a:pPr>
                      <a:r>
                        <a:rPr lang="ja-JP" altLang="en-US" sz="900" b="0" kern="0" dirty="0">
                          <a:solidFill>
                            <a:schemeClr val="bg1"/>
                          </a:solidFill>
                          <a:effectLst/>
                          <a:latin typeface="ＭＳ Ｐゴシック" panose="020B0600070205080204" pitchFamily="50" charset="-128"/>
                          <a:ea typeface="ＭＳ Ｐゴシック" panose="020B0600070205080204" pitchFamily="50" charset="-128"/>
                          <a:cs typeface="Arial" panose="020B0604020202020204" pitchFamily="34" charset="0"/>
                        </a:rPr>
                        <a:t>（所在地）</a:t>
                      </a:r>
                      <a:endParaRPr lang="ja-JP" sz="900" b="0" kern="100" dirty="0">
                        <a:solidFill>
                          <a:schemeClr val="bg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主な診療科</a:t>
                      </a:r>
                      <a:endParaRPr lang="ja-JP" altLang="ja-JP"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診療施設数</a:t>
                      </a:r>
                      <a:endParaRPr lang="ja-JP"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48981">
                <a:tc>
                  <a:txBody>
                    <a:bodyPr/>
                    <a:lstStyle/>
                    <a:p>
                      <a:pPr 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メドシー </a:t>
                      </a:r>
                      <a:r>
                        <a:rPr kumimoji="1" lang="ja-JP" altLang="en-US" sz="8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（全国）</a:t>
                      </a:r>
                      <a:endParaRPr kumimoji="1" lang="ja-JP" sz="8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ja-JP" sz="900" kern="100" dirty="0">
                          <a:effectLst/>
                          <a:latin typeface="+mn-lt"/>
                          <a:ea typeface="+mn-ea"/>
                          <a:cs typeface="Arial" panose="020B0604020202020204" pitchFamily="34" charset="0"/>
                        </a:rPr>
                        <a:t>CT</a:t>
                      </a:r>
                      <a:r>
                        <a:rPr lang="ja-JP" altLang="en-US" sz="900" kern="100" dirty="0">
                          <a:effectLst/>
                          <a:latin typeface="+mn-lt"/>
                          <a:ea typeface="+mn-ea"/>
                          <a:cs typeface="Arial" panose="020B0604020202020204" pitchFamily="34" charset="0"/>
                        </a:rPr>
                        <a:t>や</a:t>
                      </a:r>
                      <a:r>
                        <a:rPr lang="en-US" altLang="ja-JP" sz="900" kern="100" dirty="0">
                          <a:effectLst/>
                          <a:latin typeface="+mn-lt"/>
                          <a:ea typeface="+mn-ea"/>
                          <a:cs typeface="Arial" panose="020B0604020202020204" pitchFamily="34" charset="0"/>
                        </a:rPr>
                        <a:t>MRI</a:t>
                      </a:r>
                      <a:r>
                        <a:rPr lang="ja-JP" altLang="en-US" sz="900" kern="100" dirty="0">
                          <a:effectLst/>
                          <a:latin typeface="+mn-lt"/>
                          <a:ea typeface="+mn-ea"/>
                          <a:cs typeface="Arial" panose="020B0604020202020204" pitchFamily="34" charset="0"/>
                        </a:rPr>
                        <a:t>など設備の整った私立総合病院。小児科も併設。産婦人科はあるが分娩は受け付けていない。</a:t>
                      </a:r>
                      <a:endParaRPr lang="ja-JP" altLang="ja-JP" sz="9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Aft>
                          <a:spcPts val="0"/>
                        </a:spcAft>
                      </a:pPr>
                      <a:r>
                        <a:rPr lang="ja-JP" altLang="en-US" sz="900" kern="100" dirty="0">
                          <a:effectLst/>
                          <a:latin typeface="+mn-lt"/>
                          <a:ea typeface="+mn-ea"/>
                          <a:cs typeface="Arial" panose="020B0604020202020204" pitchFamily="34" charset="0"/>
                        </a:rPr>
                        <a:t>総合診療</a:t>
                      </a:r>
                      <a:endParaRPr lang="ja-JP" sz="9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spcAft>
                          <a:spcPts val="0"/>
                        </a:spcAft>
                      </a:pPr>
                      <a:r>
                        <a:rPr lang="en-US" altLang="ja-JP" sz="1000" kern="100" dirty="0">
                          <a:effectLst/>
                          <a:latin typeface="+mn-lt"/>
                          <a:ea typeface="+mn-ea"/>
                          <a:cs typeface="Arial" panose="020B0604020202020204" pitchFamily="34" charset="0"/>
                        </a:rPr>
                        <a:t>142</a:t>
                      </a:r>
                      <a:endParaRPr lang="ja-JP" sz="1000" kern="100" dirty="0">
                        <a:effectLst/>
                        <a:latin typeface="+mn-lt"/>
                        <a:ea typeface="+mn-ea"/>
                        <a:cs typeface="Arial" panose="020B0604020202020204" pitchFamily="34" charset="0"/>
                      </a:endParaRPr>
                    </a:p>
                  </a:txBody>
                  <a:tcPr marL="68580" marR="39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648981">
                <a:tc>
                  <a:txBody>
                    <a:bodyPr/>
                    <a:lstStyle/>
                    <a:p>
                      <a:pPr 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母と子 </a:t>
                      </a:r>
                      <a:r>
                        <a:rPr kumimoji="1" lang="ja-JP" altLang="en-US" sz="8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（全国）</a:t>
                      </a:r>
                      <a:endParaRPr kumimoji="1" lang="ja-JP" altLang="ja-JP" sz="8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ja-JP" sz="900" kern="100" dirty="0">
                          <a:effectLst/>
                          <a:latin typeface="+mn-lt"/>
                          <a:ea typeface="+mn-ea"/>
                          <a:cs typeface="Arial" panose="020B0604020202020204" pitchFamily="34" charset="0"/>
                        </a:rPr>
                        <a:t>2006</a:t>
                      </a:r>
                      <a:r>
                        <a:rPr lang="ja-JP" altLang="en-US" sz="900" kern="100" dirty="0">
                          <a:effectLst/>
                          <a:latin typeface="+mn-lt"/>
                          <a:ea typeface="+mn-ea"/>
                          <a:cs typeface="Arial" panose="020B0604020202020204" pitchFamily="34" charset="0"/>
                        </a:rPr>
                        <a:t>年に設立され不妊治療を含む産婦人科、小児科を得意とする病院グループ。</a:t>
                      </a:r>
                      <a:endParaRPr lang="en-US" altLang="ja-JP" sz="9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900" kern="100" dirty="0">
                          <a:effectLst/>
                          <a:latin typeface="+mn-lt"/>
                          <a:ea typeface="+mn-ea"/>
                          <a:cs typeface="Arial" panose="020B0604020202020204" pitchFamily="34" charset="0"/>
                        </a:rPr>
                        <a:t>産婦人科、</a:t>
                      </a:r>
                      <a:endParaRPr lang="en-US" altLang="ja-JP" sz="900" kern="100" dirty="0">
                        <a:effectLst/>
                        <a:latin typeface="+mn-lt"/>
                        <a:ea typeface="+mn-ea"/>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900" kern="100" dirty="0">
                          <a:effectLst/>
                          <a:latin typeface="+mn-lt"/>
                          <a:ea typeface="+mn-ea"/>
                          <a:cs typeface="Arial" panose="020B0604020202020204" pitchFamily="34" charset="0"/>
                        </a:rPr>
                        <a:t>小児科</a:t>
                      </a:r>
                      <a:endParaRPr lang="ja-JP" altLang="ja-JP" sz="9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spcAft>
                          <a:spcPts val="0"/>
                        </a:spcAft>
                      </a:pPr>
                      <a:r>
                        <a:rPr lang="en-US" altLang="ja-JP" sz="1000" kern="100" dirty="0">
                          <a:effectLst/>
                          <a:latin typeface="+mn-lt"/>
                          <a:ea typeface="+mn-ea"/>
                          <a:cs typeface="Arial" panose="020B0604020202020204" pitchFamily="34" charset="0"/>
                        </a:rPr>
                        <a:t>54</a:t>
                      </a:r>
                      <a:endParaRPr lang="ja-JP" sz="1000" kern="100" dirty="0">
                        <a:effectLst/>
                        <a:latin typeface="+mn-lt"/>
                        <a:ea typeface="+mn-ea"/>
                        <a:cs typeface="Arial" panose="020B0604020202020204" pitchFamily="34" charset="0"/>
                      </a:endParaRPr>
                    </a:p>
                  </a:txBody>
                  <a:tcPr marL="68580" marR="39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537881">
                <a:tc>
                  <a:txBody>
                    <a:bodyPr/>
                    <a:lstStyle/>
                    <a:p>
                      <a:pPr 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ヨーロッパ医療センター </a:t>
                      </a:r>
                      <a:r>
                        <a:rPr kumimoji="1" lang="ja-JP" altLang="en-US" sz="8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（モスクワ）</a:t>
                      </a:r>
                      <a:endParaRPr kumimoji="1" lang="en-US" altLang="ja-JP" sz="8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a:spcAft>
                          <a:spcPts val="0"/>
                        </a:spcAft>
                      </a:pPr>
                      <a:r>
                        <a:rPr lang="en-US" altLang="ja-JP" sz="900" kern="100" dirty="0">
                          <a:effectLst/>
                          <a:latin typeface="+mn-lt"/>
                          <a:ea typeface="+mn-ea"/>
                          <a:cs typeface="Arial" panose="020B0604020202020204" pitchFamily="34" charset="0"/>
                        </a:rPr>
                        <a:t>1989</a:t>
                      </a:r>
                      <a:r>
                        <a:rPr lang="ja-JP" altLang="en-US" sz="900" kern="100" dirty="0">
                          <a:effectLst/>
                          <a:latin typeface="+mn-lt"/>
                          <a:ea typeface="+mn-ea"/>
                          <a:cs typeface="Arial" panose="020B0604020202020204" pitchFamily="34" charset="0"/>
                        </a:rPr>
                        <a:t>年にフランスのヨーロッパ・アシスタンス社の参加によって設立された。</a:t>
                      </a:r>
                      <a:endParaRPr lang="en-US" altLang="ja-JP" sz="9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900" kern="100" dirty="0">
                          <a:effectLst/>
                          <a:latin typeface="+mn-lt"/>
                          <a:ea typeface="+mn-ea"/>
                          <a:cs typeface="Arial" panose="020B0604020202020204" pitchFamily="34" charset="0"/>
                        </a:rPr>
                        <a:t>総合診療</a:t>
                      </a:r>
                      <a:endParaRPr lang="ja-JP" altLang="ja-JP" sz="9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ja-JP" sz="1000" kern="100" dirty="0">
                          <a:effectLst/>
                          <a:latin typeface="+mn-lt"/>
                          <a:ea typeface="+mn-ea"/>
                          <a:cs typeface="Arial" panose="020B0604020202020204" pitchFamily="34" charset="0"/>
                        </a:rPr>
                        <a:t>-</a:t>
                      </a:r>
                      <a:endParaRPr lang="ja-JP" altLang="ja-JP" sz="1000" kern="100" dirty="0">
                        <a:effectLst/>
                        <a:latin typeface="+mn-lt"/>
                        <a:ea typeface="+mn-ea"/>
                        <a:cs typeface="Arial" panose="020B0604020202020204" pitchFamily="34" charset="0"/>
                      </a:endParaRPr>
                    </a:p>
                  </a:txBody>
                  <a:tcPr marL="68580" marR="39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537881">
                <a:tc>
                  <a:txBody>
                    <a:bodyPr/>
                    <a:lstStyle/>
                    <a:p>
                      <a:pPr 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メディツィナ </a:t>
                      </a:r>
                      <a:r>
                        <a:rPr kumimoji="1" lang="ja-JP" altLang="en-US" sz="8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（モスクワ）</a:t>
                      </a:r>
                      <a:endParaRPr kumimoji="1" lang="ja-JP" sz="8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a:spcAft>
                          <a:spcPts val="0"/>
                        </a:spcAft>
                      </a:pPr>
                      <a:r>
                        <a:rPr lang="en-US" altLang="ja-JP" sz="900" kern="100" dirty="0">
                          <a:effectLst/>
                          <a:latin typeface="+mn-lt"/>
                          <a:ea typeface="+mn-ea"/>
                          <a:cs typeface="Arial" panose="020B0604020202020204" pitchFamily="34" charset="0"/>
                        </a:rPr>
                        <a:t>1990</a:t>
                      </a:r>
                      <a:r>
                        <a:rPr lang="ja-JP" altLang="en-US" sz="900" kern="100" dirty="0">
                          <a:effectLst/>
                          <a:latin typeface="+mn-lt"/>
                          <a:ea typeface="+mn-ea"/>
                          <a:cs typeface="Arial" panose="020B0604020202020204" pitchFamily="34" charset="0"/>
                        </a:rPr>
                        <a:t>年設立。がんセンターや入院病棟、救急医療施設を備えた総合病院。</a:t>
                      </a:r>
                      <a:endParaRPr lang="ja-JP" sz="9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900" kern="100" dirty="0">
                          <a:effectLst/>
                          <a:latin typeface="+mn-lt"/>
                          <a:ea typeface="+mn-ea"/>
                          <a:cs typeface="Arial" panose="020B0604020202020204" pitchFamily="34" charset="0"/>
                        </a:rPr>
                        <a:t>総合診療</a:t>
                      </a:r>
                      <a:endParaRPr lang="ja-JP" altLang="ja-JP" sz="9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spcAft>
                          <a:spcPts val="0"/>
                        </a:spcAft>
                      </a:pPr>
                      <a:r>
                        <a:rPr lang="en-US" altLang="ja-JP" sz="1000" kern="100" dirty="0">
                          <a:effectLst/>
                          <a:latin typeface="+mn-lt"/>
                          <a:ea typeface="+mn-ea"/>
                          <a:cs typeface="Arial" panose="020B0604020202020204" pitchFamily="34" charset="0"/>
                        </a:rPr>
                        <a:t>-</a:t>
                      </a:r>
                      <a:endParaRPr lang="ja-JP" sz="1000" kern="100" dirty="0">
                        <a:effectLst/>
                        <a:latin typeface="+mn-lt"/>
                        <a:ea typeface="+mn-ea"/>
                        <a:cs typeface="Arial" panose="020B0604020202020204" pitchFamily="34" charset="0"/>
                      </a:endParaRPr>
                    </a:p>
                  </a:txBody>
                  <a:tcPr marL="68580" marR="39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537881">
                <a:tc>
                  <a:txBody>
                    <a:bodyPr/>
                    <a:lstStyle/>
                    <a:p>
                      <a:pPr algn="ctr">
                        <a:spcAft>
                          <a:spcPts val="0"/>
                        </a:spcAft>
                      </a:pPr>
                      <a:r>
                        <a:rPr lang="en-US" altLang="ja-JP" sz="9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SM</a:t>
                      </a:r>
                      <a:r>
                        <a:rPr lang="ja-JP" altLang="en-US" sz="9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クリニック </a:t>
                      </a:r>
                      <a:r>
                        <a:rPr kumimoji="1" lang="ja-JP" altLang="en-US" sz="8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（モスクワ、サンクトペテルブルク）</a:t>
                      </a:r>
                      <a:endParaRPr kumimoji="1" lang="ja-JP" sz="8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a:spcAft>
                          <a:spcPts val="0"/>
                        </a:spcAft>
                      </a:pPr>
                      <a:r>
                        <a:rPr lang="en-US" altLang="ja-JP" sz="900" kern="100" dirty="0">
                          <a:effectLst/>
                          <a:latin typeface="+mn-lt"/>
                          <a:ea typeface="+mn-ea"/>
                          <a:cs typeface="Arial" panose="020B0604020202020204" pitchFamily="34" charset="0"/>
                        </a:rPr>
                        <a:t>2002</a:t>
                      </a:r>
                      <a:r>
                        <a:rPr lang="ja-JP" altLang="en-US" sz="900" kern="100" dirty="0">
                          <a:effectLst/>
                          <a:latin typeface="+mn-lt"/>
                          <a:ea typeface="+mn-ea"/>
                          <a:cs typeface="Arial" panose="020B0604020202020204" pitchFamily="34" charset="0"/>
                        </a:rPr>
                        <a:t>年設立。口腔科や外科センターもある。</a:t>
                      </a:r>
                      <a:endParaRPr lang="ja-JP" sz="9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900" kern="100" dirty="0">
                          <a:effectLst/>
                          <a:latin typeface="+mn-lt"/>
                          <a:ea typeface="+mn-ea"/>
                          <a:cs typeface="Arial" panose="020B0604020202020204" pitchFamily="34" charset="0"/>
                        </a:rPr>
                        <a:t>総合診療</a:t>
                      </a:r>
                      <a:endParaRPr lang="ja-JP" altLang="ja-JP" sz="9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spcAft>
                          <a:spcPts val="0"/>
                        </a:spcAft>
                      </a:pPr>
                      <a:r>
                        <a:rPr lang="en-US" altLang="ja-JP" sz="1000" kern="100" dirty="0">
                          <a:effectLst/>
                          <a:latin typeface="+mn-lt"/>
                          <a:ea typeface="+mn-ea"/>
                          <a:cs typeface="Arial" panose="020B0604020202020204" pitchFamily="34" charset="0"/>
                        </a:rPr>
                        <a:t>20+</a:t>
                      </a:r>
                      <a:endParaRPr lang="ja-JP" sz="1000" kern="100" dirty="0">
                        <a:effectLst/>
                        <a:latin typeface="+mn-lt"/>
                        <a:ea typeface="+mn-ea"/>
                        <a:cs typeface="Arial" panose="020B0604020202020204" pitchFamily="34" charset="0"/>
                      </a:endParaRPr>
                    </a:p>
                  </a:txBody>
                  <a:tcPr marL="68580" marR="39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9"/>
                  </a:ext>
                </a:extLst>
              </a:tr>
              <a:tr h="537881">
                <a:tc>
                  <a:txBody>
                    <a:bodyPr/>
                    <a:lstStyle/>
                    <a:p>
                      <a:pPr 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メッド・スイス </a:t>
                      </a:r>
                      <a:r>
                        <a:rPr kumimoji="1" lang="ja-JP" altLang="en-US" sz="8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（モスクワ、ほか）</a:t>
                      </a:r>
                      <a:endParaRPr kumimoji="1" lang="ja-JP" sz="8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a:spcAft>
                          <a:spcPts val="0"/>
                        </a:spcAft>
                      </a:pPr>
                      <a:r>
                        <a:rPr lang="ja-JP" altLang="en-US" sz="900" kern="100" dirty="0">
                          <a:effectLst/>
                          <a:latin typeface="+mn-lt"/>
                          <a:ea typeface="+mn-ea"/>
                          <a:cs typeface="Arial" panose="020B0604020202020204" pitchFamily="34" charset="0"/>
                        </a:rPr>
                        <a:t>医師数は</a:t>
                      </a:r>
                      <a:r>
                        <a:rPr lang="en-US" altLang="ja-JP" sz="900" kern="100" dirty="0">
                          <a:effectLst/>
                          <a:latin typeface="+mn-lt"/>
                          <a:ea typeface="+mn-ea"/>
                          <a:cs typeface="Arial" panose="020B0604020202020204" pitchFamily="34" charset="0"/>
                        </a:rPr>
                        <a:t>700</a:t>
                      </a:r>
                      <a:r>
                        <a:rPr lang="ja-JP" altLang="en-US" sz="900" kern="100" dirty="0">
                          <a:effectLst/>
                          <a:latin typeface="+mn-lt"/>
                          <a:ea typeface="+mn-ea"/>
                          <a:cs typeface="Arial" panose="020B0604020202020204" pitchFamily="34" charset="0"/>
                        </a:rPr>
                        <a:t>名の医師を有する病院。</a:t>
                      </a:r>
                      <a:endParaRPr lang="ja-JP" sz="9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900" kern="100" dirty="0">
                          <a:effectLst/>
                          <a:latin typeface="+mn-lt"/>
                          <a:ea typeface="+mn-ea"/>
                          <a:cs typeface="Arial" panose="020B0604020202020204" pitchFamily="34" charset="0"/>
                        </a:rPr>
                        <a:t>-</a:t>
                      </a:r>
                      <a:endParaRPr lang="ja-JP" altLang="ja-JP" sz="9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spcAft>
                          <a:spcPts val="0"/>
                        </a:spcAft>
                      </a:pPr>
                      <a:r>
                        <a:rPr lang="en-US" altLang="ja-JP" sz="1000" kern="100" dirty="0">
                          <a:effectLst/>
                          <a:latin typeface="+mn-lt"/>
                          <a:ea typeface="+mn-ea"/>
                          <a:cs typeface="Arial" panose="020B0604020202020204" pitchFamily="34" charset="0"/>
                        </a:rPr>
                        <a:t>-</a:t>
                      </a:r>
                      <a:endParaRPr lang="ja-JP" sz="1000" kern="100" dirty="0">
                        <a:effectLst/>
                        <a:latin typeface="+mn-lt"/>
                        <a:ea typeface="+mn-ea"/>
                        <a:cs typeface="Arial" panose="020B0604020202020204" pitchFamily="34" charset="0"/>
                      </a:endParaRPr>
                    </a:p>
                  </a:txBody>
                  <a:tcPr marL="68580" marR="39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0"/>
                  </a:ext>
                </a:extLst>
              </a:tr>
            </a:tbl>
          </a:graphicData>
        </a:graphic>
      </p:graphicFrame>
      <p:sp>
        <p:nvSpPr>
          <p:cNvPr id="10" name="テキスト ボックス 9"/>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ja-JP" altLang="en-US" sz="800" dirty="0" bmk=""/>
              <a:t>各病院</a:t>
            </a:r>
            <a:r>
              <a:rPr kumimoji="0" lang="en-US" altLang="ja-JP" sz="800" dirty="0" bmk=""/>
              <a:t>HP</a:t>
            </a:r>
            <a:r>
              <a:rPr kumimoji="0" lang="ja-JP" altLang="en-US" sz="800" dirty="0" bmk=""/>
              <a:t>、外務省</a:t>
            </a:r>
            <a:r>
              <a:rPr kumimoji="0" lang="en-US" altLang="ja-JP" sz="800" dirty="0" bmk=""/>
              <a:t>HP</a:t>
            </a:r>
            <a:r>
              <a:rPr kumimoji="0" lang="ja-JP" altLang="en-US" sz="800" dirty="0" bmk=""/>
              <a:t>、</a:t>
            </a:r>
            <a:r>
              <a:rPr kumimoji="0" lang="en-US" altLang="ja-JP" sz="800" dirty="0" bmk=""/>
              <a:t>Medica tour HP</a:t>
            </a:r>
          </a:p>
        </p:txBody>
      </p:sp>
    </p:spTree>
    <p:extLst>
      <p:ext uri="{BB962C8B-B14F-4D97-AF65-F5344CB8AC3E}">
        <p14:creationId xmlns:p14="http://schemas.microsoft.com/office/powerpoint/2010/main" val="2410690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 name="Chart 72">
            <a:extLst>
              <a:ext uri="{FF2B5EF4-FFF2-40B4-BE49-F238E27FC236}">
                <a16:creationId xmlns:a16="http://schemas.microsoft.com/office/drawing/2014/main" id="{EEEEC82D-8928-8EED-17CD-98FE9133F9DC}"/>
              </a:ext>
            </a:extLst>
          </p:cNvPr>
          <p:cNvGraphicFramePr/>
          <p:nvPr>
            <p:custDataLst>
              <p:tags r:id="rId1"/>
            </p:custDataLst>
            <p:extLst>
              <p:ext uri="{D42A27DB-BD31-4B8C-83A1-F6EECF244321}">
                <p14:modId xmlns:p14="http://schemas.microsoft.com/office/powerpoint/2010/main" val="7658618"/>
              </p:ext>
            </p:extLst>
          </p:nvPr>
        </p:nvGraphicFramePr>
        <p:xfrm>
          <a:off x="5240338" y="2435225"/>
          <a:ext cx="4452937" cy="3873500"/>
        </p:xfrm>
        <a:graphic>
          <a:graphicData uri="http://schemas.openxmlformats.org/drawingml/2006/chart">
            <c:chart xmlns:c="http://schemas.openxmlformats.org/drawingml/2006/chart" xmlns:r="http://schemas.openxmlformats.org/officeDocument/2006/relationships" r:id="rId52"/>
          </a:graphicData>
        </a:graphic>
      </p:graphicFrame>
      <p:graphicFrame>
        <p:nvGraphicFramePr>
          <p:cNvPr id="13" name="Object 12" hidden="1"/>
          <p:cNvGraphicFramePr>
            <a:graphicFrameLocks noChangeAspect="1"/>
          </p:cNvGraphicFramePr>
          <p:nvPr>
            <p:custDataLst>
              <p:tags r:id="rId2"/>
            </p:custDataLst>
            <p:extLst>
              <p:ext uri="{D42A27DB-BD31-4B8C-83A1-F6EECF244321}">
                <p14:modId xmlns:p14="http://schemas.microsoft.com/office/powerpoint/2010/main" val="40637760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3" imgW="360" imgH="360" progId="TCLayout.ActiveDocument.1">
                  <p:embed/>
                </p:oleObj>
              </mc:Choice>
              <mc:Fallback>
                <p:oleObj name="think-cell Slide" r:id="rId53" imgW="360" imgH="360" progId="TCLayout.ActiveDocument.1">
                  <p:embed/>
                  <p:pic>
                    <p:nvPicPr>
                      <p:cNvPr id="13" name="Object 12" hidden="1"/>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p:txBody>
          <a:bodyPr vert="horz"/>
          <a:lstStyle/>
          <a:p>
            <a:r>
              <a:rPr lang="ja-JP" altLang="en-US" dirty="0"/>
              <a:t>ロシア／医療関連／医療・公衆衛生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医療従事者（</a:t>
            </a:r>
            <a:r>
              <a:rPr lang="en-US" altLang="ja-JP" dirty="0">
                <a:latin typeface="Arial Black" panose="020B0A04020102020204" pitchFamily="34" charset="0"/>
              </a:rPr>
              <a:t>1/2</a:t>
            </a:r>
            <a:r>
              <a:rPr lang="ja-JP" altLang="en-US" dirty="0"/>
              <a:t>）</a:t>
            </a:r>
            <a:endParaRPr lang="zh-TW" altLang="en-US" dirty="0"/>
          </a:p>
        </p:txBody>
      </p:sp>
      <p:grpSp>
        <p:nvGrpSpPr>
          <p:cNvPr id="5" name="グループ化 7"/>
          <p:cNvGrpSpPr/>
          <p:nvPr/>
        </p:nvGrpSpPr>
        <p:grpSpPr>
          <a:xfrm>
            <a:off x="200471" y="1930871"/>
            <a:ext cx="4536507"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医療従事者数</a:t>
              </a:r>
              <a:endParaRPr lang="en-US" altLang="ko-KR" sz="1400" dirty="0">
                <a:solidFill>
                  <a:srgbClr val="000000"/>
                </a:solidFill>
                <a:latin typeface="Arial Black" pitchFamily="34" charset="0"/>
                <a:ea typeface="HGP創英角ｺﾞｼｯｸUB" pitchFamily="50" charset="-128"/>
              </a:endParaRPr>
            </a:p>
          </p:txBody>
        </p:sp>
      </p:grpSp>
      <p:grpSp>
        <p:nvGrpSpPr>
          <p:cNvPr id="8" name="グループ化 7"/>
          <p:cNvGrpSpPr/>
          <p:nvPr/>
        </p:nvGrpSpPr>
        <p:grpSpPr>
          <a:xfrm>
            <a:off x="5169024" y="1930871"/>
            <a:ext cx="4536507" cy="288032"/>
            <a:chOff x="4803500" y="2113806"/>
            <a:chExt cx="2954133" cy="288032"/>
          </a:xfrm>
        </p:grpSpPr>
        <p:cxnSp>
          <p:nvCxnSpPr>
            <p:cNvPr id="9" name="直線コネクタ 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10,000</a:t>
              </a:r>
              <a:r>
                <a:rPr lang="ja-JP" altLang="en-US" sz="1400" dirty="0">
                  <a:solidFill>
                    <a:srgbClr val="000000"/>
                  </a:solidFill>
                  <a:latin typeface="Arial Black" pitchFamily="34" charset="0"/>
                  <a:ea typeface="HGP創英角ｺﾞｼｯｸUB" pitchFamily="50" charset="-128"/>
                </a:rPr>
                <a:t>人あたり医療従事者数</a:t>
              </a:r>
              <a:endParaRPr lang="en-US" altLang="ko-KR" sz="1400" dirty="0">
                <a:solidFill>
                  <a:srgbClr val="000000"/>
                </a:solidFill>
                <a:latin typeface="Arial Black" pitchFamily="34" charset="0"/>
                <a:ea typeface="HGP創英角ｺﾞｼｯｸUB" pitchFamily="50" charset="-128"/>
              </a:endParaRPr>
            </a:p>
          </p:txBody>
        </p:sp>
      </p:grpSp>
      <p:sp>
        <p:nvSpPr>
          <p:cNvPr id="11" name="テキスト ボックス 10"/>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人当たりの医師数は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人前後を保っているが、今後は医師の大量定年による医師不足が課題となる見込みである。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円/楕円 13"/>
          <p:cNvSpPr/>
          <p:nvPr/>
        </p:nvSpPr>
        <p:spPr>
          <a:xfrm>
            <a:off x="7067685" y="5070977"/>
            <a:ext cx="2592288" cy="864096"/>
          </a:xfrm>
          <a:prstGeom prst="ellipse">
            <a:avLst/>
          </a:prstGeom>
          <a:gradFill flip="none" rotWithShape="1">
            <a:gsLst>
              <a:gs pos="0">
                <a:srgbClr val="FB8265"/>
              </a:gs>
              <a:gs pos="100000">
                <a:schemeClr val="bg1">
                  <a:alpha val="0"/>
                </a:schemeClr>
              </a:gs>
            </a:gsLst>
            <a:path path="shape">
              <a:fillToRect l="50000" t="50000" r="50000" b="50000"/>
            </a:path>
            <a:tileRect/>
          </a:gradFill>
        </p:spPr>
        <p:txBody>
          <a:bodyPr wrap="none" anchor="ctr" anchorCtr="0">
            <a:noAutofit/>
          </a:bodyPr>
          <a:lstStyle/>
          <a:p>
            <a:pPr algn="ctr">
              <a:lnSpc>
                <a:spcPct val="110000"/>
              </a:lnSpc>
            </a:pPr>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の医師が定年を迎えており、</a:t>
            </a:r>
            <a:br>
              <a:rPr lang="en-US" altLang="ja-JP" sz="1100" b="1" dirty="0">
                <a:latin typeface="Arial" panose="020B0604020202020204" pitchFamily="34" charset="0"/>
                <a:ea typeface="ＭＳ Ｐゴシック" panose="020B0600070205080204" pitchFamily="50" charset="-128"/>
                <a:cs typeface="Arial" panose="020B0604020202020204" pitchFamily="34" charset="0"/>
              </a:rPr>
            </a:br>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60%</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が定年に近づいているため、</a:t>
            </a:r>
            <a:br>
              <a:rPr lang="en-US" altLang="ja-JP" sz="11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今後は医師不足が課題となる見込み</a:t>
            </a:r>
          </a:p>
        </p:txBody>
      </p:sp>
      <p:sp>
        <p:nvSpPr>
          <p:cNvPr id="16" name="テキスト ボックス 15"/>
          <p:cNvSpPr txBox="1"/>
          <p:nvPr/>
        </p:nvSpPr>
        <p:spPr>
          <a:xfrm>
            <a:off x="200471" y="6617677"/>
            <a:ext cx="9384051" cy="137640"/>
          </a:xfrm>
          <a:prstGeom prst="rect">
            <a:avLst/>
          </a:prstGeom>
          <a:noFill/>
        </p:spPr>
        <p:txBody>
          <a:bodyPr wrap="square" lIns="0" tIns="0" rIns="0" bIns="0" rtlCol="0">
            <a:noAutofit/>
          </a:bodyPr>
          <a:lstStyle/>
          <a:p>
            <a:pPr marL="333375" indent="-3333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（出所）世界保健機関（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Observatory (GHO) data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Russia Business Today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b="0" i="0" dirty="0">
                <a:solidFill>
                  <a:srgbClr val="111111"/>
                </a:solidFill>
                <a:effectLst/>
                <a:latin typeface="Roboto" panose="02000000000000000000" pitchFamily="2" charset="0"/>
              </a:rPr>
              <a:t> Russia’s Top Coronavirus Clinic Loses Nurses Over Poor Conditions, Low Wages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テキスト ボックス 16"/>
          <p:cNvSpPr txBox="1"/>
          <p:nvPr/>
        </p:nvSpPr>
        <p:spPr>
          <a:xfrm>
            <a:off x="200472" y="2218903"/>
            <a:ext cx="288032" cy="137640"/>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18" name="テキスト ボックス 17"/>
          <p:cNvSpPr txBox="1"/>
          <p:nvPr/>
        </p:nvSpPr>
        <p:spPr>
          <a:xfrm>
            <a:off x="5169024" y="2218903"/>
            <a:ext cx="576064" cy="137640"/>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cxnSp>
        <p:nvCxnSpPr>
          <p:cNvPr id="31" name="Straight Connector 30">
            <a:extLst>
              <a:ext uri="{FF2B5EF4-FFF2-40B4-BE49-F238E27FC236}">
                <a16:creationId xmlns:a16="http://schemas.microsoft.com/office/drawing/2014/main" id="{C1A9E75A-52F0-43FD-A5C2-B76B7C1EE947}"/>
              </a:ext>
            </a:extLst>
          </p:cNvPr>
          <p:cNvCxnSpPr/>
          <p:nvPr>
            <p:custDataLst>
              <p:tags r:id="rId4"/>
            </p:custDataLst>
          </p:nvPr>
        </p:nvCxnSpPr>
        <p:spPr bwMode="gray">
          <a:xfrm>
            <a:off x="3365268" y="2835355"/>
            <a:ext cx="265112" cy="0"/>
          </a:xfrm>
          <a:prstGeom prst="line">
            <a:avLst/>
          </a:prstGeom>
          <a:ln w="9525" cap="flat"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23B02FCC-050E-40F7-AEC8-B3CD9FB38FED}"/>
              </a:ext>
            </a:extLst>
          </p:cNvPr>
          <p:cNvCxnSpPr/>
          <p:nvPr>
            <p:custDataLst>
              <p:tags r:id="rId5"/>
            </p:custDataLst>
          </p:nvPr>
        </p:nvCxnSpPr>
        <p:spPr bwMode="gray">
          <a:xfrm>
            <a:off x="3365268" y="2428955"/>
            <a:ext cx="265112" cy="0"/>
          </a:xfrm>
          <a:prstGeom prst="line">
            <a:avLst/>
          </a:prstGeom>
          <a:ln w="9525" cap="flat"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56B5D4B9-2EFE-4250-80EC-6BEF5C9804AB}"/>
              </a:ext>
            </a:extLst>
          </p:cNvPr>
          <p:cNvCxnSpPr/>
          <p:nvPr>
            <p:custDataLst>
              <p:tags r:id="rId6"/>
            </p:custDataLst>
          </p:nvPr>
        </p:nvCxnSpPr>
        <p:spPr bwMode="gray">
          <a:xfrm>
            <a:off x="3365268" y="2632155"/>
            <a:ext cx="265112" cy="0"/>
          </a:xfrm>
          <a:prstGeom prst="line">
            <a:avLst/>
          </a:prstGeom>
          <a:ln w="9525" cap="flat"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5F3F0D1C-DE03-4B4B-8DBC-5D3F6F642D2E}"/>
              </a:ext>
            </a:extLst>
          </p:cNvPr>
          <p:cNvCxnSpPr/>
          <p:nvPr>
            <p:custDataLst>
              <p:tags r:id="rId7"/>
            </p:custDataLst>
          </p:nvPr>
        </p:nvCxnSpPr>
        <p:spPr bwMode="gray">
          <a:xfrm>
            <a:off x="3365268" y="3038555"/>
            <a:ext cx="265112" cy="0"/>
          </a:xfrm>
          <a:prstGeom prst="line">
            <a:avLst/>
          </a:prstGeom>
          <a:ln w="9525" cap="flat"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8" name="Oval 27">
            <a:extLst>
              <a:ext uri="{FF2B5EF4-FFF2-40B4-BE49-F238E27FC236}">
                <a16:creationId xmlns:a16="http://schemas.microsoft.com/office/drawing/2014/main" id="{303E038C-B0FD-4618-90C6-91FA79712433}"/>
              </a:ext>
            </a:extLst>
          </p:cNvPr>
          <p:cNvSpPr/>
          <p:nvPr>
            <p:custDataLst>
              <p:tags r:id="rId8"/>
            </p:custDataLst>
          </p:nvPr>
        </p:nvSpPr>
        <p:spPr bwMode="auto">
          <a:xfrm>
            <a:off x="3458930" y="2390855"/>
            <a:ext cx="76200" cy="76200"/>
          </a:xfrm>
          <a:prstGeom prst="ellipse">
            <a:avLst/>
          </a:prstGeom>
          <a:solidFill>
            <a:schemeClr val="tx2"/>
          </a:solidFill>
          <a:ln w="9525" algn="ctr">
            <a:solidFill>
              <a:schemeClr val="tx2"/>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Isosceles Triangle 31">
            <a:extLst>
              <a:ext uri="{FF2B5EF4-FFF2-40B4-BE49-F238E27FC236}">
                <a16:creationId xmlns:a16="http://schemas.microsoft.com/office/drawing/2014/main" id="{33ABD848-4A64-4E40-A116-7271A3F3F5FE}"/>
              </a:ext>
            </a:extLst>
          </p:cNvPr>
          <p:cNvSpPr/>
          <p:nvPr>
            <p:custDataLst>
              <p:tags r:id="rId9"/>
            </p:custDataLst>
          </p:nvPr>
        </p:nvSpPr>
        <p:spPr bwMode="auto">
          <a:xfrm>
            <a:off x="3458930" y="2797255"/>
            <a:ext cx="76200" cy="76200"/>
          </a:xfrm>
          <a:prstGeom prst="triangle">
            <a:avLst/>
          </a:prstGeom>
          <a:solidFill>
            <a:srgbClr val="655939"/>
          </a:solidFill>
          <a:ln w="9525" algn="ctr">
            <a:solidFill>
              <a:srgbClr val="655939"/>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Rectangle 38"/>
          <p:cNvSpPr/>
          <p:nvPr>
            <p:custDataLst>
              <p:tags r:id="rId10"/>
            </p:custDataLst>
          </p:nvPr>
        </p:nvSpPr>
        <p:spPr bwMode="gray">
          <a:xfrm>
            <a:off x="3458930" y="2594055"/>
            <a:ext cx="76200" cy="76200"/>
          </a:xfrm>
          <a:prstGeom prst="rect">
            <a:avLst/>
          </a:prstGeom>
          <a:solidFill>
            <a:srgbClr val="3D6E81"/>
          </a:solidFill>
          <a:ln w="9525">
            <a:solidFill>
              <a:srgbClr val="3D6E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Diamond 48">
            <a:extLst>
              <a:ext uri="{FF2B5EF4-FFF2-40B4-BE49-F238E27FC236}">
                <a16:creationId xmlns:a16="http://schemas.microsoft.com/office/drawing/2014/main" id="{9C0D7736-C9B4-46D2-969A-B9488A807FE6}"/>
              </a:ext>
            </a:extLst>
          </p:cNvPr>
          <p:cNvSpPr/>
          <p:nvPr>
            <p:custDataLst>
              <p:tags r:id="rId11"/>
            </p:custDataLst>
          </p:nvPr>
        </p:nvSpPr>
        <p:spPr bwMode="auto">
          <a:xfrm>
            <a:off x="3458930" y="3000455"/>
            <a:ext cx="76200" cy="76200"/>
          </a:xfrm>
          <a:prstGeom prst="diamond">
            <a:avLst/>
          </a:prstGeom>
          <a:solidFill>
            <a:srgbClr val="4D4D4D"/>
          </a:solidFill>
          <a:ln w="9525" algn="ctr">
            <a:solidFill>
              <a:srgbClr val="4D4D4D"/>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テキスト プレースホルダ 9"/>
          <p:cNvSpPr>
            <a:spLocks noGrp="1"/>
          </p:cNvSpPr>
          <p:nvPr>
            <p:custDataLst>
              <p:tags r:id="rId12"/>
            </p:custDataLst>
          </p:nvPr>
        </p:nvSpPr>
        <p:spPr bwMode="auto">
          <a:xfrm>
            <a:off x="3681180" y="235751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08FC3E8-2519-4C21-985D-626679C8A361}" type="datetime'''''''''''''''看''''''護''師'''''''''''''''">
              <a:rPr lang="ja-JP" altLang="en-US" sz="1000"/>
              <a:pPr marL="0" indent="0">
                <a:spcBef>
                  <a:spcPct val="0"/>
                </a:spcBef>
                <a:buNone/>
              </a:pPr>
              <a:t>看護師</a:t>
            </a:fld>
            <a:endParaRPr kumimoji="0" lang="ja-JP" altLang="en-US" sz="1000" dirty="0">
              <a:sym typeface="+mn-lt"/>
            </a:endParaRPr>
          </a:p>
        </p:txBody>
      </p:sp>
      <p:sp>
        <p:nvSpPr>
          <p:cNvPr id="104" name="テキスト プレースホルダ 9">
            <a:extLst>
              <a:ext uri="{FF2B5EF4-FFF2-40B4-BE49-F238E27FC236}">
                <a16:creationId xmlns:a16="http://schemas.microsoft.com/office/drawing/2014/main" id="{65A703ED-09C9-4858-8FB8-77A7B19E4D1D}"/>
              </a:ext>
            </a:extLst>
          </p:cNvPr>
          <p:cNvSpPr>
            <a:spLocks noGrp="1"/>
          </p:cNvSpPr>
          <p:nvPr>
            <p:custDataLst>
              <p:tags r:id="rId13"/>
            </p:custDataLst>
          </p:nvPr>
        </p:nvSpPr>
        <p:spPr bwMode="auto">
          <a:xfrm>
            <a:off x="3681180" y="276391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0BF68E9-E221-4CAB-9997-E8808E147D81}" type="datetime'''''''''''''''''''''''''''薬''''剤''''''''''''''師'''''''''''''''">
              <a:rPr kumimoji="0" lang="ja-JP" altLang="en-US" sz="1000" smtClean="0"/>
              <a:pPr/>
              <a:t>薬剤師</a:t>
            </a:fld>
            <a:endParaRPr kumimoji="0" lang="ja-JP" altLang="en-US" sz="1000" dirty="0">
              <a:sym typeface="+mn-lt"/>
            </a:endParaRPr>
          </a:p>
        </p:txBody>
      </p:sp>
      <p:sp>
        <p:nvSpPr>
          <p:cNvPr id="111" name="テキスト プレースホルダ 9">
            <a:extLst>
              <a:ext uri="{FF2B5EF4-FFF2-40B4-BE49-F238E27FC236}">
                <a16:creationId xmlns:a16="http://schemas.microsoft.com/office/drawing/2014/main" id="{412B1193-6B68-4A98-9DC8-E7FE672B324F}"/>
              </a:ext>
            </a:extLst>
          </p:cNvPr>
          <p:cNvSpPr>
            <a:spLocks noGrp="1"/>
          </p:cNvSpPr>
          <p:nvPr>
            <p:custDataLst>
              <p:tags r:id="rId14"/>
            </p:custDataLst>
          </p:nvPr>
        </p:nvSpPr>
        <p:spPr bwMode="auto">
          <a:xfrm>
            <a:off x="3681180" y="296711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87FFE52-E096-4004-9B0D-D8FE10F16B08}" type="datetime'''''歯''科''''''''''''''''''''''''''''''''''''''''''''医'">
              <a:rPr kumimoji="0" lang="ja-JP" altLang="en-US" sz="1000" smtClean="0"/>
              <a:pPr/>
              <a:t>歯科医</a:t>
            </a:fld>
            <a:endParaRPr kumimoji="0" lang="ja-JP" altLang="en-US" sz="1000" dirty="0">
              <a:sym typeface="+mn-lt"/>
            </a:endParaRPr>
          </a:p>
        </p:txBody>
      </p:sp>
      <p:sp>
        <p:nvSpPr>
          <p:cNvPr id="43" name="テキスト プレースホルダ 9"/>
          <p:cNvSpPr>
            <a:spLocks noGrp="1"/>
          </p:cNvSpPr>
          <p:nvPr>
            <p:custDataLst>
              <p:tags r:id="rId15"/>
            </p:custDataLst>
          </p:nvPr>
        </p:nvSpPr>
        <p:spPr bwMode="auto">
          <a:xfrm>
            <a:off x="3681180" y="2560718"/>
            <a:ext cx="10715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092F4B0-D51F-4FAE-816F-5545AAAB61AB}" type="datetime'医師（歯''''科''''医を''''''''''''除''''''''く''''''''''''''''''''）'">
              <a:rPr lang="ja-JP" altLang="en-US" sz="1000"/>
              <a:pPr marL="0" indent="0">
                <a:spcBef>
                  <a:spcPct val="0"/>
                </a:spcBef>
                <a:buNone/>
              </a:pPr>
              <a:t>医師（歯科医を除く）</a:t>
            </a:fld>
            <a:endParaRPr kumimoji="0" lang="ja-JP" altLang="en-US" sz="1000" dirty="0">
              <a:sym typeface="+mn-lt"/>
            </a:endParaRPr>
          </a:p>
        </p:txBody>
      </p:sp>
      <p:cxnSp>
        <p:nvCxnSpPr>
          <p:cNvPr id="150" name="Straight Connector 149">
            <a:extLst>
              <a:ext uri="{FF2B5EF4-FFF2-40B4-BE49-F238E27FC236}">
                <a16:creationId xmlns:a16="http://schemas.microsoft.com/office/drawing/2014/main" id="{C8F5371E-6084-4506-BF81-9DD535DA59B2}"/>
              </a:ext>
            </a:extLst>
          </p:cNvPr>
          <p:cNvCxnSpPr/>
          <p:nvPr>
            <p:custDataLst>
              <p:tags r:id="rId16"/>
            </p:custDataLst>
          </p:nvPr>
        </p:nvCxnSpPr>
        <p:spPr bwMode="gray">
          <a:xfrm>
            <a:off x="8318051" y="2632155"/>
            <a:ext cx="265113" cy="0"/>
          </a:xfrm>
          <a:prstGeom prst="line">
            <a:avLst/>
          </a:prstGeom>
          <a:ln w="9525" cap="flat"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9" name="Straight Connector 148">
            <a:extLst>
              <a:ext uri="{FF2B5EF4-FFF2-40B4-BE49-F238E27FC236}">
                <a16:creationId xmlns:a16="http://schemas.microsoft.com/office/drawing/2014/main" id="{F63FFB6C-251D-4AAC-809E-87CD6B46B702}"/>
              </a:ext>
            </a:extLst>
          </p:cNvPr>
          <p:cNvCxnSpPr/>
          <p:nvPr>
            <p:custDataLst>
              <p:tags r:id="rId17"/>
            </p:custDataLst>
          </p:nvPr>
        </p:nvCxnSpPr>
        <p:spPr bwMode="gray">
          <a:xfrm>
            <a:off x="8318051" y="2428955"/>
            <a:ext cx="265113" cy="0"/>
          </a:xfrm>
          <a:prstGeom prst="line">
            <a:avLst/>
          </a:prstGeom>
          <a:ln w="9525" cap="flat"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0" name="Straight Connector 179">
            <a:extLst>
              <a:ext uri="{FF2B5EF4-FFF2-40B4-BE49-F238E27FC236}">
                <a16:creationId xmlns:a16="http://schemas.microsoft.com/office/drawing/2014/main" id="{7D294CA8-BDE5-4C92-8CD4-1C7B429A6F56}"/>
              </a:ext>
            </a:extLst>
          </p:cNvPr>
          <p:cNvCxnSpPr/>
          <p:nvPr>
            <p:custDataLst>
              <p:tags r:id="rId18"/>
            </p:custDataLst>
          </p:nvPr>
        </p:nvCxnSpPr>
        <p:spPr bwMode="gray">
          <a:xfrm>
            <a:off x="8318051" y="2835355"/>
            <a:ext cx="265113" cy="0"/>
          </a:xfrm>
          <a:prstGeom prst="line">
            <a:avLst/>
          </a:prstGeom>
          <a:ln w="9525" cap="flat"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1" name="Straight Connector 180">
            <a:extLst>
              <a:ext uri="{FF2B5EF4-FFF2-40B4-BE49-F238E27FC236}">
                <a16:creationId xmlns:a16="http://schemas.microsoft.com/office/drawing/2014/main" id="{6A93A48A-BF17-41EF-9645-07EFDDCE064F}"/>
              </a:ext>
            </a:extLst>
          </p:cNvPr>
          <p:cNvCxnSpPr/>
          <p:nvPr>
            <p:custDataLst>
              <p:tags r:id="rId19"/>
            </p:custDataLst>
          </p:nvPr>
        </p:nvCxnSpPr>
        <p:spPr bwMode="gray">
          <a:xfrm>
            <a:off x="8318051" y="3038555"/>
            <a:ext cx="265113" cy="0"/>
          </a:xfrm>
          <a:prstGeom prst="line">
            <a:avLst/>
          </a:prstGeom>
          <a:ln w="9525" cap="flat"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68" name="Oval 167">
            <a:extLst>
              <a:ext uri="{FF2B5EF4-FFF2-40B4-BE49-F238E27FC236}">
                <a16:creationId xmlns:a16="http://schemas.microsoft.com/office/drawing/2014/main" id="{7EAF1B01-8964-4726-B729-1403E8E7CC83}"/>
              </a:ext>
            </a:extLst>
          </p:cNvPr>
          <p:cNvSpPr/>
          <p:nvPr>
            <p:custDataLst>
              <p:tags r:id="rId20"/>
            </p:custDataLst>
          </p:nvPr>
        </p:nvSpPr>
        <p:spPr bwMode="auto">
          <a:xfrm>
            <a:off x="8411713" y="2390855"/>
            <a:ext cx="76200" cy="76200"/>
          </a:xfrm>
          <a:prstGeom prst="ellipse">
            <a:avLst/>
          </a:prstGeom>
          <a:solidFill>
            <a:schemeClr val="tx2"/>
          </a:solidFill>
          <a:ln w="9525" algn="ctr">
            <a:solidFill>
              <a:schemeClr val="tx2"/>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0" name="Isosceles Triangle 189">
            <a:extLst>
              <a:ext uri="{FF2B5EF4-FFF2-40B4-BE49-F238E27FC236}">
                <a16:creationId xmlns:a16="http://schemas.microsoft.com/office/drawing/2014/main" id="{2A271B67-169A-4273-9A00-5B3FCD48925A}"/>
              </a:ext>
            </a:extLst>
          </p:cNvPr>
          <p:cNvSpPr/>
          <p:nvPr>
            <p:custDataLst>
              <p:tags r:id="rId21"/>
            </p:custDataLst>
          </p:nvPr>
        </p:nvSpPr>
        <p:spPr bwMode="auto">
          <a:xfrm>
            <a:off x="8411713" y="2797255"/>
            <a:ext cx="76200" cy="76200"/>
          </a:xfrm>
          <a:prstGeom prst="triangle">
            <a:avLst/>
          </a:prstGeom>
          <a:solidFill>
            <a:srgbClr val="655939"/>
          </a:solidFill>
          <a:ln w="9525" algn="ctr">
            <a:solidFill>
              <a:srgbClr val="655939"/>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Rectangle 63"/>
          <p:cNvSpPr/>
          <p:nvPr>
            <p:custDataLst>
              <p:tags r:id="rId22"/>
            </p:custDataLst>
          </p:nvPr>
        </p:nvSpPr>
        <p:spPr bwMode="gray">
          <a:xfrm>
            <a:off x="8411713" y="2594055"/>
            <a:ext cx="76200" cy="76200"/>
          </a:xfrm>
          <a:prstGeom prst="rect">
            <a:avLst/>
          </a:prstGeom>
          <a:solidFill>
            <a:srgbClr val="3D6E81"/>
          </a:solidFill>
          <a:ln w="9525">
            <a:solidFill>
              <a:srgbClr val="3D6E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2" name="Diamond 181">
            <a:extLst>
              <a:ext uri="{FF2B5EF4-FFF2-40B4-BE49-F238E27FC236}">
                <a16:creationId xmlns:a16="http://schemas.microsoft.com/office/drawing/2014/main" id="{7F55301B-1E21-4A60-892E-222D53189EDE}"/>
              </a:ext>
            </a:extLst>
          </p:cNvPr>
          <p:cNvSpPr/>
          <p:nvPr>
            <p:custDataLst>
              <p:tags r:id="rId23"/>
            </p:custDataLst>
          </p:nvPr>
        </p:nvSpPr>
        <p:spPr bwMode="auto">
          <a:xfrm>
            <a:off x="8411713" y="3000455"/>
            <a:ext cx="76200" cy="76200"/>
          </a:xfrm>
          <a:prstGeom prst="diamond">
            <a:avLst/>
          </a:prstGeom>
          <a:solidFill>
            <a:srgbClr val="4D4D4D"/>
          </a:solidFill>
          <a:ln w="9525" algn="ctr">
            <a:solidFill>
              <a:srgbClr val="4D4D4D"/>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1" name="テキスト プレースホルダ 9">
            <a:extLst>
              <a:ext uri="{FF2B5EF4-FFF2-40B4-BE49-F238E27FC236}">
                <a16:creationId xmlns:a16="http://schemas.microsoft.com/office/drawing/2014/main" id="{3EA5BD80-58B8-4B19-BB6F-CCEC72A67438}"/>
              </a:ext>
            </a:extLst>
          </p:cNvPr>
          <p:cNvSpPr>
            <a:spLocks noGrp="1"/>
          </p:cNvSpPr>
          <p:nvPr>
            <p:custDataLst>
              <p:tags r:id="rId24"/>
            </p:custDataLst>
          </p:nvPr>
        </p:nvSpPr>
        <p:spPr bwMode="auto">
          <a:xfrm>
            <a:off x="8633963" y="276391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49499C2-8BB1-4424-B031-3D89403F7368}" type="datetime'''''''''''''''''''''''''薬剤''''''''''''''''師'''''''''''''''">
              <a:rPr kumimoji="0" lang="ja-JP" altLang="en-US" sz="1000" smtClean="0"/>
              <a:pPr/>
              <a:t>薬剤師</a:t>
            </a:fld>
            <a:endParaRPr kumimoji="0" lang="ja-JP" altLang="en-US" sz="1000" dirty="0">
              <a:sym typeface="+mn-lt"/>
            </a:endParaRPr>
          </a:p>
        </p:txBody>
      </p:sp>
      <p:sp>
        <p:nvSpPr>
          <p:cNvPr id="67" name="テキスト プレースホルダ 9"/>
          <p:cNvSpPr>
            <a:spLocks noGrp="1"/>
          </p:cNvSpPr>
          <p:nvPr>
            <p:custDataLst>
              <p:tags r:id="rId25"/>
            </p:custDataLst>
          </p:nvPr>
        </p:nvSpPr>
        <p:spPr bwMode="auto">
          <a:xfrm>
            <a:off x="8633963" y="2560718"/>
            <a:ext cx="10715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8E6D80E-AC3C-4181-A92A-26B5D3690F93}" type="datetime'医師''''（''''''''''歯''''''''''''''''''科医を''''''除''''''く''）'">
              <a:rPr lang="ja-JP" altLang="en-US" sz="1000"/>
              <a:pPr marL="0" indent="0">
                <a:spcBef>
                  <a:spcPct val="0"/>
                </a:spcBef>
                <a:buNone/>
              </a:pPr>
              <a:t>医師（歯科医を除く）</a:t>
            </a:fld>
            <a:endParaRPr kumimoji="0" lang="ja-JP" altLang="en-US" sz="1000" dirty="0">
              <a:sym typeface="+mn-lt"/>
            </a:endParaRPr>
          </a:p>
        </p:txBody>
      </p:sp>
      <p:sp>
        <p:nvSpPr>
          <p:cNvPr id="68" name="テキスト プレースホルダ 9"/>
          <p:cNvSpPr>
            <a:spLocks noGrp="1"/>
          </p:cNvSpPr>
          <p:nvPr>
            <p:custDataLst>
              <p:tags r:id="rId26"/>
            </p:custDataLst>
          </p:nvPr>
        </p:nvSpPr>
        <p:spPr bwMode="auto">
          <a:xfrm>
            <a:off x="8633963" y="235751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B019736-3018-4173-83E2-DA2A7D9A4F20}" type="datetime'''''''''''''''''''''看''護''''''''''''''''師'''''''''''''">
              <a:rPr lang="ja-JP" altLang="en-US" sz="1000"/>
              <a:pPr marL="0" indent="0">
                <a:spcBef>
                  <a:spcPct val="0"/>
                </a:spcBef>
                <a:buNone/>
              </a:pPr>
              <a:t>看護師</a:t>
            </a:fld>
            <a:endParaRPr kumimoji="0" lang="ja-JP" altLang="en-US" sz="1000" dirty="0">
              <a:sym typeface="+mn-lt"/>
            </a:endParaRPr>
          </a:p>
        </p:txBody>
      </p:sp>
      <p:sp>
        <p:nvSpPr>
          <p:cNvPr id="172" name="テキスト プレースホルダ 9">
            <a:extLst>
              <a:ext uri="{FF2B5EF4-FFF2-40B4-BE49-F238E27FC236}">
                <a16:creationId xmlns:a16="http://schemas.microsoft.com/office/drawing/2014/main" id="{8F8DC806-C8C4-42A2-BB72-C7554D62E7B9}"/>
              </a:ext>
            </a:extLst>
          </p:cNvPr>
          <p:cNvSpPr>
            <a:spLocks noGrp="1"/>
          </p:cNvSpPr>
          <p:nvPr>
            <p:custDataLst>
              <p:tags r:id="rId27"/>
            </p:custDataLst>
          </p:nvPr>
        </p:nvSpPr>
        <p:spPr bwMode="auto">
          <a:xfrm>
            <a:off x="8633963" y="296711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37776AD-F873-4C92-BD0E-F899F2C51E2F}" type="datetime'''''''''''''''''''''''''歯''''''科医'''''">
              <a:rPr kumimoji="0" lang="ja-JP" altLang="en-US" sz="1000" smtClean="0"/>
              <a:pPr/>
              <a:t>歯科医</a:t>
            </a:fld>
            <a:endParaRPr kumimoji="0" lang="ja-JP" altLang="en-US" sz="1000" dirty="0">
              <a:sym typeface="+mn-lt"/>
            </a:endParaRPr>
          </a:p>
        </p:txBody>
      </p:sp>
      <p:graphicFrame>
        <p:nvGraphicFramePr>
          <p:cNvPr id="33" name="Chart 33">
            <a:extLst>
              <a:ext uri="{FF2B5EF4-FFF2-40B4-BE49-F238E27FC236}">
                <a16:creationId xmlns:a16="http://schemas.microsoft.com/office/drawing/2014/main" id="{D5EF7961-0CB0-93C3-0997-A16996B078EA}"/>
              </a:ext>
            </a:extLst>
          </p:cNvPr>
          <p:cNvGraphicFramePr/>
          <p:nvPr>
            <p:custDataLst>
              <p:tags r:id="rId28"/>
            </p:custDataLst>
            <p:extLst>
              <p:ext uri="{D42A27DB-BD31-4B8C-83A1-F6EECF244321}">
                <p14:modId xmlns:p14="http://schemas.microsoft.com/office/powerpoint/2010/main" val="1468270130"/>
              </p:ext>
            </p:extLst>
          </p:nvPr>
        </p:nvGraphicFramePr>
        <p:xfrm>
          <a:off x="59219" y="2466975"/>
          <a:ext cx="4940300" cy="3841750"/>
        </p:xfrm>
        <a:graphic>
          <a:graphicData uri="http://schemas.openxmlformats.org/drawingml/2006/chart">
            <c:chart xmlns:c="http://schemas.openxmlformats.org/drawingml/2006/chart" xmlns:r="http://schemas.openxmlformats.org/officeDocument/2006/relationships" r:id="rId55"/>
          </a:graphicData>
        </a:graphic>
      </p:graphicFrame>
      <p:sp>
        <p:nvSpPr>
          <p:cNvPr id="34" name="テキスト プレースホルダ 9">
            <a:extLst>
              <a:ext uri="{FF2B5EF4-FFF2-40B4-BE49-F238E27FC236}">
                <a16:creationId xmlns:a16="http://schemas.microsoft.com/office/drawing/2014/main" id="{62A244D7-CC74-6553-A540-38EB143DA580}"/>
              </a:ext>
            </a:extLst>
          </p:cNvPr>
          <p:cNvSpPr>
            <a:spLocks noGrp="1"/>
          </p:cNvSpPr>
          <p:nvPr>
            <p:custDataLst>
              <p:tags r:id="rId29"/>
            </p:custDataLst>
          </p:nvPr>
        </p:nvSpPr>
        <p:spPr bwMode="auto">
          <a:xfrm>
            <a:off x="703263" y="6258174"/>
            <a:ext cx="2921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C56DD5E-26FB-4529-A7D7-B15DB325C237}" type="datetime'''''''''''2''''''0''''''''1''''0'''''''''''''''">
              <a:rPr lang="ja-JP" altLang="en-US" sz="1000" smtClean="0"/>
              <a:pPr/>
              <a:t>2010</a:t>
            </a:fld>
            <a:endParaRPr kumimoji="0" lang="ja-JP" altLang="en-US" sz="800" dirty="0">
              <a:sym typeface="+mn-lt"/>
            </a:endParaRPr>
          </a:p>
        </p:txBody>
      </p:sp>
      <p:sp>
        <p:nvSpPr>
          <p:cNvPr id="35" name="テキスト プレースホルダ 9">
            <a:extLst>
              <a:ext uri="{FF2B5EF4-FFF2-40B4-BE49-F238E27FC236}">
                <a16:creationId xmlns:a16="http://schemas.microsoft.com/office/drawing/2014/main" id="{CF7F83BA-9948-C8C2-0EAA-4596D752F221}"/>
              </a:ext>
            </a:extLst>
          </p:cNvPr>
          <p:cNvSpPr>
            <a:spLocks noGrp="1"/>
          </p:cNvSpPr>
          <p:nvPr>
            <p:custDataLst>
              <p:tags r:id="rId30"/>
            </p:custDataLst>
          </p:nvPr>
        </p:nvSpPr>
        <p:spPr bwMode="auto">
          <a:xfrm>
            <a:off x="1224744" y="6258174"/>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2C04CCB-194C-4388-B34F-DA1C88E671D3}" type="datetime'''''''''1''''''''''''''''''''''''''1'''''''">
              <a:rPr lang="ja-JP" altLang="en-US" sz="1000" smtClean="0"/>
              <a:pPr/>
              <a:t>11</a:t>
            </a:fld>
            <a:endParaRPr kumimoji="0" lang="ja-JP" altLang="en-US" sz="800" dirty="0">
              <a:sym typeface="+mn-lt"/>
            </a:endParaRPr>
          </a:p>
        </p:txBody>
      </p:sp>
      <p:sp>
        <p:nvSpPr>
          <p:cNvPr id="36" name="テキスト プレースホルダ 9">
            <a:extLst>
              <a:ext uri="{FF2B5EF4-FFF2-40B4-BE49-F238E27FC236}">
                <a16:creationId xmlns:a16="http://schemas.microsoft.com/office/drawing/2014/main" id="{CA391FE6-9C3B-6A32-AC93-928CD8930E46}"/>
              </a:ext>
            </a:extLst>
          </p:cNvPr>
          <p:cNvSpPr>
            <a:spLocks noGrp="1"/>
          </p:cNvSpPr>
          <p:nvPr>
            <p:custDataLst>
              <p:tags r:id="rId31"/>
            </p:custDataLst>
          </p:nvPr>
        </p:nvSpPr>
        <p:spPr bwMode="auto">
          <a:xfrm>
            <a:off x="1606525" y="6258174"/>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87843F0-DA19-4F50-8CF7-EA1DADA176E0}" type="datetime'''''''''''''''1''''''''''2'''''''">
              <a:rPr lang="ja-JP" altLang="en-US" sz="1000" smtClean="0"/>
              <a:pPr/>
              <a:t>12</a:t>
            </a:fld>
            <a:endParaRPr kumimoji="0" lang="ja-JP" altLang="en-US" sz="800" dirty="0">
              <a:sym typeface="+mn-lt"/>
            </a:endParaRPr>
          </a:p>
        </p:txBody>
      </p:sp>
      <p:sp>
        <p:nvSpPr>
          <p:cNvPr id="37" name="テキスト プレースホルダ 9">
            <a:extLst>
              <a:ext uri="{FF2B5EF4-FFF2-40B4-BE49-F238E27FC236}">
                <a16:creationId xmlns:a16="http://schemas.microsoft.com/office/drawing/2014/main" id="{8F4CF2C6-D69D-CAB0-3F48-DE697C12C4AB}"/>
              </a:ext>
            </a:extLst>
          </p:cNvPr>
          <p:cNvSpPr>
            <a:spLocks noGrp="1"/>
          </p:cNvSpPr>
          <p:nvPr>
            <p:custDataLst>
              <p:tags r:id="rId32"/>
            </p:custDataLst>
          </p:nvPr>
        </p:nvSpPr>
        <p:spPr bwMode="auto">
          <a:xfrm>
            <a:off x="1988306" y="6258174"/>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9082F01-00BF-4F12-88C2-243C1EEA53B9}" type="datetime'''''''1''''''''''''3'">
              <a:rPr lang="ja-JP" altLang="en-US" sz="1000" smtClean="0"/>
              <a:pPr/>
              <a:t>13</a:t>
            </a:fld>
            <a:endParaRPr kumimoji="0" lang="ja-JP" altLang="en-US" sz="800" dirty="0">
              <a:sym typeface="+mn-lt"/>
            </a:endParaRPr>
          </a:p>
        </p:txBody>
      </p:sp>
      <p:sp>
        <p:nvSpPr>
          <p:cNvPr id="38" name="テキスト プレースホルダ 9">
            <a:extLst>
              <a:ext uri="{FF2B5EF4-FFF2-40B4-BE49-F238E27FC236}">
                <a16:creationId xmlns:a16="http://schemas.microsoft.com/office/drawing/2014/main" id="{5408CCED-18A0-64CC-CF70-B272B1922C30}"/>
              </a:ext>
            </a:extLst>
          </p:cNvPr>
          <p:cNvSpPr>
            <a:spLocks noGrp="1"/>
          </p:cNvSpPr>
          <p:nvPr>
            <p:custDataLst>
              <p:tags r:id="rId33"/>
            </p:custDataLst>
          </p:nvPr>
        </p:nvSpPr>
        <p:spPr bwMode="auto">
          <a:xfrm>
            <a:off x="2370087" y="6258174"/>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BD2D52D-7F4F-45E7-BF36-968632544BDB}" type="datetime'''''''''''''''''''''''''''1''4'''''''''">
              <a:rPr lang="ja-JP" altLang="en-US" sz="1000" smtClean="0"/>
              <a:pPr/>
              <a:t>14</a:t>
            </a:fld>
            <a:endParaRPr kumimoji="0" lang="ja-JP" altLang="en-US" sz="800" dirty="0">
              <a:sym typeface="+mn-lt"/>
            </a:endParaRPr>
          </a:p>
        </p:txBody>
      </p:sp>
      <p:sp>
        <p:nvSpPr>
          <p:cNvPr id="40" name="テキスト プレースホルダ 9">
            <a:extLst>
              <a:ext uri="{FF2B5EF4-FFF2-40B4-BE49-F238E27FC236}">
                <a16:creationId xmlns:a16="http://schemas.microsoft.com/office/drawing/2014/main" id="{CC1223DF-269F-8915-81D6-274A3D2C220E}"/>
              </a:ext>
            </a:extLst>
          </p:cNvPr>
          <p:cNvSpPr>
            <a:spLocks noGrp="1"/>
          </p:cNvSpPr>
          <p:nvPr>
            <p:custDataLst>
              <p:tags r:id="rId34"/>
            </p:custDataLst>
          </p:nvPr>
        </p:nvSpPr>
        <p:spPr bwMode="auto">
          <a:xfrm>
            <a:off x="2751868" y="6258174"/>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F9A7E07-A276-45A3-BBA7-A8C0531E521C}" type="datetime'1''''''''''''''5'''''''''''''''''''''''''''''''">
              <a:rPr lang="ja-JP" altLang="en-US" sz="1000" smtClean="0"/>
              <a:pPr/>
              <a:t>15</a:t>
            </a:fld>
            <a:endParaRPr kumimoji="0" lang="ja-JP" altLang="en-US" sz="800" dirty="0">
              <a:sym typeface="+mn-lt"/>
            </a:endParaRPr>
          </a:p>
        </p:txBody>
      </p:sp>
      <p:sp>
        <p:nvSpPr>
          <p:cNvPr id="41" name="テキスト プレースホルダ 9">
            <a:extLst>
              <a:ext uri="{FF2B5EF4-FFF2-40B4-BE49-F238E27FC236}">
                <a16:creationId xmlns:a16="http://schemas.microsoft.com/office/drawing/2014/main" id="{EE1AD6D2-D1A0-C198-038A-9B854290E660}"/>
              </a:ext>
            </a:extLst>
          </p:cNvPr>
          <p:cNvSpPr>
            <a:spLocks noGrp="1"/>
          </p:cNvSpPr>
          <p:nvPr>
            <p:custDataLst>
              <p:tags r:id="rId35"/>
            </p:custDataLst>
          </p:nvPr>
        </p:nvSpPr>
        <p:spPr bwMode="auto">
          <a:xfrm>
            <a:off x="3133649" y="6258174"/>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519F2D4-3417-46CA-BCE6-6A5B596EA044}" type="datetime'''''1''''''''''''''''''''6'''''''''''''''''''''''''''">
              <a:rPr lang="ja-JP" altLang="en-US" sz="1000" smtClean="0"/>
              <a:pPr/>
              <a:t>16</a:t>
            </a:fld>
            <a:endParaRPr kumimoji="0" lang="ja-JP" altLang="en-US" sz="800" dirty="0">
              <a:sym typeface="+mn-lt"/>
            </a:endParaRPr>
          </a:p>
        </p:txBody>
      </p:sp>
      <p:sp>
        <p:nvSpPr>
          <p:cNvPr id="42" name="テキスト プレースホルダ 9">
            <a:extLst>
              <a:ext uri="{FF2B5EF4-FFF2-40B4-BE49-F238E27FC236}">
                <a16:creationId xmlns:a16="http://schemas.microsoft.com/office/drawing/2014/main" id="{90D80922-E4E9-3E80-3198-402FADF9DE01}"/>
              </a:ext>
            </a:extLst>
          </p:cNvPr>
          <p:cNvSpPr>
            <a:spLocks noGrp="1"/>
          </p:cNvSpPr>
          <p:nvPr>
            <p:custDataLst>
              <p:tags r:id="rId36"/>
            </p:custDataLst>
          </p:nvPr>
        </p:nvSpPr>
        <p:spPr bwMode="auto">
          <a:xfrm>
            <a:off x="3515430" y="6258174"/>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19DBA05-A703-44C7-AACC-4269190CB474}" type="datetime'''''''''''''''''''''''''''''''1''''''''''''''''7'''">
              <a:rPr lang="ja-JP" altLang="en-US" sz="1000" smtClean="0"/>
              <a:pPr/>
              <a:t>17</a:t>
            </a:fld>
            <a:endParaRPr kumimoji="0" lang="ja-JP" altLang="en-US" sz="800" dirty="0">
              <a:sym typeface="+mn-lt"/>
            </a:endParaRPr>
          </a:p>
        </p:txBody>
      </p:sp>
      <p:sp>
        <p:nvSpPr>
          <p:cNvPr id="45" name="テキスト プレースホルダ 9">
            <a:extLst>
              <a:ext uri="{FF2B5EF4-FFF2-40B4-BE49-F238E27FC236}">
                <a16:creationId xmlns:a16="http://schemas.microsoft.com/office/drawing/2014/main" id="{5A9849EF-EC29-9D13-62A1-34A20006A475}"/>
              </a:ext>
            </a:extLst>
          </p:cNvPr>
          <p:cNvSpPr>
            <a:spLocks noGrp="1"/>
          </p:cNvSpPr>
          <p:nvPr>
            <p:custDataLst>
              <p:tags r:id="rId37"/>
            </p:custDataLst>
          </p:nvPr>
        </p:nvSpPr>
        <p:spPr bwMode="auto">
          <a:xfrm>
            <a:off x="4660776" y="6258174"/>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20</a:t>
            </a:r>
            <a:endParaRPr kumimoji="0" lang="ja-JP" altLang="en-US" sz="800" dirty="0">
              <a:sym typeface="+mn-lt"/>
            </a:endParaRPr>
          </a:p>
        </p:txBody>
      </p:sp>
      <p:sp>
        <p:nvSpPr>
          <p:cNvPr id="4" name="テキスト プレースホルダ 9">
            <a:extLst>
              <a:ext uri="{FF2B5EF4-FFF2-40B4-BE49-F238E27FC236}">
                <a16:creationId xmlns:a16="http://schemas.microsoft.com/office/drawing/2014/main" id="{7C2F0B29-70BF-6833-525D-DC1CBE147F53}"/>
              </a:ext>
            </a:extLst>
          </p:cNvPr>
          <p:cNvSpPr>
            <a:spLocks noGrp="1"/>
          </p:cNvSpPr>
          <p:nvPr>
            <p:custDataLst>
              <p:tags r:id="rId38"/>
            </p:custDataLst>
          </p:nvPr>
        </p:nvSpPr>
        <p:spPr bwMode="auto">
          <a:xfrm>
            <a:off x="3897211" y="6258174"/>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8406FA9-52F8-437E-856C-EE3A60660A0A}" type="datetime'''''''''''''''''''''''1''''8'''''''''''''''''''''''">
              <a:rPr kumimoji="0" lang="ja-JP" altLang="en-US" sz="1000" smtClean="0"/>
              <a:pPr/>
              <a:t>18</a:t>
            </a:fld>
            <a:endParaRPr kumimoji="0" lang="ja-JP" altLang="en-US" sz="800" dirty="0">
              <a:sym typeface="+mn-lt"/>
            </a:endParaRPr>
          </a:p>
        </p:txBody>
      </p:sp>
      <p:sp>
        <p:nvSpPr>
          <p:cNvPr id="20" name="テキスト プレースホルダ 9">
            <a:extLst>
              <a:ext uri="{FF2B5EF4-FFF2-40B4-BE49-F238E27FC236}">
                <a16:creationId xmlns:a16="http://schemas.microsoft.com/office/drawing/2014/main" id="{4EDBFEE8-E795-84ED-8215-7A7A2FA83AC1}"/>
              </a:ext>
            </a:extLst>
          </p:cNvPr>
          <p:cNvSpPr>
            <a:spLocks noGrp="1"/>
          </p:cNvSpPr>
          <p:nvPr>
            <p:custDataLst>
              <p:tags r:id="rId39"/>
            </p:custDataLst>
          </p:nvPr>
        </p:nvSpPr>
        <p:spPr bwMode="auto">
          <a:xfrm>
            <a:off x="4278992" y="6258174"/>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19</a:t>
            </a:r>
            <a:endParaRPr kumimoji="0" lang="ja-JP" altLang="en-US" sz="800" dirty="0">
              <a:sym typeface="+mn-lt"/>
            </a:endParaRPr>
          </a:p>
        </p:txBody>
      </p:sp>
      <p:sp>
        <p:nvSpPr>
          <p:cNvPr id="21" name="テキスト プレースホルダ 9">
            <a:extLst>
              <a:ext uri="{FF2B5EF4-FFF2-40B4-BE49-F238E27FC236}">
                <a16:creationId xmlns:a16="http://schemas.microsoft.com/office/drawing/2014/main" id="{2CEFF567-5BA7-EB66-8381-CB8F76A9C581}"/>
              </a:ext>
            </a:extLst>
          </p:cNvPr>
          <p:cNvSpPr>
            <a:spLocks noGrp="1"/>
          </p:cNvSpPr>
          <p:nvPr>
            <p:custDataLst>
              <p:tags r:id="rId40"/>
            </p:custDataLst>
          </p:nvPr>
        </p:nvSpPr>
        <p:spPr bwMode="auto">
          <a:xfrm>
            <a:off x="5474610" y="6239043"/>
            <a:ext cx="2921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C56DD5E-26FB-4529-A7D7-B15DB325C237}" type="datetime'''''''''''2''''''0''''''''1''''0'''''''''''''''">
              <a:rPr lang="ja-JP" altLang="en-US" sz="1000" smtClean="0"/>
              <a:pPr/>
              <a:t>2010</a:t>
            </a:fld>
            <a:endParaRPr kumimoji="0" lang="ja-JP" altLang="en-US" sz="800" dirty="0">
              <a:sym typeface="+mn-lt"/>
            </a:endParaRPr>
          </a:p>
        </p:txBody>
      </p:sp>
      <p:sp>
        <p:nvSpPr>
          <p:cNvPr id="22" name="テキスト プレースホルダ 9">
            <a:extLst>
              <a:ext uri="{FF2B5EF4-FFF2-40B4-BE49-F238E27FC236}">
                <a16:creationId xmlns:a16="http://schemas.microsoft.com/office/drawing/2014/main" id="{4B9718CD-D7A8-768B-3B75-E9D3B79A9217}"/>
              </a:ext>
            </a:extLst>
          </p:cNvPr>
          <p:cNvSpPr>
            <a:spLocks noGrp="1"/>
          </p:cNvSpPr>
          <p:nvPr>
            <p:custDataLst>
              <p:tags r:id="rId41"/>
            </p:custDataLst>
          </p:nvPr>
        </p:nvSpPr>
        <p:spPr bwMode="auto">
          <a:xfrm>
            <a:off x="5996091" y="6239043"/>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2C04CCB-194C-4388-B34F-DA1C88E671D3}" type="datetime'''''''''1''''''''''''''''''''''''''1'''''''">
              <a:rPr lang="ja-JP" altLang="en-US" sz="1000" smtClean="0"/>
              <a:pPr/>
              <a:t>11</a:t>
            </a:fld>
            <a:endParaRPr kumimoji="0" lang="ja-JP" altLang="en-US" sz="800" dirty="0">
              <a:sym typeface="+mn-lt"/>
            </a:endParaRPr>
          </a:p>
        </p:txBody>
      </p:sp>
      <p:sp>
        <p:nvSpPr>
          <p:cNvPr id="23" name="テキスト プレースホルダ 9">
            <a:extLst>
              <a:ext uri="{FF2B5EF4-FFF2-40B4-BE49-F238E27FC236}">
                <a16:creationId xmlns:a16="http://schemas.microsoft.com/office/drawing/2014/main" id="{7C0F5451-AB10-24F0-3EA2-09D27C0F25D4}"/>
              </a:ext>
            </a:extLst>
          </p:cNvPr>
          <p:cNvSpPr>
            <a:spLocks noGrp="1"/>
          </p:cNvSpPr>
          <p:nvPr>
            <p:custDataLst>
              <p:tags r:id="rId42"/>
            </p:custDataLst>
          </p:nvPr>
        </p:nvSpPr>
        <p:spPr bwMode="auto">
          <a:xfrm>
            <a:off x="6377872" y="6239043"/>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87843F0-DA19-4F50-8CF7-EA1DADA176E0}" type="datetime'''''''''''''''1''''''''''2'''''''">
              <a:rPr lang="ja-JP" altLang="en-US" sz="1000" smtClean="0"/>
              <a:pPr/>
              <a:t>12</a:t>
            </a:fld>
            <a:endParaRPr kumimoji="0" lang="ja-JP" altLang="en-US" sz="800" dirty="0">
              <a:sym typeface="+mn-lt"/>
            </a:endParaRPr>
          </a:p>
        </p:txBody>
      </p:sp>
      <p:sp>
        <p:nvSpPr>
          <p:cNvPr id="24" name="テキスト プレースホルダ 9">
            <a:extLst>
              <a:ext uri="{FF2B5EF4-FFF2-40B4-BE49-F238E27FC236}">
                <a16:creationId xmlns:a16="http://schemas.microsoft.com/office/drawing/2014/main" id="{16DF13C9-7702-F4C3-1235-717F45CF612B}"/>
              </a:ext>
            </a:extLst>
          </p:cNvPr>
          <p:cNvSpPr>
            <a:spLocks noGrp="1"/>
          </p:cNvSpPr>
          <p:nvPr>
            <p:custDataLst>
              <p:tags r:id="rId43"/>
            </p:custDataLst>
          </p:nvPr>
        </p:nvSpPr>
        <p:spPr bwMode="auto">
          <a:xfrm>
            <a:off x="6759653" y="6239043"/>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9082F01-00BF-4F12-88C2-243C1EEA53B9}" type="datetime'''''''1''''''''''''3'">
              <a:rPr lang="ja-JP" altLang="en-US" sz="1000" smtClean="0"/>
              <a:pPr/>
              <a:t>13</a:t>
            </a:fld>
            <a:endParaRPr kumimoji="0" lang="ja-JP" altLang="en-US" sz="800" dirty="0">
              <a:sym typeface="+mn-lt"/>
            </a:endParaRPr>
          </a:p>
        </p:txBody>
      </p:sp>
      <p:sp>
        <p:nvSpPr>
          <p:cNvPr id="25" name="テキスト プレースホルダ 9">
            <a:extLst>
              <a:ext uri="{FF2B5EF4-FFF2-40B4-BE49-F238E27FC236}">
                <a16:creationId xmlns:a16="http://schemas.microsoft.com/office/drawing/2014/main" id="{84729ECC-8CCF-0E0B-A0CC-4A2128DED51D}"/>
              </a:ext>
            </a:extLst>
          </p:cNvPr>
          <p:cNvSpPr>
            <a:spLocks noGrp="1"/>
          </p:cNvSpPr>
          <p:nvPr>
            <p:custDataLst>
              <p:tags r:id="rId44"/>
            </p:custDataLst>
          </p:nvPr>
        </p:nvSpPr>
        <p:spPr bwMode="auto">
          <a:xfrm>
            <a:off x="7141434" y="6239043"/>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BD2D52D-7F4F-45E7-BF36-968632544BDB}" type="datetime'''''''''''''''''''''''''''1''4'''''''''">
              <a:rPr lang="ja-JP" altLang="en-US" sz="1000" smtClean="0"/>
              <a:pPr/>
              <a:t>14</a:t>
            </a:fld>
            <a:endParaRPr kumimoji="0" lang="ja-JP" altLang="en-US" sz="800" dirty="0">
              <a:sym typeface="+mn-lt"/>
            </a:endParaRPr>
          </a:p>
        </p:txBody>
      </p:sp>
      <p:sp>
        <p:nvSpPr>
          <p:cNvPr id="26" name="テキスト プレースホルダ 9">
            <a:extLst>
              <a:ext uri="{FF2B5EF4-FFF2-40B4-BE49-F238E27FC236}">
                <a16:creationId xmlns:a16="http://schemas.microsoft.com/office/drawing/2014/main" id="{DC2B254F-AA40-4E23-F6E3-57B36C2B17FD}"/>
              </a:ext>
            </a:extLst>
          </p:cNvPr>
          <p:cNvSpPr>
            <a:spLocks noGrp="1"/>
          </p:cNvSpPr>
          <p:nvPr>
            <p:custDataLst>
              <p:tags r:id="rId45"/>
            </p:custDataLst>
          </p:nvPr>
        </p:nvSpPr>
        <p:spPr bwMode="auto">
          <a:xfrm>
            <a:off x="7523215" y="6239043"/>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F9A7E07-A276-45A3-BBA7-A8C0531E521C}" type="datetime'1''''''''''''''5'''''''''''''''''''''''''''''''">
              <a:rPr lang="ja-JP" altLang="en-US" sz="1000" smtClean="0"/>
              <a:pPr/>
              <a:t>15</a:t>
            </a:fld>
            <a:endParaRPr kumimoji="0" lang="ja-JP" altLang="en-US" sz="800" dirty="0">
              <a:sym typeface="+mn-lt"/>
            </a:endParaRPr>
          </a:p>
        </p:txBody>
      </p:sp>
      <p:sp>
        <p:nvSpPr>
          <p:cNvPr id="27" name="テキスト プレースホルダ 9">
            <a:extLst>
              <a:ext uri="{FF2B5EF4-FFF2-40B4-BE49-F238E27FC236}">
                <a16:creationId xmlns:a16="http://schemas.microsoft.com/office/drawing/2014/main" id="{5FC3251D-D40D-4163-879C-CC12589740A2}"/>
              </a:ext>
            </a:extLst>
          </p:cNvPr>
          <p:cNvSpPr>
            <a:spLocks noGrp="1"/>
          </p:cNvSpPr>
          <p:nvPr>
            <p:custDataLst>
              <p:tags r:id="rId46"/>
            </p:custDataLst>
          </p:nvPr>
        </p:nvSpPr>
        <p:spPr bwMode="auto">
          <a:xfrm>
            <a:off x="7904996" y="6239043"/>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519F2D4-3417-46CA-BCE6-6A5B596EA044}" type="datetime'''''1''''''''''''''''''''6'''''''''''''''''''''''''''">
              <a:rPr lang="ja-JP" altLang="en-US" sz="1000" smtClean="0"/>
              <a:pPr/>
              <a:t>16</a:t>
            </a:fld>
            <a:endParaRPr kumimoji="0" lang="ja-JP" altLang="en-US" sz="800" dirty="0">
              <a:sym typeface="+mn-lt"/>
            </a:endParaRPr>
          </a:p>
        </p:txBody>
      </p:sp>
      <p:sp>
        <p:nvSpPr>
          <p:cNvPr id="29" name="テキスト プレースホルダ 9">
            <a:extLst>
              <a:ext uri="{FF2B5EF4-FFF2-40B4-BE49-F238E27FC236}">
                <a16:creationId xmlns:a16="http://schemas.microsoft.com/office/drawing/2014/main" id="{330CA41E-CA5D-E055-1F1D-67F629612469}"/>
              </a:ext>
            </a:extLst>
          </p:cNvPr>
          <p:cNvSpPr>
            <a:spLocks noGrp="1"/>
          </p:cNvSpPr>
          <p:nvPr>
            <p:custDataLst>
              <p:tags r:id="rId47"/>
            </p:custDataLst>
          </p:nvPr>
        </p:nvSpPr>
        <p:spPr bwMode="auto">
          <a:xfrm>
            <a:off x="8286777" y="6239043"/>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19DBA05-A703-44C7-AACC-4269190CB474}" type="datetime'''''''''''''''''''''''''''''''1''''''''''''''''7'''">
              <a:rPr lang="ja-JP" altLang="en-US" sz="1000" smtClean="0"/>
              <a:pPr/>
              <a:t>17</a:t>
            </a:fld>
            <a:endParaRPr kumimoji="0" lang="ja-JP" altLang="en-US" sz="800" dirty="0">
              <a:sym typeface="+mn-lt"/>
            </a:endParaRPr>
          </a:p>
        </p:txBody>
      </p:sp>
      <p:sp>
        <p:nvSpPr>
          <p:cNvPr id="30" name="テキスト プレースホルダ 9">
            <a:extLst>
              <a:ext uri="{FF2B5EF4-FFF2-40B4-BE49-F238E27FC236}">
                <a16:creationId xmlns:a16="http://schemas.microsoft.com/office/drawing/2014/main" id="{0BF62546-01A5-94DC-6CEA-0D3263594B56}"/>
              </a:ext>
            </a:extLst>
          </p:cNvPr>
          <p:cNvSpPr>
            <a:spLocks noGrp="1"/>
          </p:cNvSpPr>
          <p:nvPr>
            <p:custDataLst>
              <p:tags r:id="rId48"/>
            </p:custDataLst>
          </p:nvPr>
        </p:nvSpPr>
        <p:spPr bwMode="auto">
          <a:xfrm>
            <a:off x="9432123" y="6239043"/>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20</a:t>
            </a:r>
            <a:endParaRPr kumimoji="0" lang="ja-JP" altLang="en-US" sz="800" dirty="0">
              <a:sym typeface="+mn-lt"/>
            </a:endParaRPr>
          </a:p>
        </p:txBody>
      </p:sp>
      <p:sp>
        <p:nvSpPr>
          <p:cNvPr id="47" name="テキスト プレースホルダ 9">
            <a:extLst>
              <a:ext uri="{FF2B5EF4-FFF2-40B4-BE49-F238E27FC236}">
                <a16:creationId xmlns:a16="http://schemas.microsoft.com/office/drawing/2014/main" id="{30B09A98-D62C-AC14-1A2E-006255081DB1}"/>
              </a:ext>
            </a:extLst>
          </p:cNvPr>
          <p:cNvSpPr>
            <a:spLocks noGrp="1"/>
          </p:cNvSpPr>
          <p:nvPr>
            <p:custDataLst>
              <p:tags r:id="rId49"/>
            </p:custDataLst>
          </p:nvPr>
        </p:nvSpPr>
        <p:spPr bwMode="auto">
          <a:xfrm>
            <a:off x="8668558" y="6239043"/>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8406FA9-52F8-437E-856C-EE3A60660A0A}" type="datetime'''''''''''''''''''''''1''''8'''''''''''''''''''''''">
              <a:rPr kumimoji="0" lang="ja-JP" altLang="en-US" sz="1000" smtClean="0"/>
              <a:pPr/>
              <a:t>18</a:t>
            </a:fld>
            <a:endParaRPr kumimoji="0" lang="ja-JP" altLang="en-US" sz="800" dirty="0">
              <a:sym typeface="+mn-lt"/>
            </a:endParaRPr>
          </a:p>
        </p:txBody>
      </p:sp>
      <p:sp>
        <p:nvSpPr>
          <p:cNvPr id="48" name="テキスト プレースホルダ 9">
            <a:extLst>
              <a:ext uri="{FF2B5EF4-FFF2-40B4-BE49-F238E27FC236}">
                <a16:creationId xmlns:a16="http://schemas.microsoft.com/office/drawing/2014/main" id="{29B9BD9B-E892-6308-D6A5-2F7461F19A70}"/>
              </a:ext>
            </a:extLst>
          </p:cNvPr>
          <p:cNvSpPr>
            <a:spLocks noGrp="1"/>
          </p:cNvSpPr>
          <p:nvPr>
            <p:custDataLst>
              <p:tags r:id="rId50"/>
            </p:custDataLst>
          </p:nvPr>
        </p:nvSpPr>
        <p:spPr bwMode="auto">
          <a:xfrm>
            <a:off x="9050339" y="6239043"/>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19</a:t>
            </a:r>
            <a:endParaRPr kumimoji="0" lang="ja-JP" altLang="en-US" sz="800" dirty="0">
              <a:sym typeface="+mn-lt"/>
            </a:endParaRPr>
          </a:p>
        </p:txBody>
      </p:sp>
    </p:spTree>
    <p:extLst>
      <p:ext uri="{BB962C8B-B14F-4D97-AF65-F5344CB8AC3E}">
        <p14:creationId xmlns:p14="http://schemas.microsoft.com/office/powerpoint/2010/main" val="1461785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10" name="Object 9"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ea typeface="ＭＳ Ｐゴシック" panose="020B0600070205080204" pitchFamily="50" charset="-128"/>
              <a:sym typeface="Arial" panose="020B0604020202020204" pitchFamily="34" charset="0"/>
            </a:endParaRPr>
          </a:p>
        </p:txBody>
      </p:sp>
      <p:sp>
        <p:nvSpPr>
          <p:cNvPr id="2" name="タイトル 1"/>
          <p:cNvSpPr>
            <a:spLocks noGrp="1"/>
          </p:cNvSpPr>
          <p:nvPr>
            <p:ph type="title"/>
          </p:nvPr>
        </p:nvSpPr>
        <p:spPr/>
        <p:txBody>
          <a:bodyPr/>
          <a:lstStyle/>
          <a:p>
            <a:r>
              <a:rPr lang="ja-JP" altLang="en-US" dirty="0"/>
              <a:t>ロシア／医療関連／医療・公衆衛生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医療従事者（</a:t>
            </a:r>
            <a:r>
              <a:rPr lang="en-US" altLang="ja-JP" dirty="0">
                <a:latin typeface="Arial Black" panose="020B0A04020102020204" pitchFamily="34" charset="0"/>
              </a:rPr>
              <a:t>2/2</a:t>
            </a:r>
            <a:r>
              <a:rPr lang="ja-JP" altLang="en-US" dirty="0"/>
              <a:t>）</a:t>
            </a:r>
          </a:p>
        </p:txBody>
      </p:sp>
      <p:sp>
        <p:nvSpPr>
          <p:cNvPr id="5" name="テキスト ボックス 4"/>
          <p:cNvSpPr txBox="1"/>
          <p:nvPr/>
        </p:nvSpPr>
        <p:spPr>
          <a:xfrm>
            <a:off x="200472" y="6525344"/>
            <a:ext cx="7632848"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Statista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0" lang="ja-JP" altLang="en-US" sz="800" dirty="0" bmk=""/>
          </a:p>
        </p:txBody>
      </p:sp>
      <p:grpSp>
        <p:nvGrpSpPr>
          <p:cNvPr id="12" name="グループ化 7"/>
          <p:cNvGrpSpPr/>
          <p:nvPr/>
        </p:nvGrpSpPr>
        <p:grpSpPr>
          <a:xfrm>
            <a:off x="416496" y="1732762"/>
            <a:ext cx="4320480" cy="288032"/>
            <a:chOff x="4803500" y="2113806"/>
            <a:chExt cx="5626916" cy="288032"/>
          </a:xfrm>
        </p:grpSpPr>
        <p:cxnSp>
          <p:nvCxnSpPr>
            <p:cNvPr id="13" name="直線コネクタ 12"/>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診療科別医師数</a:t>
              </a:r>
              <a:endParaRPr lang="en-US" altLang="ko-KR" sz="1400" dirty="0">
                <a:solidFill>
                  <a:srgbClr val="000000"/>
                </a:solidFill>
                <a:latin typeface="Arial Black" pitchFamily="34" charset="0"/>
                <a:ea typeface="HGP創英角ｺﾞｼｯｸUB" pitchFamily="50" charset="-128"/>
              </a:endParaRPr>
            </a:p>
          </p:txBody>
        </p:sp>
      </p:grpSp>
      <p:sp>
        <p:nvSpPr>
          <p:cNvPr id="18" name="テキスト ボックス 17"/>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診療科別の医師数を見ると、内科が最も多い。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8" name="Chart 27">
            <a:extLst>
              <a:ext uri="{FF2B5EF4-FFF2-40B4-BE49-F238E27FC236}">
                <a16:creationId xmlns:a16="http://schemas.microsoft.com/office/drawing/2014/main" id="{C0BAFCF1-0402-1B90-0121-0AB8B02C20DB}"/>
              </a:ext>
            </a:extLst>
          </p:cNvPr>
          <p:cNvGraphicFramePr/>
          <p:nvPr/>
        </p:nvGraphicFramePr>
        <p:xfrm>
          <a:off x="344488" y="2204869"/>
          <a:ext cx="9324974" cy="410385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650536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FD9434F-28E2-49B9-AC79-816BFCB16CBE}"/>
              </a:ext>
            </a:extLst>
          </p:cNvPr>
          <p:cNvGraphicFramePr>
            <a:graphicFrameLocks noChangeAspect="1"/>
          </p:cNvGraphicFramePr>
          <p:nvPr>
            <p:custDataLst>
              <p:tags r:id="rId1"/>
            </p:custDataLst>
            <p:extLst>
              <p:ext uri="{D42A27DB-BD31-4B8C-83A1-F6EECF244321}">
                <p14:modId xmlns:p14="http://schemas.microsoft.com/office/powerpoint/2010/main" val="29391229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Object 7" hidden="1">
                        <a:extLst>
                          <a:ext uri="{FF2B5EF4-FFF2-40B4-BE49-F238E27FC236}">
                            <a16:creationId xmlns:a16="http://schemas.microsoft.com/office/drawing/2014/main" id="{7FD9434F-28E2-49B9-AC79-816BFCB16CB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E7A496D6-555C-4EE4-A51F-594434DA0FC6}"/>
              </a:ext>
            </a:extLst>
          </p:cNvPr>
          <p:cNvSpPr>
            <a:spLocks noGrp="1"/>
          </p:cNvSpPr>
          <p:nvPr>
            <p:ph type="body" sz="quarter" idx="15"/>
          </p:nvPr>
        </p:nvSpPr>
        <p:spPr/>
        <p:txBody>
          <a:bodyPr/>
          <a:lstStyle/>
          <a:p>
            <a:r>
              <a:rPr lang="ja-JP" altLang="en-US" dirty="0"/>
              <a:t>現地の臨床工学技士や理学療法士などの資格の有無</a:t>
            </a:r>
          </a:p>
        </p:txBody>
      </p:sp>
      <p:sp>
        <p:nvSpPr>
          <p:cNvPr id="7" name="タイトル 1">
            <a:extLst>
              <a:ext uri="{FF2B5EF4-FFF2-40B4-BE49-F238E27FC236}">
                <a16:creationId xmlns:a16="http://schemas.microsoft.com/office/drawing/2014/main" id="{FFE15FB8-3D98-42F6-808B-5003D481032F}"/>
              </a:ext>
            </a:extLst>
          </p:cNvPr>
          <p:cNvSpPr>
            <a:spLocks noGrp="1"/>
          </p:cNvSpPr>
          <p:nvPr>
            <p:ph type="title"/>
          </p:nvPr>
        </p:nvSpPr>
        <p:spPr>
          <a:xfrm>
            <a:off x="200471" y="188550"/>
            <a:ext cx="9505055" cy="360050"/>
          </a:xfrm>
        </p:spPr>
        <p:txBody>
          <a:bodyPr vert="horz"/>
          <a:lstStyle/>
          <a:p>
            <a:r>
              <a:rPr lang="ja-JP" altLang="en-US" dirty="0"/>
              <a:t>ロシア／医療関連／医療・公衆衛生</a:t>
            </a:r>
            <a:endParaRPr kumimoji="1" lang="ja-JP" altLang="en-US" dirty="0"/>
          </a:p>
        </p:txBody>
      </p:sp>
      <p:sp>
        <p:nvSpPr>
          <p:cNvPr id="5" name="テキスト ボックス 45">
            <a:extLst>
              <a:ext uri="{FF2B5EF4-FFF2-40B4-BE49-F238E27FC236}">
                <a16:creationId xmlns:a16="http://schemas.microsoft.com/office/drawing/2014/main" id="{540C53A7-A1B5-44D3-AC46-E7A821B1F38E}"/>
              </a:ext>
            </a:extLst>
          </p:cNvPr>
          <p:cNvSpPr txBox="1"/>
          <p:nvPr/>
        </p:nvSpPr>
        <p:spPr>
          <a:xfrm>
            <a:off x="272480" y="1110518"/>
            <a:ext cx="9227691"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ロシアでは、臨床検査技師や放射線技師などの職種が存在している。需要に比べては数が足りていないとされているが、人数は公表されていない。</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等が把握している人数は以下の通り。</a:t>
            </a:r>
          </a:p>
        </p:txBody>
      </p:sp>
      <p:sp>
        <p:nvSpPr>
          <p:cNvPr id="9" name="テキスト ボックス 45">
            <a:extLst>
              <a:ext uri="{FF2B5EF4-FFF2-40B4-BE49-F238E27FC236}">
                <a16:creationId xmlns:a16="http://schemas.microsoft.com/office/drawing/2014/main" id="{D6372AD9-CED0-4D85-AFE9-2F7EBBCF436B}"/>
              </a:ext>
            </a:extLst>
          </p:cNvPr>
          <p:cNvSpPr txBox="1"/>
          <p:nvPr/>
        </p:nvSpPr>
        <p:spPr>
          <a:xfrm>
            <a:off x="200025" y="6525642"/>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t>WHO</a:t>
            </a:r>
            <a:r>
              <a:rPr kumimoji="0" lang="ja-JP" altLang="en-US" sz="800" dirty="0" bmk=""/>
              <a:t>、世界作業療法連盟</a:t>
            </a:r>
            <a:endParaRPr kumimoji="0" lang="en-US" altLang="ja-JP" sz="800" dirty="0" bmk=""/>
          </a:p>
        </p:txBody>
      </p:sp>
      <p:grpSp>
        <p:nvGrpSpPr>
          <p:cNvPr id="10" name="グループ化 7">
            <a:extLst>
              <a:ext uri="{FF2B5EF4-FFF2-40B4-BE49-F238E27FC236}">
                <a16:creationId xmlns:a16="http://schemas.microsoft.com/office/drawing/2014/main" id="{9B215A45-0E38-43B9-8CD8-5AFB9CCFD1BB}"/>
              </a:ext>
            </a:extLst>
          </p:cNvPr>
          <p:cNvGrpSpPr/>
          <p:nvPr/>
        </p:nvGrpSpPr>
        <p:grpSpPr>
          <a:xfrm>
            <a:off x="1388602" y="2163524"/>
            <a:ext cx="4536507" cy="288032"/>
            <a:chOff x="4803500" y="2113806"/>
            <a:chExt cx="2954133" cy="288032"/>
          </a:xfrm>
        </p:grpSpPr>
        <p:cxnSp>
          <p:nvCxnSpPr>
            <p:cNvPr id="11" name="直線コネクタ 40">
              <a:extLst>
                <a:ext uri="{FF2B5EF4-FFF2-40B4-BE49-F238E27FC236}">
                  <a16:creationId xmlns:a16="http://schemas.microsoft.com/office/drawing/2014/main" id="{24C15AE6-4665-4933-96E0-18D53545DD3B}"/>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a:extLst>
                <a:ext uri="{FF2B5EF4-FFF2-40B4-BE49-F238E27FC236}">
                  <a16:creationId xmlns:a16="http://schemas.microsoft.com/office/drawing/2014/main" id="{B1C70C4D-57F4-43A5-8D53-95809A6CCDAF}"/>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医療専門職の数</a:t>
              </a:r>
              <a:endParaRPr lang="en-US" altLang="ko-KR" sz="1400" dirty="0">
                <a:solidFill>
                  <a:srgbClr val="000000"/>
                </a:solidFill>
                <a:latin typeface="Arial Black" pitchFamily="34" charset="0"/>
                <a:ea typeface="HGP創英角ｺﾞｼｯｸUB" pitchFamily="50" charset="-128"/>
              </a:endParaRPr>
            </a:p>
          </p:txBody>
        </p:sp>
      </p:grpSp>
      <p:sp>
        <p:nvSpPr>
          <p:cNvPr id="15" name="テキスト ボックス 45">
            <a:extLst>
              <a:ext uri="{FF2B5EF4-FFF2-40B4-BE49-F238E27FC236}">
                <a16:creationId xmlns:a16="http://schemas.microsoft.com/office/drawing/2014/main" id="{8DD39F26-E62E-4BFB-9759-984B56AB28CF}"/>
              </a:ext>
            </a:extLst>
          </p:cNvPr>
          <p:cNvSpPr txBox="1"/>
          <p:nvPr/>
        </p:nvSpPr>
        <p:spPr>
          <a:xfrm>
            <a:off x="1675905" y="3768357"/>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臨床工学技士</a:t>
            </a:r>
          </a:p>
        </p:txBody>
      </p:sp>
      <p:sp>
        <p:nvSpPr>
          <p:cNvPr id="16" name="テキスト ボックス 45">
            <a:extLst>
              <a:ext uri="{FF2B5EF4-FFF2-40B4-BE49-F238E27FC236}">
                <a16:creationId xmlns:a16="http://schemas.microsoft.com/office/drawing/2014/main" id="{B33DB74A-CEAC-4735-8B25-88CB6596B61B}"/>
              </a:ext>
            </a:extLst>
          </p:cNvPr>
          <p:cNvSpPr txBox="1"/>
          <p:nvPr/>
        </p:nvSpPr>
        <p:spPr>
          <a:xfrm>
            <a:off x="4747472" y="3783892"/>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テキスト ボックス 45">
            <a:extLst>
              <a:ext uri="{FF2B5EF4-FFF2-40B4-BE49-F238E27FC236}">
                <a16:creationId xmlns:a16="http://schemas.microsoft.com/office/drawing/2014/main" id="{4450020D-3714-44E6-8AD5-42CADD61318B}"/>
              </a:ext>
            </a:extLst>
          </p:cNvPr>
          <p:cNvSpPr txBox="1"/>
          <p:nvPr/>
        </p:nvSpPr>
        <p:spPr>
          <a:xfrm>
            <a:off x="1672063" y="2991893"/>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薬剤師</a:t>
            </a:r>
          </a:p>
        </p:txBody>
      </p:sp>
      <p:sp>
        <p:nvSpPr>
          <p:cNvPr id="18" name="テキスト ボックス 45">
            <a:extLst>
              <a:ext uri="{FF2B5EF4-FFF2-40B4-BE49-F238E27FC236}">
                <a16:creationId xmlns:a16="http://schemas.microsoft.com/office/drawing/2014/main" id="{FDFBC72F-CCFA-4EF6-8823-607B22292079}"/>
              </a:ext>
            </a:extLst>
          </p:cNvPr>
          <p:cNvSpPr txBox="1"/>
          <p:nvPr/>
        </p:nvSpPr>
        <p:spPr>
          <a:xfrm>
            <a:off x="4743630" y="2991893"/>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テキスト ボックス 45">
            <a:extLst>
              <a:ext uri="{FF2B5EF4-FFF2-40B4-BE49-F238E27FC236}">
                <a16:creationId xmlns:a16="http://schemas.microsoft.com/office/drawing/2014/main" id="{ED889A91-FD4B-4578-9396-C89AEC7F8747}"/>
              </a:ext>
            </a:extLst>
          </p:cNvPr>
          <p:cNvSpPr txBox="1"/>
          <p:nvPr/>
        </p:nvSpPr>
        <p:spPr>
          <a:xfrm>
            <a:off x="1672063" y="3411001"/>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作業療法士</a:t>
            </a:r>
          </a:p>
        </p:txBody>
      </p:sp>
      <p:sp>
        <p:nvSpPr>
          <p:cNvPr id="20" name="テキスト ボックス 45">
            <a:extLst>
              <a:ext uri="{FF2B5EF4-FFF2-40B4-BE49-F238E27FC236}">
                <a16:creationId xmlns:a16="http://schemas.microsoft.com/office/drawing/2014/main" id="{8FC510C9-3551-4E37-AA75-730180E073C8}"/>
              </a:ext>
            </a:extLst>
          </p:cNvPr>
          <p:cNvSpPr txBox="1"/>
          <p:nvPr/>
        </p:nvSpPr>
        <p:spPr>
          <a:xfrm>
            <a:off x="4732405" y="3411001"/>
            <a:ext cx="648072" cy="48122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45">
            <a:extLst>
              <a:ext uri="{FF2B5EF4-FFF2-40B4-BE49-F238E27FC236}">
                <a16:creationId xmlns:a16="http://schemas.microsoft.com/office/drawing/2014/main" id="{1AB7743C-635C-4746-A6F9-8B6B9D5F77AA}"/>
              </a:ext>
            </a:extLst>
          </p:cNvPr>
          <p:cNvSpPr txBox="1"/>
          <p:nvPr/>
        </p:nvSpPr>
        <p:spPr>
          <a:xfrm>
            <a:off x="6609184" y="3768357"/>
            <a:ext cx="37126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3" name="テキスト ボックス 45">
            <a:extLst>
              <a:ext uri="{FF2B5EF4-FFF2-40B4-BE49-F238E27FC236}">
                <a16:creationId xmlns:a16="http://schemas.microsoft.com/office/drawing/2014/main" id="{54D3EFAB-0E02-4FFB-A791-123C7EEF64D5}"/>
              </a:ext>
            </a:extLst>
          </p:cNvPr>
          <p:cNvSpPr txBox="1"/>
          <p:nvPr/>
        </p:nvSpPr>
        <p:spPr>
          <a:xfrm>
            <a:off x="6305233" y="2988784"/>
            <a:ext cx="756084"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5,748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4" name="テキスト ボックス 45">
            <a:extLst>
              <a:ext uri="{FF2B5EF4-FFF2-40B4-BE49-F238E27FC236}">
                <a16:creationId xmlns:a16="http://schemas.microsoft.com/office/drawing/2014/main" id="{3DE7806A-79C4-4388-9A8A-497D39416E56}"/>
              </a:ext>
            </a:extLst>
          </p:cNvPr>
          <p:cNvSpPr txBox="1"/>
          <p:nvPr/>
        </p:nvSpPr>
        <p:spPr>
          <a:xfrm>
            <a:off x="6380471" y="3407848"/>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Tree>
    <p:extLst>
      <p:ext uri="{BB962C8B-B14F-4D97-AF65-F5344CB8AC3E}">
        <p14:creationId xmlns:p14="http://schemas.microsoft.com/office/powerpoint/2010/main" val="1275416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角丸四角形 34"/>
          <p:cNvSpPr/>
          <p:nvPr/>
        </p:nvSpPr>
        <p:spPr>
          <a:xfrm>
            <a:off x="3368824" y="5445224"/>
            <a:ext cx="1152128" cy="288032"/>
          </a:xfrm>
          <a:prstGeom prst="roundRect">
            <a:avLst/>
          </a:prstGeom>
          <a:solidFill>
            <a:srgbClr val="E4BB46"/>
          </a:solidFill>
          <a:ln cmpd="sng">
            <a:noFill/>
          </a:ln>
          <a:extLst>
            <a:ext uri="{91240B29-F687-4F45-9708-019B960494DF}">
              <a14:hiddenLine xmlns:a14="http://schemas.microsoft.com/office/drawing/2010/main" cmpd="sng">
                <a:solidFill>
                  <a:srgbClr val="E4BB46"/>
                </a:solidFill>
              </a14:hiddenLine>
            </a:ext>
          </a:extLst>
        </p:spPr>
        <p:txBody>
          <a:bodyPr wrap="square" anchor="ctr" anchorCtr="0">
            <a:noAutofit/>
          </a:bodyPr>
          <a:lstStyle/>
          <a:p>
            <a:endParaRPr lang="ja-JP" altLang="en-US" sz="1200" b="1" dirty="0">
              <a:solidFill>
                <a:schemeClr val="bg1"/>
              </a:solidFill>
            </a:endParaRPr>
          </a:p>
        </p:txBody>
      </p:sp>
      <p:sp>
        <p:nvSpPr>
          <p:cNvPr id="2" name="タイトル 1"/>
          <p:cNvSpPr>
            <a:spLocks noGrp="1"/>
          </p:cNvSpPr>
          <p:nvPr>
            <p:ph type="title"/>
          </p:nvPr>
        </p:nvSpPr>
        <p:spPr/>
        <p:txBody>
          <a:bodyPr/>
          <a:lstStyle/>
          <a:p>
            <a:r>
              <a:rPr lang="ja-JP" altLang="en-US" dirty="0"/>
              <a:t>ロシア／医療関連／制度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公的保険制度</a:t>
            </a:r>
            <a:endParaRPr lang="zh-TW" altLang="en-US" dirty="0"/>
          </a:p>
        </p:txBody>
      </p:sp>
      <p:sp>
        <p:nvSpPr>
          <p:cNvPr id="4" name="ホームベース 3"/>
          <p:cNvSpPr/>
          <p:nvPr/>
        </p:nvSpPr>
        <p:spPr>
          <a:xfrm>
            <a:off x="344488" y="2204864"/>
            <a:ext cx="2304256" cy="288032"/>
          </a:xfrm>
          <a:prstGeom prst="homePlate">
            <a:avLst/>
          </a:prstGeom>
          <a:solidFill>
            <a:srgbClr val="A2BBDC"/>
          </a:solidFill>
        </p:spPr>
        <p:txBody>
          <a:bodyPr wrap="square" rtlCol="0" anchor="ctr">
            <a:noAutofit/>
          </a:bodyPr>
          <a:lstStyle/>
          <a:p>
            <a:pPr algn="ctr"/>
            <a:r>
              <a:rPr lang="en-US" altLang="ja-JP" sz="1400" b="1" dirty="0"/>
              <a:t>1993</a:t>
            </a:r>
            <a:r>
              <a:rPr lang="ja-JP" altLang="en-US" sz="1400" b="1" dirty="0"/>
              <a:t>年</a:t>
            </a:r>
            <a:endParaRPr kumimoji="1"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テキスト ボックス 4"/>
          <p:cNvSpPr txBox="1">
            <a:spLocks/>
          </p:cNvSpPr>
          <p:nvPr/>
        </p:nvSpPr>
        <p:spPr>
          <a:xfrm>
            <a:off x="200472" y="1124744"/>
            <a:ext cx="9505056" cy="494046"/>
          </a:xfrm>
          <a:prstGeom prst="rect">
            <a:avLst/>
          </a:prstGeom>
          <a:noFill/>
        </p:spPr>
        <p:txBody>
          <a:bodyPr wrap="square" lIns="0" tIns="0" rIns="0" bIns="0" rtlCol="0">
            <a:no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公的医療保険である「強制医療保険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(OMS : Obligatory Medical System)</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」と、民間医療保険が存在。</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公営の医療施設では原則無償で医療サービスを受けられ、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年時点では全国民の約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が強制医療保険に加入。</a:t>
            </a:r>
          </a:p>
        </p:txBody>
      </p:sp>
      <p:grpSp>
        <p:nvGrpSpPr>
          <p:cNvPr id="6" name="グループ化 7"/>
          <p:cNvGrpSpPr/>
          <p:nvPr/>
        </p:nvGrpSpPr>
        <p:grpSpPr>
          <a:xfrm>
            <a:off x="200472" y="1772816"/>
            <a:ext cx="9505056" cy="288032"/>
            <a:chOff x="4803500" y="2113806"/>
            <a:chExt cx="5626916" cy="288032"/>
          </a:xfrm>
        </p:grpSpPr>
        <p:cxnSp>
          <p:nvCxnSpPr>
            <p:cNvPr id="7" name="直線コネクタ 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公的保険制度の変遷</a:t>
              </a:r>
              <a:endParaRPr lang="en-US" altLang="ja-JP" sz="1400" dirty="0">
                <a:solidFill>
                  <a:srgbClr val="000000"/>
                </a:solidFill>
                <a:latin typeface="Arial Black" pitchFamily="34" charset="0"/>
                <a:ea typeface="HGP創英角ｺﾞｼｯｸUB" pitchFamily="50" charset="-128"/>
              </a:endParaRPr>
            </a:p>
          </p:txBody>
        </p:sp>
      </p:grpSp>
      <p:sp>
        <p:nvSpPr>
          <p:cNvPr id="9" name="正方形/長方形 8"/>
          <p:cNvSpPr/>
          <p:nvPr/>
        </p:nvSpPr>
        <p:spPr>
          <a:xfrm>
            <a:off x="344488" y="2492896"/>
            <a:ext cx="2160240" cy="1656184"/>
          </a:xfrm>
          <a:prstGeom prst="rect">
            <a:avLst/>
          </a:prstGeom>
          <a:gradFill flip="none" rotWithShape="1">
            <a:gsLst>
              <a:gs pos="0">
                <a:srgbClr val="DDE6F3"/>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rtlCol="0" anchor="t"/>
          <a:lstStyle/>
          <a:p>
            <a:pPr algn="just" fontAlgn="ctr">
              <a:lnSpc>
                <a:spcPct val="110000"/>
              </a:lnSpc>
              <a:spcAft>
                <a:spcPts val="400"/>
              </a:spcAft>
              <a:buClr>
                <a:srgbClr val="5F8AC3"/>
              </a:buClr>
            </a:pPr>
            <a:r>
              <a:rPr lang="ja-JP" altLang="en-US" sz="1200" b="1" dirty="0">
                <a:solidFill>
                  <a:schemeClr val="tx1"/>
                </a:solidFill>
                <a:latin typeface="ＭＳ Ｐゴシック" panose="020B0600070205080204" pitchFamily="50" charset="-128"/>
                <a:ea typeface="ＭＳ Ｐゴシック" panose="020B0600070205080204" pitchFamily="50" charset="-128"/>
              </a:rPr>
              <a:t>強制医療保険制度が導入</a:t>
            </a:r>
            <a:endParaRPr lang="en-US" altLang="ja-JP" sz="1200" b="1" dirty="0">
              <a:solidFill>
                <a:schemeClr val="tx1"/>
              </a:solidFill>
              <a:latin typeface="ＭＳ Ｐゴシック" panose="020B0600070205080204" pitchFamily="50" charset="-128"/>
              <a:ea typeface="ＭＳ Ｐゴシック" panose="020B0600070205080204" pitchFamily="50" charset="-128"/>
            </a:endParaRPr>
          </a:p>
          <a:p>
            <a:pPr marL="139700" lvl="1" indent="-139700" algn="just" fontAlgn="ctr">
              <a:lnSpc>
                <a:spcPct val="110000"/>
              </a:lnSpc>
              <a:spcAft>
                <a:spcPts val="400"/>
              </a:spcAft>
              <a:buClr>
                <a:srgbClr val="5F8AC3"/>
              </a:buClr>
              <a:buFont typeface="Wingdings" panose="05000000000000000000" pitchFamily="2" charset="2"/>
              <a:buChar char="n"/>
            </a:pPr>
            <a:r>
              <a:rPr lang="ja-JP" altLang="en-US" sz="1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全国民が加入を義務付けられる。</a:t>
            </a:r>
            <a:endParaRPr lang="en-US" altLang="ja-JP" sz="1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marL="139700" lvl="1" indent="-139700" algn="just" fontAlgn="ctr">
              <a:lnSpc>
                <a:spcPct val="110000"/>
              </a:lnSpc>
              <a:spcAft>
                <a:spcPts val="400"/>
              </a:spcAft>
              <a:buClr>
                <a:srgbClr val="5F8AC3"/>
              </a:buClr>
              <a:buFont typeface="Wingdings" panose="05000000000000000000" pitchFamily="2" charset="2"/>
              <a:buChar char="n"/>
            </a:pPr>
            <a:r>
              <a:rPr lang="ja-JP" altLang="en-US" sz="1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無料で受けられる医療サービスの範囲があいまい。</a:t>
            </a:r>
            <a:endParaRPr lang="en-US" altLang="ja-JP" sz="1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marL="139700" lvl="1" indent="-139700" algn="just" fontAlgn="ctr">
              <a:lnSpc>
                <a:spcPct val="110000"/>
              </a:lnSpc>
              <a:spcAft>
                <a:spcPts val="400"/>
              </a:spcAft>
              <a:buClr>
                <a:srgbClr val="5F8AC3"/>
              </a:buClr>
              <a:buFont typeface="Wingdings" panose="05000000000000000000" pitchFamily="2" charset="2"/>
              <a:buChar char="n"/>
            </a:pPr>
            <a:r>
              <a:rPr lang="ja-JP" altLang="en-US" sz="1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医療機関によって対応が異なる。</a:t>
            </a:r>
            <a:endParaRPr lang="en-US" altLang="ja-JP" sz="1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marL="307975" lvl="1" indent="-139700" algn="just" fontAlgn="ctr">
              <a:lnSpc>
                <a:spcPct val="110000"/>
              </a:lnSpc>
              <a:spcAft>
                <a:spcPts val="400"/>
              </a:spcAft>
              <a:buClr>
                <a:srgbClr val="5F8AC3"/>
              </a:buClr>
              <a:buFont typeface="Wingdings" panose="05000000000000000000" pitchFamily="2" charset="2"/>
              <a:buChar char="n"/>
            </a:pPr>
            <a:endParaRPr kumimoji="1" lang="ja-JP" altLang="en-US" sz="1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0" name="ホームベース 9"/>
          <p:cNvSpPr/>
          <p:nvPr/>
        </p:nvSpPr>
        <p:spPr>
          <a:xfrm>
            <a:off x="2648744" y="2204864"/>
            <a:ext cx="2304256" cy="288032"/>
          </a:xfrm>
          <a:prstGeom prst="homePlate">
            <a:avLst/>
          </a:prstGeom>
          <a:solidFill>
            <a:srgbClr val="A2BBDC"/>
          </a:solidFill>
        </p:spPr>
        <p:txBody>
          <a:bodyPr wrap="square" rtlCol="0" anchor="ctr">
            <a:noAutofit/>
          </a:bodyPr>
          <a:lstStyle/>
          <a:p>
            <a:pPr algn="ctr"/>
            <a:r>
              <a:rPr lang="en-US" altLang="ja-JP" sz="1400" b="1" dirty="0"/>
              <a:t>2011</a:t>
            </a:r>
            <a:r>
              <a:rPr lang="ja-JP" altLang="en-US" sz="1400" b="1" dirty="0"/>
              <a:t>年</a:t>
            </a:r>
            <a:endParaRPr kumimoji="1"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正方形/長方形 10"/>
          <p:cNvSpPr/>
          <p:nvPr/>
        </p:nvSpPr>
        <p:spPr>
          <a:xfrm>
            <a:off x="2648744" y="2492896"/>
            <a:ext cx="2160240" cy="1656184"/>
          </a:xfrm>
          <a:prstGeom prst="rect">
            <a:avLst/>
          </a:prstGeom>
          <a:gradFill flip="none" rotWithShape="1">
            <a:gsLst>
              <a:gs pos="0">
                <a:srgbClr val="DDE6F3"/>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rtlCol="0" anchor="t"/>
          <a:lstStyle/>
          <a:p>
            <a:pPr algn="just" fontAlgn="ctr">
              <a:lnSpc>
                <a:spcPct val="110000"/>
              </a:lnSpc>
              <a:spcAft>
                <a:spcPts val="400"/>
              </a:spcAft>
              <a:buClr>
                <a:srgbClr val="5F8AC3"/>
              </a:buClr>
            </a:pPr>
            <a:r>
              <a:rPr lang="ja-JP" altLang="en-US" sz="1200" b="1" dirty="0">
                <a:solidFill>
                  <a:schemeClr val="tx1"/>
                </a:solidFill>
                <a:latin typeface="ＭＳ Ｐゴシック" panose="020B0600070205080204" pitchFamily="50" charset="-128"/>
                <a:ea typeface="ＭＳ Ｐゴシック" panose="020B0600070205080204" pitchFamily="50" charset="-128"/>
              </a:rPr>
              <a:t>「ロシア連邦における強制医療保険について」が施行</a:t>
            </a:r>
            <a:endParaRPr lang="en-US" altLang="ja-JP" sz="1200" b="1" dirty="0">
              <a:solidFill>
                <a:schemeClr val="tx1"/>
              </a:solidFill>
              <a:latin typeface="ＭＳ Ｐゴシック" panose="020B0600070205080204" pitchFamily="50" charset="-128"/>
              <a:ea typeface="ＭＳ Ｐゴシック" panose="020B0600070205080204" pitchFamily="50" charset="-128"/>
            </a:endParaRPr>
          </a:p>
          <a:p>
            <a:pPr marL="139700" lvl="1" indent="-139700" algn="just" fontAlgn="ctr">
              <a:lnSpc>
                <a:spcPct val="110000"/>
              </a:lnSpc>
              <a:spcAft>
                <a:spcPts val="400"/>
              </a:spcAft>
              <a:buClr>
                <a:srgbClr val="5F8AC3"/>
              </a:buClr>
              <a:buFont typeface="Wingdings" panose="05000000000000000000" pitchFamily="2" charset="2"/>
              <a:buChar char="n"/>
            </a:pPr>
            <a:r>
              <a:rPr lang="ja-JP" altLang="en-US" sz="1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無料で受けられる医療サービスの範囲を見直し。</a:t>
            </a:r>
            <a:endParaRPr kumimoji="1" lang="ja-JP" altLang="en-US" sz="1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2" name="ホームベース 11"/>
          <p:cNvSpPr/>
          <p:nvPr/>
        </p:nvSpPr>
        <p:spPr>
          <a:xfrm>
            <a:off x="4953000" y="2204864"/>
            <a:ext cx="4608512" cy="288032"/>
          </a:xfrm>
          <a:prstGeom prst="homePlate">
            <a:avLst>
              <a:gd name="adj" fmla="val 0"/>
            </a:avLst>
          </a:prstGeom>
          <a:solidFill>
            <a:srgbClr val="A2BBDC"/>
          </a:solidFill>
        </p:spPr>
        <p:txBody>
          <a:bodyPr wrap="square" rtlCol="0" anchor="ctr">
            <a:noAutofit/>
          </a:bodyPr>
          <a:lstStyle/>
          <a:p>
            <a:pPr algn="ctr"/>
            <a:r>
              <a:rPr kumimoji="1"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現　在</a:t>
            </a:r>
          </a:p>
        </p:txBody>
      </p:sp>
      <p:sp>
        <p:nvSpPr>
          <p:cNvPr id="13" name="正方形/長方形 12"/>
          <p:cNvSpPr/>
          <p:nvPr/>
        </p:nvSpPr>
        <p:spPr>
          <a:xfrm>
            <a:off x="4953000" y="2492896"/>
            <a:ext cx="4608512" cy="1656184"/>
          </a:xfrm>
          <a:prstGeom prst="rect">
            <a:avLst/>
          </a:prstGeom>
          <a:gradFill flip="none" rotWithShape="1">
            <a:gsLst>
              <a:gs pos="0">
                <a:srgbClr val="DDE6F3"/>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numCol="2" spcCol="216000" rtlCol="0" anchor="t"/>
          <a:lstStyle/>
          <a:p>
            <a:pPr algn="just" fontAlgn="ctr">
              <a:lnSpc>
                <a:spcPct val="110000"/>
              </a:lnSpc>
              <a:spcAft>
                <a:spcPts val="400"/>
              </a:spcAft>
              <a:buClr>
                <a:srgbClr val="5F8AC3"/>
              </a:buClr>
            </a:pP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全国統一の保険証が発行</a:t>
            </a:r>
            <a:endPar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9700" lvl="1" indent="-139700" algn="just" fontAlgn="ctr">
              <a:lnSpc>
                <a:spcPct val="110000"/>
              </a:lnSpc>
              <a:spcAft>
                <a:spcPts val="400"/>
              </a:spcAft>
              <a:buClr>
                <a:srgbClr val="5F8AC3"/>
              </a:buClr>
              <a:buFont typeface="Wingdings" panose="05000000000000000000" pitchFamily="2" charset="2"/>
              <a:buChar char="n"/>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制度上は、無料で受けられる医療サービスの範囲が制定。</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9700" lvl="1" indent="-139700" algn="just" fontAlgn="ctr">
              <a:lnSpc>
                <a:spcPct val="110000"/>
              </a:lnSpc>
              <a:spcAft>
                <a:spcPts val="400"/>
              </a:spcAft>
              <a:buClr>
                <a:srgbClr val="5F8AC3"/>
              </a:buClr>
              <a:buFont typeface="Wingdings" panose="05000000000000000000" pitchFamily="2" charset="2"/>
              <a:buChar char="n"/>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民間医療施設も申請すれば強制医療保険が適用される。</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9700" lvl="1" indent="-139700" algn="just" fontAlgn="ctr">
              <a:lnSpc>
                <a:spcPct val="110000"/>
              </a:lnSpc>
              <a:spcAft>
                <a:spcPts val="400"/>
              </a:spcAft>
              <a:buClr>
                <a:srgbClr val="5F8AC3"/>
              </a:buClr>
              <a:buFont typeface="Wingdings" panose="05000000000000000000" pitchFamily="2" charset="2"/>
              <a:buChar char="n"/>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被保険者は自分で保険会社や医療施設を選ぶことができる。</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9700" lvl="1" indent="-139700" algn="just" fontAlgn="ctr">
              <a:lnSpc>
                <a:spcPct val="110000"/>
              </a:lnSpc>
              <a:spcAft>
                <a:spcPts val="400"/>
              </a:spcAft>
              <a:buClr>
                <a:srgbClr val="5F8AC3"/>
              </a:buClr>
              <a:buFont typeface="Wingdings" panose="05000000000000000000" pitchFamily="2" charset="2"/>
              <a:buChar char="n"/>
            </a:pP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9700" lvl="1" indent="-139700" algn="just" fontAlgn="ctr">
              <a:lnSpc>
                <a:spcPct val="110000"/>
              </a:lnSpc>
              <a:spcAft>
                <a:spcPts val="400"/>
              </a:spcAft>
              <a:buClr>
                <a:srgbClr val="5F8AC3"/>
              </a:buClr>
              <a:buFont typeface="Wingdings" panose="05000000000000000000" pitchFamily="2" charset="2"/>
              <a:buChar char="n"/>
            </a:pP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9700" lvl="1" indent="-139700" algn="just" fontAlgn="ctr">
              <a:lnSpc>
                <a:spcPct val="110000"/>
              </a:lnSpc>
              <a:spcAft>
                <a:spcPts val="400"/>
              </a:spcAft>
              <a:buClr>
                <a:srgbClr val="5F8AC3"/>
              </a:buClr>
              <a:buFont typeface="Wingdings" panose="05000000000000000000" pitchFamily="2" charset="2"/>
              <a:buChar char="n"/>
            </a:pP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年には、性感染症、結核、</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HIV</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感染および後天性免疫不全症候群を除くほとんどの傷病を対象とした一次医療、一部の高度医療を含む専門医療、救急医療が無償で提供される。</a:t>
            </a:r>
          </a:p>
          <a:p>
            <a:pPr marL="139700" lvl="1" indent="-139700" algn="just" fontAlgn="ctr">
              <a:lnSpc>
                <a:spcPct val="110000"/>
              </a:lnSpc>
              <a:spcAft>
                <a:spcPts val="400"/>
              </a:spcAft>
              <a:buClr>
                <a:srgbClr val="5F8AC3"/>
              </a:buClr>
              <a:buFont typeface="Wingdings" panose="05000000000000000000" pitchFamily="2" charset="2"/>
              <a:buChar char="n"/>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中央政府が定めるものとは別に、地方政府が定める追加的な無料の医療サービス受けることができる場合がある。</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307975" lvl="1" indent="-139700" algn="just" fontAlgn="ctr">
              <a:lnSpc>
                <a:spcPct val="110000"/>
              </a:lnSpc>
              <a:spcAft>
                <a:spcPts val="400"/>
              </a:spcAft>
              <a:buClr>
                <a:srgbClr val="5F8AC3"/>
              </a:buClr>
              <a:buFont typeface="Wingdings" panose="05000000000000000000" pitchFamily="2" charset="2"/>
              <a:buChar char="n"/>
            </a:pPr>
            <a:endParaRPr kumimoji="1"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角丸四角形 15"/>
          <p:cNvSpPr/>
          <p:nvPr/>
        </p:nvSpPr>
        <p:spPr>
          <a:xfrm>
            <a:off x="344488" y="4725144"/>
            <a:ext cx="1728192" cy="504056"/>
          </a:xfrm>
          <a:prstGeom prst="roundRect">
            <a:avLst>
              <a:gd name="adj" fmla="val 12132"/>
            </a:avLst>
          </a:prstGeom>
          <a:solidFill>
            <a:srgbClr val="A2BBDC"/>
          </a:solidFill>
        </p:spPr>
        <p:txBody>
          <a:bodyPr wrap="none" anchor="ctr" anchorCtr="0">
            <a:noAutofit/>
          </a:bodyPr>
          <a:lstStyle/>
          <a:p>
            <a:pPr algn="ctr" fontAlgn="ctr"/>
            <a:r>
              <a:rPr lang="ja-JP" altLang="en-US" sz="1200" b="1" dirty="0">
                <a:latin typeface="ＭＳ Ｐゴシック" panose="020B0600070205080204" pitchFamily="50" charset="-128"/>
                <a:ea typeface="ＭＳ Ｐゴシック" panose="020B0600070205080204" pitchFamily="50" charset="-128"/>
              </a:rPr>
              <a:t>各連邦構成主体</a:t>
            </a:r>
            <a:br>
              <a:rPr lang="en-US" altLang="ja-JP" sz="1200" b="1" dirty="0">
                <a:latin typeface="ＭＳ Ｐゴシック" panose="020B0600070205080204" pitchFamily="50" charset="-128"/>
                <a:ea typeface="ＭＳ Ｐゴシック" panose="020B0600070205080204" pitchFamily="50" charset="-128"/>
              </a:rPr>
            </a:br>
            <a:r>
              <a:rPr lang="ja-JP" altLang="en-US" sz="1200" b="1" dirty="0">
                <a:latin typeface="ＭＳ Ｐゴシック" panose="020B0600070205080204" pitchFamily="50" charset="-128"/>
                <a:ea typeface="ＭＳ Ｐゴシック" panose="020B0600070205080204" pitchFamily="50" charset="-128"/>
              </a:rPr>
              <a:t>強制医療保険基金</a:t>
            </a:r>
          </a:p>
        </p:txBody>
      </p:sp>
      <p:sp>
        <p:nvSpPr>
          <p:cNvPr id="17" name="角丸四角形 16"/>
          <p:cNvSpPr/>
          <p:nvPr/>
        </p:nvSpPr>
        <p:spPr>
          <a:xfrm>
            <a:off x="3080792" y="4725144"/>
            <a:ext cx="1728000" cy="504000"/>
          </a:xfrm>
          <a:prstGeom prst="roundRect">
            <a:avLst/>
          </a:prstGeom>
          <a:solidFill>
            <a:srgbClr val="A2BBDC"/>
          </a:solidFill>
        </p:spPr>
        <p:txBody>
          <a:bodyPr wrap="none" anchor="ctr" anchorCtr="0">
            <a:noAutofit/>
          </a:bodyPr>
          <a:lstStyle/>
          <a:p>
            <a:pPr algn="ctr" fontAlgn="ctr"/>
            <a:r>
              <a:rPr lang="ja-JP" altLang="en-US" sz="1200" b="1" dirty="0">
                <a:latin typeface="ＭＳ Ｐゴシック" panose="020B0600070205080204" pitchFamily="50" charset="-128"/>
                <a:ea typeface="ＭＳ Ｐゴシック" panose="020B0600070205080204" pitchFamily="50" charset="-128"/>
              </a:rPr>
              <a:t>民間保険会社</a:t>
            </a:r>
          </a:p>
        </p:txBody>
      </p:sp>
      <p:cxnSp>
        <p:nvCxnSpPr>
          <p:cNvPr id="19" name="直線矢印コネクタ 18"/>
          <p:cNvCxnSpPr>
            <a:stCxn id="16" idx="3"/>
            <a:endCxn id="17" idx="1"/>
          </p:cNvCxnSpPr>
          <p:nvPr/>
        </p:nvCxnSpPr>
        <p:spPr>
          <a:xfrm flipV="1">
            <a:off x="2072680" y="4977144"/>
            <a:ext cx="1008112" cy="28"/>
          </a:xfrm>
          <a:prstGeom prst="straightConnector1">
            <a:avLst/>
          </a:prstGeom>
          <a:ln w="28575" cap="flat" cmpd="sng" algn="ctr">
            <a:solidFill>
              <a:srgbClr val="3D6AA7"/>
            </a:solidFill>
            <a:prstDash val="solid"/>
            <a:roun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角丸四角形 19"/>
          <p:cNvSpPr/>
          <p:nvPr/>
        </p:nvSpPr>
        <p:spPr>
          <a:xfrm>
            <a:off x="2288705" y="4869160"/>
            <a:ext cx="576064" cy="216024"/>
          </a:xfrm>
          <a:prstGeom prst="roundRect">
            <a:avLst>
              <a:gd name="adj" fmla="val 50000"/>
            </a:avLst>
          </a:prstGeom>
          <a:solidFill>
            <a:srgbClr val="F6E8C2"/>
          </a:solidFill>
          <a:ln cmpd="sng">
            <a:solidFill>
              <a:srgbClr val="3D6AA7"/>
            </a:solidFill>
          </a:ln>
        </p:spPr>
        <p:txBody>
          <a:bodyPr wrap="none" anchor="ctr" anchorCtr="0">
            <a:noAutofit/>
          </a:bodyPr>
          <a:lstStyle/>
          <a:p>
            <a:pPr algn="ctr" fontAlgn="ctr"/>
            <a:r>
              <a:rPr lang="ja-JP" altLang="en-US" sz="1000" b="1" dirty="0"/>
              <a:t>契  約</a:t>
            </a:r>
          </a:p>
        </p:txBody>
      </p:sp>
      <p:sp>
        <p:nvSpPr>
          <p:cNvPr id="22" name="角丸四角形 21"/>
          <p:cNvSpPr/>
          <p:nvPr/>
        </p:nvSpPr>
        <p:spPr>
          <a:xfrm>
            <a:off x="2792760" y="5877272"/>
            <a:ext cx="720080" cy="360040"/>
          </a:xfrm>
          <a:prstGeom prst="roundRect">
            <a:avLst/>
          </a:prstGeom>
          <a:solidFill>
            <a:srgbClr val="DDE6F3"/>
          </a:solidFill>
        </p:spPr>
        <p:txBody>
          <a:bodyPr wrap="none" anchor="ctr" anchorCtr="0">
            <a:noAutofit/>
          </a:bodyPr>
          <a:lstStyle/>
          <a:p>
            <a:pPr algn="ctr" fontAlgn="ctr"/>
            <a:r>
              <a:rPr lang="ja-JP" altLang="en-US" sz="1000" b="1" dirty="0">
                <a:latin typeface="ＭＳ Ｐゴシック" panose="020B0600070205080204" pitchFamily="50" charset="-128"/>
                <a:ea typeface="ＭＳ Ｐゴシック" panose="020B0600070205080204" pitchFamily="50" charset="-128"/>
              </a:rPr>
              <a:t>医療機関</a:t>
            </a:r>
          </a:p>
        </p:txBody>
      </p:sp>
      <p:sp>
        <p:nvSpPr>
          <p:cNvPr id="23" name="角丸四角形 22"/>
          <p:cNvSpPr/>
          <p:nvPr/>
        </p:nvSpPr>
        <p:spPr>
          <a:xfrm>
            <a:off x="3584848" y="5877272"/>
            <a:ext cx="720080" cy="360040"/>
          </a:xfrm>
          <a:prstGeom prst="roundRect">
            <a:avLst/>
          </a:prstGeom>
          <a:solidFill>
            <a:srgbClr val="DDE6F3"/>
          </a:solidFill>
        </p:spPr>
        <p:txBody>
          <a:bodyPr wrap="none" anchor="ctr" anchorCtr="0">
            <a:noAutofit/>
          </a:bodyPr>
          <a:lstStyle/>
          <a:p>
            <a:pPr algn="ctr" fontAlgn="ctr"/>
            <a:r>
              <a:rPr lang="ja-JP" altLang="en-US" sz="1000" b="1" dirty="0">
                <a:latin typeface="ＭＳ Ｐゴシック" panose="020B0600070205080204" pitchFamily="50" charset="-128"/>
                <a:ea typeface="ＭＳ Ｐゴシック" panose="020B0600070205080204" pitchFamily="50" charset="-128"/>
              </a:rPr>
              <a:t>医療機関</a:t>
            </a:r>
          </a:p>
        </p:txBody>
      </p:sp>
      <p:sp>
        <p:nvSpPr>
          <p:cNvPr id="24" name="角丸四角形 23"/>
          <p:cNvSpPr/>
          <p:nvPr/>
        </p:nvSpPr>
        <p:spPr>
          <a:xfrm>
            <a:off x="4376936" y="5877272"/>
            <a:ext cx="720080" cy="360040"/>
          </a:xfrm>
          <a:prstGeom prst="roundRect">
            <a:avLst/>
          </a:prstGeom>
          <a:solidFill>
            <a:srgbClr val="DDE6F3"/>
          </a:solidFill>
        </p:spPr>
        <p:txBody>
          <a:bodyPr wrap="none" anchor="ctr" anchorCtr="0">
            <a:noAutofit/>
          </a:bodyPr>
          <a:lstStyle/>
          <a:p>
            <a:pPr algn="ctr" fontAlgn="ctr"/>
            <a:r>
              <a:rPr lang="ja-JP" altLang="en-US" sz="1000" b="1" dirty="0">
                <a:latin typeface="ＭＳ Ｐゴシック" panose="020B0600070205080204" pitchFamily="50" charset="-128"/>
                <a:ea typeface="ＭＳ Ｐゴシック" panose="020B0600070205080204" pitchFamily="50" charset="-128"/>
              </a:rPr>
              <a:t>医療機関</a:t>
            </a:r>
          </a:p>
        </p:txBody>
      </p:sp>
      <p:cxnSp>
        <p:nvCxnSpPr>
          <p:cNvPr id="26" name="直線矢印コネクタ 25"/>
          <p:cNvCxnSpPr>
            <a:stCxn id="17" idx="2"/>
            <a:endCxn id="22" idx="0"/>
          </p:cNvCxnSpPr>
          <p:nvPr/>
        </p:nvCxnSpPr>
        <p:spPr>
          <a:xfrm flipH="1">
            <a:off x="3152800" y="5229144"/>
            <a:ext cx="791992" cy="648128"/>
          </a:xfrm>
          <a:prstGeom prst="straightConnector1">
            <a:avLst/>
          </a:prstGeom>
          <a:ln w="28575" cap="flat" cmpd="sng" algn="ctr">
            <a:solidFill>
              <a:srgbClr val="876B1B"/>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a:stCxn id="17" idx="2"/>
            <a:endCxn id="23" idx="0"/>
          </p:cNvCxnSpPr>
          <p:nvPr/>
        </p:nvCxnSpPr>
        <p:spPr>
          <a:xfrm>
            <a:off x="3944792" y="5229144"/>
            <a:ext cx="96" cy="648128"/>
          </a:xfrm>
          <a:prstGeom prst="straightConnector1">
            <a:avLst/>
          </a:prstGeom>
          <a:ln w="28575" cap="flat" cmpd="sng" algn="ctr">
            <a:solidFill>
              <a:srgbClr val="876B1B"/>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a:stCxn id="17" idx="2"/>
            <a:endCxn id="24" idx="0"/>
          </p:cNvCxnSpPr>
          <p:nvPr/>
        </p:nvCxnSpPr>
        <p:spPr>
          <a:xfrm>
            <a:off x="3944792" y="5229144"/>
            <a:ext cx="792184" cy="648128"/>
          </a:xfrm>
          <a:prstGeom prst="straightConnector1">
            <a:avLst/>
          </a:prstGeom>
          <a:ln w="28575" cap="flat" cmpd="sng" algn="ctr">
            <a:solidFill>
              <a:srgbClr val="876B1B"/>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角丸四角形 33"/>
          <p:cNvSpPr/>
          <p:nvPr/>
        </p:nvSpPr>
        <p:spPr>
          <a:xfrm>
            <a:off x="3368824" y="5445224"/>
            <a:ext cx="1152128" cy="288032"/>
          </a:xfrm>
          <a:prstGeom prst="roundRect">
            <a:avLst/>
          </a:prstGeom>
          <a:solidFill>
            <a:srgbClr val="E4BB46">
              <a:alpha val="50000"/>
            </a:srgbClr>
          </a:solidFill>
          <a:ln cmpd="sng">
            <a:noFill/>
          </a:ln>
          <a:extLst>
            <a:ext uri="{91240B29-F687-4F45-9708-019B960494DF}">
              <a14:hiddenLine xmlns:a14="http://schemas.microsoft.com/office/drawing/2010/main" cmpd="sng">
                <a:solidFill>
                  <a:srgbClr val="E4BB46"/>
                </a:solidFill>
              </a14:hiddenLine>
            </a:ext>
          </a:extLst>
        </p:spPr>
        <p:txBody>
          <a:bodyPr wrap="square" anchor="ctr" anchorCtr="0">
            <a:noAutofit/>
          </a:bodyPr>
          <a:lstStyle/>
          <a:p>
            <a:pPr algn="ctr"/>
            <a:r>
              <a:rPr lang="ja-JP" altLang="en-US" sz="1000" b="1" dirty="0"/>
              <a:t>診療費を支払</a:t>
            </a:r>
          </a:p>
        </p:txBody>
      </p:sp>
      <p:graphicFrame>
        <p:nvGraphicFramePr>
          <p:cNvPr id="45" name="表 44"/>
          <p:cNvGraphicFramePr>
            <a:graphicFrameLocks noGrp="1"/>
          </p:cNvGraphicFramePr>
          <p:nvPr>
            <p:extLst>
              <p:ext uri="{D42A27DB-BD31-4B8C-83A1-F6EECF244321}">
                <p14:modId xmlns:p14="http://schemas.microsoft.com/office/powerpoint/2010/main" val="2718364762"/>
              </p:ext>
            </p:extLst>
          </p:nvPr>
        </p:nvGraphicFramePr>
        <p:xfrm>
          <a:off x="5601073" y="4689336"/>
          <a:ext cx="3960439" cy="1764000"/>
        </p:xfrm>
        <a:graphic>
          <a:graphicData uri="http://schemas.openxmlformats.org/drawingml/2006/table">
            <a:tbl>
              <a:tblPr firstRow="1" bandRow="1">
                <a:tableStyleId>{5C22544A-7EE6-4342-B048-85BDC9FD1C3A}</a:tableStyleId>
              </a:tblPr>
              <a:tblGrid>
                <a:gridCol w="733414">
                  <a:extLst>
                    <a:ext uri="{9D8B030D-6E8A-4147-A177-3AD203B41FA5}">
                      <a16:colId xmlns:a16="http://schemas.microsoft.com/office/drawing/2014/main" val="20000"/>
                    </a:ext>
                  </a:extLst>
                </a:gridCol>
                <a:gridCol w="806756">
                  <a:extLst>
                    <a:ext uri="{9D8B030D-6E8A-4147-A177-3AD203B41FA5}">
                      <a16:colId xmlns:a16="http://schemas.microsoft.com/office/drawing/2014/main" val="20001"/>
                    </a:ext>
                  </a:extLst>
                </a:gridCol>
                <a:gridCol w="1430159">
                  <a:extLst>
                    <a:ext uri="{9D8B030D-6E8A-4147-A177-3AD203B41FA5}">
                      <a16:colId xmlns:a16="http://schemas.microsoft.com/office/drawing/2014/main" val="20002"/>
                    </a:ext>
                  </a:extLst>
                </a:gridCol>
                <a:gridCol w="990110">
                  <a:extLst>
                    <a:ext uri="{9D8B030D-6E8A-4147-A177-3AD203B41FA5}">
                      <a16:colId xmlns:a16="http://schemas.microsoft.com/office/drawing/2014/main" val="20003"/>
                    </a:ext>
                  </a:extLst>
                </a:gridCol>
              </a:tblGrid>
              <a:tr h="396000">
                <a:tc>
                  <a:txBody>
                    <a:bodyPr/>
                    <a:lstStyle/>
                    <a:p>
                      <a:endParaRPr kumimoji="1" lang="ja-JP" altLang="en-US" sz="1000" dirty="0"/>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defTabSz="955675">
                        <a:buSzPct val="120000"/>
                      </a:pPr>
                      <a:r>
                        <a:rPr lang="ja-JP" altLang="en-US" sz="1000" dirty="0">
                          <a:latin typeface="+mn-ea"/>
                          <a:ea typeface="+mn-ea"/>
                        </a:rPr>
                        <a:t>保険料を</a:t>
                      </a:r>
                      <a:br>
                        <a:rPr lang="en-US" altLang="ja-JP" sz="1000" dirty="0">
                          <a:latin typeface="+mn-ea"/>
                          <a:ea typeface="+mn-ea"/>
                        </a:rPr>
                      </a:br>
                      <a:r>
                        <a:rPr lang="ja-JP" altLang="en-US" sz="1000" dirty="0">
                          <a:latin typeface="+mn-ea"/>
                          <a:ea typeface="+mn-ea"/>
                        </a:rPr>
                        <a:t>負担する人</a:t>
                      </a:r>
                      <a:endParaRPr lang="en-US" altLang="ko-KR" sz="1000" dirty="0">
                        <a:latin typeface="+mn-ea"/>
                        <a:ea typeface="+mn-ea"/>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a:r>
                        <a:rPr kumimoji="1" lang="ja-JP" altLang="en-US" sz="1000" dirty="0"/>
                        <a:t>保険料</a:t>
                      </a: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defTabSz="955675">
                        <a:buSzPct val="120000"/>
                      </a:pPr>
                      <a:r>
                        <a:rPr lang="ja-JP" altLang="en-US" sz="1000" dirty="0">
                          <a:latin typeface="+mn-ea"/>
                          <a:ea typeface="+mn-ea"/>
                        </a:rPr>
                        <a:t>保険料の平均</a:t>
                      </a:r>
                      <a:br>
                        <a:rPr lang="en-US" altLang="ja-JP" sz="1000" dirty="0">
                          <a:latin typeface="+mn-ea"/>
                          <a:ea typeface="+mn-ea"/>
                        </a:rPr>
                      </a:br>
                      <a:r>
                        <a:rPr lang="ja-JP" altLang="en-US" sz="1000" dirty="0">
                          <a:latin typeface="+mn-ea"/>
                          <a:ea typeface="+mn-ea"/>
                        </a:rPr>
                        <a:t>（</a:t>
                      </a:r>
                      <a:r>
                        <a:rPr lang="en-US" altLang="ja-JP" sz="1000" dirty="0">
                          <a:latin typeface="Arial" panose="020B0604020202020204" pitchFamily="34" charset="0"/>
                          <a:ea typeface="+mn-ea"/>
                          <a:cs typeface="Arial" panose="020B0604020202020204" pitchFamily="34" charset="0"/>
                        </a:rPr>
                        <a:t>2013</a:t>
                      </a:r>
                      <a:r>
                        <a:rPr lang="ja-JP" altLang="en-US" sz="1000" dirty="0">
                          <a:latin typeface="+mn-ea"/>
                          <a:ea typeface="+mn-ea"/>
                        </a:rPr>
                        <a:t>年）</a:t>
                      </a:r>
                      <a:endParaRPr lang="en-US" altLang="ko-KR" sz="1000" dirty="0">
                        <a:latin typeface="+mn-ea"/>
                        <a:ea typeface="+mn-ea"/>
                      </a:endParaRPr>
                    </a:p>
                  </a:txBody>
                  <a:tcPr marL="36000" marR="36000" marT="36000" marB="36000" anchor="ct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84000">
                <a:tc>
                  <a:txBody>
                    <a:bodyPr/>
                    <a:lstStyle/>
                    <a:p>
                      <a:pPr algn="l"/>
                      <a:r>
                        <a:rPr lang="ja-JP" altLang="en-US" sz="1000" b="1" dirty="0">
                          <a:latin typeface="+mn-ea"/>
                          <a:ea typeface="+mn-ea"/>
                        </a:rPr>
                        <a:t>就労者</a:t>
                      </a:r>
                      <a:endParaRPr kumimoji="1" lang="ja-JP" altLang="en-US" sz="1000" b="1" dirty="0"/>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a:r>
                        <a:rPr lang="ja-JP" altLang="en-US" sz="1000" dirty="0"/>
                        <a:t>雇用者</a:t>
                      </a:r>
                      <a:endParaRPr kumimoji="1" lang="ja-JP" altLang="en-US" sz="1000" dirty="0"/>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l">
                        <a:spcAft>
                          <a:spcPts val="200"/>
                        </a:spcAft>
                      </a:pPr>
                      <a:r>
                        <a:rPr kumimoji="1" lang="ja-JP" altLang="en-US" sz="900" dirty="0"/>
                        <a:t>賃金（上限は</a:t>
                      </a:r>
                      <a:r>
                        <a:rPr kumimoji="1" lang="en-US" altLang="ja-JP" sz="900" dirty="0"/>
                        <a:t>624,000</a:t>
                      </a:r>
                      <a:r>
                        <a:rPr kumimoji="1" lang="ja-JP" altLang="en-US" sz="900" dirty="0"/>
                        <a:t>ルーブル）の</a:t>
                      </a:r>
                      <a:r>
                        <a:rPr kumimoji="1" lang="en-US" altLang="ja-JP" sz="900" dirty="0"/>
                        <a:t>5.1%</a:t>
                      </a:r>
                    </a:p>
                    <a:p>
                      <a:pPr algn="just">
                        <a:spcAft>
                          <a:spcPts val="200"/>
                        </a:spcAft>
                      </a:pPr>
                      <a:r>
                        <a:rPr kumimoji="1" lang="ja-JP" altLang="en-US" sz="900" dirty="0"/>
                        <a:t>業種により軽減や免除措置もある</a:t>
                      </a: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00" dirty="0"/>
                        <a:t>12,332</a:t>
                      </a:r>
                      <a:br>
                        <a:rPr lang="en-US" altLang="ja-JP" sz="1000" dirty="0"/>
                      </a:br>
                      <a:r>
                        <a:rPr lang="ja-JP" altLang="en-US" sz="1000" dirty="0"/>
                        <a:t>ルーブル</a:t>
                      </a:r>
                      <a:endParaRPr lang="ja-JP" altLang="en-US" sz="1000" dirty="0">
                        <a:solidFill>
                          <a:srgbClr val="000000"/>
                        </a:solidFill>
                        <a:ea typeface="ＭＳ Ｐゴシック" charset="-128"/>
                        <a:cs typeface="Arial" pitchFamily="34" charset="0"/>
                      </a:endParaRP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684000">
                <a:tc>
                  <a:txBody>
                    <a:bodyPr/>
                    <a:lstStyle/>
                    <a:p>
                      <a:pPr algn="l" defTabSz="955675">
                        <a:buClr>
                          <a:schemeClr val="bg2"/>
                        </a:buClr>
                        <a:buSzPct val="100000"/>
                      </a:pPr>
                      <a:r>
                        <a:rPr lang="ja-JP" altLang="en-US" sz="1000" b="1" dirty="0">
                          <a:latin typeface="+mn-ea"/>
                          <a:ea typeface="+mn-ea"/>
                        </a:rPr>
                        <a:t>非就労者</a:t>
                      </a:r>
                    </a:p>
                  </a:txBody>
                  <a:tcPr anchor="ctr">
                    <a:lnL w="12700" cmpd="sng">
                      <a:noFill/>
                    </a:lnL>
                    <a:lnR w="12700" cmpd="sng">
                      <a:noFill/>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EBEBE"/>
                    </a:solidFill>
                  </a:tcPr>
                </a:tc>
                <a:tc>
                  <a:txBody>
                    <a:bodyPr/>
                    <a:lstStyle/>
                    <a:p>
                      <a:pPr algn="ctr"/>
                      <a:r>
                        <a:rPr kumimoji="1" lang="ja-JP" altLang="en-US" sz="1000" dirty="0"/>
                        <a:t>地方政府</a:t>
                      </a:r>
                    </a:p>
                  </a:txBody>
                  <a:tcPr anchor="ctr">
                    <a:lnL w="12700" cmpd="sng">
                      <a:noFill/>
                    </a:lnL>
                    <a:lnR w="12700" cmpd="sng">
                      <a:noFill/>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8E8"/>
                    </a:solidFill>
                  </a:tcPr>
                </a:tc>
                <a:tc>
                  <a:txBody>
                    <a:bodyPr/>
                    <a:lstStyle/>
                    <a:p>
                      <a:pPr algn="just"/>
                      <a:r>
                        <a:rPr kumimoji="1" lang="ja-JP" altLang="en-US" sz="900" kern="1200" dirty="0">
                          <a:solidFill>
                            <a:schemeClr val="dk1"/>
                          </a:solidFill>
                          <a:latin typeface="+mn-lt"/>
                          <a:ea typeface="+mn-ea"/>
                          <a:cs typeface="+mn-cs"/>
                        </a:rPr>
                        <a:t>基本となる保険料に地域係数など、各種の係数をかけて算出</a:t>
                      </a:r>
                    </a:p>
                  </a:txBody>
                  <a:tcPr anchor="ctr">
                    <a:lnL w="12700" cmpd="sng">
                      <a:noFill/>
                    </a:lnL>
                    <a:lnR w="12700" cmpd="sng">
                      <a:noFill/>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8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4,469</a:t>
                      </a:r>
                      <a:br>
                        <a:rPr kumimoji="1" lang="en-US" altLang="ja-JP" sz="1000" kern="1200" dirty="0">
                          <a:solidFill>
                            <a:schemeClr val="dk1"/>
                          </a:solidFill>
                          <a:latin typeface="+mn-lt"/>
                          <a:ea typeface="+mn-ea"/>
                          <a:cs typeface="+mn-cs"/>
                        </a:rPr>
                      </a:br>
                      <a:r>
                        <a:rPr kumimoji="1" lang="ja-JP" altLang="en-US" sz="1000" kern="1200" dirty="0">
                          <a:solidFill>
                            <a:schemeClr val="dk1"/>
                          </a:solidFill>
                          <a:latin typeface="+mn-lt"/>
                          <a:ea typeface="+mn-ea"/>
                          <a:cs typeface="+mn-cs"/>
                        </a:rPr>
                        <a:t>ルーブル</a:t>
                      </a:r>
                    </a:p>
                  </a:txBody>
                  <a:tcPr anchor="ctr">
                    <a:lnL w="12700" cmpd="sng">
                      <a:noFill/>
                    </a:lnL>
                    <a:lnR w="12700" cmpd="sng">
                      <a:noFill/>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bl>
          </a:graphicData>
        </a:graphic>
      </p:graphicFrame>
      <p:sp>
        <p:nvSpPr>
          <p:cNvPr id="54" name="テキスト ボックス 53"/>
          <p:cNvSpPr txBox="1">
            <a:spLocks/>
          </p:cNvSpPr>
          <p:nvPr/>
        </p:nvSpPr>
        <p:spPr>
          <a:xfrm>
            <a:off x="200472" y="6525344"/>
            <a:ext cx="9361040" cy="246221"/>
          </a:xfrm>
          <a:prstGeom prst="rect">
            <a:avLst/>
          </a:prstGeom>
          <a:noFill/>
        </p:spPr>
        <p:txBody>
          <a:bodyPr wrap="square" lIns="0" tIns="0" rIns="0" bIns="0" rtlCol="0">
            <a:sp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国立社会保障・人口問題研究所 衣川靖子「ロシアの保健医療事情と政策・制度の動向」（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）、厚生労働省「平成</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年度 医療国際展開等推進事業 ロシア医薬品に関する市場及び将来的な事業可能性調査報告書」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7" name="グループ化 7"/>
          <p:cNvGrpSpPr/>
          <p:nvPr/>
        </p:nvGrpSpPr>
        <p:grpSpPr>
          <a:xfrm>
            <a:off x="200472" y="4293096"/>
            <a:ext cx="5040560" cy="288032"/>
            <a:chOff x="4803500" y="2113806"/>
            <a:chExt cx="5626916" cy="288032"/>
          </a:xfrm>
        </p:grpSpPr>
        <p:cxnSp>
          <p:nvCxnSpPr>
            <p:cNvPr id="38" name="直線コネクタ 37"/>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強制医療保険制度</a:t>
              </a:r>
            </a:p>
          </p:txBody>
        </p:sp>
      </p:grpSp>
      <p:grpSp>
        <p:nvGrpSpPr>
          <p:cNvPr id="40" name="グループ化 7"/>
          <p:cNvGrpSpPr/>
          <p:nvPr/>
        </p:nvGrpSpPr>
        <p:grpSpPr>
          <a:xfrm>
            <a:off x="5457056" y="4293096"/>
            <a:ext cx="4248472" cy="288032"/>
            <a:chOff x="4803500" y="2113806"/>
            <a:chExt cx="5626916" cy="288032"/>
          </a:xfrm>
        </p:grpSpPr>
        <p:cxnSp>
          <p:nvCxnSpPr>
            <p:cNvPr id="41" name="直線コネクタ 40"/>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2"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保険料の支払い</a:t>
              </a:r>
            </a:p>
          </p:txBody>
        </p:sp>
      </p:grpSp>
    </p:spTree>
    <p:extLst>
      <p:ext uri="{BB962C8B-B14F-4D97-AF65-F5344CB8AC3E}">
        <p14:creationId xmlns:p14="http://schemas.microsoft.com/office/powerpoint/2010/main" val="2265782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24393290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2" imgW="360" imgH="360" progId="TCLayout.ActiveDocument.1">
                  <p:embed/>
                </p:oleObj>
              </mc:Choice>
              <mc:Fallback>
                <p:oleObj name="think-cell Slide" r:id="rId12" imgW="360" imgH="360" progId="TCLayout.ActiveDocument.1">
                  <p:embed/>
                  <p:pic>
                    <p:nvPicPr>
                      <p:cNvPr id="7" name="Object 6" hidden="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ea typeface="ＭＳ Ｐゴシック" panose="020B0600070205080204" pitchFamily="50" charset="-128"/>
              <a:sym typeface="Arial" panose="020B0604020202020204" pitchFamily="34" charset="0"/>
            </a:endParaRPr>
          </a:p>
        </p:txBody>
      </p:sp>
      <p:sp>
        <p:nvSpPr>
          <p:cNvPr id="21" name="円/楕円 20"/>
          <p:cNvSpPr/>
          <p:nvPr/>
        </p:nvSpPr>
        <p:spPr>
          <a:xfrm>
            <a:off x="864096" y="3573016"/>
            <a:ext cx="1440160" cy="792088"/>
          </a:xfrm>
          <a:prstGeom prst="ellipse">
            <a:avLst/>
          </a:prstGeom>
          <a:gradFill flip="none" rotWithShape="1">
            <a:gsLst>
              <a:gs pos="0">
                <a:srgbClr val="E4BB46"/>
              </a:gs>
              <a:gs pos="100000">
                <a:srgbClr val="FFFFFF"/>
              </a:gs>
            </a:gsLst>
            <a:path path="shape">
              <a:fillToRect l="50000" t="50000" r="50000" b="50000"/>
            </a:path>
            <a:tileRect/>
          </a:gradFill>
        </p:spPr>
        <p:txBody>
          <a:bodyPr wrap="none" anchor="ctr" anchorCtr="0">
            <a:noAutofit/>
          </a:bodyPr>
          <a:lstStyle/>
          <a:p>
            <a:pPr algn="ctr"/>
            <a:r>
              <a:rPr lang="ja-JP" altLang="en-US" sz="1000" dirty="0">
                <a:latin typeface="Arial" panose="020B0604020202020204" pitchFamily="34" charset="0"/>
                <a:ea typeface="ＭＳ Ｐゴシック" panose="020B0600070205080204" pitchFamily="50" charset="-128"/>
                <a:cs typeface="Arial" panose="020B0604020202020204" pitchFamily="34" charset="0"/>
              </a:rPr>
              <a:t>公的保険による</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支払い総額の</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en-US" altLang="ja-JP" sz="1600" b="1"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分の</a:t>
            </a:r>
            <a:r>
              <a:rPr lang="en-US" altLang="ja-JP" sz="16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6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ロシア／医療関連／制度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民間保険制度</a:t>
            </a:r>
            <a:endParaRPr lang="zh-TW" altLang="en-US" dirty="0"/>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民間保険の被保険者は、保険会社が指定する医療施設において無料で診療を受けることができるが、契約条件により受けられる診療内容は異なる。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個人加入は普及しておらず、法人加入が保険料の金額ベースで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94.0%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年）を占める。</a:t>
            </a:r>
          </a:p>
        </p:txBody>
      </p:sp>
      <p:sp>
        <p:nvSpPr>
          <p:cNvPr id="8" name="正方形/長方形 7"/>
          <p:cNvSpPr/>
          <p:nvPr/>
        </p:nvSpPr>
        <p:spPr>
          <a:xfrm>
            <a:off x="360040" y="2996952"/>
            <a:ext cx="720080" cy="2232248"/>
          </a:xfrm>
          <a:prstGeom prst="rect">
            <a:avLst/>
          </a:prstGeom>
          <a:solidFill>
            <a:srgbClr val="80CCE8"/>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正方形/長方形 8"/>
          <p:cNvSpPr/>
          <p:nvPr/>
        </p:nvSpPr>
        <p:spPr>
          <a:xfrm>
            <a:off x="1224136" y="4857158"/>
            <a:ext cx="720080" cy="372041"/>
          </a:xfrm>
          <a:prstGeom prst="rect">
            <a:avLst/>
          </a:prstGeom>
          <a:solidFill>
            <a:srgbClr val="1F497D"/>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2" name="直線コネクタ 11"/>
          <p:cNvCxnSpPr/>
          <p:nvPr/>
        </p:nvCxnSpPr>
        <p:spPr>
          <a:xfrm>
            <a:off x="216024" y="5229200"/>
            <a:ext cx="187220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288032" y="5229200"/>
            <a:ext cx="817853" cy="553998"/>
          </a:xfrm>
          <a:prstGeom prst="rect">
            <a:avLst/>
          </a:prstGeom>
        </p:spPr>
        <p:txBody>
          <a:bodyPr wrap="none">
            <a:spAutoFit/>
          </a:bodyPr>
          <a:lstStyle/>
          <a:p>
            <a:pPr algn="ctr"/>
            <a:r>
              <a:rPr lang="ja-JP" altLang="en-US" sz="1000" dirty="0">
                <a:latin typeface="ＭＳ Ｐゴシック" panose="020B0600070205080204" pitchFamily="50" charset="-128"/>
                <a:ea typeface="ＭＳ Ｐゴシック" panose="020B0600070205080204" pitchFamily="50" charset="-128"/>
              </a:rPr>
              <a:t>公的保険に</a:t>
            </a:r>
            <a:br>
              <a:rPr lang="en-US" altLang="ja-JP" sz="1000" dirty="0">
                <a:latin typeface="ＭＳ Ｐゴシック" panose="020B0600070205080204" pitchFamily="50" charset="-128"/>
                <a:ea typeface="ＭＳ Ｐゴシック" panose="020B0600070205080204" pitchFamily="50" charset="-128"/>
              </a:rPr>
            </a:br>
            <a:r>
              <a:rPr lang="ja-JP" altLang="en-US" sz="1000" dirty="0">
                <a:latin typeface="ＭＳ Ｐゴシック" panose="020B0600070205080204" pitchFamily="50" charset="-128"/>
                <a:ea typeface="ＭＳ Ｐゴシック" panose="020B0600070205080204" pitchFamily="50" charset="-128"/>
              </a:rPr>
              <a:t>よる支払い</a:t>
            </a:r>
            <a:br>
              <a:rPr lang="en-US" altLang="ja-JP" sz="1000" dirty="0">
                <a:latin typeface="ＭＳ Ｐゴシック" panose="020B0600070205080204" pitchFamily="50" charset="-128"/>
                <a:ea typeface="ＭＳ Ｐゴシック" panose="020B0600070205080204" pitchFamily="50" charset="-128"/>
              </a:rPr>
            </a:br>
            <a:r>
              <a:rPr lang="ja-JP" altLang="en-US" sz="1000" dirty="0">
                <a:latin typeface="ＭＳ Ｐゴシック" panose="020B0600070205080204" pitchFamily="50" charset="-128"/>
                <a:ea typeface="ＭＳ Ｐゴシック" panose="020B0600070205080204" pitchFamily="50" charset="-128"/>
              </a:rPr>
              <a:t>の総額</a:t>
            </a:r>
          </a:p>
        </p:txBody>
      </p:sp>
      <p:sp>
        <p:nvSpPr>
          <p:cNvPr id="14" name="正方形/長方形 13"/>
          <p:cNvSpPr/>
          <p:nvPr/>
        </p:nvSpPr>
        <p:spPr>
          <a:xfrm>
            <a:off x="1152129" y="5229200"/>
            <a:ext cx="817853" cy="553998"/>
          </a:xfrm>
          <a:prstGeom prst="rect">
            <a:avLst/>
          </a:prstGeom>
        </p:spPr>
        <p:txBody>
          <a:bodyPr wrap="none">
            <a:spAutoFit/>
          </a:bodyPr>
          <a:lstStyle/>
          <a:p>
            <a:pPr algn="ctr"/>
            <a:r>
              <a:rPr lang="ja-JP" altLang="en-US" sz="1000" dirty="0">
                <a:latin typeface="ＭＳ Ｐゴシック" panose="020B0600070205080204" pitchFamily="50" charset="-128"/>
                <a:ea typeface="ＭＳ Ｐゴシック" panose="020B0600070205080204" pitchFamily="50" charset="-128"/>
              </a:rPr>
              <a:t>民間保険に</a:t>
            </a:r>
            <a:br>
              <a:rPr lang="en-US" altLang="ja-JP" sz="1000" dirty="0">
                <a:latin typeface="ＭＳ Ｐゴシック" panose="020B0600070205080204" pitchFamily="50" charset="-128"/>
                <a:ea typeface="ＭＳ Ｐゴシック" panose="020B0600070205080204" pitchFamily="50" charset="-128"/>
              </a:rPr>
            </a:br>
            <a:r>
              <a:rPr lang="ja-JP" altLang="en-US" sz="1000" dirty="0">
                <a:latin typeface="ＭＳ Ｐゴシック" panose="020B0600070205080204" pitchFamily="50" charset="-128"/>
                <a:ea typeface="ＭＳ Ｐゴシック" panose="020B0600070205080204" pitchFamily="50" charset="-128"/>
              </a:rPr>
              <a:t>よる支払い</a:t>
            </a:r>
            <a:br>
              <a:rPr lang="en-US" altLang="ja-JP" sz="1000" dirty="0">
                <a:latin typeface="ＭＳ Ｐゴシック" panose="020B0600070205080204" pitchFamily="50" charset="-128"/>
                <a:ea typeface="ＭＳ Ｐゴシック" panose="020B0600070205080204" pitchFamily="50" charset="-128"/>
              </a:rPr>
            </a:br>
            <a:r>
              <a:rPr lang="ja-JP" altLang="en-US" sz="1000" dirty="0">
                <a:latin typeface="ＭＳ Ｐゴシック" panose="020B0600070205080204" pitchFamily="50" charset="-128"/>
                <a:ea typeface="ＭＳ Ｐゴシック" panose="020B0600070205080204" pitchFamily="50" charset="-128"/>
              </a:rPr>
              <a:t>の総額</a:t>
            </a:r>
          </a:p>
        </p:txBody>
      </p:sp>
      <p:cxnSp>
        <p:nvCxnSpPr>
          <p:cNvPr id="16" name="直線コネクタ 15"/>
          <p:cNvCxnSpPr/>
          <p:nvPr/>
        </p:nvCxnSpPr>
        <p:spPr>
          <a:xfrm>
            <a:off x="1080120" y="2996952"/>
            <a:ext cx="864096" cy="0"/>
          </a:xfrm>
          <a:prstGeom prst="line">
            <a:avLst/>
          </a:prstGeom>
          <a:ln w="9525">
            <a:solidFill>
              <a:srgbClr val="6A6A6A"/>
            </a:solidFill>
            <a:prstDash val="dash"/>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1584176" y="2996952"/>
            <a:ext cx="0" cy="585976"/>
          </a:xfrm>
          <a:prstGeom prst="straightConnector1">
            <a:avLst/>
          </a:prstGeom>
          <a:ln w="9525">
            <a:solidFill>
              <a:srgbClr val="0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1152128" y="4825724"/>
            <a:ext cx="869275" cy="430887"/>
          </a:xfrm>
          <a:prstGeom prst="rect">
            <a:avLst/>
          </a:prstGeom>
          <a:noFill/>
          <a:extLst>
            <a:ext uri="{909E8E84-426E-40DD-AFC4-6F175D3DCCD1}">
              <a14:hiddenFill xmlns:a14="http://schemas.microsoft.com/office/drawing/2010/main">
                <a:solidFill>
                  <a:srgbClr val="FFFFFF"/>
                </a:solidFill>
              </a14:hiddenFill>
            </a:ext>
          </a:extLst>
        </p:spPr>
        <p:txBody>
          <a:bodyPr wrap="square" lIns="0" tIns="0" rIns="0" bIns="0" anchor="ctr" anchorCtr="0">
            <a:noAutofit/>
          </a:bodyPr>
          <a:lstStyle/>
          <a:p>
            <a:pPr algn="ctr"/>
            <a:r>
              <a:rPr lang="en-US" altLang="ja-JP" sz="13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38</a:t>
            </a:r>
            <a:r>
              <a:rPr lang="ja-JP" altLang="en-US" sz="13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億</a:t>
            </a:r>
            <a:r>
              <a:rPr lang="en-US" altLang="ja-JP" sz="13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US$</a:t>
            </a:r>
            <a:br>
              <a:rPr lang="en-US" altLang="ja-JP" sz="13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2013</a:t>
            </a:r>
            <a:r>
              <a:rPr lang="ja-JP" altLang="en-US" sz="1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p>
        </p:txBody>
      </p:sp>
      <p:sp>
        <p:nvSpPr>
          <p:cNvPr id="23" name="Rectangle 13"/>
          <p:cNvSpPr>
            <a:spLocks noChangeArrowheads="1"/>
          </p:cNvSpPr>
          <p:nvPr/>
        </p:nvSpPr>
        <p:spPr bwMode="blackWhite">
          <a:xfrm>
            <a:off x="5817096" y="2924943"/>
            <a:ext cx="1007952" cy="1656183"/>
          </a:xfrm>
          <a:prstGeom prst="rect">
            <a:avLst/>
          </a:prstGeom>
          <a:solidFill>
            <a:srgbClr val="83A4D1"/>
          </a:solidFill>
          <a:ln w="12700">
            <a:noFill/>
            <a:round/>
            <a:headEnd/>
            <a:tailEnd/>
          </a:ln>
          <a:extLst>
            <a:ext uri="{91240B29-F687-4F45-9708-019B960494DF}">
              <a14:hiddenLine xmlns:a14="http://schemas.microsoft.com/office/drawing/2010/main" w="12700">
                <a:solidFill>
                  <a:srgbClr val="E5E5E5"/>
                </a:solidFill>
                <a:round/>
                <a:headEnd/>
                <a:tailEnd/>
              </a14:hiddenLine>
            </a:ext>
          </a:extLst>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Clr>
                <a:schemeClr val="bg2"/>
              </a:buClr>
              <a:buSzPct val="100000"/>
            </a:pPr>
            <a:r>
              <a:rPr lang="en-US" altLang="ja-JP" sz="1100" b="1" dirty="0" err="1">
                <a:ea typeface="+mn-ea"/>
                <a:cs typeface="Arial" panose="020B0604020202020204" pitchFamily="34" charset="0"/>
              </a:rPr>
              <a:t>Sogaz</a:t>
            </a:r>
            <a:endParaRPr lang="ja-JP" altLang="en-US" sz="1100" b="1" dirty="0">
              <a:ea typeface="+mn-ea"/>
              <a:cs typeface="Arial" panose="020B0604020202020204" pitchFamily="34" charset="0"/>
            </a:endParaRPr>
          </a:p>
        </p:txBody>
      </p:sp>
      <p:sp>
        <p:nvSpPr>
          <p:cNvPr id="24" name="Rectangle 13"/>
          <p:cNvSpPr>
            <a:spLocks noChangeArrowheads="1"/>
          </p:cNvSpPr>
          <p:nvPr/>
        </p:nvSpPr>
        <p:spPr bwMode="blackWhite">
          <a:xfrm>
            <a:off x="5817096" y="4653135"/>
            <a:ext cx="1007952" cy="1080014"/>
          </a:xfrm>
          <a:prstGeom prst="rect">
            <a:avLst/>
          </a:prstGeom>
          <a:solidFill>
            <a:srgbClr val="5CBEA4"/>
          </a:solidFill>
          <a:ln w="12700">
            <a:noFill/>
            <a:round/>
            <a:headEnd/>
            <a:tailEnd/>
          </a:ln>
          <a:extLst>
            <a:ext uri="{91240B29-F687-4F45-9708-019B960494DF}">
              <a14:hiddenLine xmlns:a14="http://schemas.microsoft.com/office/drawing/2010/main" w="12700">
                <a:solidFill>
                  <a:srgbClr val="E5E5E5"/>
                </a:solidFill>
                <a:round/>
                <a:headEnd/>
                <a:tailEnd/>
              </a14:hiddenLine>
            </a:ext>
          </a:extLst>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Clr>
                <a:schemeClr val="bg2"/>
              </a:buClr>
              <a:buSzPct val="100000"/>
            </a:pPr>
            <a:r>
              <a:rPr lang="en-US" altLang="ja-JP" sz="1100" b="1" dirty="0" err="1">
                <a:ea typeface="+mn-ea"/>
                <a:cs typeface="Arial" panose="020B0604020202020204" pitchFamily="34" charset="0"/>
              </a:rPr>
              <a:t>Ingosstrakh</a:t>
            </a:r>
            <a:endParaRPr lang="ja-JP" altLang="en-US" sz="1100" b="1" dirty="0">
              <a:ea typeface="+mn-ea"/>
              <a:cs typeface="Arial" panose="020B0604020202020204" pitchFamily="34" charset="0"/>
            </a:endParaRPr>
          </a:p>
        </p:txBody>
      </p:sp>
      <p:sp>
        <p:nvSpPr>
          <p:cNvPr id="25" name="テキスト ボックス 33"/>
          <p:cNvSpPr txBox="1"/>
          <p:nvPr/>
        </p:nvSpPr>
        <p:spPr>
          <a:xfrm>
            <a:off x="6825208" y="2924943"/>
            <a:ext cx="2880320" cy="1656183"/>
          </a:xfrm>
          <a:prstGeom prst="rect">
            <a:avLst/>
          </a:prstGeom>
          <a:solidFill>
            <a:srgbClr val="DDE6F3"/>
          </a:solidFill>
          <a:ln w="12700">
            <a:noFill/>
          </a:ln>
          <a:extLst>
            <a:ext uri="{91240B29-F687-4F45-9708-019B960494DF}">
              <a14:hiddenLine xmlns:a14="http://schemas.microsoft.com/office/drawing/2010/main" w="12700">
                <a:solidFill>
                  <a:srgbClr val="E5E5E5"/>
                </a:solidFill>
              </a14:hiddenLine>
            </a:ext>
          </a:extLst>
        </p:spPr>
        <p:txBody>
          <a:bodyPr wrap="square" lIns="72000" tIns="46800" rIns="72000" bIns="46800" rtlCol="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33350" indent="-133350" algn="just" fontAlgn="ctr" hangingPunct="0">
              <a:spcBef>
                <a:spcPts val="0"/>
              </a:spcBef>
              <a:spcAft>
                <a:spcPts val="300"/>
              </a:spcAft>
              <a:buClr>
                <a:srgbClr val="5F8AC3"/>
              </a:buClr>
              <a:buSzPct val="90000"/>
              <a:buFont typeface="Wingdings" panose="05000000000000000000" pitchFamily="2" charset="2"/>
              <a:buChar char="l"/>
            </a:pPr>
            <a:r>
              <a:rPr lang="en-US" altLang="ja-JP" sz="1000" dirty="0">
                <a:solidFill>
                  <a:srgbClr val="000000"/>
                </a:solidFill>
                <a:ea typeface="ＭＳ Ｐゴシック" charset="-128"/>
                <a:cs typeface="Arial" pitchFamily="34" charset="0"/>
              </a:rPr>
              <a:t>1993</a:t>
            </a:r>
            <a:r>
              <a:rPr lang="ja-JP" altLang="en-US" sz="1000" dirty="0">
                <a:solidFill>
                  <a:srgbClr val="000000"/>
                </a:solidFill>
                <a:ea typeface="ＭＳ Ｐゴシック" charset="-128"/>
                <a:cs typeface="Arial" pitchFamily="34" charset="0"/>
              </a:rPr>
              <a:t>年設立。生命保険や損害保険も含め、</a:t>
            </a:r>
            <a:r>
              <a:rPr lang="en-US" altLang="ja-JP" sz="1000" dirty="0">
                <a:solidFill>
                  <a:srgbClr val="000000"/>
                </a:solidFill>
                <a:ea typeface="ＭＳ Ｐゴシック" charset="-128"/>
                <a:cs typeface="Arial" pitchFamily="34" charset="0"/>
              </a:rPr>
              <a:t>100</a:t>
            </a:r>
            <a:r>
              <a:rPr lang="ja-JP" altLang="en-US" sz="1000" dirty="0">
                <a:solidFill>
                  <a:srgbClr val="000000"/>
                </a:solidFill>
                <a:ea typeface="ＭＳ Ｐゴシック" charset="-128"/>
                <a:cs typeface="Arial" pitchFamily="34" charset="0"/>
              </a:rPr>
              <a:t>以上の保険商品を提供しており、ロシアで最も多くの保険商品を提供している。</a:t>
            </a:r>
            <a:endParaRPr lang="en-US" altLang="ja-JP" sz="1000" dirty="0">
              <a:solidFill>
                <a:srgbClr val="000000"/>
              </a:solidFill>
              <a:ea typeface="ＭＳ Ｐゴシック" charset="-128"/>
              <a:cs typeface="Arial" pitchFamily="34" charset="0"/>
            </a:endParaRPr>
          </a:p>
          <a:p>
            <a:pPr marL="133350" indent="-133350" algn="just" fontAlgn="ctr" hangingPunct="0">
              <a:spcBef>
                <a:spcPts val="0"/>
              </a:spcBef>
              <a:spcAft>
                <a:spcPts val="300"/>
              </a:spcAft>
              <a:buClr>
                <a:srgbClr val="5F8AC3"/>
              </a:buClr>
              <a:buSzPct val="90000"/>
              <a:buFont typeface="Wingdings" panose="05000000000000000000" pitchFamily="2" charset="2"/>
              <a:buChar char="l"/>
            </a:pPr>
            <a:r>
              <a:rPr lang="ja-JP" altLang="en-US" sz="1000" spc="-50" dirty="0">
                <a:solidFill>
                  <a:srgbClr val="000000"/>
                </a:solidFill>
                <a:ea typeface="ＭＳ Ｐゴシック" charset="-128"/>
                <a:cs typeface="Arial" pitchFamily="34" charset="0"/>
              </a:rPr>
              <a:t>国内外</a:t>
            </a:r>
            <a:r>
              <a:rPr lang="en-US" altLang="ja-JP" sz="1000" spc="-50" dirty="0">
                <a:solidFill>
                  <a:srgbClr val="000000"/>
                </a:solidFill>
                <a:ea typeface="ＭＳ Ｐゴシック" charset="-128"/>
                <a:cs typeface="Arial" pitchFamily="34" charset="0"/>
              </a:rPr>
              <a:t>5,700</a:t>
            </a:r>
            <a:r>
              <a:rPr lang="ja-JP" altLang="en-US" sz="1000" spc="-50" dirty="0">
                <a:solidFill>
                  <a:srgbClr val="000000"/>
                </a:solidFill>
                <a:ea typeface="ＭＳ Ｐゴシック" charset="-128"/>
                <a:cs typeface="Arial" pitchFamily="34" charset="0"/>
              </a:rPr>
              <a:t>の医療機関において利用可能。ドイツ、イタリア、チェコなどの医療機関との契約もある。</a:t>
            </a:r>
          </a:p>
          <a:p>
            <a:pPr marL="133350" indent="-133350" algn="just" fontAlgn="ctr" hangingPunct="0">
              <a:spcBef>
                <a:spcPts val="0"/>
              </a:spcBef>
              <a:spcAft>
                <a:spcPts val="300"/>
              </a:spcAft>
              <a:buClr>
                <a:srgbClr val="5F8AC3"/>
              </a:buClr>
              <a:buSzPct val="90000"/>
              <a:buFont typeface="Wingdings" panose="05000000000000000000" pitchFamily="2" charset="2"/>
              <a:buChar char="l"/>
            </a:pPr>
            <a:r>
              <a:rPr lang="ja-JP" altLang="en-US" sz="1000" dirty="0">
                <a:solidFill>
                  <a:srgbClr val="000000"/>
                </a:solidFill>
                <a:ea typeface="ＭＳ Ｐゴシック" charset="-128"/>
                <a:cs typeface="Arial" pitchFamily="34" charset="0"/>
              </a:rPr>
              <a:t>保険商品により異なるが、一般的な医療サービスのほか、医療研究センターにおける専門医の診察やロシア国内及び海外のリゾート地における療養・リハビリ診療などを含む商品もある。</a:t>
            </a:r>
          </a:p>
        </p:txBody>
      </p:sp>
      <p:sp>
        <p:nvSpPr>
          <p:cNvPr id="27" name="テキスト ボックス 33"/>
          <p:cNvSpPr txBox="1"/>
          <p:nvPr/>
        </p:nvSpPr>
        <p:spPr>
          <a:xfrm>
            <a:off x="6825208" y="4653136"/>
            <a:ext cx="2880320" cy="1080120"/>
          </a:xfrm>
          <a:prstGeom prst="rect">
            <a:avLst/>
          </a:prstGeom>
          <a:solidFill>
            <a:srgbClr val="D3EDE6"/>
          </a:solidFill>
          <a:ln w="12700">
            <a:noFill/>
          </a:ln>
          <a:extLst>
            <a:ext uri="{91240B29-F687-4F45-9708-019B960494DF}">
              <a14:hiddenLine xmlns:a14="http://schemas.microsoft.com/office/drawing/2010/main" w="12700">
                <a:solidFill>
                  <a:srgbClr val="E5E5E5"/>
                </a:solidFill>
              </a14:hiddenLine>
            </a:ext>
          </a:extLst>
        </p:spPr>
        <p:txBody>
          <a:bodyPr wrap="square" lIns="72000" tIns="46800" rIns="72000" bIns="46800" rtlCol="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33350" indent="-133350" algn="just" fontAlgn="ctr" hangingPunct="0">
              <a:spcBef>
                <a:spcPts val="0"/>
              </a:spcBef>
              <a:spcAft>
                <a:spcPts val="300"/>
              </a:spcAft>
              <a:buClr>
                <a:srgbClr val="5CBEA4"/>
              </a:buClr>
              <a:buSzPct val="90000"/>
              <a:buFont typeface="Wingdings" panose="05000000000000000000" pitchFamily="2" charset="2"/>
              <a:buChar char="l"/>
            </a:pPr>
            <a:r>
              <a:rPr lang="en-US" altLang="ja-JP" sz="1000" dirty="0">
                <a:solidFill>
                  <a:srgbClr val="000000"/>
                </a:solidFill>
                <a:ea typeface="ＭＳ Ｐゴシック" charset="-128"/>
                <a:cs typeface="Arial" pitchFamily="34" charset="0"/>
              </a:rPr>
              <a:t>1947</a:t>
            </a:r>
            <a:r>
              <a:rPr lang="ja-JP" altLang="en-US" sz="1000" dirty="0">
                <a:solidFill>
                  <a:srgbClr val="000000"/>
                </a:solidFill>
                <a:ea typeface="ＭＳ Ｐゴシック" charset="-128"/>
                <a:cs typeface="Arial" pitchFamily="34" charset="0"/>
              </a:rPr>
              <a:t>年設立。</a:t>
            </a:r>
          </a:p>
          <a:p>
            <a:pPr marL="133350" indent="-133350" algn="just" fontAlgn="ctr" hangingPunct="0">
              <a:spcBef>
                <a:spcPts val="0"/>
              </a:spcBef>
              <a:spcAft>
                <a:spcPts val="300"/>
              </a:spcAft>
              <a:buClr>
                <a:srgbClr val="5CBEA4"/>
              </a:buClr>
              <a:buSzPct val="90000"/>
              <a:buFont typeface="Wingdings" panose="05000000000000000000" pitchFamily="2" charset="2"/>
              <a:buChar char="l"/>
            </a:pPr>
            <a:r>
              <a:rPr lang="ja-JP" altLang="en-US" sz="1000" dirty="0">
                <a:solidFill>
                  <a:srgbClr val="000000"/>
                </a:solidFill>
                <a:ea typeface="ＭＳ Ｐゴシック" charset="-128"/>
                <a:cs typeface="Arial" pitchFamily="34" charset="0"/>
              </a:rPr>
              <a:t>民間保険の加入者は</a:t>
            </a:r>
            <a:r>
              <a:rPr lang="en-US" altLang="ja-JP" sz="1000" dirty="0">
                <a:solidFill>
                  <a:srgbClr val="000000"/>
                </a:solidFill>
                <a:ea typeface="ＭＳ Ｐゴシック" charset="-128"/>
                <a:cs typeface="Arial" pitchFamily="34" charset="0"/>
              </a:rPr>
              <a:t>60</a:t>
            </a:r>
            <a:r>
              <a:rPr lang="ja-JP" altLang="en-US" sz="1000" dirty="0">
                <a:solidFill>
                  <a:srgbClr val="000000"/>
                </a:solidFill>
                <a:ea typeface="ＭＳ Ｐゴシック" charset="-128"/>
                <a:cs typeface="Arial" pitchFamily="34" charset="0"/>
              </a:rPr>
              <a:t>万人以上。モスクワでは</a:t>
            </a:r>
            <a:r>
              <a:rPr lang="en-US" altLang="ja-JP" sz="1000" dirty="0">
                <a:solidFill>
                  <a:srgbClr val="000000"/>
                </a:solidFill>
                <a:ea typeface="ＭＳ Ｐゴシック" charset="-128"/>
                <a:cs typeface="Arial" pitchFamily="34" charset="0"/>
              </a:rPr>
              <a:t>350</a:t>
            </a:r>
            <a:r>
              <a:rPr lang="ja-JP" altLang="en-US" sz="1000" dirty="0">
                <a:solidFill>
                  <a:srgbClr val="000000"/>
                </a:solidFill>
                <a:ea typeface="ＭＳ Ｐゴシック" charset="-128"/>
                <a:cs typeface="Arial" pitchFamily="34" charset="0"/>
              </a:rPr>
              <a:t>の医療機関で利用が可能である。</a:t>
            </a:r>
          </a:p>
          <a:p>
            <a:pPr marL="133350" indent="-133350" algn="just" fontAlgn="ctr" hangingPunct="0">
              <a:spcBef>
                <a:spcPts val="0"/>
              </a:spcBef>
              <a:spcAft>
                <a:spcPts val="300"/>
              </a:spcAft>
              <a:buClr>
                <a:srgbClr val="5CBEA4"/>
              </a:buClr>
              <a:buSzPct val="90000"/>
              <a:buFont typeface="Wingdings" panose="05000000000000000000" pitchFamily="2" charset="2"/>
              <a:buChar char="l"/>
            </a:pPr>
            <a:r>
              <a:rPr lang="ja-JP" altLang="en-US" sz="1000" dirty="0">
                <a:solidFill>
                  <a:srgbClr val="000000"/>
                </a:solidFill>
                <a:ea typeface="ＭＳ Ｐゴシック" charset="-128"/>
                <a:cs typeface="Arial" pitchFamily="34" charset="0"/>
              </a:rPr>
              <a:t>民間保険のほか、強制医療保険（公的保険）も扱っている。</a:t>
            </a:r>
          </a:p>
        </p:txBody>
      </p:sp>
      <p:cxnSp>
        <p:nvCxnSpPr>
          <p:cNvPr id="38" name="直線矢印コネクタ 37"/>
          <p:cNvCxnSpPr/>
          <p:nvPr/>
        </p:nvCxnSpPr>
        <p:spPr>
          <a:xfrm flipV="1">
            <a:off x="1584176" y="4277112"/>
            <a:ext cx="0" cy="585976"/>
          </a:xfrm>
          <a:prstGeom prst="straightConnector1">
            <a:avLst/>
          </a:prstGeom>
          <a:ln w="9525">
            <a:solidFill>
              <a:srgbClr val="0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en-US" altLang="ja-JP" sz="800" dirty="0" bmk=""/>
              <a:t>Medical Excellence JAPAN</a:t>
            </a:r>
            <a:r>
              <a:rPr kumimoji="0" lang="ja-JP" altLang="en-US" sz="800" dirty="0" bmk=""/>
              <a:t>「日ロ先端医療センター（仮称）プロジェクト」（</a:t>
            </a:r>
            <a:r>
              <a:rPr kumimoji="0" lang="en-US" altLang="ja-JP" sz="800" dirty="0" bmk=""/>
              <a:t>2015</a:t>
            </a:r>
            <a:r>
              <a:rPr kumimoji="0" lang="ja-JP" altLang="en-US" sz="800" dirty="0" bmk=""/>
              <a:t>）、国立社会保障・人口問題研究所 衣川靖子「ロシアの保健医療事情と政策・制度の動向」（</a:t>
            </a:r>
            <a:r>
              <a:rPr kumimoji="0" lang="en-US" altLang="ja-JP" sz="800" dirty="0" bmk=""/>
              <a:t>2015</a:t>
            </a:r>
            <a:r>
              <a:rPr kumimoji="0" lang="ja-JP" altLang="en-US" sz="800" dirty="0" bmk=""/>
              <a:t>）</a:t>
            </a:r>
            <a:endParaRPr kumimoji="0" lang="en-US" altLang="ja-JP" sz="800" dirty="0" bmk=""/>
          </a:p>
        </p:txBody>
      </p:sp>
      <p:grpSp>
        <p:nvGrpSpPr>
          <p:cNvPr id="26" name="グループ化 7"/>
          <p:cNvGrpSpPr/>
          <p:nvPr/>
        </p:nvGrpSpPr>
        <p:grpSpPr>
          <a:xfrm>
            <a:off x="5817096" y="2492896"/>
            <a:ext cx="3888432" cy="288032"/>
            <a:chOff x="4803500" y="2113806"/>
            <a:chExt cx="5626916" cy="288032"/>
          </a:xfrm>
        </p:grpSpPr>
        <p:cxnSp>
          <p:nvCxnSpPr>
            <p:cNvPr id="28" name="直線コネクタ 27"/>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主な民間保険企業の概要</a:t>
              </a:r>
              <a:endParaRPr lang="en-US" altLang="ko-KR" sz="1400" dirty="0">
                <a:solidFill>
                  <a:srgbClr val="000000"/>
                </a:solidFill>
                <a:latin typeface="Arial Black" pitchFamily="34" charset="0"/>
                <a:ea typeface="HGP創英角ｺﾞｼｯｸUB" pitchFamily="50" charset="-128"/>
              </a:endParaRPr>
            </a:p>
          </p:txBody>
        </p:sp>
      </p:grpSp>
      <p:grpSp>
        <p:nvGrpSpPr>
          <p:cNvPr id="30" name="グループ化 7"/>
          <p:cNvGrpSpPr/>
          <p:nvPr/>
        </p:nvGrpSpPr>
        <p:grpSpPr>
          <a:xfrm>
            <a:off x="2504728" y="2492896"/>
            <a:ext cx="2880320" cy="288032"/>
            <a:chOff x="4803500" y="2113806"/>
            <a:chExt cx="5626916" cy="288032"/>
          </a:xfrm>
        </p:grpSpPr>
        <p:cxnSp>
          <p:nvCxnSpPr>
            <p:cNvPr id="31" name="直線コネクタ 30"/>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民間保険市場における各社のシェア</a:t>
              </a:r>
            </a:p>
          </p:txBody>
        </p:sp>
      </p:grpSp>
      <p:grpSp>
        <p:nvGrpSpPr>
          <p:cNvPr id="33" name="グループ化 7"/>
          <p:cNvGrpSpPr/>
          <p:nvPr/>
        </p:nvGrpSpPr>
        <p:grpSpPr>
          <a:xfrm>
            <a:off x="216024" y="2492896"/>
            <a:ext cx="1872208" cy="288032"/>
            <a:chOff x="4803500" y="2113806"/>
            <a:chExt cx="5626916" cy="288032"/>
          </a:xfrm>
        </p:grpSpPr>
        <p:cxnSp>
          <p:nvCxnSpPr>
            <p:cNvPr id="34" name="直線コネクタ 33"/>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民間保険による支払い</a:t>
              </a:r>
            </a:p>
          </p:txBody>
        </p:sp>
      </p:grpSp>
      <p:graphicFrame>
        <p:nvGraphicFramePr>
          <p:cNvPr id="5" name="Object 4"/>
          <p:cNvGraphicFramePr>
            <a:graphicFrameLocks/>
          </p:cNvGraphicFramePr>
          <p:nvPr>
            <p:custDataLst>
              <p:tags r:id="rId3"/>
            </p:custDataLst>
            <p:extLst>
              <p:ext uri="{D42A27DB-BD31-4B8C-83A1-F6EECF244321}">
                <p14:modId xmlns:p14="http://schemas.microsoft.com/office/powerpoint/2010/main" val="3412399980"/>
              </p:ext>
            </p:extLst>
          </p:nvPr>
        </p:nvGraphicFramePr>
        <p:xfrm>
          <a:off x="2514600" y="2933701"/>
          <a:ext cx="2857594" cy="2848069"/>
        </p:xfrm>
        <a:graphic>
          <a:graphicData uri="http://schemas.openxmlformats.org/presentationml/2006/ole">
            <mc:AlternateContent xmlns:mc="http://schemas.openxmlformats.org/markup-compatibility/2006">
              <mc:Choice xmlns:v="urn:schemas-microsoft-com:vml" Requires="v">
                <p:oleObj name="Chart" r:id="rId14" imgW="2857594" imgH="2848069" progId="MSGraph.Chart.8">
                  <p:embed followColorScheme="full"/>
                </p:oleObj>
              </mc:Choice>
              <mc:Fallback>
                <p:oleObj name="Chart" r:id="rId14" imgW="2857594" imgH="2848069" progId="MSGraph.Chart.8">
                  <p:embed followColorScheme="full"/>
                  <p:pic>
                    <p:nvPicPr>
                      <p:cNvPr id="5" name="Object 4"/>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14600" y="2933701"/>
                        <a:ext cx="2857594" cy="28480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 name="テキスト プレースホルダ 9"/>
          <p:cNvSpPr>
            <a:spLocks noGrp="1"/>
          </p:cNvSpPr>
          <p:nvPr>
            <p:custDataLst>
              <p:tags r:id="rId4"/>
            </p:custDataLst>
          </p:nvPr>
        </p:nvSpPr>
        <p:spPr bwMode="gray">
          <a:xfrm>
            <a:off x="4400550" y="4681538"/>
            <a:ext cx="703263" cy="304800"/>
          </a:xfrm>
          <a:prstGeom prst="rect">
            <a:avLst/>
          </a:prstGeom>
          <a:solidFill>
            <a:srgbClr val="C0E6F4"/>
          </a:solidFill>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FDEF887-22B4-4221-BF8A-ED8A2C17E33E}" type="datetime'I''''''ng''''''''''os''''st''r''a''''''''kh'''''''''''''''''''">
              <a:rPr lang="ja-JP" altLang="en-US" sz="1000" smtClean="0"/>
              <a:pPr marL="0" indent="0" algn="ctr">
                <a:spcBef>
                  <a:spcPct val="0"/>
                </a:spcBef>
                <a:buNone/>
              </a:pPr>
              <a:t>Ingosstrakh</a:t>
            </a:fld>
            <a:br>
              <a:rPr kumimoji="0" lang="ja-JP" altLang="en-US" sz="1000" dirty="0">
                <a:sym typeface="+mn-lt"/>
              </a:rPr>
            </a:br>
            <a:fld id="{7F4C508F-2047-40EC-8D75-CE6A3DE32D5E}" type="datetime'''7'''''''''''''''">
              <a:rPr lang="ja-JP" altLang="en-US" sz="1000" smtClean="0"/>
              <a:pPr marL="0" indent="0" algn="ctr">
                <a:spcBef>
                  <a:spcPct val="0"/>
                </a:spcBef>
                <a:buNone/>
              </a:pPr>
              <a:t>7</a:t>
            </a:fld>
            <a:endParaRPr kumimoji="0" lang="ja-JP" altLang="en-US" sz="1000" dirty="0">
              <a:sym typeface="+mn-lt"/>
            </a:endParaRPr>
          </a:p>
        </p:txBody>
      </p:sp>
      <p:sp>
        <p:nvSpPr>
          <p:cNvPr id="53" name="テキスト プレースホルダ 9"/>
          <p:cNvSpPr>
            <a:spLocks noGrp="1"/>
          </p:cNvSpPr>
          <p:nvPr>
            <p:custDataLst>
              <p:tags r:id="rId5"/>
            </p:custDataLst>
          </p:nvPr>
        </p:nvSpPr>
        <p:spPr bwMode="gray">
          <a:xfrm>
            <a:off x="4348163" y="5087938"/>
            <a:ext cx="401638" cy="3048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B9D22B-50FF-4DF9-8125-64B4989B9CD3}" type="datetime'Z''''h''''''''''''as''''''o'">
              <a:rPr lang="ja-JP" altLang="en-US" sz="1000" smtClean="0"/>
              <a:pPr marL="0" indent="0" algn="ctr">
                <a:spcBef>
                  <a:spcPct val="0"/>
                </a:spcBef>
                <a:buNone/>
              </a:pPr>
              <a:t>Zhaso</a:t>
            </a:fld>
            <a:br>
              <a:rPr kumimoji="0" lang="ja-JP" altLang="en-US" sz="1000" dirty="0">
                <a:sym typeface="+mn-lt"/>
              </a:rPr>
            </a:br>
            <a:fld id="{D558F46A-1F85-4783-AB04-9434B24949EA}" type="datetime'''''7'''''''''''''''''''''''''''''''''''''''">
              <a:rPr lang="ja-JP" altLang="en-US" sz="1000" smtClean="0"/>
              <a:pPr marL="0" indent="0" algn="ctr">
                <a:spcBef>
                  <a:spcPct val="0"/>
                </a:spcBef>
                <a:buNone/>
              </a:pPr>
              <a:t>7</a:t>
            </a:fld>
            <a:endParaRPr kumimoji="0" lang="ja-JP" altLang="en-US" sz="1000" dirty="0">
              <a:sym typeface="+mn-lt"/>
            </a:endParaRPr>
          </a:p>
        </p:txBody>
      </p:sp>
      <p:sp>
        <p:nvSpPr>
          <p:cNvPr id="50" name="テキスト プレースホルダ 9"/>
          <p:cNvSpPr>
            <a:spLocks noGrp="1"/>
          </p:cNvSpPr>
          <p:nvPr>
            <p:custDataLst>
              <p:tags r:id="rId6"/>
            </p:custDataLst>
          </p:nvPr>
        </p:nvSpPr>
        <p:spPr bwMode="gray">
          <a:xfrm>
            <a:off x="4421188" y="3387725"/>
            <a:ext cx="407988" cy="3048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4907ACD-EACA-480F-9E82-5E108BEC4C2E}" type="datetime'''S''''o''''g''''''''a''''''''''''''z'''''''''''''''''''">
              <a:rPr lang="ja-JP" altLang="en-US" sz="1000" smtClean="0">
                <a:solidFill>
                  <a:schemeClr val="bg1"/>
                </a:solidFill>
              </a:rPr>
              <a:pPr marL="0" indent="0" algn="ctr">
                <a:spcBef>
                  <a:spcPct val="0"/>
                </a:spcBef>
                <a:buNone/>
              </a:pPr>
              <a:t>Sogaz</a:t>
            </a:fld>
            <a:br>
              <a:rPr lang="en-US" altLang="ja-JP" sz="1000" dirty="0">
                <a:solidFill>
                  <a:schemeClr val="bg1"/>
                </a:solidFill>
              </a:rPr>
            </a:br>
            <a:fld id="{F08DA337-1CD9-4302-8347-A8984C8A2CAD}" type="datetime'''''''''''''''''22'''''''''''''''''''''''''">
              <a:rPr lang="ja-JP" altLang="en-US" sz="1000" smtClean="0">
                <a:solidFill>
                  <a:schemeClr val="bg1"/>
                </a:solidFill>
              </a:rPr>
              <a:pPr marL="0" indent="0" algn="ctr">
                <a:spcBef>
                  <a:spcPct val="0"/>
                </a:spcBef>
                <a:buNone/>
              </a:pPr>
              <a:t>22</a:t>
            </a:fld>
            <a:endParaRPr kumimoji="0" lang="ja-JP" altLang="en-US" sz="1000" dirty="0">
              <a:solidFill>
                <a:schemeClr val="bg1"/>
              </a:solidFill>
              <a:sym typeface="+mn-lt"/>
            </a:endParaRPr>
          </a:p>
        </p:txBody>
      </p:sp>
      <p:sp>
        <p:nvSpPr>
          <p:cNvPr id="51" name="テキスト プレースホルダ 9"/>
          <p:cNvSpPr>
            <a:spLocks noGrp="1"/>
          </p:cNvSpPr>
          <p:nvPr>
            <p:custDataLst>
              <p:tags r:id="rId7"/>
            </p:custDataLst>
          </p:nvPr>
        </p:nvSpPr>
        <p:spPr bwMode="gray">
          <a:xfrm>
            <a:off x="4252913" y="4256088"/>
            <a:ext cx="998538" cy="304800"/>
          </a:xfrm>
          <a:prstGeom prst="rect">
            <a:avLst/>
          </a:prstGeom>
          <a:solidFill>
            <a:srgbClr val="80CCE8"/>
          </a:solidFill>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3CED1DE-707F-4810-8F11-C255F158FDBE}" type="datetime'RE''SO'' I''n''''''''s''ura''''''''''''''''n''c''''''e'''''">
              <a:rPr lang="ja-JP" altLang="en-US" sz="1000" smtClean="0"/>
              <a:pPr marL="0" indent="0" algn="ctr">
                <a:spcBef>
                  <a:spcPct val="0"/>
                </a:spcBef>
                <a:buNone/>
              </a:pPr>
              <a:t>RESO Insurance</a:t>
            </a:fld>
            <a:br>
              <a:rPr kumimoji="0" lang="ja-JP" altLang="en-US" sz="1000" dirty="0">
                <a:sym typeface="+mn-lt"/>
              </a:rPr>
            </a:br>
            <a:fld id="{0A15F6EA-0452-4772-B87F-DAE6001BD9B4}" type="datetime'''''''''''''''''''''''8'">
              <a:rPr lang="ja-JP" altLang="en-US" sz="1000" smtClean="0"/>
              <a:pPr marL="0" indent="0" algn="ctr">
                <a:spcBef>
                  <a:spcPct val="0"/>
                </a:spcBef>
                <a:buNone/>
              </a:pPr>
              <a:t>8</a:t>
            </a:fld>
            <a:endParaRPr kumimoji="0" lang="ja-JP" altLang="en-US" sz="1000" dirty="0">
              <a:sym typeface="+mn-lt"/>
            </a:endParaRPr>
          </a:p>
        </p:txBody>
      </p:sp>
      <p:sp>
        <p:nvSpPr>
          <p:cNvPr id="54" name="テキスト プレースホルダ 9"/>
          <p:cNvSpPr>
            <a:spLocks noGrp="1"/>
          </p:cNvSpPr>
          <p:nvPr>
            <p:custDataLst>
              <p:tags r:id="rId8"/>
            </p:custDataLst>
          </p:nvPr>
        </p:nvSpPr>
        <p:spPr bwMode="gray">
          <a:xfrm>
            <a:off x="3924300" y="5299075"/>
            <a:ext cx="395288" cy="3048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C77ED07-422B-4F99-AD5F-D4DDB609C259}" type="datetime'''''''''''A''''''''''''''''l''''i''a''''''''''n''''z'''''">
              <a:rPr lang="ja-JP" altLang="en-US" sz="1000" smtClean="0"/>
              <a:pPr marL="0" indent="0" algn="ctr">
                <a:spcBef>
                  <a:spcPct val="0"/>
                </a:spcBef>
                <a:buNone/>
              </a:pPr>
              <a:t>Alianz</a:t>
            </a:fld>
            <a:br>
              <a:rPr kumimoji="0" lang="ja-JP" altLang="en-US" sz="1000" dirty="0">
                <a:sym typeface="+mn-lt"/>
              </a:rPr>
            </a:br>
            <a:fld id="{2A66065B-B644-4FC2-AA0E-8E867F44F528}" type="datetime'''''''''''''''7'''''''''''''''''''''''''''''''''''''''''''">
              <a:rPr lang="ja-JP" altLang="en-US" sz="1000" smtClean="0"/>
              <a:pPr marL="0" indent="0" algn="ctr">
                <a:spcBef>
                  <a:spcPct val="0"/>
                </a:spcBef>
                <a:buNone/>
              </a:pPr>
              <a:t>7</a:t>
            </a:fld>
            <a:endParaRPr kumimoji="0" lang="ja-JP" altLang="en-US" sz="1000" dirty="0">
              <a:sym typeface="+mn-lt"/>
            </a:endParaRPr>
          </a:p>
        </p:txBody>
      </p:sp>
      <p:sp>
        <p:nvSpPr>
          <p:cNvPr id="55" name="テキスト プレースホルダ 9"/>
          <p:cNvSpPr>
            <a:spLocks noGrp="1"/>
          </p:cNvSpPr>
          <p:nvPr>
            <p:custDataLst>
              <p:tags r:id="rId9"/>
            </p:custDataLst>
          </p:nvPr>
        </p:nvSpPr>
        <p:spPr bwMode="gray">
          <a:xfrm>
            <a:off x="2644775" y="4170363"/>
            <a:ext cx="422275" cy="3048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1097121-3E92-44CA-8660-31BA125D30FA}" type="datetime'そ''''''の''''''''''''''''''他'''''''''''''''''">
              <a:rPr lang="ja-JP" altLang="en-US" sz="1000" smtClean="0"/>
              <a:pPr marL="0" indent="0" algn="ctr">
                <a:spcBef>
                  <a:spcPct val="0"/>
                </a:spcBef>
                <a:buNone/>
              </a:pPr>
              <a:t>その他</a:t>
            </a:fld>
            <a:br>
              <a:rPr kumimoji="0" lang="ja-JP" altLang="en-US" sz="1000" dirty="0">
                <a:sym typeface="+mn-lt"/>
              </a:rPr>
            </a:br>
            <a:fld id="{876E0F7F-16A0-4D89-8CC6-4880E71C649F}" type="datetime'''''''''''''''''''''''''''''''''''4''''''''''''''''9'''''''">
              <a:rPr lang="ja-JP" altLang="en-US" sz="1000" smtClean="0"/>
              <a:pPr marL="0" indent="0" algn="ctr">
                <a:spcBef>
                  <a:spcPct val="0"/>
                </a:spcBef>
                <a:buNone/>
              </a:pPr>
              <a:t>49</a:t>
            </a:fld>
            <a:endParaRPr kumimoji="0" lang="ja-JP" altLang="en-US" sz="1000" dirty="0">
              <a:sym typeface="+mn-lt"/>
            </a:endParaRPr>
          </a:p>
        </p:txBody>
      </p:sp>
    </p:spTree>
    <p:extLst>
      <p:ext uri="{BB962C8B-B14F-4D97-AF65-F5344CB8AC3E}">
        <p14:creationId xmlns:p14="http://schemas.microsoft.com/office/powerpoint/2010/main" val="1799360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1"/>
            </p:custDataLst>
            <p:extLst>
              <p:ext uri="{D42A27DB-BD31-4B8C-83A1-F6EECF244321}">
                <p14:modId xmlns:p14="http://schemas.microsoft.com/office/powerpoint/2010/main" val="528871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395" imgH="396" progId="TCLayout.ActiveDocument.1">
                  <p:embed/>
                </p:oleObj>
              </mc:Choice>
              <mc:Fallback>
                <p:oleObj name="think-cell Slide" r:id="rId28"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ロシア／医療関連／制度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民間保険制度</a:t>
            </a:r>
          </a:p>
        </p:txBody>
      </p:sp>
      <p:graphicFrame>
        <p:nvGraphicFramePr>
          <p:cNvPr id="41" name="Chart 40">
            <a:extLst>
              <a:ext uri="{FF2B5EF4-FFF2-40B4-BE49-F238E27FC236}">
                <a16:creationId xmlns:a16="http://schemas.microsoft.com/office/drawing/2014/main" id="{F0DCBA5B-A742-4CF9-8C3D-7D3F6564167A}"/>
              </a:ext>
            </a:extLst>
          </p:cNvPr>
          <p:cNvGraphicFramePr/>
          <p:nvPr>
            <p:custDataLst>
              <p:tags r:id="rId2"/>
            </p:custDataLst>
            <p:extLst>
              <p:ext uri="{D42A27DB-BD31-4B8C-83A1-F6EECF244321}">
                <p14:modId xmlns:p14="http://schemas.microsoft.com/office/powerpoint/2010/main" val="171284441"/>
              </p:ext>
            </p:extLst>
          </p:nvPr>
        </p:nvGraphicFramePr>
        <p:xfrm>
          <a:off x="574675" y="3078163"/>
          <a:ext cx="8853488" cy="3170237"/>
        </p:xfrm>
        <a:graphic>
          <a:graphicData uri="http://schemas.openxmlformats.org/drawingml/2006/chart">
            <c:chart xmlns:c="http://schemas.openxmlformats.org/drawingml/2006/chart" xmlns:r="http://schemas.openxmlformats.org/officeDocument/2006/relationships" r:id="rId30"/>
          </a:graphicData>
        </a:graphic>
      </p:graphicFrame>
      <p:cxnSp>
        <p:nvCxnSpPr>
          <p:cNvPr id="107" name="Straight Connector 106">
            <a:extLst>
              <a:ext uri="{FF2B5EF4-FFF2-40B4-BE49-F238E27FC236}">
                <a16:creationId xmlns:a16="http://schemas.microsoft.com/office/drawing/2014/main" id="{AF2BCB2D-1EFA-441F-A721-C3C7B78A739C}"/>
              </a:ext>
            </a:extLst>
          </p:cNvPr>
          <p:cNvCxnSpPr/>
          <p:nvPr>
            <p:custDataLst>
              <p:tags r:id="rId3"/>
            </p:custDataLst>
          </p:nvPr>
        </p:nvCxnSpPr>
        <p:spPr bwMode="auto">
          <a:xfrm flipV="1">
            <a:off x="854075" y="2816225"/>
            <a:ext cx="8293100" cy="2663825"/>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22" name="テキスト プレースホルダ 9">
            <a:extLst>
              <a:ext uri="{FF2B5EF4-FFF2-40B4-BE49-F238E27FC236}">
                <a16:creationId xmlns:a16="http://schemas.microsoft.com/office/drawing/2014/main" id="{0C43565D-9CA4-4F3F-9E60-4D3EFEE09553}"/>
              </a:ext>
            </a:extLst>
          </p:cNvPr>
          <p:cNvSpPr>
            <a:spLocks noGrp="1"/>
          </p:cNvSpPr>
          <p:nvPr>
            <p:custDataLst>
              <p:tags r:id="rId4"/>
            </p:custDataLst>
          </p:nvPr>
        </p:nvSpPr>
        <p:spPr bwMode="auto">
          <a:xfrm>
            <a:off x="18637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DB7048-9C94-4463-A1C1-43D56A5E93CD}" type="datetime'''''2''''''''''''''''''''0''''0''''''''''''''''''3'''''''">
              <a:rPr lang="en-US" altLang="en-US" sz="1200" smtClean="0"/>
              <a:pPr/>
              <a:t>2003</a:t>
            </a:fld>
            <a:endParaRPr lang="ja-JP" altLang="en-US" sz="1200" dirty="0"/>
          </a:p>
        </p:txBody>
      </p:sp>
      <p:sp>
        <p:nvSpPr>
          <p:cNvPr id="37" name="テキスト プレースホルダ 9">
            <a:extLst>
              <a:ext uri="{FF2B5EF4-FFF2-40B4-BE49-F238E27FC236}">
                <a16:creationId xmlns:a16="http://schemas.microsoft.com/office/drawing/2014/main" id="{96EAD1C2-B772-4469-A2B3-B9491282B034}"/>
              </a:ext>
            </a:extLst>
          </p:cNvPr>
          <p:cNvSpPr>
            <a:spLocks noGrp="1"/>
          </p:cNvSpPr>
          <p:nvPr>
            <p:custDataLst>
              <p:tags r:id="rId5"/>
            </p:custDataLst>
          </p:nvPr>
        </p:nvSpPr>
        <p:spPr bwMode="auto">
          <a:xfrm>
            <a:off x="77882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855E87-9CAC-4DD1-B6CE-7C95D9695919}" type="datetime'''''''''''''''''''''''''''2''''''01''''8'''''''''''''''">
              <a:rPr lang="en-US" altLang="en-US" sz="1200" smtClean="0"/>
              <a:pPr/>
              <a:t>2018</a:t>
            </a:fld>
            <a:endParaRPr lang="ja-JP" altLang="en-US" sz="1200" dirty="0"/>
          </a:p>
        </p:txBody>
      </p:sp>
      <p:sp>
        <p:nvSpPr>
          <p:cNvPr id="35" name="テキスト プレースホルダ 9">
            <a:extLst>
              <a:ext uri="{FF2B5EF4-FFF2-40B4-BE49-F238E27FC236}">
                <a16:creationId xmlns:a16="http://schemas.microsoft.com/office/drawing/2014/main" id="{A97D71B7-108E-424C-ADEF-12EE3ED748C6}"/>
              </a:ext>
            </a:extLst>
          </p:cNvPr>
          <p:cNvSpPr>
            <a:spLocks noGrp="1"/>
          </p:cNvSpPr>
          <p:nvPr>
            <p:custDataLst>
              <p:tags r:id="rId6"/>
            </p:custDataLst>
          </p:nvPr>
        </p:nvSpPr>
        <p:spPr bwMode="auto">
          <a:xfrm>
            <a:off x="69977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2CEEBF-ACB8-4E6C-B68B-3FB8B07EC2CE}" type="datetime'''''''''''''''''''''''''''20''''''''''''''''''''''1''6'''''''">
              <a:rPr lang="en-US" altLang="en-US" sz="1200" smtClean="0"/>
              <a:pPr/>
              <a:t>2016</a:t>
            </a:fld>
            <a:endParaRPr lang="ja-JP" altLang="en-US" sz="1200" dirty="0"/>
          </a:p>
        </p:txBody>
      </p:sp>
      <p:sp>
        <p:nvSpPr>
          <p:cNvPr id="26" name="テキスト プレースホルダ 9">
            <a:extLst>
              <a:ext uri="{FF2B5EF4-FFF2-40B4-BE49-F238E27FC236}">
                <a16:creationId xmlns:a16="http://schemas.microsoft.com/office/drawing/2014/main" id="{E5D8C5F7-75F4-4B23-8A80-9961DF65092D}"/>
              </a:ext>
            </a:extLst>
          </p:cNvPr>
          <p:cNvSpPr>
            <a:spLocks noGrp="1"/>
          </p:cNvSpPr>
          <p:nvPr>
            <p:custDataLst>
              <p:tags r:id="rId7"/>
            </p:custDataLst>
          </p:nvPr>
        </p:nvSpPr>
        <p:spPr bwMode="auto">
          <a:xfrm>
            <a:off x="34432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F04407-CFBF-4A3F-8CFB-138417EC79F9}" type="datetime'''20''''''''0''''''7'''''''''''''''''''''''''''''">
              <a:rPr lang="en-US" altLang="en-US" sz="1200" smtClean="0"/>
              <a:pPr/>
              <a:t>2007</a:t>
            </a:fld>
            <a:endParaRPr lang="ja-JP" altLang="en-US" sz="1200" dirty="0"/>
          </a:p>
        </p:txBody>
      </p:sp>
      <p:sp>
        <p:nvSpPr>
          <p:cNvPr id="12" name="テキスト プレースホルダ 9">
            <a:extLst>
              <a:ext uri="{FF2B5EF4-FFF2-40B4-BE49-F238E27FC236}">
                <a16:creationId xmlns:a16="http://schemas.microsoft.com/office/drawing/2014/main" id="{45EA959A-2173-49C2-8266-92A5E79C11CF}"/>
              </a:ext>
            </a:extLst>
          </p:cNvPr>
          <p:cNvSpPr>
            <a:spLocks noGrp="1"/>
          </p:cNvSpPr>
          <p:nvPr>
            <p:custDataLst>
              <p:tags r:id="rId8"/>
            </p:custDataLst>
          </p:nvPr>
        </p:nvSpPr>
        <p:spPr bwMode="auto">
          <a:xfrm>
            <a:off x="6794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B06B65-A36A-4787-AA35-8FA529B28076}" type="datetime'''''''''''2''''0''''''0''''''''''''''0'">
              <a:rPr lang="en-US" altLang="en-US" sz="1200" smtClean="0"/>
              <a:pPr/>
              <a:t>2000</a:t>
            </a:fld>
            <a:endParaRPr lang="ja-JP" altLang="en-US" sz="1200" dirty="0"/>
          </a:p>
        </p:txBody>
      </p:sp>
      <p:sp>
        <p:nvSpPr>
          <p:cNvPr id="13" name="テキスト プレースホルダ 9">
            <a:extLst>
              <a:ext uri="{FF2B5EF4-FFF2-40B4-BE49-F238E27FC236}">
                <a16:creationId xmlns:a16="http://schemas.microsoft.com/office/drawing/2014/main" id="{CC047AC0-E8E4-46B3-853B-F682DF448FFC}"/>
              </a:ext>
            </a:extLst>
          </p:cNvPr>
          <p:cNvSpPr>
            <a:spLocks noGrp="1"/>
          </p:cNvSpPr>
          <p:nvPr>
            <p:custDataLst>
              <p:tags r:id="rId9"/>
            </p:custDataLst>
          </p:nvPr>
        </p:nvSpPr>
        <p:spPr bwMode="auto">
          <a:xfrm>
            <a:off x="10747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927678-199B-4B70-B811-875500C6D97D}" type="datetime'20''0''''''''''''''''1'''''''''''''''">
              <a:rPr lang="en-US" altLang="en-US" sz="1200" smtClean="0"/>
              <a:pPr/>
              <a:t>2001</a:t>
            </a:fld>
            <a:endParaRPr lang="ja-JP" altLang="en-US" sz="1200" dirty="0"/>
          </a:p>
        </p:txBody>
      </p:sp>
      <p:sp>
        <p:nvSpPr>
          <p:cNvPr id="32" name="テキスト プレースホルダ 9">
            <a:extLst>
              <a:ext uri="{FF2B5EF4-FFF2-40B4-BE49-F238E27FC236}">
                <a16:creationId xmlns:a16="http://schemas.microsoft.com/office/drawing/2014/main" id="{383B12AC-21F1-4757-AD56-7178C1516612}"/>
              </a:ext>
            </a:extLst>
          </p:cNvPr>
          <p:cNvSpPr>
            <a:spLocks noGrp="1"/>
          </p:cNvSpPr>
          <p:nvPr>
            <p:custDataLst>
              <p:tags r:id="rId10"/>
            </p:custDataLst>
          </p:nvPr>
        </p:nvSpPr>
        <p:spPr bwMode="auto">
          <a:xfrm>
            <a:off x="58134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2444ED-D65F-4347-849F-45CA1866A2BA}" type="datetime'''''''''''''2''''''''''''''''''''''0''''1''''''''''3'">
              <a:rPr lang="en-US" altLang="en-US" sz="1200" smtClean="0"/>
              <a:pPr/>
              <a:t>2013</a:t>
            </a:fld>
            <a:endParaRPr lang="ja-JP" altLang="en-US" sz="1200" dirty="0"/>
          </a:p>
        </p:txBody>
      </p:sp>
      <p:sp>
        <p:nvSpPr>
          <p:cNvPr id="14" name="テキスト プレースホルダ 9">
            <a:extLst>
              <a:ext uri="{FF2B5EF4-FFF2-40B4-BE49-F238E27FC236}">
                <a16:creationId xmlns:a16="http://schemas.microsoft.com/office/drawing/2014/main" id="{527247A9-BC40-44C2-97E3-B07A83F61233}"/>
              </a:ext>
            </a:extLst>
          </p:cNvPr>
          <p:cNvSpPr>
            <a:spLocks noGrp="1"/>
          </p:cNvSpPr>
          <p:nvPr>
            <p:custDataLst>
              <p:tags r:id="rId11"/>
            </p:custDataLst>
          </p:nvPr>
        </p:nvSpPr>
        <p:spPr bwMode="auto">
          <a:xfrm>
            <a:off x="14700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F462A1-66C9-44BD-866F-52EE8EE53155}" type="datetime'2''''0''''''''0''''''''''''''''''''''''''''''''''''''''2'">
              <a:rPr lang="en-US" altLang="en-US" sz="1200" smtClean="0"/>
              <a:pPr/>
              <a:t>2002</a:t>
            </a:fld>
            <a:endParaRPr lang="ja-JP" altLang="en-US" sz="1200" dirty="0"/>
          </a:p>
        </p:txBody>
      </p:sp>
      <p:sp>
        <p:nvSpPr>
          <p:cNvPr id="23" name="テキスト プレースホルダ 9">
            <a:extLst>
              <a:ext uri="{FF2B5EF4-FFF2-40B4-BE49-F238E27FC236}">
                <a16:creationId xmlns:a16="http://schemas.microsoft.com/office/drawing/2014/main" id="{63D4EB95-1A00-4A3C-A1C4-9BAB7F5DD42F}"/>
              </a:ext>
            </a:extLst>
          </p:cNvPr>
          <p:cNvSpPr>
            <a:spLocks noGrp="1"/>
          </p:cNvSpPr>
          <p:nvPr>
            <p:custDataLst>
              <p:tags r:id="rId12"/>
            </p:custDataLst>
          </p:nvPr>
        </p:nvSpPr>
        <p:spPr bwMode="auto">
          <a:xfrm>
            <a:off x="22590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5F1D70-84F1-49E5-9F94-FCE2872A6FC4}" type="datetime'''''''''''''''''''2''''''''''''''''''''''0''0''''4'''''''''">
              <a:rPr lang="en-US" altLang="en-US" sz="1200" smtClean="0"/>
              <a:pPr/>
              <a:t>2004</a:t>
            </a:fld>
            <a:endParaRPr lang="ja-JP" altLang="en-US" sz="1200" dirty="0"/>
          </a:p>
        </p:txBody>
      </p:sp>
      <p:sp>
        <p:nvSpPr>
          <p:cNvPr id="24" name="テキスト プレースホルダ 9">
            <a:extLst>
              <a:ext uri="{FF2B5EF4-FFF2-40B4-BE49-F238E27FC236}">
                <a16:creationId xmlns:a16="http://schemas.microsoft.com/office/drawing/2014/main" id="{0A997B44-F1B4-49CB-9124-1F712F00C83E}"/>
              </a:ext>
            </a:extLst>
          </p:cNvPr>
          <p:cNvSpPr>
            <a:spLocks noGrp="1"/>
          </p:cNvSpPr>
          <p:nvPr>
            <p:custDataLst>
              <p:tags r:id="rId13"/>
            </p:custDataLst>
          </p:nvPr>
        </p:nvSpPr>
        <p:spPr bwMode="auto">
          <a:xfrm>
            <a:off x="26543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1DA5E3-557E-41B0-BAAB-8165B3F95252}" type="datetime'2''''''''0''0''''''''''''''''''''''''''''''5'''''''''''">
              <a:rPr lang="en-US" altLang="en-US" sz="1200" smtClean="0"/>
              <a:pPr/>
              <a:t>2005</a:t>
            </a:fld>
            <a:endParaRPr lang="ja-JP" altLang="en-US" sz="1200" dirty="0"/>
          </a:p>
        </p:txBody>
      </p:sp>
      <p:sp>
        <p:nvSpPr>
          <p:cNvPr id="36" name="テキスト プレースホルダ 9">
            <a:extLst>
              <a:ext uri="{FF2B5EF4-FFF2-40B4-BE49-F238E27FC236}">
                <a16:creationId xmlns:a16="http://schemas.microsoft.com/office/drawing/2014/main" id="{EC0C92BD-A36C-42BF-8A81-BA7DDA7F988A}"/>
              </a:ext>
            </a:extLst>
          </p:cNvPr>
          <p:cNvSpPr>
            <a:spLocks noGrp="1"/>
          </p:cNvSpPr>
          <p:nvPr>
            <p:custDataLst>
              <p:tags r:id="rId14"/>
            </p:custDataLst>
          </p:nvPr>
        </p:nvSpPr>
        <p:spPr bwMode="auto">
          <a:xfrm>
            <a:off x="73929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4A1783-0BD7-4714-8931-2C75824EF631}" type="datetime'''''''2''''''''''''''''''''''0''''''''''1''7'''''''">
              <a:rPr lang="en-US" altLang="en-US" sz="1200" smtClean="0"/>
              <a:pPr/>
              <a:t>2017</a:t>
            </a:fld>
            <a:endParaRPr lang="ja-JP" altLang="en-US" sz="1200" dirty="0"/>
          </a:p>
        </p:txBody>
      </p:sp>
      <p:sp>
        <p:nvSpPr>
          <p:cNvPr id="25" name="テキスト プレースホルダ 9">
            <a:extLst>
              <a:ext uri="{FF2B5EF4-FFF2-40B4-BE49-F238E27FC236}">
                <a16:creationId xmlns:a16="http://schemas.microsoft.com/office/drawing/2014/main" id="{B693899E-C83A-4625-AC90-2C887E8F7C15}"/>
              </a:ext>
            </a:extLst>
          </p:cNvPr>
          <p:cNvSpPr>
            <a:spLocks noGrp="1"/>
          </p:cNvSpPr>
          <p:nvPr>
            <p:custDataLst>
              <p:tags r:id="rId15"/>
            </p:custDataLst>
          </p:nvPr>
        </p:nvSpPr>
        <p:spPr bwMode="auto">
          <a:xfrm>
            <a:off x="30495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107332-46CE-4AD4-AE64-0E595AC024F7}" type="datetime'''2''''''''''''''''''''0''''''''''''0''''6'''''''''''''">
              <a:rPr lang="en-US" altLang="en-US" sz="1200" smtClean="0"/>
              <a:pPr/>
              <a:t>2006</a:t>
            </a:fld>
            <a:endParaRPr lang="ja-JP" altLang="en-US" sz="1200" dirty="0"/>
          </a:p>
        </p:txBody>
      </p:sp>
      <p:sp>
        <p:nvSpPr>
          <p:cNvPr id="27" name="テキスト プレースホルダ 9">
            <a:extLst>
              <a:ext uri="{FF2B5EF4-FFF2-40B4-BE49-F238E27FC236}">
                <a16:creationId xmlns:a16="http://schemas.microsoft.com/office/drawing/2014/main" id="{A9805F42-E971-46FD-8F65-BA55A320D51D}"/>
              </a:ext>
            </a:extLst>
          </p:cNvPr>
          <p:cNvSpPr>
            <a:spLocks noGrp="1"/>
          </p:cNvSpPr>
          <p:nvPr>
            <p:custDataLst>
              <p:tags r:id="rId16"/>
            </p:custDataLst>
          </p:nvPr>
        </p:nvSpPr>
        <p:spPr bwMode="auto">
          <a:xfrm>
            <a:off x="38385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4CC575-FCC0-4FE5-BEC5-81D10549147C}" type="datetime'''''''''''''''''''''2''''''''''''0''08'''''">
              <a:rPr lang="en-US" altLang="en-US" sz="1200" smtClean="0"/>
              <a:pPr/>
              <a:t>2008</a:t>
            </a:fld>
            <a:endParaRPr lang="ja-JP" altLang="en-US" sz="1200" dirty="0"/>
          </a:p>
        </p:txBody>
      </p:sp>
      <p:sp>
        <p:nvSpPr>
          <p:cNvPr id="28" name="テキスト プレースホルダ 9">
            <a:extLst>
              <a:ext uri="{FF2B5EF4-FFF2-40B4-BE49-F238E27FC236}">
                <a16:creationId xmlns:a16="http://schemas.microsoft.com/office/drawing/2014/main" id="{2C261A06-8E72-4995-A4E1-D61C878B1C84}"/>
              </a:ext>
            </a:extLst>
          </p:cNvPr>
          <p:cNvSpPr>
            <a:spLocks noGrp="1"/>
          </p:cNvSpPr>
          <p:nvPr>
            <p:custDataLst>
              <p:tags r:id="rId17"/>
            </p:custDataLst>
          </p:nvPr>
        </p:nvSpPr>
        <p:spPr bwMode="auto">
          <a:xfrm>
            <a:off x="42338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2CA7E8-F122-47C1-8F5F-4FB24BFEEC81}" type="datetime'''''''''''''''''''''''''2''0''''''''''''''''''''0''''9'''''''">
              <a:rPr lang="en-US" altLang="en-US" sz="1200" smtClean="0"/>
              <a:pPr/>
              <a:t>2009</a:t>
            </a:fld>
            <a:endParaRPr lang="ja-JP" altLang="en-US" sz="1200" dirty="0"/>
          </a:p>
        </p:txBody>
      </p:sp>
      <p:sp>
        <p:nvSpPr>
          <p:cNvPr id="39" name="テキスト プレースホルダ 9">
            <a:extLst>
              <a:ext uri="{FF2B5EF4-FFF2-40B4-BE49-F238E27FC236}">
                <a16:creationId xmlns:a16="http://schemas.microsoft.com/office/drawing/2014/main" id="{310A5C9E-37CB-45C7-8BCA-08AAFA5B4D5B}"/>
              </a:ext>
            </a:extLst>
          </p:cNvPr>
          <p:cNvSpPr>
            <a:spLocks noGrp="1"/>
          </p:cNvSpPr>
          <p:nvPr>
            <p:custDataLst>
              <p:tags r:id="rId18"/>
            </p:custDataLst>
          </p:nvPr>
        </p:nvSpPr>
        <p:spPr bwMode="auto">
          <a:xfrm>
            <a:off x="85772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7F84AC-87F6-4AFD-AD30-201589A8B138}" type="datetime'''''''''''2''0''''''2''''''''0'''''''''''''''''''">
              <a:rPr lang="en-US" altLang="en-US" sz="1200" smtClean="0"/>
              <a:pPr/>
              <a:t>2020</a:t>
            </a:fld>
            <a:endParaRPr lang="ja-JP" altLang="en-US" sz="1200" dirty="0"/>
          </a:p>
        </p:txBody>
      </p:sp>
      <p:sp>
        <p:nvSpPr>
          <p:cNvPr id="29" name="テキスト プレースホルダ 9">
            <a:extLst>
              <a:ext uri="{FF2B5EF4-FFF2-40B4-BE49-F238E27FC236}">
                <a16:creationId xmlns:a16="http://schemas.microsoft.com/office/drawing/2014/main" id="{B112F699-A6AB-4366-90C4-CC0F5993B84F}"/>
              </a:ext>
            </a:extLst>
          </p:cNvPr>
          <p:cNvSpPr>
            <a:spLocks noGrp="1"/>
          </p:cNvSpPr>
          <p:nvPr>
            <p:custDataLst>
              <p:tags r:id="rId19"/>
            </p:custDataLst>
          </p:nvPr>
        </p:nvSpPr>
        <p:spPr bwMode="auto">
          <a:xfrm>
            <a:off x="46291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F79CA7-55DD-4CFF-8BF5-508748F97100}" type="datetime'''''2''''''''''0''''''''''1''''0'''''''''''">
              <a:rPr lang="en-US" altLang="en-US" sz="1200" smtClean="0"/>
              <a:pPr/>
              <a:t>2010</a:t>
            </a:fld>
            <a:endParaRPr lang="ja-JP" altLang="en-US" sz="1200" dirty="0"/>
          </a:p>
        </p:txBody>
      </p:sp>
      <p:sp>
        <p:nvSpPr>
          <p:cNvPr id="30" name="テキスト プレースホルダ 9">
            <a:extLst>
              <a:ext uri="{FF2B5EF4-FFF2-40B4-BE49-F238E27FC236}">
                <a16:creationId xmlns:a16="http://schemas.microsoft.com/office/drawing/2014/main" id="{FDADB845-3788-4621-9304-AE023D2E0175}"/>
              </a:ext>
            </a:extLst>
          </p:cNvPr>
          <p:cNvSpPr>
            <a:spLocks noGrp="1"/>
          </p:cNvSpPr>
          <p:nvPr>
            <p:custDataLst>
              <p:tags r:id="rId20"/>
            </p:custDataLst>
          </p:nvPr>
        </p:nvSpPr>
        <p:spPr bwMode="auto">
          <a:xfrm>
            <a:off x="5030788" y="6216650"/>
            <a:ext cx="338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46FD44-1CA4-4056-9951-44FD1CB4115B}" type="datetime'''''''''''''''''''''''''201''''''''''''''''''1'''''''''">
              <a:rPr lang="en-US" altLang="en-US" sz="1200" smtClean="0"/>
              <a:pPr/>
              <a:t>2011</a:t>
            </a:fld>
            <a:endParaRPr lang="ja-JP" altLang="en-US" sz="1200" dirty="0"/>
          </a:p>
        </p:txBody>
      </p:sp>
      <p:sp>
        <p:nvSpPr>
          <p:cNvPr id="31" name="テキスト プレースホルダ 9">
            <a:extLst>
              <a:ext uri="{FF2B5EF4-FFF2-40B4-BE49-F238E27FC236}">
                <a16:creationId xmlns:a16="http://schemas.microsoft.com/office/drawing/2014/main" id="{FC3AD2AE-2910-436E-869F-FD52D49D3193}"/>
              </a:ext>
            </a:extLst>
          </p:cNvPr>
          <p:cNvSpPr>
            <a:spLocks noGrp="1"/>
          </p:cNvSpPr>
          <p:nvPr>
            <p:custDataLst>
              <p:tags r:id="rId21"/>
            </p:custDataLst>
          </p:nvPr>
        </p:nvSpPr>
        <p:spPr bwMode="auto">
          <a:xfrm>
            <a:off x="54181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11AF30-CE87-4869-A640-6C19C8E16C24}" type="datetime'''''''''''''''''''''''20''''''''''''''''''1''2'''''''''''">
              <a:rPr lang="en-US" altLang="en-US" sz="1200" smtClean="0"/>
              <a:pPr/>
              <a:t>2012</a:t>
            </a:fld>
            <a:endParaRPr lang="ja-JP" altLang="en-US" sz="1200" dirty="0"/>
          </a:p>
        </p:txBody>
      </p:sp>
      <p:sp>
        <p:nvSpPr>
          <p:cNvPr id="33" name="テキスト プレースホルダ 9">
            <a:extLst>
              <a:ext uri="{FF2B5EF4-FFF2-40B4-BE49-F238E27FC236}">
                <a16:creationId xmlns:a16="http://schemas.microsoft.com/office/drawing/2014/main" id="{309D2AEA-D45E-4698-93DB-B1E1FEA8EBC5}"/>
              </a:ext>
            </a:extLst>
          </p:cNvPr>
          <p:cNvSpPr>
            <a:spLocks noGrp="1"/>
          </p:cNvSpPr>
          <p:nvPr>
            <p:custDataLst>
              <p:tags r:id="rId22"/>
            </p:custDataLst>
          </p:nvPr>
        </p:nvSpPr>
        <p:spPr bwMode="auto">
          <a:xfrm>
            <a:off x="62087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DB2056-49CC-47CD-A8B7-81C847185B94}" type="datetime'2''01''''''''''''''''4'''''''''''''''''''''''''''''''">
              <a:rPr lang="en-US" altLang="en-US" sz="1200" smtClean="0"/>
              <a:pPr/>
              <a:t>2014</a:t>
            </a:fld>
            <a:endParaRPr lang="ja-JP" altLang="en-US" sz="1200" dirty="0"/>
          </a:p>
        </p:txBody>
      </p:sp>
      <p:sp>
        <p:nvSpPr>
          <p:cNvPr id="34" name="テキスト プレースホルダ 9">
            <a:extLst>
              <a:ext uri="{FF2B5EF4-FFF2-40B4-BE49-F238E27FC236}">
                <a16:creationId xmlns:a16="http://schemas.microsoft.com/office/drawing/2014/main" id="{70ACEC9E-1F35-452F-AAEF-76CDEDBA49BD}"/>
              </a:ext>
            </a:extLst>
          </p:cNvPr>
          <p:cNvSpPr>
            <a:spLocks noGrp="1"/>
          </p:cNvSpPr>
          <p:nvPr>
            <p:custDataLst>
              <p:tags r:id="rId23"/>
            </p:custDataLst>
          </p:nvPr>
        </p:nvSpPr>
        <p:spPr bwMode="auto">
          <a:xfrm>
            <a:off x="66040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98EEAA-399E-42E5-86FE-53E53DE0FB33}" type="datetime'''''''''''20''''''''''''''''1''''''''''''''''''''''''''''5'">
              <a:rPr lang="en-US" altLang="en-US" sz="1200" smtClean="0"/>
              <a:pPr/>
              <a:t>2015</a:t>
            </a:fld>
            <a:endParaRPr lang="ja-JP" altLang="en-US" sz="1200" dirty="0"/>
          </a:p>
        </p:txBody>
      </p:sp>
      <p:sp>
        <p:nvSpPr>
          <p:cNvPr id="38" name="テキスト プレースホルダ 9">
            <a:extLst>
              <a:ext uri="{FF2B5EF4-FFF2-40B4-BE49-F238E27FC236}">
                <a16:creationId xmlns:a16="http://schemas.microsoft.com/office/drawing/2014/main" id="{6F8E1234-0908-4878-A586-C995329A85FE}"/>
              </a:ext>
            </a:extLst>
          </p:cNvPr>
          <p:cNvSpPr>
            <a:spLocks noGrp="1"/>
          </p:cNvSpPr>
          <p:nvPr>
            <p:custDataLst>
              <p:tags r:id="rId24"/>
            </p:custDataLst>
          </p:nvPr>
        </p:nvSpPr>
        <p:spPr bwMode="auto">
          <a:xfrm>
            <a:off x="81835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72B3F5-9202-4114-8A37-59073E9FF1A6}" type="datetime'''''''''''''''''''''''2''''''01''''''''''''9'''''''''''''''">
              <a:rPr lang="en-US" altLang="en-US" sz="1200" smtClean="0"/>
              <a:pPr/>
              <a:t>2019</a:t>
            </a:fld>
            <a:endParaRPr lang="ja-JP" altLang="en-US" sz="1200" dirty="0"/>
          </a:p>
        </p:txBody>
      </p:sp>
      <p:sp>
        <p:nvSpPr>
          <p:cNvPr id="40" name="テキスト プレースホルダ 9">
            <a:extLst>
              <a:ext uri="{FF2B5EF4-FFF2-40B4-BE49-F238E27FC236}">
                <a16:creationId xmlns:a16="http://schemas.microsoft.com/office/drawing/2014/main" id="{3E8DD3F0-709D-4B97-8859-9B7DFD4E958E}"/>
              </a:ext>
            </a:extLst>
          </p:cNvPr>
          <p:cNvSpPr>
            <a:spLocks noGrp="1"/>
          </p:cNvSpPr>
          <p:nvPr>
            <p:custDataLst>
              <p:tags r:id="rId25"/>
            </p:custDataLst>
          </p:nvPr>
        </p:nvSpPr>
        <p:spPr bwMode="auto">
          <a:xfrm>
            <a:off x="89725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EF66A9-36AA-4EAC-8757-51D3AC714038}" type="datetime'2''''0''''''2''''''''''''''''''''''''''''''''''''''1'''''''">
              <a:rPr lang="en-US" altLang="en-US" sz="1200" smtClean="0"/>
              <a:pPr/>
              <a:t>2021</a:t>
            </a:fld>
            <a:endParaRPr lang="en-US" altLang="en-US" sz="1200" dirty="0"/>
          </a:p>
        </p:txBody>
      </p:sp>
      <p:sp>
        <p:nvSpPr>
          <p:cNvPr id="105" name="テキスト プレースホルダ 9">
            <a:extLst>
              <a:ext uri="{FF2B5EF4-FFF2-40B4-BE49-F238E27FC236}">
                <a16:creationId xmlns:a16="http://schemas.microsoft.com/office/drawing/2014/main" id="{C8E8BD9A-E2B7-4299-A74A-731F549A6491}"/>
              </a:ext>
            </a:extLst>
          </p:cNvPr>
          <p:cNvSpPr>
            <a:spLocks noGrp="1"/>
          </p:cNvSpPr>
          <p:nvPr>
            <p:custDataLst>
              <p:tags r:id="rId26"/>
            </p:custDataLst>
          </p:nvPr>
        </p:nvSpPr>
        <p:spPr bwMode="auto">
          <a:xfrm>
            <a:off x="4424363" y="3997325"/>
            <a:ext cx="1152525" cy="301625"/>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ja-JP" altLang="en-US" sz="1400" b="1" dirty="0">
                <a:effectLst/>
              </a:rPr>
              <a:t>年率</a:t>
            </a:r>
            <a:fld id="{8B4C4C19-DBE5-4685-A28A-9705C28B477B}" type="datetime'''''''''''''''''''''''+''''''''''''''''''''''''''''''14%'''">
              <a:rPr lang="en-US" altLang="en-US" sz="1400" b="1" smtClean="0">
                <a:effectLst/>
              </a:rPr>
              <a:pPr/>
              <a:t>+14%</a:t>
            </a:fld>
            <a:endParaRPr lang="ja-JP" altLang="en-US" sz="1400" b="1" dirty="0"/>
          </a:p>
        </p:txBody>
      </p:sp>
      <p:sp>
        <p:nvSpPr>
          <p:cNvPr id="103" name="テキスト ボックス 20">
            <a:extLst>
              <a:ext uri="{FF2B5EF4-FFF2-40B4-BE49-F238E27FC236}">
                <a16:creationId xmlns:a16="http://schemas.microsoft.com/office/drawing/2014/main" id="{B50058B5-064B-4608-BF2C-5D3C59FB5E65}"/>
              </a:ext>
            </a:extLst>
          </p:cNvPr>
          <p:cNvSpPr txBox="1"/>
          <p:nvPr/>
        </p:nvSpPr>
        <p:spPr>
          <a:xfrm>
            <a:off x="200472" y="6597352"/>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Central Bank of Russian Federation</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4" name="Rectangle 6">
            <a:extLst>
              <a:ext uri="{FF2B5EF4-FFF2-40B4-BE49-F238E27FC236}">
                <a16:creationId xmlns:a16="http://schemas.microsoft.com/office/drawing/2014/main" id="{82C0D577-157A-45A0-89F2-E98D62DC065A}"/>
              </a:ext>
            </a:extLst>
          </p:cNvPr>
          <p:cNvSpPr>
            <a:spLocks noChangeArrowheads="1"/>
          </p:cNvSpPr>
          <p:nvPr/>
        </p:nvSpPr>
        <p:spPr bwMode="auto">
          <a:xfrm>
            <a:off x="679450" y="2132856"/>
            <a:ext cx="8352928" cy="491315"/>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ロシアにおける民間医療保険の保険料収入</a:t>
            </a:r>
          </a:p>
          <a:p>
            <a:pPr>
              <a:spcAft>
                <a:spcPts val="0"/>
              </a:spcAft>
            </a:pPr>
            <a:r>
              <a:rPr lang="ja-JP" altLang="en-US" sz="1000" dirty="0">
                <a:latin typeface="HGP創英角ｺﾞｼｯｸUB" pitchFamily="50" charset="-128"/>
                <a:ea typeface="HGP創英角ｺﾞｼｯｸUB" pitchFamily="50" charset="-128"/>
              </a:rPr>
              <a:t>百万</a:t>
            </a:r>
            <a:r>
              <a:rPr lang="en-US" altLang="ja-JP" sz="1000" dirty="0">
                <a:latin typeface="HGP創英角ｺﾞｼｯｸUB" pitchFamily="50" charset="-128"/>
                <a:ea typeface="HGP創英角ｺﾞｼｯｸUB" pitchFamily="50" charset="-128"/>
              </a:rPr>
              <a:t>US$</a:t>
            </a:r>
            <a:endParaRPr lang="ja-JP" altLang="en-US" sz="1000" dirty="0">
              <a:latin typeface="HGP創英角ｺﾞｼｯｸUB" pitchFamily="50" charset="-128"/>
              <a:ea typeface="HGP創英角ｺﾞｼｯｸUB" pitchFamily="50" charset="-128"/>
            </a:endParaRPr>
          </a:p>
        </p:txBody>
      </p:sp>
      <p:sp>
        <p:nvSpPr>
          <p:cNvPr id="111" name="テキスト ボックス 45">
            <a:extLst>
              <a:ext uri="{FF2B5EF4-FFF2-40B4-BE49-F238E27FC236}">
                <a16:creationId xmlns:a16="http://schemas.microsoft.com/office/drawing/2014/main" id="{36F393C6-F382-4673-BEA0-EA14E09A2387}"/>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民間医療保険は主に雇用者が従業員のために加入するケースが多く、市場は順調に拡大している。</a:t>
            </a:r>
          </a:p>
        </p:txBody>
      </p:sp>
    </p:spTree>
    <p:extLst>
      <p:ext uri="{BB962C8B-B14F-4D97-AF65-F5344CB8AC3E}">
        <p14:creationId xmlns:p14="http://schemas.microsoft.com/office/powerpoint/2010/main" val="2074866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ロシア／医療関連／制度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保健に関する制度・行政体制</a:t>
            </a:r>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政府が薬剤を給付するような制度は複数ある。うち</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年には「公的薬剤給付制度」がスタート。ほかに、がんや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型肝炎、糖尿病、</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HIV/AIDS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といった疾病の入院患者に無償で薬剤を給付する制度もある。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保健省は複数の公的給付制度、および償還制度を包括的に見直し、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年以降の実施を検討している。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21"/>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en-US" altLang="ja-JP" sz="800" dirty="0" bmk=""/>
              <a:t>IMS </a:t>
            </a:r>
            <a:r>
              <a:rPr kumimoji="0" lang="ja-JP" altLang="en-US" sz="800" dirty="0" bmk=""/>
              <a:t>「</a:t>
            </a:r>
            <a:r>
              <a:rPr kumimoji="0" lang="en-US" altLang="ja-JP" sz="800" dirty="0" bmk=""/>
              <a:t>IMS Pharmaceutical Pricing &amp; Reimbursement Concise Guide RUSSIA</a:t>
            </a:r>
            <a:r>
              <a:rPr kumimoji="0" lang="ja-JP" altLang="en-US" sz="800" dirty="0" bmk=""/>
              <a:t>」（</a:t>
            </a:r>
            <a:r>
              <a:rPr kumimoji="0" lang="en-US" altLang="ja-JP" sz="800" dirty="0" bmk=""/>
              <a:t>2012</a:t>
            </a:r>
            <a:r>
              <a:rPr kumimoji="0" lang="ja-JP" altLang="en-US" sz="800" dirty="0" bmk=""/>
              <a:t>）</a:t>
            </a:r>
          </a:p>
        </p:txBody>
      </p:sp>
      <p:grpSp>
        <p:nvGrpSpPr>
          <p:cNvPr id="29" name="グループ化 7"/>
          <p:cNvGrpSpPr/>
          <p:nvPr/>
        </p:nvGrpSpPr>
        <p:grpSpPr>
          <a:xfrm>
            <a:off x="416496" y="2780928"/>
            <a:ext cx="2880320" cy="288032"/>
            <a:chOff x="4944173" y="2113806"/>
            <a:chExt cx="5861371" cy="288032"/>
          </a:xfrm>
        </p:grpSpPr>
        <p:cxnSp>
          <p:nvCxnSpPr>
            <p:cNvPr id="30" name="直線コネクタ 29"/>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概要</a:t>
              </a:r>
              <a:endParaRPr lang="zh-TW" altLang="en-US" sz="1400" dirty="0">
                <a:solidFill>
                  <a:srgbClr val="000000"/>
                </a:solidFill>
                <a:latin typeface="Arial Black" pitchFamily="34" charset="0"/>
                <a:ea typeface="HGP創英角ｺﾞｼｯｸUB" pitchFamily="50" charset="-128"/>
              </a:endParaRPr>
            </a:p>
          </p:txBody>
        </p:sp>
      </p:grpSp>
      <p:grpSp>
        <p:nvGrpSpPr>
          <p:cNvPr id="32" name="グループ化 7"/>
          <p:cNvGrpSpPr/>
          <p:nvPr/>
        </p:nvGrpSpPr>
        <p:grpSpPr>
          <a:xfrm>
            <a:off x="3512840" y="2780928"/>
            <a:ext cx="2880320" cy="288032"/>
            <a:chOff x="4944173" y="2113806"/>
            <a:chExt cx="5861371" cy="288032"/>
          </a:xfrm>
        </p:grpSpPr>
        <p:cxnSp>
          <p:nvCxnSpPr>
            <p:cNvPr id="33" name="直線コネクタ 32"/>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4"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対象薬</a:t>
              </a:r>
              <a:endParaRPr lang="zh-TW" altLang="en-US" sz="1400" dirty="0">
                <a:solidFill>
                  <a:srgbClr val="000000"/>
                </a:solidFill>
                <a:latin typeface="Arial Black" pitchFamily="34" charset="0"/>
                <a:ea typeface="HGP創英角ｺﾞｼｯｸUB" pitchFamily="50" charset="-128"/>
              </a:endParaRPr>
            </a:p>
          </p:txBody>
        </p:sp>
      </p:grpSp>
      <p:grpSp>
        <p:nvGrpSpPr>
          <p:cNvPr id="35" name="グループ化 7"/>
          <p:cNvGrpSpPr/>
          <p:nvPr/>
        </p:nvGrpSpPr>
        <p:grpSpPr>
          <a:xfrm>
            <a:off x="6609184" y="2780928"/>
            <a:ext cx="2880320" cy="288032"/>
            <a:chOff x="4944173" y="2113806"/>
            <a:chExt cx="5861371" cy="288032"/>
          </a:xfrm>
        </p:grpSpPr>
        <p:cxnSp>
          <p:nvCxnSpPr>
            <p:cNvPr id="36" name="直線コネクタ 3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問題点</a:t>
              </a:r>
              <a:endParaRPr lang="zh-TW" altLang="en-US" sz="1400" dirty="0">
                <a:solidFill>
                  <a:srgbClr val="000000"/>
                </a:solidFill>
                <a:latin typeface="Arial Black" pitchFamily="34" charset="0"/>
                <a:ea typeface="HGP創英角ｺﾞｼｯｸUB" pitchFamily="50" charset="-128"/>
              </a:endParaRPr>
            </a:p>
          </p:txBody>
        </p:sp>
      </p:grpSp>
      <p:sp>
        <p:nvSpPr>
          <p:cNvPr id="38" name="角丸四角形 37"/>
          <p:cNvSpPr/>
          <p:nvPr/>
        </p:nvSpPr>
        <p:spPr>
          <a:xfrm>
            <a:off x="416496" y="3140968"/>
            <a:ext cx="2880320" cy="2736304"/>
          </a:xfrm>
          <a:prstGeom prst="roundRect">
            <a:avLst>
              <a:gd name="adj" fmla="val 2153"/>
            </a:avLst>
          </a:prstGeom>
          <a:solidFill>
            <a:srgbClr val="DDE6F3"/>
          </a:solidFill>
        </p:spPr>
        <p:txBody>
          <a:bodyPr wrap="square" lIns="108000" tIns="108000" rIns="108000" bIns="0">
            <a:noAutofit/>
          </a:bodyPr>
          <a:lstStyle/>
          <a:p>
            <a:pPr marL="133350" indent="-133350" algn="just" fontAlgn="ctr">
              <a:lnSpc>
                <a:spcPct val="114000"/>
              </a:lnSpc>
              <a:spcAft>
                <a:spcPts val="600"/>
              </a:spcAft>
              <a:buClr>
                <a:srgbClr val="5F8AC3"/>
              </a:buClr>
              <a:buSzPct val="80000"/>
              <a:buFont typeface="Wingdings" panose="05000000000000000000" pitchFamily="2" charset="2"/>
              <a:buChar char="l"/>
            </a:pPr>
            <a:r>
              <a:rPr lang="en-US" altLang="ja-JP" sz="1200" dirty="0">
                <a:ea typeface="ＭＳ Ｐゴシック" panose="020B0600070205080204" pitchFamily="50" charset="-128"/>
              </a:rPr>
              <a:t>2005</a:t>
            </a:r>
            <a:r>
              <a:rPr lang="ja-JP" altLang="en-US" sz="1200" dirty="0">
                <a:ea typeface="ＭＳ Ｐゴシック" panose="020B0600070205080204" pitchFamily="50" charset="-128"/>
              </a:rPr>
              <a:t>年に制度開始</a:t>
            </a:r>
            <a:endParaRPr lang="en-US" altLang="ja-JP" sz="1200" dirty="0">
              <a:ea typeface="ＭＳ Ｐゴシック" panose="020B0600070205080204" pitchFamily="50" charset="-128"/>
            </a:endParaRPr>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ea typeface="ＭＳ Ｐゴシック" panose="020B0600070205080204" pitchFamily="50" charset="-128"/>
              </a:rPr>
              <a:t>外来患者への薬剤償還の推進を目標</a:t>
            </a:r>
            <a:endParaRPr lang="en-US" altLang="ja-JP" sz="1200" dirty="0">
              <a:ea typeface="ＭＳ Ｐゴシック" panose="020B0600070205080204" pitchFamily="50" charset="-128"/>
            </a:endParaRPr>
          </a:p>
          <a:p>
            <a:pPr marL="133350" indent="-133350" algn="just" fontAlgn="ctr">
              <a:lnSpc>
                <a:spcPct val="114000"/>
              </a:lnSpc>
              <a:buClr>
                <a:srgbClr val="5F8AC3"/>
              </a:buClr>
              <a:buSzPct val="80000"/>
              <a:buFont typeface="Wingdings" panose="05000000000000000000" pitchFamily="2" charset="2"/>
              <a:buChar char="l"/>
            </a:pPr>
            <a:r>
              <a:rPr lang="en-US" altLang="ja-JP" sz="1200" dirty="0">
                <a:ea typeface="ＭＳ Ｐゴシック" panose="020B0600070205080204" pitchFamily="50" charset="-128"/>
              </a:rPr>
              <a:t>2013</a:t>
            </a:r>
            <a:r>
              <a:rPr lang="ja-JP" altLang="ja-JP" sz="1200" dirty="0">
                <a:ea typeface="ＭＳ Ｐゴシック" panose="020B0600070205080204" pitchFamily="50" charset="-128"/>
              </a:rPr>
              <a:t>年時点では、</a:t>
            </a:r>
            <a:r>
              <a:rPr lang="ja-JP" altLang="en-US" sz="1200" dirty="0">
                <a:ea typeface="ＭＳ Ｐゴシック" panose="020B0600070205080204" pitchFamily="50" charset="-128"/>
              </a:rPr>
              <a:t>一部</a:t>
            </a:r>
            <a:r>
              <a:rPr lang="ja-JP" altLang="ja-JP" sz="1200" dirty="0">
                <a:ea typeface="ＭＳ Ｐゴシック" panose="020B0600070205080204" pitchFamily="50" charset="-128"/>
              </a:rPr>
              <a:t>の対象者は医師の処方箋（</a:t>
            </a:r>
            <a:r>
              <a:rPr lang="ja-JP" altLang="en-US" sz="1200" dirty="0">
                <a:ea typeface="ＭＳ Ｐゴシック" panose="020B0600070205080204" pitchFamily="50" charset="-128"/>
              </a:rPr>
              <a:t>無料で取得できる</a:t>
            </a:r>
            <a:r>
              <a:rPr lang="ja-JP" altLang="ja-JP" sz="1200" dirty="0">
                <a:ea typeface="ＭＳ Ｐゴシック" panose="020B0600070205080204" pitchFamily="50" charset="-128"/>
              </a:rPr>
              <a:t>）があれば、指定医薬品（ブランド名ではなく成分の指定）の無償給付</a:t>
            </a:r>
            <a:r>
              <a:rPr lang="ja-JP" altLang="en-US" sz="1200" dirty="0">
                <a:ea typeface="ＭＳ Ｐゴシック" panose="020B0600070205080204" pitchFamily="50" charset="-128"/>
              </a:rPr>
              <a:t>、</a:t>
            </a:r>
            <a:r>
              <a:rPr lang="ja-JP" altLang="ja-JP" sz="1200" dirty="0">
                <a:ea typeface="ＭＳ Ｐゴシック" panose="020B0600070205080204" pitchFamily="50" charset="-128"/>
              </a:rPr>
              <a:t>または相当額の現金給付を受ける</a:t>
            </a:r>
            <a:r>
              <a:rPr lang="ja-JP" altLang="en-US" sz="1200" dirty="0">
                <a:ea typeface="ＭＳ Ｐゴシック" panose="020B0600070205080204" pitchFamily="50" charset="-128"/>
              </a:rPr>
              <a:t>ことができる</a:t>
            </a:r>
            <a:r>
              <a:rPr lang="ja-JP" altLang="ja-JP" sz="1200" dirty="0">
                <a:ea typeface="ＭＳ Ｐゴシック" panose="020B0600070205080204" pitchFamily="50" charset="-128"/>
              </a:rPr>
              <a:t>。</a:t>
            </a:r>
          </a:p>
        </p:txBody>
      </p:sp>
      <p:sp>
        <p:nvSpPr>
          <p:cNvPr id="39" name="角丸四角形 38"/>
          <p:cNvSpPr/>
          <p:nvPr/>
        </p:nvSpPr>
        <p:spPr>
          <a:xfrm>
            <a:off x="3512840" y="3140968"/>
            <a:ext cx="2880320" cy="2736304"/>
          </a:xfrm>
          <a:prstGeom prst="roundRect">
            <a:avLst>
              <a:gd name="adj" fmla="val 2405"/>
            </a:avLst>
          </a:prstGeom>
          <a:solidFill>
            <a:srgbClr val="DDE6F3"/>
          </a:solidFill>
        </p:spPr>
        <p:txBody>
          <a:bodyPr wrap="square" lIns="108000" tIns="108000" rIns="108000" bIns="0">
            <a:noAutofit/>
          </a:bodyPr>
          <a:lstStyle/>
          <a:p>
            <a:pPr algn="just">
              <a:lnSpc>
                <a:spcPct val="114000"/>
              </a:lnSpc>
              <a:spcAft>
                <a:spcPts val="600"/>
              </a:spcAft>
            </a:pPr>
            <a:r>
              <a:rPr lang="ja-JP" altLang="en-US" sz="1400" b="1" dirty="0">
                <a:latin typeface="ＭＳ Ｐゴシック" panose="020B0600070205080204" pitchFamily="50" charset="-128"/>
                <a:ea typeface="ＭＳ Ｐゴシック" panose="020B0600070205080204" pitchFamily="50" charset="-128"/>
              </a:rPr>
              <a:t>公的薬剤給付制度の対象薬として登録されるためには以下を保健省に提出する必要がある。</a:t>
            </a:r>
          </a:p>
        </p:txBody>
      </p:sp>
      <p:sp>
        <p:nvSpPr>
          <p:cNvPr id="19" name="正方形/長方形 18"/>
          <p:cNvSpPr/>
          <p:nvPr/>
        </p:nvSpPr>
        <p:spPr>
          <a:xfrm>
            <a:off x="3800872" y="4077072"/>
            <a:ext cx="2304256" cy="1224136"/>
          </a:xfrm>
          <a:prstGeom prst="rect">
            <a:avLst/>
          </a:prstGeom>
        </p:spPr>
        <p:txBody>
          <a:bodyPr wrap="square" lIns="0" tIns="0" rIns="0" bIns="0" numCol="2" spcCol="144000">
            <a:noAutofit/>
          </a:bodyPr>
          <a:lstStyle/>
          <a:p>
            <a:pPr marL="149225" indent="-149225" fontAlgn="ctr" hangingPunct="0">
              <a:spcAft>
                <a:spcPts val="300"/>
              </a:spcAft>
              <a:buClr>
                <a:srgbClr val="5F8AC3"/>
              </a:buClr>
              <a:buSzPct val="90000"/>
              <a:buFont typeface="Wingdings" panose="05000000000000000000" pitchFamily="2" charset="2"/>
              <a:buChar char="l"/>
            </a:pPr>
            <a:r>
              <a:rPr lang="ja-JP" altLang="ja-JP" sz="1000" dirty="0">
                <a:latin typeface="Arial" panose="020B0604020202020204" pitchFamily="34" charset="0"/>
                <a:ea typeface="ＭＳ Ｐゴシック" panose="020B0600070205080204" pitchFamily="50" charset="-128"/>
                <a:cs typeface="Arial" panose="020B0604020202020204" pitchFamily="34" charset="0"/>
              </a:rPr>
              <a:t>ロシア政府の</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ja-JP" sz="1000" dirty="0">
                <a:latin typeface="Arial" panose="020B0604020202020204" pitchFamily="34" charset="0"/>
                <a:ea typeface="ＭＳ Ｐゴシック" panose="020B0600070205080204" pitchFamily="50" charset="-128"/>
                <a:cs typeface="Arial" panose="020B0604020202020204" pitchFamily="34" charset="0"/>
              </a:rPr>
              <a:t>薬事認可</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49225" indent="-149225" fontAlgn="ctr" hangingPunct="0">
              <a:spcAft>
                <a:spcPts val="300"/>
              </a:spcAft>
              <a:buClr>
                <a:srgbClr val="5F8AC3"/>
              </a:buClr>
              <a:buSzPct val="90000"/>
              <a:buFont typeface="Wingdings" panose="05000000000000000000" pitchFamily="2" charset="2"/>
              <a:buChar char="l"/>
            </a:pPr>
            <a:r>
              <a:rPr lang="ja-JP" altLang="ja-JP" sz="1000" dirty="0">
                <a:latin typeface="Arial" panose="020B0604020202020204" pitchFamily="34" charset="0"/>
                <a:ea typeface="ＭＳ Ｐゴシック" panose="020B0600070205080204" pitchFamily="50" charset="-128"/>
                <a:cs typeface="Arial" panose="020B0604020202020204" pitchFamily="34" charset="0"/>
              </a:rPr>
              <a:t>医薬品名</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49225" indent="-149225" fontAlgn="ctr" hangingPunct="0">
              <a:spcAft>
                <a:spcPts val="300"/>
              </a:spcAft>
              <a:buClr>
                <a:srgbClr val="5F8AC3"/>
              </a:buClr>
              <a:buSzPct val="90000"/>
              <a:buFont typeface="Wingdings" panose="05000000000000000000" pitchFamily="2" charset="2"/>
              <a:buChar char="l"/>
            </a:pPr>
            <a:r>
              <a:rPr lang="ja-JP" altLang="ja-JP" sz="1000" dirty="0">
                <a:latin typeface="Arial" panose="020B0604020202020204" pitchFamily="34" charset="0"/>
                <a:ea typeface="ＭＳ Ｐゴシック" panose="020B0600070205080204" pitchFamily="50" charset="-128"/>
                <a:cs typeface="Arial" panose="020B0604020202020204" pitchFamily="34" charset="0"/>
              </a:rPr>
              <a:t>使用方法</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49225" indent="-149225" fontAlgn="ctr" hangingPunct="0">
              <a:spcAft>
                <a:spcPts val="300"/>
              </a:spcAft>
              <a:buClr>
                <a:srgbClr val="5F8AC3"/>
              </a:buClr>
              <a:buSzPct val="90000"/>
              <a:buFont typeface="Wingdings" panose="05000000000000000000" pitchFamily="2" charset="2"/>
              <a:buChar char="l"/>
            </a:pPr>
            <a:r>
              <a:rPr lang="ja-JP" altLang="ja-JP" sz="1000" dirty="0">
                <a:latin typeface="Arial" panose="020B0604020202020204" pitchFamily="34" charset="0"/>
                <a:ea typeface="ＭＳ Ｐゴシック" panose="020B0600070205080204" pitchFamily="50" charset="-128"/>
                <a:cs typeface="Arial" panose="020B0604020202020204" pitchFamily="34" charset="0"/>
              </a:rPr>
              <a:t>医学データ</a:t>
            </a:r>
            <a:r>
              <a:rPr lang="en-US" altLang="ja-JP" sz="1000" baseline="30000" dirty="0">
                <a:latin typeface="Arial" panose="020B0604020202020204" pitchFamily="34" charset="0"/>
                <a:ea typeface="ＭＳ Ｐゴシック" panose="020B0600070205080204" pitchFamily="50" charset="-128"/>
                <a:cs typeface="Arial" panose="020B0604020202020204" pitchFamily="34" charset="0"/>
              </a:rPr>
              <a:t>※1</a:t>
            </a:r>
          </a:p>
          <a:p>
            <a:pPr marL="149225" indent="-149225" fontAlgn="ctr" hangingPunct="0">
              <a:spcAft>
                <a:spcPts val="300"/>
              </a:spcAft>
              <a:buClr>
                <a:srgbClr val="5F8AC3"/>
              </a:buClr>
              <a:buSzPct val="90000"/>
              <a:buFont typeface="Wingdings" panose="05000000000000000000" pitchFamily="2" charset="2"/>
              <a:buChar char="l"/>
            </a:pPr>
            <a:r>
              <a:rPr lang="ja-JP" altLang="ja-JP" sz="1000" dirty="0">
                <a:latin typeface="Arial" panose="020B0604020202020204" pitchFamily="34" charset="0"/>
                <a:ea typeface="ＭＳ Ｐゴシック" panose="020B0600070205080204" pitchFamily="50" charset="-128"/>
                <a:cs typeface="Arial" panose="020B0604020202020204" pitchFamily="34" charset="0"/>
              </a:rPr>
              <a:t>副作用</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49225" indent="-149225" fontAlgn="ctr" hangingPunct="0">
              <a:spcAft>
                <a:spcPts val="300"/>
              </a:spcAft>
              <a:buClr>
                <a:srgbClr val="5F8AC3"/>
              </a:buClr>
              <a:buSzPct val="90000"/>
              <a:buFont typeface="Wingdings" panose="05000000000000000000" pitchFamily="2" charset="2"/>
              <a:buChar char="l"/>
            </a:pPr>
            <a:r>
              <a:rPr lang="ja-JP" altLang="ja-JP" sz="1000" dirty="0">
                <a:latin typeface="Arial" panose="020B0604020202020204" pitchFamily="34" charset="0"/>
                <a:ea typeface="ＭＳ Ｐゴシック" panose="020B0600070205080204" pitchFamily="50" charset="-128"/>
                <a:cs typeface="Arial" panose="020B0604020202020204" pitchFamily="34" charset="0"/>
              </a:rPr>
              <a:t>希望価格</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49225" indent="-149225" fontAlgn="ctr" hangingPunct="0">
              <a:spcAft>
                <a:spcPts val="300"/>
              </a:spcAft>
              <a:buClr>
                <a:srgbClr val="5F8AC3"/>
              </a:buClr>
              <a:buSzPct val="90000"/>
              <a:buFont typeface="Wingdings" panose="05000000000000000000" pitchFamily="2" charset="2"/>
              <a:buChar char="l"/>
            </a:pPr>
            <a:r>
              <a:rPr lang="ja-JP" altLang="ja-JP" sz="1000" dirty="0">
                <a:latin typeface="Arial" panose="020B0604020202020204" pitchFamily="34" charset="0"/>
                <a:ea typeface="ＭＳ Ｐゴシック" panose="020B0600070205080204" pitchFamily="50" charset="-128"/>
                <a:cs typeface="Arial" panose="020B0604020202020204" pitchFamily="34" charset="0"/>
              </a:rPr>
              <a:t>医薬品供給能力の保証</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49225" indent="-149225" fontAlgn="ctr" hangingPunct="0">
              <a:spcAft>
                <a:spcPts val="300"/>
              </a:spcAft>
              <a:buClr>
                <a:srgbClr val="5F8AC3"/>
              </a:buClr>
              <a:buSzPct val="90000"/>
              <a:buFont typeface="Wingdings" panose="05000000000000000000" pitchFamily="2" charset="2"/>
              <a:buChar char="l"/>
            </a:pPr>
            <a:r>
              <a:rPr lang="ja-JP" altLang="ja-JP" sz="1000" dirty="0">
                <a:latin typeface="Arial" panose="020B0604020202020204" pitchFamily="34" charset="0"/>
                <a:ea typeface="ＭＳ Ｐゴシック" panose="020B0600070205080204" pitchFamily="50" charset="-128"/>
                <a:cs typeface="Arial" panose="020B0604020202020204" pitchFamily="34" charset="0"/>
              </a:rPr>
              <a:t>他国における</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ja-JP" sz="1000" dirty="0">
                <a:latin typeface="Arial" panose="020B0604020202020204" pitchFamily="34" charset="0"/>
                <a:ea typeface="ＭＳ Ｐゴシック" panose="020B0600070205080204" pitchFamily="50" charset="-128"/>
                <a:cs typeface="Arial" panose="020B0604020202020204" pitchFamily="34" charset="0"/>
              </a:rPr>
              <a:t>薬価</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49225" indent="-149225" fontAlgn="ctr" hangingPunct="0">
              <a:spcAft>
                <a:spcPts val="300"/>
              </a:spcAft>
              <a:buClr>
                <a:srgbClr val="5F8AC3"/>
              </a:buClr>
              <a:buSzPct val="90000"/>
              <a:buFont typeface="Wingdings" panose="05000000000000000000" pitchFamily="2" charset="2"/>
              <a:buChar char="l"/>
            </a:pPr>
            <a:r>
              <a:rPr lang="ja-JP" altLang="ja-JP" sz="1000" dirty="0">
                <a:latin typeface="Arial" panose="020B0604020202020204" pitchFamily="34" charset="0"/>
                <a:ea typeface="ＭＳ Ｐゴシック" panose="020B0600070205080204" pitchFamily="50" charset="-128"/>
                <a:cs typeface="Arial" panose="020B0604020202020204" pitchFamily="34" charset="0"/>
              </a:rPr>
              <a:t>薬剤経済学上の分析</a:t>
            </a:r>
            <a:r>
              <a:rPr lang="en-US" altLang="ja-JP" sz="1000" baseline="30000"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000" baseline="30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テキスト ボックス 20"/>
          <p:cNvSpPr txBox="1"/>
          <p:nvPr/>
        </p:nvSpPr>
        <p:spPr>
          <a:xfrm>
            <a:off x="3656856" y="5301208"/>
            <a:ext cx="2664296" cy="394980"/>
          </a:xfrm>
          <a:prstGeom prst="rect">
            <a:avLst/>
          </a:prstGeom>
          <a:noFill/>
        </p:spPr>
        <p:txBody>
          <a:bodyPr wrap="square" lIns="0" tIns="0" rIns="0" bIns="0" rtlCol="0">
            <a:spAutoFit/>
          </a:bodyPr>
          <a:lstStyle/>
          <a:p>
            <a:pPr marL="215900" indent="-215900">
              <a:spcAft>
                <a:spcPts val="200"/>
              </a:spcAft>
            </a:pP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※1	</a:t>
            </a:r>
            <a:r>
              <a:rPr lang="ja-JP" altLang="ja-JP" sz="800" dirty="0"/>
              <a:t>患者数などロシア国内のデータが重視される</a:t>
            </a:r>
            <a:endParaRPr lang="en-US" altLang="ja-JP" sz="800" dirty="0"/>
          </a:p>
          <a:p>
            <a:pPr marL="215900" indent="-215900">
              <a:spcAft>
                <a:spcPts val="200"/>
              </a:spcAft>
            </a:pPr>
            <a:r>
              <a:rPr kumimoji="0" lang="en-US" altLang="ja-JP" sz="800" dirty="0" bmk=""/>
              <a:t>※2	</a:t>
            </a:r>
            <a:r>
              <a:rPr lang="ja-JP" altLang="ja-JP" sz="800" dirty="0"/>
              <a:t>任意</a:t>
            </a:r>
            <a:r>
              <a:rPr lang="ja-JP" altLang="en-US" sz="800" dirty="0"/>
              <a:t>での提出。</a:t>
            </a:r>
            <a:r>
              <a:rPr lang="ja-JP" altLang="ja-JP" sz="800" dirty="0"/>
              <a:t>連邦政府保健省における薬剤経済学の専門家は不足しているため、分析結果の審査精度は不明</a:t>
            </a:r>
            <a:endParaRPr kumimoji="0" lang="ja-JP" altLang="en-US" sz="800" dirty="0" bmk=""/>
          </a:p>
        </p:txBody>
      </p:sp>
      <p:sp>
        <p:nvSpPr>
          <p:cNvPr id="40" name="角丸四角形 39"/>
          <p:cNvSpPr/>
          <p:nvPr/>
        </p:nvSpPr>
        <p:spPr>
          <a:xfrm>
            <a:off x="6609184" y="3140968"/>
            <a:ext cx="2880320" cy="2736304"/>
          </a:xfrm>
          <a:prstGeom prst="roundRect">
            <a:avLst>
              <a:gd name="adj" fmla="val 2511"/>
            </a:avLst>
          </a:prstGeom>
          <a:solidFill>
            <a:srgbClr val="DDE6F3"/>
          </a:solidFill>
        </p:spPr>
        <p:txBody>
          <a:bodyPr wrap="square" lIns="108000" tIns="108000" rIns="108000" bIns="0">
            <a:noAutofit/>
          </a:bodyPr>
          <a:lstStyle/>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latin typeface="ＭＳ Ｐゴシック" panose="020B0600070205080204" pitchFamily="50" charset="-128"/>
                <a:ea typeface="ＭＳ Ｐゴシック" panose="020B0600070205080204" pitchFamily="50" charset="-128"/>
              </a:rPr>
              <a:t>対象となる疾患が限られているなど受益者は限定的である。</a:t>
            </a:r>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latin typeface="ＭＳ Ｐゴシック" panose="020B0600070205080204" pitchFamily="50" charset="-128"/>
                <a:ea typeface="ＭＳ Ｐゴシック" panose="020B0600070205080204" pitchFamily="50" charset="-128"/>
              </a:rPr>
              <a:t>地域によって対応が異なる。</a:t>
            </a:r>
          </a:p>
        </p:txBody>
      </p:sp>
      <p:grpSp>
        <p:nvGrpSpPr>
          <p:cNvPr id="20" name="グループ化 7"/>
          <p:cNvGrpSpPr/>
          <p:nvPr/>
        </p:nvGrpSpPr>
        <p:grpSpPr>
          <a:xfrm>
            <a:off x="416496" y="2348880"/>
            <a:ext cx="9073008" cy="288032"/>
            <a:chOff x="4944173" y="2113806"/>
            <a:chExt cx="5861371" cy="288032"/>
          </a:xfrm>
        </p:grpSpPr>
        <p:cxnSp>
          <p:nvCxnSpPr>
            <p:cNvPr id="23" name="直線コネクタ 22"/>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「公的薬剤給付制度」について</a:t>
              </a:r>
              <a:endParaRPr lang="zh-TW" altLang="en-US" sz="1400" dirty="0">
                <a:solidFill>
                  <a:srgbClr val="000000"/>
                </a:solidFill>
                <a:latin typeface="Arial Black" pitchFamily="34" charset="0"/>
                <a:ea typeface="HGP創英角ｺﾞｼｯｸUB" pitchFamily="50" charset="-128"/>
              </a:endParaRPr>
            </a:p>
          </p:txBody>
        </p:sp>
      </p:grpSp>
    </p:spTree>
    <p:extLst>
      <p:ext uri="{BB962C8B-B14F-4D97-AF65-F5344CB8AC3E}">
        <p14:creationId xmlns:p14="http://schemas.microsoft.com/office/powerpoint/2010/main" val="3516172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1C8FAC2-311D-4315-98E1-B1EA46534FF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2" name="Object 1" hidden="1">
                        <a:extLst>
                          <a:ext uri="{FF2B5EF4-FFF2-40B4-BE49-F238E27FC236}">
                            <a16:creationId xmlns:a16="http://schemas.microsoft.com/office/drawing/2014/main" id="{11C8FAC2-311D-4315-98E1-B1EA46534FF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テキスト プレースホルダー 3"/>
          <p:cNvSpPr>
            <a:spLocks noGrp="1"/>
          </p:cNvSpPr>
          <p:nvPr>
            <p:ph type="body" sz="quarter" idx="15"/>
          </p:nvPr>
        </p:nvSpPr>
        <p:spPr/>
        <p:txBody>
          <a:bodyPr vert="horz" lIns="91440" tIns="45720" rIns="91440" bIns="45720" rtlCol="0" anchor="b" anchorCtr="0">
            <a:noAutofit/>
          </a:bodyPr>
          <a:lstStyle/>
          <a:p>
            <a:r>
              <a:rPr lang="ja-JP" altLang="en-US"/>
              <a:t>目次（</a:t>
            </a:r>
            <a:r>
              <a:rPr lang="en-US" altLang="ja-JP" dirty="0"/>
              <a:t>2/2</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891815024"/>
              </p:ext>
            </p:extLst>
          </p:nvPr>
        </p:nvGraphicFramePr>
        <p:xfrm>
          <a:off x="200472" y="1152000"/>
          <a:ext cx="4499998" cy="5280456"/>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7999">
                  <a:extLst>
                    <a:ext uri="{9D8B030D-6E8A-4147-A177-3AD203B41FA5}">
                      <a16:colId xmlns:a16="http://schemas.microsoft.com/office/drawing/2014/main" val="20003"/>
                    </a:ext>
                  </a:extLst>
                </a:gridCol>
                <a:gridCol w="287999">
                  <a:extLst>
                    <a:ext uri="{9D8B030D-6E8A-4147-A177-3AD203B41FA5}">
                      <a16:colId xmlns:a16="http://schemas.microsoft.com/office/drawing/2014/main" val="20004"/>
                    </a:ext>
                  </a:extLst>
                </a:gridCol>
              </a:tblGrid>
              <a:tr h="213039">
                <a:tc gridSpan="3">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HGP創英角ｺﾞｼｯｸUB" panose="020B0900000000000000" pitchFamily="50" charset="-128"/>
                          <a:ea typeface="HGP創英角ｺﾞｼｯｸUB" panose="020B0900000000000000" pitchFamily="50" charset="-128"/>
                        </a:rPr>
                        <a:t>医療関連（つづき）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3050718"/>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医療サービス</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9927849"/>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41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76845787"/>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242944"/>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医療機器</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nSpc>
                          <a:spcPct val="85000"/>
                        </a:lnSpc>
                      </a:pPr>
                      <a:endParaRPr lang="ja-JP" altLang="en-US" sz="1050" dirty="0"/>
                    </a:p>
                  </a:txBody>
                  <a:tcPr marL="36000" marR="36000" marT="36000" marB="216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7622885"/>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dirty="0"/>
                        <a:t>輸出入額</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42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77211494"/>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主要メーカー</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43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43065638"/>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日本企業の進出状況（現地法人）</a:t>
                      </a:r>
                      <a:endParaRPr lang="ja-JP" altLang="en-US" sz="1050" dirty="0">
                        <a:latin typeface="HGP創英角ｺﾞｼｯｸUB" panose="020B0900000000000000" pitchFamily="50"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44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7710790"/>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流通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45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8450809"/>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中古医療機器</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46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9672428"/>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3286340"/>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spcBef>
                          <a:spcPts val="0"/>
                        </a:spcBef>
                      </a:pPr>
                      <a:r>
                        <a:rPr kumimoji="1" lang="ja-JP" altLang="en-US" sz="1050" dirty="0">
                          <a:latin typeface="+mn-lt"/>
                          <a:ea typeface="+mj-ea"/>
                        </a:rPr>
                        <a:t>医薬品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sz="1050" dirty="0"/>
                    </a:p>
                  </a:txBody>
                  <a:tcPr marL="36000" marR="36000" marT="36000" marB="216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17197557"/>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輸出入額</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47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8759968"/>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日本企業の進出状況（現地法人）</a:t>
                      </a:r>
                      <a:endParaRPr lang="ja-JP" altLang="en-US" sz="1050" dirty="0">
                        <a:latin typeface="HGP創英角ｺﾞｼｯｸUB" panose="020B0900000000000000" pitchFamily="50"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48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35394872"/>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流通</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49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4548483"/>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5389400"/>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spcBef>
                          <a:spcPts val="0"/>
                        </a:spcBef>
                      </a:pPr>
                      <a:r>
                        <a:rPr kumimoji="1" lang="ja-JP" altLang="en-US" sz="1050" dirty="0">
                          <a:latin typeface="+mn-lt"/>
                          <a:ea typeface="+mj-ea"/>
                        </a:rPr>
                        <a:t>介護</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sz="1050" dirty="0"/>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0089195"/>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51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日本企業の進出状況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52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5249185"/>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spcBef>
                          <a:spcPts val="0"/>
                        </a:spcBef>
                      </a:pPr>
                      <a:r>
                        <a:rPr kumimoji="1" lang="ja-JP" altLang="en-US" sz="1050" dirty="0">
                          <a:latin typeface="+mn-lt"/>
                          <a:ea typeface="+mj-ea"/>
                        </a:rPr>
                        <a:t>歯科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sz="1050" dirty="0"/>
                    </a:p>
                  </a:txBody>
                  <a:tcPr marL="36000" marR="36000" marT="36000" marB="216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04191810"/>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53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1493637"/>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7468872"/>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3727835382"/>
              </p:ext>
            </p:extLst>
          </p:nvPr>
        </p:nvGraphicFramePr>
        <p:xfrm>
          <a:off x="5205528" y="1152000"/>
          <a:ext cx="4500001" cy="4873564"/>
        </p:xfrm>
        <a:graphic>
          <a:graphicData uri="http://schemas.openxmlformats.org/drawingml/2006/table">
            <a:tbl>
              <a:tblPr firstRow="1" bandRow="1">
                <a:tableStyleId>{5940675A-B579-460E-94D1-54222C63F5DA}</a:tableStyleId>
              </a:tblPr>
              <a:tblGrid>
                <a:gridCol w="216001">
                  <a:extLst>
                    <a:ext uri="{9D8B030D-6E8A-4147-A177-3AD203B41FA5}">
                      <a16:colId xmlns:a16="http://schemas.microsoft.com/office/drawing/2014/main" val="20000"/>
                    </a:ext>
                  </a:extLst>
                </a:gridCol>
                <a:gridCol w="216001">
                  <a:extLst>
                    <a:ext uri="{9D8B030D-6E8A-4147-A177-3AD203B41FA5}">
                      <a16:colId xmlns:a16="http://schemas.microsoft.com/office/drawing/2014/main" val="20001"/>
                    </a:ext>
                  </a:extLst>
                </a:gridCol>
                <a:gridCol w="3491999">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その他</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nSpc>
                          <a:spcPct val="85000"/>
                        </a:lnSpc>
                      </a:pPr>
                      <a:endParaRPr lang="ja-JP" altLang="en-US" sz="1050" b="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b="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6770605"/>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dirty="0"/>
                        <a:t>デジタルヘルス関連</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54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5654758"/>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t>オンライン診療の主要プラットフォーマー</a:t>
                      </a:r>
                      <a:endParaRPr kumimoji="1"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55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0217752"/>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dirty="0">
                          <a:solidFill>
                            <a:srgbClr val="000000"/>
                          </a:solidFill>
                          <a:latin typeface="+mn-ea"/>
                        </a:rPr>
                        <a:t>医師会および業界団体</a:t>
                      </a:r>
                      <a:endParaRPr lang="ja-JP" altLang="en-US"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56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6399371"/>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dirty="0"/>
                        <a:t>医薬品・医療機器関連イベント</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57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0679340"/>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zh-CN" altLang="en-US" sz="1050" dirty="0"/>
                        <a:t>外国人患者受入／医療渡航</a:t>
                      </a:r>
                      <a:endParaRPr lang="ja-JP" altLang="en-US"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58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1513763"/>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endParaRPr lang="ja-JP" altLang="en-US" sz="1050" b="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b="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28340643"/>
                  </a:ext>
                </a:extLst>
              </a:tr>
              <a:tr h="213039">
                <a:tc gridSpan="3">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HGP創英角ｺﾞｼｯｸUB" panose="020B0900000000000000" pitchFamily="50" charset="-128"/>
                          <a:ea typeface="HGP創英角ｺﾞｼｯｸUB" panose="020B0900000000000000" pitchFamily="50" charset="-128"/>
                        </a:rPr>
                        <a:t>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nSpc>
                          <a:spcPct val="85000"/>
                        </a:lnSpc>
                      </a:pPr>
                      <a:endParaRPr lang="ja-JP" altLang="en-US" sz="1050" b="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b="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9837265"/>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b="0" dirty="0"/>
                        <a:t>医療関連政策の将来動向</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b="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60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2789648"/>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b="0" dirty="0"/>
                        <a:t>医療産業振興政策の将来動向</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b="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0105640"/>
                  </a:ext>
                </a:extLst>
              </a:tr>
              <a:tr h="213039">
                <a:tc gridSpan="3">
                  <a:txBody>
                    <a:bodyPr/>
                    <a:lstStyle/>
                    <a:p>
                      <a:pPr lvl="0">
                        <a:lnSpc>
                          <a:spcPct val="90000"/>
                        </a:lnSpc>
                      </a:pPr>
                      <a:endPar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1915153"/>
                  </a:ext>
                </a:extLst>
              </a:tr>
              <a:tr h="213039">
                <a:tc gridSpan="3">
                  <a:txBody>
                    <a:bodyPr/>
                    <a:lstStyle/>
                    <a:p>
                      <a:pPr lvl="0">
                        <a:lnSpc>
                          <a:spcPct val="90000"/>
                        </a:lnSpc>
                      </a:pPr>
                      <a:r>
                        <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rPr>
                        <a:t>日本との関わり</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kumimoji="1" lang="ja-JP" alt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dirty="0"/>
                        <a:t>外交関係</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dirty="0"/>
                        <a:t>経済産業省の主な医療国際化関連事業</a:t>
                      </a:r>
                      <a:endParaRPr lang="ja-JP" altLang="en-US" sz="1050" dirty="0">
                        <a:latin typeface="Arial Black" panose="020B0A04020102020204" pitchFamily="34" charset="0"/>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外務省の主な医療国際化関連事業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厚生労働省とロシア保健省の協力覚書（</a:t>
                      </a:r>
                      <a:r>
                        <a:rPr kumimoji="1" lang="en-US" altLang="ja-JP" sz="1050" kern="1200" dirty="0">
                          <a:solidFill>
                            <a:schemeClr val="tx1"/>
                          </a:solidFill>
                          <a:latin typeface="+mj-lt"/>
                          <a:ea typeface="+mn-ea"/>
                          <a:cs typeface="+mn-cs"/>
                        </a:rPr>
                        <a:t>MOC</a:t>
                      </a:r>
                      <a:r>
                        <a:rPr lang="ja-JP" altLang="en-US" sz="1050" dirty="0">
                          <a:latin typeface="Arial Black" panose="020B0A04020102020204" pitchFamily="34" charset="0"/>
                        </a:rPr>
                        <a:t>）</a:t>
                      </a:r>
                      <a:r>
                        <a:rPr lang="ja-JP" altLang="en-US" sz="1050" dirty="0"/>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厚生労働省が関係するその他の</a:t>
                      </a:r>
                      <a:r>
                        <a:rPr lang="ja-JP" altLang="en-US" sz="1050" dirty="0">
                          <a:latin typeface="Arial Black" panose="020B0A04020102020204" pitchFamily="34" charset="0"/>
                        </a:rPr>
                        <a:t>協力覚書（</a:t>
                      </a:r>
                      <a:r>
                        <a:rPr kumimoji="1" lang="en-US" altLang="ja-JP" sz="1050" kern="1200" dirty="0">
                          <a:solidFill>
                            <a:schemeClr val="tx1"/>
                          </a:solidFill>
                          <a:latin typeface="+mj-lt"/>
                          <a:ea typeface="+mn-ea"/>
                          <a:cs typeface="+mn-cs"/>
                        </a:rPr>
                        <a:t>MOC</a:t>
                      </a:r>
                      <a:r>
                        <a:rPr lang="ja-JP" altLang="en-US" sz="1050" dirty="0">
                          <a:latin typeface="Arial Black" panose="020B0A04020102020204" pitchFamily="34" charset="0"/>
                        </a:rPr>
                        <a:t>）</a:t>
                      </a:r>
                      <a:r>
                        <a:rPr lang="ja-JP" altLang="en-US" sz="1050" dirty="0"/>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文部科学省の主な医療国際化関連事業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en-US" altLang="ja-JP" sz="1050" dirty="0"/>
                        <a:t>AMED</a:t>
                      </a:r>
                      <a:r>
                        <a:rPr lang="ja-JP" altLang="en-US" sz="1050" dirty="0"/>
                        <a:t>の主な関連事業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en-US" altLang="ja-JP" sz="1050" kern="1200" dirty="0">
                          <a:solidFill>
                            <a:schemeClr val="tx1"/>
                          </a:solidFill>
                          <a:latin typeface="+mj-lt"/>
                          <a:ea typeface="+mn-ea"/>
                          <a:cs typeface="+mn-cs"/>
                        </a:rPr>
                        <a:t>JETRO</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gridSpan="3">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bl>
          </a:graphicData>
        </a:graphic>
      </p:graphicFrame>
      <p:cxnSp>
        <p:nvCxnSpPr>
          <p:cNvPr id="8" name="Straight Connector 7">
            <a:extLst>
              <a:ext uri="{FF2B5EF4-FFF2-40B4-BE49-F238E27FC236}">
                <a16:creationId xmlns:a16="http://schemas.microsoft.com/office/drawing/2014/main" id="{95982921-C181-4DC3-AAF6-F3A29F1D687D}"/>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6055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 name="グループ化 110"/>
          <p:cNvGrpSpPr/>
          <p:nvPr/>
        </p:nvGrpSpPr>
        <p:grpSpPr>
          <a:xfrm>
            <a:off x="5529064" y="4378736"/>
            <a:ext cx="936104" cy="936104"/>
            <a:chOff x="5529064" y="2924944"/>
            <a:chExt cx="936104" cy="936104"/>
          </a:xfrm>
        </p:grpSpPr>
        <p:sp>
          <p:nvSpPr>
            <p:cNvPr id="112" name="円/楕円 111"/>
            <p:cNvSpPr/>
            <p:nvPr/>
          </p:nvSpPr>
          <p:spPr>
            <a:xfrm>
              <a:off x="5529064" y="2924944"/>
              <a:ext cx="936104" cy="936104"/>
            </a:xfrm>
            <a:prstGeom prst="ellipse">
              <a:avLst/>
            </a:prstGeom>
            <a:gradFill flip="none" rotWithShape="1">
              <a:gsLst>
                <a:gs pos="50000">
                  <a:srgbClr val="FCAE91"/>
                </a:gs>
                <a:gs pos="100000">
                  <a:srgbClr val="FFFFFF"/>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pic>
          <p:nvPicPr>
            <p:cNvPr id="1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4140" y="3068960"/>
              <a:ext cx="531394" cy="607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 name="グループ化 7"/>
          <p:cNvGrpSpPr/>
          <p:nvPr/>
        </p:nvGrpSpPr>
        <p:grpSpPr>
          <a:xfrm>
            <a:off x="5529064" y="3073269"/>
            <a:ext cx="936104" cy="936104"/>
            <a:chOff x="5529064" y="2924944"/>
            <a:chExt cx="936104" cy="936104"/>
          </a:xfrm>
        </p:grpSpPr>
        <p:sp>
          <p:nvSpPr>
            <p:cNvPr id="61" name="円/楕円 60"/>
            <p:cNvSpPr/>
            <p:nvPr/>
          </p:nvSpPr>
          <p:spPr>
            <a:xfrm>
              <a:off x="5529064" y="2924944"/>
              <a:ext cx="936104" cy="936104"/>
            </a:xfrm>
            <a:prstGeom prst="ellipse">
              <a:avLst/>
            </a:prstGeom>
            <a:gradFill flip="none" rotWithShape="1">
              <a:gsLst>
                <a:gs pos="50000">
                  <a:srgbClr val="FCAE91"/>
                </a:gs>
                <a:gs pos="100000">
                  <a:srgbClr val="FFFFFF"/>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pic>
          <p:nvPicPr>
            <p:cNvPr id="10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4140" y="3068960"/>
              <a:ext cx="531394" cy="607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1" name="角丸四角形 40"/>
          <p:cNvSpPr/>
          <p:nvPr/>
        </p:nvSpPr>
        <p:spPr>
          <a:xfrm>
            <a:off x="416496" y="2857245"/>
            <a:ext cx="1080120" cy="288032"/>
          </a:xfrm>
          <a:prstGeom prst="roundRect">
            <a:avLst>
              <a:gd name="adj" fmla="val 6746"/>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400" b="1">
                <a:solidFill>
                  <a:srgbClr val="000000"/>
                </a:solidFill>
                <a:latin typeface="Meiryo UI" panose="020B0604030504040204" pitchFamily="34" charset="-128"/>
                <a:ea typeface="Meiryo UI" panose="020B0604030504040204" pitchFamily="34" charset="-128"/>
                <a:cs typeface="Arial" panose="020B0604020202020204" pitchFamily="34" charset="0"/>
              </a:rPr>
              <a:t>国家登録</a:t>
            </a:r>
          </a:p>
        </p:txBody>
      </p:sp>
      <p:sp>
        <p:nvSpPr>
          <p:cNvPr id="49" name="角丸四角形 48"/>
          <p:cNvSpPr/>
          <p:nvPr/>
        </p:nvSpPr>
        <p:spPr>
          <a:xfrm>
            <a:off x="416496" y="4162712"/>
            <a:ext cx="1080120" cy="288032"/>
          </a:xfrm>
          <a:prstGeom prst="roundRect">
            <a:avLst>
              <a:gd name="adj" fmla="val 6746"/>
            </a:avLst>
          </a:prstGeom>
          <a:gradFill flip="none" rotWithShape="1">
            <a:gsLst>
              <a:gs pos="0">
                <a:srgbClr val="83A4D1"/>
              </a:gs>
              <a:gs pos="100000">
                <a:schemeClr val="bg1"/>
              </a:gs>
            </a:gsLst>
            <a:lin ang="0" scaled="1"/>
            <a:tileRect/>
          </a:gradFill>
        </p:spPr>
        <p:txBody>
          <a:bodyPr wrap="square" rtlCol="0" anchor="ctr">
            <a:noAutofit/>
          </a:bodyPr>
          <a:lstStyle/>
          <a:p>
            <a:pPr fontAlgn="ctr"/>
            <a:r>
              <a:rPr lang="ja-JP" altLang="en-US" sz="1400" b="1">
                <a:latin typeface="Meiryo UI" panose="020B0604030504040204" pitchFamily="34" charset="-128"/>
                <a:ea typeface="Meiryo UI" panose="020B0604030504040204" pitchFamily="34" charset="-128"/>
              </a:rPr>
              <a:t>適合申告</a:t>
            </a:r>
            <a:endParaRPr kumimoji="1" lang="ja-JP" altLang="en-US" sz="1400" b="1">
              <a:solidFill>
                <a:srgbClr val="000000"/>
              </a:solidFill>
              <a:latin typeface="Meiryo UI" panose="020B0604030504040204" pitchFamily="34" charset="-128"/>
              <a:ea typeface="Meiryo UI" panose="020B0604030504040204" pitchFamily="34" charset="-128"/>
              <a:cs typeface="Arial" panose="020B0604020202020204" pitchFamily="34" charset="0"/>
            </a:endParaRPr>
          </a:p>
        </p:txBody>
      </p:sp>
      <p:sp>
        <p:nvSpPr>
          <p:cNvPr id="88" name="正方形/長方形 87"/>
          <p:cNvSpPr/>
          <p:nvPr/>
        </p:nvSpPr>
        <p:spPr>
          <a:xfrm>
            <a:off x="5673079" y="4162712"/>
            <a:ext cx="648073" cy="295466"/>
          </a:xfrm>
          <a:prstGeom prst="rect">
            <a:avLst/>
          </a:prstGeom>
        </p:spPr>
        <p:txBody>
          <a:bodyPr wrap="square" anchor="t">
            <a:spAutoFit/>
          </a:bodyPr>
          <a:lstStyle/>
          <a:p>
            <a:pPr fontAlgn="ctr" hangingPunct="0">
              <a:lnSpc>
                <a:spcPct val="110000"/>
              </a:lnSpc>
              <a:buClr>
                <a:srgbClr val="3D6AA7"/>
              </a:buClr>
              <a:buSzPct val="120000"/>
            </a:pPr>
            <a:r>
              <a:rPr lang="ja-JP" altLang="en-US" sz="1200" b="1">
                <a:latin typeface="Meiryo UI" panose="020B0604030504040204" pitchFamily="34" charset="-128"/>
                <a:ea typeface="Meiryo UI" panose="020B0604030504040204" pitchFamily="34" charset="-128"/>
                <a:cs typeface="Arial" panose="020B0604020202020204" pitchFamily="34" charset="0"/>
              </a:rPr>
              <a:t>認　可</a:t>
            </a:r>
          </a:p>
        </p:txBody>
      </p:sp>
      <p:sp>
        <p:nvSpPr>
          <p:cNvPr id="2" name="タイトル 1"/>
          <p:cNvSpPr>
            <a:spLocks noGrp="1"/>
          </p:cNvSpPr>
          <p:nvPr>
            <p:ph type="title"/>
          </p:nvPr>
        </p:nvSpPr>
        <p:spPr/>
        <p:txBody>
          <a:bodyPr/>
          <a:lstStyle/>
          <a:p>
            <a:r>
              <a:rPr lang="ja-JP" altLang="en-US" b="1">
                <a:latin typeface="Meiryo UI" panose="020B0604030504040204" pitchFamily="34" charset="-128"/>
                <a:ea typeface="Meiryo UI" panose="020B0604030504040204" pitchFamily="34" charset="-128"/>
              </a:rPr>
              <a:t>ロシア</a:t>
            </a:r>
            <a:r>
              <a:rPr lang="en-US" altLang="ja-JP" b="1" dirty="0">
                <a:latin typeface="Meiryo UI" panose="020B0604030504040204" pitchFamily="34" charset="-128"/>
                <a:ea typeface="Meiryo UI" panose="020B0604030504040204" pitchFamily="34" charset="-128"/>
              </a:rPr>
              <a:t>(Russia)</a:t>
            </a:r>
            <a:r>
              <a:rPr lang="ja-JP" altLang="en-US" b="1">
                <a:latin typeface="Meiryo UI" panose="020B0604030504040204" pitchFamily="34" charset="-128"/>
                <a:ea typeface="Meiryo UI" panose="020B0604030504040204" pitchFamily="34" charset="-128"/>
              </a:rPr>
              <a:t>／医療関連／制度</a:t>
            </a:r>
            <a:endParaRPr kumimoji="1" lang="ja-JP" altLang="en-US" b="1">
              <a:latin typeface="Meiryo UI" panose="020B0604030504040204" pitchFamily="34" charset="-128"/>
              <a:ea typeface="Meiryo UI" panose="020B0604030504040204" pitchFamily="34" charset="-128"/>
            </a:endParaRPr>
          </a:p>
        </p:txBody>
      </p:sp>
      <p:sp>
        <p:nvSpPr>
          <p:cNvPr id="3" name="テキスト プレースホルダー 2"/>
          <p:cNvSpPr>
            <a:spLocks noGrp="1"/>
          </p:cNvSpPr>
          <p:nvPr>
            <p:ph type="body" sz="quarter" idx="15"/>
          </p:nvPr>
        </p:nvSpPr>
        <p:spPr/>
        <p:txBody>
          <a:bodyPr/>
          <a:lstStyle/>
          <a:p>
            <a:r>
              <a:rPr lang="ja-JP" altLang="en-US" b="1">
                <a:latin typeface="Meiryo UI" panose="020B0604030504040204" pitchFamily="34" charset="-128"/>
                <a:ea typeface="Meiryo UI" panose="020B0604030504040204" pitchFamily="34" charset="-128"/>
              </a:rPr>
              <a:t>医療機器規制（</a:t>
            </a:r>
            <a:r>
              <a:rPr lang="en-US" altLang="ja-JP" b="1" dirty="0">
                <a:latin typeface="Meiryo UI" panose="020B0604030504040204" pitchFamily="34" charset="-128"/>
                <a:ea typeface="Meiryo UI" panose="020B0604030504040204" pitchFamily="34" charset="-128"/>
              </a:rPr>
              <a:t>1/2</a:t>
            </a:r>
            <a:r>
              <a:rPr lang="ja-JP" altLang="en-US" b="1">
                <a:latin typeface="Meiryo UI" panose="020B0604030504040204" pitchFamily="34" charset="-128"/>
                <a:ea typeface="Meiryo UI" panose="020B0604030504040204" pitchFamily="34" charset="-128"/>
              </a:rPr>
              <a:t>）</a:t>
            </a:r>
          </a:p>
        </p:txBody>
      </p:sp>
      <p:sp>
        <p:nvSpPr>
          <p:cNvPr id="4" name="テキスト ボックス 3"/>
          <p:cNvSpPr txBox="1"/>
          <p:nvPr/>
        </p:nvSpPr>
        <p:spPr>
          <a:xfrm>
            <a:off x="200472" y="1026956"/>
            <a:ext cx="9505056" cy="1408591"/>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eiryo UI" panose="020B0604030504040204" pitchFamily="34" charset="-128"/>
                <a:ea typeface="Meiryo UI" panose="020B0604030504040204" pitchFamily="34" charset="-128"/>
                <a:cs typeface="Arial" panose="020B0604020202020204" pitchFamily="34" charset="0"/>
              </a:rPr>
              <a:t>医療機器分類は、</a:t>
            </a:r>
            <a:r>
              <a:rPr lang="en-US" altLang="ja-JP" sz="1400" dirty="0">
                <a:latin typeface="Meiryo UI" panose="020B0604030504040204" pitchFamily="34" charset="-128"/>
                <a:ea typeface="Meiryo UI" panose="020B0604030504040204" pitchFamily="34" charset="-128"/>
                <a:cs typeface="Arial" panose="020B0604020202020204" pitchFamily="34" charset="0"/>
              </a:rPr>
              <a:t>4</a:t>
            </a:r>
            <a:r>
              <a:rPr lang="ja-JP" altLang="en-US" sz="1400" dirty="0">
                <a:latin typeface="Meiryo UI" panose="020B0604030504040204" pitchFamily="34" charset="-128"/>
                <a:ea typeface="Meiryo UI" panose="020B0604030504040204" pitchFamily="34" charset="-128"/>
                <a:cs typeface="Arial" panose="020B0604020202020204" pitchFamily="34" charset="0"/>
              </a:rPr>
              <a:t>段階設けられており、</a:t>
            </a:r>
            <a:r>
              <a:rPr lang="ja-JP" altLang="ja-JP" sz="1400" dirty="0">
                <a:latin typeface="Meiryo UI" panose="020B0604030504040204" pitchFamily="34" charset="-128"/>
                <a:ea typeface="Meiryo UI" panose="020B0604030504040204" pitchFamily="34" charset="-128"/>
                <a:cs typeface="Arial" panose="020B0604020202020204" pitchFamily="34" charset="0"/>
              </a:rPr>
              <a:t>リスクが低いものから</a:t>
            </a:r>
            <a:r>
              <a:rPr lang="en-US" altLang="ja-JP" sz="1400" dirty="0">
                <a:latin typeface="Meiryo UI" panose="020B0604030504040204" pitchFamily="34" charset="-128"/>
                <a:ea typeface="Meiryo UI" panose="020B0604030504040204" pitchFamily="34" charset="-128"/>
                <a:cs typeface="Arial" panose="020B0604020202020204" pitchFamily="34" charset="0"/>
              </a:rPr>
              <a:t>Class</a:t>
            </a:r>
            <a:r>
              <a:rPr lang="ru-RU" altLang="ja-JP" sz="1400" dirty="0">
                <a:latin typeface="Meiryo UI" panose="020B0604030504040204" pitchFamily="34" charset="-128"/>
                <a:ea typeface="Meiryo UI" panose="020B0604030504040204" pitchFamily="34" charset="-128"/>
                <a:cs typeface="Arial" panose="020B0604020202020204" pitchFamily="34" charset="0"/>
              </a:rPr>
              <a:t> </a:t>
            </a:r>
            <a:r>
              <a:rPr lang="en-US" altLang="ja-JP" sz="1400" dirty="0">
                <a:latin typeface="Meiryo UI" panose="020B0604030504040204" pitchFamily="34" charset="-128"/>
                <a:ea typeface="Meiryo UI" panose="020B0604030504040204" pitchFamily="34" charset="-128"/>
                <a:cs typeface="Arial" panose="020B0604020202020204" pitchFamily="34" charset="0"/>
              </a:rPr>
              <a:t>I</a:t>
            </a:r>
            <a:r>
              <a:rPr lang="ru-RU" altLang="ja-JP" sz="1400" dirty="0">
                <a:latin typeface="Meiryo UI" panose="020B0604030504040204" pitchFamily="34" charset="-128"/>
                <a:ea typeface="Meiryo UI" panose="020B0604030504040204" pitchFamily="34" charset="-128"/>
                <a:cs typeface="Arial" panose="020B0604020202020204" pitchFamily="34" charset="0"/>
              </a:rPr>
              <a:t> </a:t>
            </a:r>
            <a:r>
              <a:rPr lang="en-US" altLang="ja-JP" sz="1400" dirty="0">
                <a:latin typeface="Meiryo UI" panose="020B0604030504040204" pitchFamily="34" charset="-128"/>
                <a:ea typeface="Meiryo UI" panose="020B0604030504040204" pitchFamily="34" charset="-128"/>
                <a:cs typeface="Arial" panose="020B0604020202020204" pitchFamily="34" charset="0"/>
              </a:rPr>
              <a:t>→</a:t>
            </a:r>
            <a:r>
              <a:rPr lang="ru-RU" altLang="ja-JP" sz="1400" dirty="0">
                <a:latin typeface="Meiryo UI" panose="020B0604030504040204" pitchFamily="34" charset="-128"/>
                <a:ea typeface="Meiryo UI" panose="020B0604030504040204" pitchFamily="34" charset="-128"/>
                <a:cs typeface="Arial" panose="020B0604020202020204" pitchFamily="34" charset="0"/>
              </a:rPr>
              <a:t> </a:t>
            </a:r>
            <a:r>
              <a:rPr lang="en-US" altLang="ja-JP" sz="1400" dirty="0">
                <a:latin typeface="Meiryo UI" panose="020B0604030504040204" pitchFamily="34" charset="-128"/>
                <a:ea typeface="Meiryo UI" panose="020B0604030504040204" pitchFamily="34" charset="-128"/>
                <a:cs typeface="Arial" panose="020B0604020202020204" pitchFamily="34" charset="0"/>
              </a:rPr>
              <a:t>II a</a:t>
            </a:r>
            <a:r>
              <a:rPr lang="ru-RU" altLang="ja-JP" sz="1400" dirty="0">
                <a:latin typeface="Meiryo UI" panose="020B0604030504040204" pitchFamily="34" charset="-128"/>
                <a:ea typeface="Meiryo UI" panose="020B0604030504040204" pitchFamily="34" charset="-128"/>
                <a:cs typeface="Arial" panose="020B0604020202020204" pitchFamily="34" charset="0"/>
              </a:rPr>
              <a:t> </a:t>
            </a:r>
            <a:r>
              <a:rPr lang="en-US" altLang="ja-JP" sz="1400" dirty="0">
                <a:latin typeface="Meiryo UI" panose="020B0604030504040204" pitchFamily="34" charset="-128"/>
                <a:ea typeface="Meiryo UI" panose="020B0604030504040204" pitchFamily="34" charset="-128"/>
                <a:cs typeface="Arial" panose="020B0604020202020204" pitchFamily="34" charset="0"/>
              </a:rPr>
              <a:t>→</a:t>
            </a:r>
            <a:r>
              <a:rPr lang="ru-RU" altLang="ja-JP" sz="1400" dirty="0">
                <a:latin typeface="Meiryo UI" panose="020B0604030504040204" pitchFamily="34" charset="-128"/>
                <a:ea typeface="Meiryo UI" panose="020B0604030504040204" pitchFamily="34" charset="-128"/>
                <a:cs typeface="Arial" panose="020B0604020202020204" pitchFamily="34" charset="0"/>
              </a:rPr>
              <a:t> </a:t>
            </a:r>
            <a:r>
              <a:rPr lang="en-US" altLang="ja-JP" sz="1400" dirty="0">
                <a:latin typeface="Meiryo UI" panose="020B0604030504040204" pitchFamily="34" charset="-128"/>
                <a:ea typeface="Meiryo UI" panose="020B0604030504040204" pitchFamily="34" charset="-128"/>
                <a:cs typeface="Arial" panose="020B0604020202020204" pitchFamily="34" charset="0"/>
              </a:rPr>
              <a:t>II b</a:t>
            </a:r>
            <a:r>
              <a:rPr lang="ru-RU" altLang="ja-JP" sz="1400" dirty="0">
                <a:latin typeface="Meiryo UI" panose="020B0604030504040204" pitchFamily="34" charset="-128"/>
                <a:ea typeface="Meiryo UI" panose="020B0604030504040204" pitchFamily="34" charset="-128"/>
                <a:cs typeface="Arial" panose="020B0604020202020204" pitchFamily="34" charset="0"/>
              </a:rPr>
              <a:t> </a:t>
            </a:r>
            <a:r>
              <a:rPr lang="en-US" altLang="ja-JP" sz="1400" dirty="0">
                <a:latin typeface="Meiryo UI" panose="020B0604030504040204" pitchFamily="34" charset="-128"/>
                <a:ea typeface="Meiryo UI" panose="020B0604030504040204" pitchFamily="34" charset="-128"/>
                <a:cs typeface="Arial" panose="020B0604020202020204" pitchFamily="34" charset="0"/>
              </a:rPr>
              <a:t>→</a:t>
            </a:r>
            <a:r>
              <a:rPr lang="ru-RU" altLang="ja-JP" sz="1400" dirty="0">
                <a:latin typeface="Meiryo UI" panose="020B0604030504040204" pitchFamily="34" charset="-128"/>
                <a:ea typeface="Meiryo UI" panose="020B0604030504040204" pitchFamily="34" charset="-128"/>
                <a:cs typeface="Arial" panose="020B0604020202020204" pitchFamily="34" charset="0"/>
              </a:rPr>
              <a:t> </a:t>
            </a:r>
            <a:r>
              <a:rPr lang="en-US" altLang="ja-JP" sz="1400" dirty="0">
                <a:latin typeface="Meiryo UI" panose="020B0604030504040204" pitchFamily="34" charset="-128"/>
                <a:ea typeface="Meiryo UI" panose="020B0604030504040204" pitchFamily="34" charset="-128"/>
                <a:cs typeface="Arial" panose="020B0604020202020204" pitchFamily="34" charset="0"/>
              </a:rPr>
              <a:t>III</a:t>
            </a:r>
            <a:r>
              <a:rPr lang="ru-RU" altLang="ja-JP" sz="1400" dirty="0">
                <a:latin typeface="Meiryo UI" panose="020B0604030504040204" pitchFamily="34" charset="-128"/>
                <a:ea typeface="Meiryo UI" panose="020B0604030504040204" pitchFamily="34" charset="-128"/>
                <a:cs typeface="Arial" panose="020B0604020202020204" pitchFamily="34" charset="0"/>
              </a:rPr>
              <a:t> </a:t>
            </a:r>
            <a:r>
              <a:rPr lang="ja-JP" altLang="ja-JP" sz="1400" dirty="0">
                <a:latin typeface="Meiryo UI" panose="020B0604030504040204" pitchFamily="34" charset="-128"/>
                <a:ea typeface="Meiryo UI" panose="020B0604030504040204" pitchFamily="34" charset="-128"/>
                <a:cs typeface="Arial" panose="020B0604020202020204" pitchFamily="34" charset="0"/>
              </a:rPr>
              <a:t>となっている。</a:t>
            </a:r>
            <a:endParaRPr lang="en-US" altLang="ja-JP" sz="1400" dirty="0">
              <a:latin typeface="Meiryo UI" panose="020B0604030504040204" pitchFamily="34" charset="-128"/>
              <a:ea typeface="Meiryo UI" panose="020B0604030504040204" pitchFamily="34"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eiryo UI" panose="020B0604030504040204" pitchFamily="34" charset="-128"/>
                <a:ea typeface="Meiryo UI" panose="020B0604030504040204" pitchFamily="34" charset="-128"/>
                <a:cs typeface="Arial" panose="020B0604020202020204" pitchFamily="34" charset="0"/>
              </a:rPr>
              <a:t>医療機器認可においては、国家登録の後、適合申告をロシア語で行う必要がある。製品のアップグレードなど、変更が生じた場合には再度手続きを行う必要がある。なお、認可手続きの進捗は、ウェブサイトで確認できる。</a:t>
            </a:r>
            <a:endParaRPr lang="en-US" altLang="ja-JP" sz="1400" dirty="0">
              <a:latin typeface="Meiryo UI" panose="020B0604030504040204" pitchFamily="34" charset="-128"/>
              <a:ea typeface="Meiryo UI" panose="020B0604030504040204" pitchFamily="34" charset="-128"/>
              <a:cs typeface="Arial" panose="020B0604020202020204" pitchFamily="34" charset="0"/>
            </a:endParaRPr>
          </a:p>
          <a:p>
            <a:pPr marL="190500" indent="-190500" algn="just">
              <a:spcAft>
                <a:spcPts val="200"/>
              </a:spcAft>
              <a:buClr>
                <a:srgbClr val="5F8AC3"/>
              </a:buClr>
              <a:buFont typeface="Wingdings" panose="05000000000000000000" pitchFamily="2" charset="2"/>
              <a:buChar char="n"/>
            </a:pPr>
            <a:r>
              <a:rPr lang="ja-JP" altLang="en-US" sz="1400" dirty="0">
                <a:latin typeface="Meiryo UI" panose="020B0604030504040204" pitchFamily="34" charset="-128"/>
                <a:ea typeface="Meiryo UI" panose="020B0604030504040204" pitchFamily="34" charset="-128"/>
                <a:cs typeface="Arial" panose="020B0604020202020204" pitchFamily="34" charset="0"/>
              </a:rPr>
              <a:t>審査の過程で、ロシア国内に不必要、または、国内に競合が存在すると判断されると、認可が下りないこともある。また、登録しようとする医療機器の安全性、有効性に疑義が生じた場合やそのリスクがベネフィットを上回ると判断された場合等も同様に認可が下りないこともある。　</a:t>
            </a:r>
            <a:r>
              <a:rPr lang="en-US" altLang="ja-JP" sz="1000" dirty="0">
                <a:latin typeface="Meiryo UI" panose="020B0604030504040204" pitchFamily="34" charset="-128"/>
                <a:ea typeface="Meiryo UI" panose="020B0604030504040204" pitchFamily="34" charset="-128"/>
                <a:cs typeface="Arial" panose="020B0604020202020204" pitchFamily="34" charset="0"/>
              </a:rPr>
              <a:t>(</a:t>
            </a:r>
            <a:r>
              <a:rPr lang="ja-JP" altLang="en-US" sz="1000" dirty="0">
                <a:latin typeface="Meiryo UI" panose="020B0604030504040204" pitchFamily="34" charset="-128"/>
                <a:ea typeface="Meiryo UI" panose="020B0604030504040204" pitchFamily="34" charset="-128"/>
                <a:cs typeface="Arial" panose="020B0604020202020204" pitchFamily="34" charset="0"/>
              </a:rPr>
              <a:t>詳細は</a:t>
            </a:r>
            <a:r>
              <a:rPr lang="en-US" altLang="ja-JP" sz="1000" dirty="0">
                <a:latin typeface="Meiryo UI" panose="020B0604030504040204" pitchFamily="34" charset="-128"/>
                <a:ea typeface="Meiryo UI" panose="020B0604030504040204" pitchFamily="34" charset="-128"/>
                <a:cs typeface="Arial" panose="020B0604020202020204" pitchFamily="34" charset="0"/>
              </a:rPr>
              <a:t> </a:t>
            </a:r>
            <a:r>
              <a:rPr lang="en-US" altLang="ja-JP" sz="1000" dirty="0">
                <a:solidFill>
                  <a:srgbClr val="FF0000"/>
                </a:solidFill>
                <a:latin typeface="Meiryo UI" panose="020B0604030504040204" pitchFamily="34" charset="-128"/>
                <a:ea typeface="Meiryo UI" panose="020B0604030504040204" pitchFamily="34" charset="-128"/>
                <a:cs typeface="Arial" panose="020B0604020202020204" pitchFamily="34" charset="0"/>
                <a:hlinkClick r:id="rId3"/>
              </a:rPr>
              <a:t>http://base.garant.ru/70291692/</a:t>
            </a:r>
            <a:r>
              <a:rPr lang="ja-JP" altLang="en-US" sz="1000" dirty="0">
                <a:latin typeface="Meiryo UI" panose="020B0604030504040204" pitchFamily="34" charset="-128"/>
                <a:ea typeface="Meiryo UI" panose="020B0604030504040204" pitchFamily="34" charset="-128"/>
                <a:cs typeface="Arial" panose="020B0604020202020204" pitchFamily="34" charset="0"/>
              </a:rPr>
              <a:t>　の</a:t>
            </a:r>
            <a:r>
              <a:rPr lang="en-US" altLang="ja-JP" sz="1000" dirty="0">
                <a:latin typeface="Meiryo UI" panose="020B0604030504040204" pitchFamily="34" charset="-128"/>
                <a:ea typeface="Meiryo UI" panose="020B0604030504040204" pitchFamily="34" charset="-128"/>
                <a:cs typeface="Arial" panose="020B0604020202020204" pitchFamily="34" charset="0"/>
              </a:rPr>
              <a:t>35.a, 35.b</a:t>
            </a:r>
            <a:r>
              <a:rPr lang="ja-JP" altLang="en-US" sz="1000" dirty="0">
                <a:latin typeface="Meiryo UI" panose="020B0604030504040204" pitchFamily="34" charset="-128"/>
                <a:ea typeface="Meiryo UI" panose="020B0604030504040204" pitchFamily="34" charset="-128"/>
                <a:cs typeface="Arial" panose="020B0604020202020204" pitchFamily="34" charset="0"/>
              </a:rPr>
              <a:t>参照）</a:t>
            </a:r>
            <a:endParaRPr lang="en-US" altLang="ja-JP" sz="1000" dirty="0">
              <a:latin typeface="Meiryo UI" panose="020B0604030504040204" pitchFamily="34" charset="-128"/>
              <a:ea typeface="Meiryo UI" panose="020B0604030504040204" pitchFamily="34" charset="-128"/>
              <a:cs typeface="Arial" panose="020B0604020202020204" pitchFamily="34" charset="0"/>
            </a:endParaRPr>
          </a:p>
        </p:txBody>
      </p:sp>
      <p:grpSp>
        <p:nvGrpSpPr>
          <p:cNvPr id="5" name="グループ化 7"/>
          <p:cNvGrpSpPr/>
          <p:nvPr/>
        </p:nvGrpSpPr>
        <p:grpSpPr>
          <a:xfrm>
            <a:off x="416496" y="2495198"/>
            <a:ext cx="9001000" cy="288032"/>
            <a:chOff x="4944173" y="2113806"/>
            <a:chExt cx="5861371" cy="288032"/>
          </a:xfrm>
        </p:grpSpPr>
        <p:cxnSp>
          <p:nvCxnSpPr>
            <p:cNvPr id="6" name="直線コネクタ 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b="1">
                  <a:solidFill>
                    <a:srgbClr val="000000"/>
                  </a:solidFill>
                  <a:latin typeface="Meiryo UI" panose="020B0604030504040204" pitchFamily="34" charset="-128"/>
                  <a:ea typeface="Meiryo UI" panose="020B0604030504040204" pitchFamily="34" charset="-128"/>
                </a:rPr>
                <a:t>医療機器認可</a:t>
              </a:r>
              <a:r>
                <a:rPr lang="ja-JP" altLang="en-US" sz="1400" b="1">
                  <a:solidFill>
                    <a:srgbClr val="000000"/>
                  </a:solidFill>
                  <a:latin typeface="Meiryo UI" panose="020B0604030504040204" pitchFamily="34" charset="-128"/>
                  <a:ea typeface="Meiryo UI" panose="020B0604030504040204" pitchFamily="34" charset="-128"/>
                </a:rPr>
                <a:t>に必要な手続き</a:t>
              </a:r>
              <a:endParaRPr lang="zh-TW" altLang="en-US" sz="1400" b="1">
                <a:solidFill>
                  <a:srgbClr val="000000"/>
                </a:solidFill>
                <a:latin typeface="Meiryo UI" panose="020B0604030504040204" pitchFamily="34" charset="-128"/>
                <a:ea typeface="Meiryo UI" panose="020B0604030504040204" pitchFamily="34" charset="-128"/>
              </a:endParaRPr>
            </a:p>
          </p:txBody>
        </p:sp>
      </p:grpSp>
      <p:cxnSp>
        <p:nvCxnSpPr>
          <p:cNvPr id="30" name="直線コネクタ 29"/>
          <p:cNvCxnSpPr/>
          <p:nvPr/>
        </p:nvCxnSpPr>
        <p:spPr>
          <a:xfrm>
            <a:off x="3440832" y="3173413"/>
            <a:ext cx="0" cy="720080"/>
          </a:xfrm>
          <a:prstGeom prst="line">
            <a:avLst/>
          </a:prstGeom>
          <a:ln w="9525">
            <a:solidFill>
              <a:srgbClr val="A2A2A2"/>
            </a:solidFill>
          </a:ln>
        </p:spPr>
        <p:style>
          <a:lnRef idx="1">
            <a:schemeClr val="accent1"/>
          </a:lnRef>
          <a:fillRef idx="0">
            <a:schemeClr val="accent1"/>
          </a:fillRef>
          <a:effectRef idx="0">
            <a:schemeClr val="accent1"/>
          </a:effectRef>
          <a:fontRef idx="minor">
            <a:schemeClr val="tx1"/>
          </a:fontRef>
        </p:style>
      </p:cxnSp>
      <p:sp>
        <p:nvSpPr>
          <p:cNvPr id="32" name="右矢印 31"/>
          <p:cNvSpPr/>
          <p:nvPr/>
        </p:nvSpPr>
        <p:spPr>
          <a:xfrm>
            <a:off x="2720751" y="2857245"/>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正方形/長方形 33"/>
          <p:cNvSpPr/>
          <p:nvPr/>
        </p:nvSpPr>
        <p:spPr>
          <a:xfrm>
            <a:off x="1712640" y="2774239"/>
            <a:ext cx="1296144" cy="904863"/>
          </a:xfrm>
          <a:prstGeom prst="rect">
            <a:avLst/>
          </a:prstGeom>
        </p:spPr>
        <p:txBody>
          <a:bodyPr wrap="square" anchor="t">
            <a:spAutoFit/>
          </a:bodyPr>
          <a:lstStyle/>
          <a:p>
            <a:pPr fontAlgn="ctr" hangingPunct="0">
              <a:lnSpc>
                <a:spcPct val="110000"/>
              </a:lnSpc>
              <a:buClr>
                <a:srgbClr val="3D6AA7"/>
              </a:buClr>
              <a:buSzPct val="120000"/>
            </a:pPr>
            <a:r>
              <a:rPr lang="ja-JP" altLang="en-US" sz="1200">
                <a:latin typeface="Meiryo UI" panose="020B0604030504040204" pitchFamily="34" charset="-128"/>
                <a:ea typeface="Meiryo UI" panose="020B0604030504040204" pitchFamily="34" charset="-128"/>
                <a:cs typeface="Arial" panose="020B0604020202020204" pitchFamily="34" charset="0"/>
              </a:rPr>
              <a:t>事前に</a:t>
            </a:r>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a:p>
            <a:pPr marL="320675" lvl="1" indent="-160338" fontAlgn="ctr" hangingPunct="0">
              <a:lnSpc>
                <a:spcPct val="110000"/>
              </a:lnSpc>
              <a:buClr>
                <a:srgbClr val="5F8AC3"/>
              </a:buClr>
              <a:buSzPct val="100000"/>
              <a:buFont typeface="Wingdings" panose="05000000000000000000" pitchFamily="2" charset="2"/>
              <a:buChar char="n"/>
            </a:pPr>
            <a:r>
              <a:rPr lang="ja-JP" altLang="en-US" sz="1200" b="1">
                <a:solidFill>
                  <a:srgbClr val="000000"/>
                </a:solidFill>
                <a:latin typeface="Meiryo UI" panose="020B0604030504040204" pitchFamily="34" charset="-128"/>
                <a:ea typeface="Meiryo UI" panose="020B0604030504040204" pitchFamily="34" charset="-128"/>
                <a:cs typeface="Arial" pitchFamily="34" charset="0"/>
              </a:rPr>
              <a:t>性能検査</a:t>
            </a:r>
            <a:endParaRPr lang="en-US" altLang="ja-JP" sz="1200" b="1" dirty="0">
              <a:solidFill>
                <a:srgbClr val="000000"/>
              </a:solidFill>
              <a:latin typeface="Meiryo UI" panose="020B0604030504040204" pitchFamily="34" charset="-128"/>
              <a:ea typeface="Meiryo UI" panose="020B0604030504040204" pitchFamily="34" charset="-128"/>
              <a:cs typeface="Arial" pitchFamily="34" charset="0"/>
            </a:endParaRPr>
          </a:p>
          <a:p>
            <a:pPr marL="320675" lvl="1" indent="-160338" fontAlgn="ctr" hangingPunct="0">
              <a:lnSpc>
                <a:spcPct val="110000"/>
              </a:lnSpc>
              <a:buClr>
                <a:srgbClr val="5F8AC3"/>
              </a:buClr>
              <a:buSzPct val="100000"/>
              <a:buFont typeface="Wingdings" panose="05000000000000000000" pitchFamily="2" charset="2"/>
              <a:buChar char="n"/>
            </a:pPr>
            <a:r>
              <a:rPr lang="ja-JP" altLang="en-US" sz="1200" b="1">
                <a:solidFill>
                  <a:srgbClr val="000000"/>
                </a:solidFill>
                <a:latin typeface="Meiryo UI" panose="020B0604030504040204" pitchFamily="34" charset="-128"/>
                <a:ea typeface="Meiryo UI" panose="020B0604030504040204" pitchFamily="34" charset="-128"/>
                <a:cs typeface="Arial" pitchFamily="34" charset="0"/>
              </a:rPr>
              <a:t>臨床検査</a:t>
            </a:r>
          </a:p>
          <a:p>
            <a:pPr fontAlgn="ctr" hangingPunct="0">
              <a:lnSpc>
                <a:spcPct val="110000"/>
              </a:lnSpc>
              <a:buClr>
                <a:srgbClr val="3D6AA7"/>
              </a:buClr>
              <a:buSzPct val="120000"/>
            </a:pPr>
            <a:r>
              <a:rPr lang="ja-JP" altLang="en-US" sz="1200">
                <a:latin typeface="Meiryo UI" panose="020B0604030504040204" pitchFamily="34" charset="-128"/>
                <a:ea typeface="Meiryo UI" panose="020B0604030504040204" pitchFamily="34" charset="-128"/>
                <a:cs typeface="Arial" panose="020B0604020202020204" pitchFamily="34" charset="0"/>
              </a:rPr>
              <a:t>を済ます</a:t>
            </a:r>
          </a:p>
        </p:txBody>
      </p:sp>
      <p:sp>
        <p:nvSpPr>
          <p:cNvPr id="37" name="角丸四角形 36"/>
          <p:cNvSpPr/>
          <p:nvPr/>
        </p:nvSpPr>
        <p:spPr>
          <a:xfrm>
            <a:off x="1425767" y="2857245"/>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600" b="1">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正方形/長方形 42"/>
          <p:cNvSpPr/>
          <p:nvPr/>
        </p:nvSpPr>
        <p:spPr>
          <a:xfrm>
            <a:off x="3584847" y="2857245"/>
            <a:ext cx="1296144" cy="498598"/>
          </a:xfrm>
          <a:prstGeom prst="rect">
            <a:avLst/>
          </a:prstGeom>
        </p:spPr>
        <p:txBody>
          <a:bodyPr wrap="square" anchor="t">
            <a:spAutoFit/>
          </a:bodyPr>
          <a:lstStyle/>
          <a:p>
            <a:pPr fontAlgn="ctr" hangingPunct="0">
              <a:lnSpc>
                <a:spcPct val="110000"/>
              </a:lnSpc>
              <a:buClr>
                <a:srgbClr val="3D6AA7"/>
              </a:buClr>
              <a:buSzPct val="120000"/>
            </a:pPr>
            <a:r>
              <a:rPr lang="ja-JP" altLang="en-US" sz="1200" b="1">
                <a:solidFill>
                  <a:srgbClr val="000000"/>
                </a:solidFill>
                <a:latin typeface="Meiryo UI" panose="020B0604030504040204" pitchFamily="34" charset="-128"/>
                <a:ea typeface="Meiryo UI" panose="020B0604030504040204" pitchFamily="34" charset="-128"/>
                <a:cs typeface="Arial" pitchFamily="34" charset="0"/>
              </a:rPr>
              <a:t>保健省</a:t>
            </a:r>
            <a:r>
              <a:rPr lang="ja-JP" altLang="en-US" sz="1200">
                <a:solidFill>
                  <a:srgbClr val="000000"/>
                </a:solidFill>
                <a:latin typeface="Meiryo UI" panose="020B0604030504040204" pitchFamily="34" charset="-128"/>
                <a:ea typeface="Meiryo UI" panose="020B0604030504040204" pitchFamily="34" charset="-128"/>
                <a:cs typeface="Arial" pitchFamily="34" charset="0"/>
              </a:rPr>
              <a:t>に</a:t>
            </a:r>
            <a:br>
              <a:rPr lang="en-US" altLang="ja-JP" sz="1200" dirty="0">
                <a:latin typeface="Meiryo UI" panose="020B0604030504040204" pitchFamily="34" charset="-128"/>
                <a:ea typeface="Meiryo UI" panose="020B0604030504040204" pitchFamily="34" charset="-128"/>
                <a:cs typeface="Arial" panose="020B0604020202020204" pitchFamily="34" charset="0"/>
              </a:rPr>
            </a:br>
            <a:r>
              <a:rPr lang="ja-JP" altLang="en-US" sz="1200">
                <a:latin typeface="Meiryo UI" panose="020B0604030504040204" pitchFamily="34" charset="-128"/>
                <a:ea typeface="Meiryo UI" panose="020B0604030504040204" pitchFamily="34" charset="-128"/>
                <a:cs typeface="Arial" panose="020B0604020202020204" pitchFamily="34" charset="0"/>
              </a:rPr>
              <a:t>国家登録を申請</a:t>
            </a:r>
          </a:p>
        </p:txBody>
      </p:sp>
      <p:sp>
        <p:nvSpPr>
          <p:cNvPr id="44" name="右矢印 43"/>
          <p:cNvSpPr/>
          <p:nvPr/>
        </p:nvSpPr>
        <p:spPr>
          <a:xfrm>
            <a:off x="4808983" y="2857245"/>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5673079" y="2857245"/>
            <a:ext cx="648073" cy="295466"/>
          </a:xfrm>
          <a:prstGeom prst="rect">
            <a:avLst/>
          </a:prstGeom>
        </p:spPr>
        <p:txBody>
          <a:bodyPr wrap="square" anchor="t">
            <a:spAutoFit/>
          </a:bodyPr>
          <a:lstStyle/>
          <a:p>
            <a:pPr fontAlgn="ctr" hangingPunct="0">
              <a:lnSpc>
                <a:spcPct val="110000"/>
              </a:lnSpc>
              <a:buClr>
                <a:srgbClr val="3D6AA7"/>
              </a:buClr>
              <a:buSzPct val="120000"/>
            </a:pPr>
            <a:r>
              <a:rPr lang="ja-JP" altLang="en-US" sz="1200" b="1">
                <a:latin typeface="Meiryo UI" panose="020B0604030504040204" pitchFamily="34" charset="-128"/>
                <a:ea typeface="Meiryo UI" panose="020B0604030504040204" pitchFamily="34" charset="-128"/>
                <a:cs typeface="Arial" panose="020B0604020202020204" pitchFamily="34" charset="0"/>
              </a:rPr>
              <a:t>認　可</a:t>
            </a:r>
          </a:p>
        </p:txBody>
      </p:sp>
      <p:cxnSp>
        <p:nvCxnSpPr>
          <p:cNvPr id="50" name="直線コネクタ 49"/>
          <p:cNvCxnSpPr/>
          <p:nvPr/>
        </p:nvCxnSpPr>
        <p:spPr>
          <a:xfrm>
            <a:off x="5529064" y="3173413"/>
            <a:ext cx="0" cy="720080"/>
          </a:xfrm>
          <a:prstGeom prst="line">
            <a:avLst/>
          </a:prstGeom>
          <a:ln w="9525">
            <a:solidFill>
              <a:srgbClr val="A2A2A2"/>
            </a:solidFill>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a:off x="3440832" y="3768525"/>
            <a:ext cx="2088232" cy="0"/>
          </a:xfrm>
          <a:prstGeom prst="straightConnector1">
            <a:avLst/>
          </a:prstGeom>
          <a:ln w="9525" cap="flat" cmpd="sng" algn="ctr">
            <a:solidFill>
              <a:srgbClr val="A2A2A2"/>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4153698" y="3677469"/>
            <a:ext cx="727294" cy="186913"/>
          </a:xfrm>
          <a:prstGeom prst="roundRect">
            <a:avLst/>
          </a:prstGeom>
          <a:solidFill>
            <a:srgbClr val="F1DB9D"/>
          </a:solidFill>
          <a:ln cmpd="sng">
            <a:solidFill>
              <a:srgbClr val="A2A2A2"/>
            </a:solidFill>
          </a:ln>
        </p:spPr>
        <p:txBody>
          <a:bodyPr wrap="none" lIns="0" tIns="0" rIns="0" bIns="0" rtlCol="0" anchor="ctr" anchorCtr="0">
            <a:noAutofit/>
          </a:bodyPr>
          <a:lstStyle/>
          <a:p>
            <a:pPr algn="ctr" fontAlgn="ctr">
              <a:spcBef>
                <a:spcPts val="0"/>
              </a:spcBef>
              <a:buSzPct val="100000"/>
            </a:pPr>
            <a:r>
              <a:rPr lang="en-US" altLang="ja-JP" sz="1000" dirty="0">
                <a:latin typeface="Meiryo UI" panose="020B0604030504040204" pitchFamily="34" charset="-128"/>
                <a:ea typeface="Meiryo UI" panose="020B0604030504040204" pitchFamily="34" charset="-128"/>
                <a:cs typeface="Arial" panose="020B0604020202020204" pitchFamily="34" charset="0"/>
              </a:rPr>
              <a:t>3</a:t>
            </a:r>
            <a:r>
              <a:rPr lang="ja-JP" altLang="en-US" sz="1000">
                <a:latin typeface="Meiryo UI" panose="020B0604030504040204" pitchFamily="34" charset="-128"/>
                <a:ea typeface="Meiryo UI" panose="020B0604030504040204" pitchFamily="34" charset="-128"/>
                <a:cs typeface="Arial" panose="020B0604020202020204" pitchFamily="34" charset="0"/>
              </a:rPr>
              <a:t>～</a:t>
            </a:r>
            <a:r>
              <a:rPr lang="en-US" altLang="ja-JP" sz="1000" dirty="0">
                <a:latin typeface="Meiryo UI" panose="020B0604030504040204" pitchFamily="34" charset="-128"/>
                <a:ea typeface="Meiryo UI" panose="020B0604030504040204" pitchFamily="34" charset="-128"/>
                <a:cs typeface="Arial" panose="020B0604020202020204" pitchFamily="34" charset="0"/>
              </a:rPr>
              <a:t>18</a:t>
            </a:r>
            <a:r>
              <a:rPr lang="ja-JP" altLang="en-US" sz="1000">
                <a:latin typeface="Meiryo UI" panose="020B0604030504040204" pitchFamily="34" charset="-128"/>
                <a:ea typeface="Meiryo UI" panose="020B0604030504040204" pitchFamily="34" charset="-128"/>
                <a:cs typeface="Arial" panose="020B0604020202020204" pitchFamily="34" charset="0"/>
              </a:rPr>
              <a:t>ヶ月</a:t>
            </a:r>
          </a:p>
        </p:txBody>
      </p:sp>
      <p:sp>
        <p:nvSpPr>
          <p:cNvPr id="54" name="右矢印 53"/>
          <p:cNvSpPr/>
          <p:nvPr/>
        </p:nvSpPr>
        <p:spPr>
          <a:xfrm>
            <a:off x="2720752" y="4162712"/>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正方形/長方形 54"/>
          <p:cNvSpPr/>
          <p:nvPr/>
        </p:nvSpPr>
        <p:spPr>
          <a:xfrm>
            <a:off x="1712640" y="4180128"/>
            <a:ext cx="1152128" cy="904863"/>
          </a:xfrm>
          <a:prstGeom prst="rect">
            <a:avLst/>
          </a:prstGeom>
        </p:spPr>
        <p:txBody>
          <a:bodyPr wrap="square" anchor="t">
            <a:spAutoFit/>
          </a:bodyPr>
          <a:lstStyle/>
          <a:p>
            <a:pPr fontAlgn="ctr" hangingPunct="0">
              <a:lnSpc>
                <a:spcPct val="110000"/>
              </a:lnSpc>
              <a:buClr>
                <a:srgbClr val="3D6AA7"/>
              </a:buClr>
              <a:buSzPct val="120000"/>
            </a:pPr>
            <a:r>
              <a:rPr lang="ja-JP" altLang="en-US" sz="1200">
                <a:latin typeface="Meiryo UI" panose="020B0604030504040204" pitchFamily="34" charset="-128"/>
                <a:ea typeface="Meiryo UI" panose="020B0604030504040204" pitchFamily="34" charset="-128"/>
                <a:cs typeface="Arial" panose="020B0604020202020204" pitchFamily="34" charset="0"/>
              </a:rPr>
              <a:t>事前に</a:t>
            </a:r>
            <a:r>
              <a:rPr lang="ja-JP" altLang="en-US" sz="1200" b="1">
                <a:solidFill>
                  <a:srgbClr val="000000"/>
                </a:solidFill>
                <a:latin typeface="Meiryo UI" panose="020B0604030504040204" pitchFamily="34" charset="-128"/>
                <a:ea typeface="Meiryo UI" panose="020B0604030504040204" pitchFamily="34" charset="-128"/>
                <a:cs typeface="Arial" pitchFamily="34" charset="0"/>
              </a:rPr>
              <a:t>現地の登録認証機関による認証</a:t>
            </a:r>
            <a:r>
              <a:rPr lang="ja-JP" altLang="en-US" sz="1200">
                <a:latin typeface="Meiryo UI" panose="020B0604030504040204" pitchFamily="34" charset="-128"/>
                <a:ea typeface="Meiryo UI" panose="020B0604030504040204" pitchFamily="34" charset="-128"/>
                <a:cs typeface="Arial" panose="020B0604020202020204" pitchFamily="34" charset="0"/>
              </a:rPr>
              <a:t>を受ける</a:t>
            </a:r>
          </a:p>
        </p:txBody>
      </p:sp>
      <p:sp>
        <p:nvSpPr>
          <p:cNvPr id="56" name="角丸四角形 55"/>
          <p:cNvSpPr/>
          <p:nvPr/>
        </p:nvSpPr>
        <p:spPr>
          <a:xfrm>
            <a:off x="1425767" y="4162712"/>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600" b="1">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正方形/長方形 57"/>
          <p:cNvSpPr/>
          <p:nvPr/>
        </p:nvSpPr>
        <p:spPr>
          <a:xfrm>
            <a:off x="3584848" y="4162712"/>
            <a:ext cx="1224136" cy="701731"/>
          </a:xfrm>
          <a:prstGeom prst="rect">
            <a:avLst/>
          </a:prstGeom>
        </p:spPr>
        <p:txBody>
          <a:bodyPr wrap="square" anchor="t">
            <a:spAutoFit/>
          </a:bodyPr>
          <a:lstStyle/>
          <a:p>
            <a:pPr fontAlgn="ctr" hangingPunct="0">
              <a:lnSpc>
                <a:spcPct val="110000"/>
              </a:lnSpc>
              <a:buClr>
                <a:srgbClr val="3D6AA7"/>
              </a:buClr>
              <a:buSzPct val="120000"/>
            </a:pPr>
            <a:r>
              <a:rPr lang="ja-JP" altLang="en-US" sz="1200" b="1">
                <a:solidFill>
                  <a:srgbClr val="000000"/>
                </a:solidFill>
                <a:latin typeface="Meiryo UI" panose="020B0604030504040204" pitchFamily="34" charset="-128"/>
                <a:ea typeface="Meiryo UI" panose="020B0604030504040204" pitchFamily="34" charset="-128"/>
                <a:cs typeface="Arial" pitchFamily="34" charset="0"/>
              </a:rPr>
              <a:t>連邦技術規則・計量庁</a:t>
            </a:r>
            <a:r>
              <a:rPr lang="ja-JP" altLang="en-US" sz="1200">
                <a:solidFill>
                  <a:srgbClr val="000000"/>
                </a:solidFill>
                <a:latin typeface="Meiryo UI" panose="020B0604030504040204" pitchFamily="34" charset="-128"/>
                <a:ea typeface="Meiryo UI" panose="020B0604030504040204" pitchFamily="34" charset="-128"/>
                <a:cs typeface="Arial" pitchFamily="34" charset="0"/>
              </a:rPr>
              <a:t>に適合申告</a:t>
            </a:r>
            <a:r>
              <a:rPr lang="ja-JP" altLang="en-US" sz="1200">
                <a:latin typeface="Meiryo UI" panose="020B0604030504040204" pitchFamily="34" charset="-128"/>
                <a:ea typeface="Meiryo UI" panose="020B0604030504040204" pitchFamily="34" charset="-128"/>
                <a:cs typeface="Arial" panose="020B0604020202020204" pitchFamily="34" charset="0"/>
              </a:rPr>
              <a:t>を申請</a:t>
            </a:r>
          </a:p>
        </p:txBody>
      </p:sp>
      <p:sp>
        <p:nvSpPr>
          <p:cNvPr id="59" name="右矢印 58"/>
          <p:cNvSpPr/>
          <p:nvPr/>
        </p:nvSpPr>
        <p:spPr>
          <a:xfrm>
            <a:off x="4808984" y="4162712"/>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62" name="直線コネクタ 61"/>
          <p:cNvCxnSpPr/>
          <p:nvPr/>
        </p:nvCxnSpPr>
        <p:spPr>
          <a:xfrm>
            <a:off x="3440832" y="4433328"/>
            <a:ext cx="0" cy="864096"/>
          </a:xfrm>
          <a:prstGeom prst="line">
            <a:avLst/>
          </a:prstGeom>
          <a:ln w="9525">
            <a:solidFill>
              <a:srgbClr val="A2A2A2"/>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5529064" y="4433328"/>
            <a:ext cx="0" cy="864096"/>
          </a:xfrm>
          <a:prstGeom prst="line">
            <a:avLst/>
          </a:prstGeom>
          <a:ln w="9525">
            <a:solidFill>
              <a:srgbClr val="A2A2A2"/>
            </a:solidFill>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a:off x="3440832" y="5201567"/>
            <a:ext cx="2088232" cy="0"/>
          </a:xfrm>
          <a:prstGeom prst="straightConnector1">
            <a:avLst/>
          </a:prstGeom>
          <a:ln w="9525" cap="flat" cmpd="sng" algn="ctr">
            <a:solidFill>
              <a:srgbClr val="A2A2A2"/>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5" name="テキスト ボックス 64"/>
          <p:cNvSpPr txBox="1"/>
          <p:nvPr/>
        </p:nvSpPr>
        <p:spPr>
          <a:xfrm>
            <a:off x="4153698" y="5110511"/>
            <a:ext cx="727294" cy="186913"/>
          </a:xfrm>
          <a:prstGeom prst="roundRect">
            <a:avLst/>
          </a:prstGeom>
          <a:solidFill>
            <a:srgbClr val="F1DB9D"/>
          </a:solidFill>
          <a:ln cmpd="sng">
            <a:solidFill>
              <a:srgbClr val="A2A2A2"/>
            </a:solidFill>
          </a:ln>
        </p:spPr>
        <p:txBody>
          <a:bodyPr wrap="none" lIns="0" tIns="0" rIns="0" bIns="0" rtlCol="0" anchor="ctr" anchorCtr="0">
            <a:noAutofit/>
          </a:bodyPr>
          <a:lstStyle/>
          <a:p>
            <a:pPr algn="ctr" fontAlgn="ctr">
              <a:spcBef>
                <a:spcPts val="0"/>
              </a:spcBef>
              <a:buSzPct val="100000"/>
            </a:pPr>
            <a:r>
              <a:rPr lang="en-US" altLang="ja-JP" sz="1000" dirty="0">
                <a:latin typeface="Meiryo UI" panose="020B0604030504040204" pitchFamily="34" charset="-128"/>
                <a:ea typeface="Meiryo UI" panose="020B0604030504040204" pitchFamily="34" charset="-128"/>
                <a:cs typeface="Arial" panose="020B0604020202020204" pitchFamily="34" charset="0"/>
              </a:rPr>
              <a:t>2</a:t>
            </a:r>
            <a:r>
              <a:rPr lang="ja-JP" altLang="en-US" sz="1000">
                <a:latin typeface="Meiryo UI" panose="020B0604030504040204" pitchFamily="34" charset="-128"/>
                <a:ea typeface="Meiryo UI" panose="020B0604030504040204" pitchFamily="34" charset="-128"/>
                <a:cs typeface="Arial" panose="020B0604020202020204" pitchFamily="34" charset="0"/>
              </a:rPr>
              <a:t>週間程度</a:t>
            </a:r>
          </a:p>
        </p:txBody>
      </p:sp>
      <p:sp>
        <p:nvSpPr>
          <p:cNvPr id="42" name="角丸四角形 41"/>
          <p:cNvSpPr/>
          <p:nvPr/>
        </p:nvSpPr>
        <p:spPr>
          <a:xfrm>
            <a:off x="3296815" y="2857245"/>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600" b="1">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角丸四角形 44"/>
          <p:cNvSpPr/>
          <p:nvPr/>
        </p:nvSpPr>
        <p:spPr>
          <a:xfrm>
            <a:off x="5385047" y="2857245"/>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600" b="1">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角丸四角形 56"/>
          <p:cNvSpPr/>
          <p:nvPr/>
        </p:nvSpPr>
        <p:spPr>
          <a:xfrm>
            <a:off x="3296816" y="4162712"/>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600" b="1">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 name="角丸四角形 59"/>
          <p:cNvSpPr/>
          <p:nvPr/>
        </p:nvSpPr>
        <p:spPr>
          <a:xfrm>
            <a:off x="5385048" y="4162712"/>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600" b="1">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8" name="右矢印 67"/>
          <p:cNvSpPr/>
          <p:nvPr/>
        </p:nvSpPr>
        <p:spPr>
          <a:xfrm>
            <a:off x="6321152" y="4162712"/>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9" name="角丸四角形 68"/>
          <p:cNvSpPr/>
          <p:nvPr/>
        </p:nvSpPr>
        <p:spPr>
          <a:xfrm>
            <a:off x="6897216" y="4162712"/>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600" b="1">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0" name="正方形/長方形 69"/>
          <p:cNvSpPr/>
          <p:nvPr/>
        </p:nvSpPr>
        <p:spPr>
          <a:xfrm>
            <a:off x="7185248" y="4162712"/>
            <a:ext cx="1368152" cy="295466"/>
          </a:xfrm>
          <a:prstGeom prst="rect">
            <a:avLst/>
          </a:prstGeom>
        </p:spPr>
        <p:txBody>
          <a:bodyPr wrap="square" anchor="t">
            <a:spAutoFit/>
          </a:bodyPr>
          <a:lstStyle/>
          <a:p>
            <a:pPr algn="just" fontAlgn="ctr" hangingPunct="0">
              <a:lnSpc>
                <a:spcPct val="110000"/>
              </a:lnSpc>
              <a:buClr>
                <a:srgbClr val="3D6AA7"/>
              </a:buClr>
              <a:buSzPct val="120000"/>
            </a:pPr>
            <a:r>
              <a:rPr lang="ja-JP" altLang="en-US" sz="1200" b="1">
                <a:latin typeface="Meiryo UI" panose="020B0604030504040204" pitchFamily="34" charset="-128"/>
                <a:ea typeface="Meiryo UI" panose="020B0604030504040204" pitchFamily="34" charset="-128"/>
              </a:rPr>
              <a:t>安全性・品質検査</a:t>
            </a:r>
            <a:endParaRPr lang="ja-JP" altLang="en-US" sz="1200" b="1">
              <a:latin typeface="Meiryo UI" panose="020B0604030504040204" pitchFamily="34" charset="-128"/>
              <a:ea typeface="Meiryo UI" panose="020B0604030504040204" pitchFamily="34" charset="-128"/>
              <a:cs typeface="Arial" panose="020B0604020202020204" pitchFamily="34" charset="0"/>
            </a:endParaRPr>
          </a:p>
        </p:txBody>
      </p:sp>
      <p:sp>
        <p:nvSpPr>
          <p:cNvPr id="71" name="正方形/長方形 70"/>
          <p:cNvSpPr/>
          <p:nvPr/>
        </p:nvSpPr>
        <p:spPr>
          <a:xfrm>
            <a:off x="7257256" y="4505336"/>
            <a:ext cx="1800200" cy="461665"/>
          </a:xfrm>
          <a:prstGeom prst="rect">
            <a:avLst/>
          </a:prstGeom>
        </p:spPr>
        <p:txBody>
          <a:bodyPr wrap="square" lIns="0" tIns="0" rIns="0" bIns="0">
            <a:noAutofit/>
          </a:bodyPr>
          <a:lstStyle/>
          <a:p>
            <a:pPr marL="123825" indent="-123825"/>
            <a:r>
              <a:rPr lang="en-US" altLang="ja-JP" sz="800" dirty="0">
                <a:latin typeface="Meiryo UI" panose="020B0604030504040204" pitchFamily="34" charset="-128"/>
                <a:ea typeface="Meiryo UI" panose="020B0604030504040204" pitchFamily="34" charset="-128"/>
              </a:rPr>
              <a:t>※	</a:t>
            </a:r>
            <a:r>
              <a:rPr lang="ja-JP" altLang="en-US" sz="800">
                <a:latin typeface="Meiryo UI" panose="020B0604030504040204" pitchFamily="34" charset="-128"/>
                <a:ea typeface="Meiryo UI" panose="020B0604030504040204" pitchFamily="34" charset="-128"/>
              </a:rPr>
              <a:t>国外で生産された医療機器でも、</a:t>
            </a:r>
            <a:br>
              <a:rPr lang="en-US" altLang="ja-JP" sz="800" dirty="0">
                <a:latin typeface="Meiryo UI" panose="020B0604030504040204" pitchFamily="34" charset="-128"/>
                <a:ea typeface="Meiryo UI" panose="020B0604030504040204" pitchFamily="34" charset="-128"/>
              </a:rPr>
            </a:br>
            <a:r>
              <a:rPr lang="ja-JP" altLang="en-US" sz="800">
                <a:latin typeface="Meiryo UI" panose="020B0604030504040204" pitchFamily="34" charset="-128"/>
                <a:ea typeface="Meiryo UI" panose="020B0604030504040204" pitchFamily="34" charset="-128"/>
              </a:rPr>
              <a:t>保健省担当者による製造拠点の</a:t>
            </a:r>
            <a:br>
              <a:rPr lang="en-US" altLang="ja-JP" sz="800" dirty="0">
                <a:latin typeface="Meiryo UI" panose="020B0604030504040204" pitchFamily="34" charset="-128"/>
                <a:ea typeface="Meiryo UI" panose="020B0604030504040204" pitchFamily="34" charset="-128"/>
              </a:rPr>
            </a:br>
            <a:r>
              <a:rPr lang="ja-JP" altLang="en-US" sz="800">
                <a:latin typeface="Meiryo UI" panose="020B0604030504040204" pitchFamily="34" charset="-128"/>
                <a:ea typeface="Meiryo UI" panose="020B0604030504040204" pitchFamily="34" charset="-128"/>
              </a:rPr>
              <a:t>調査が行われる。費用は企業負担</a:t>
            </a:r>
          </a:p>
        </p:txBody>
      </p:sp>
      <p:sp>
        <p:nvSpPr>
          <p:cNvPr id="72" name="正方形/長方形 71"/>
          <p:cNvSpPr/>
          <p:nvPr/>
        </p:nvSpPr>
        <p:spPr>
          <a:xfrm>
            <a:off x="3584847" y="3361301"/>
            <a:ext cx="659155" cy="246221"/>
          </a:xfrm>
          <a:prstGeom prst="rect">
            <a:avLst/>
          </a:prstGeom>
        </p:spPr>
        <p:txBody>
          <a:bodyPr wrap="none">
            <a:spAutoFit/>
          </a:bodyPr>
          <a:lstStyle/>
          <a:p>
            <a:pPr marL="136525" indent="-136525">
              <a:spcBef>
                <a:spcPts val="0"/>
              </a:spcBef>
              <a:buClr>
                <a:srgbClr val="5F8AC3"/>
              </a:buClr>
              <a:buSzPct val="100000"/>
              <a:buFont typeface="Wingdings" panose="05000000000000000000" pitchFamily="2" charset="2"/>
              <a:buChar char="n"/>
            </a:pPr>
            <a:r>
              <a:rPr lang="ja-JP" altLang="en-US" sz="1000">
                <a:solidFill>
                  <a:srgbClr val="000000"/>
                </a:solidFill>
                <a:latin typeface="Meiryo UI" panose="020B0604030504040204" pitchFamily="34" charset="-128"/>
                <a:ea typeface="Meiryo UI" panose="020B0604030504040204" pitchFamily="34" charset="-128"/>
                <a:cs typeface="Arial" pitchFamily="34" charset="0"/>
              </a:rPr>
              <a:t>費用</a:t>
            </a:r>
            <a:r>
              <a:rPr lang="en-US" altLang="ja-JP" sz="1000" dirty="0">
                <a:solidFill>
                  <a:srgbClr val="000000"/>
                </a:solidFill>
                <a:latin typeface="Meiryo UI" panose="020B0604030504040204" pitchFamily="34" charset="-128"/>
                <a:ea typeface="Meiryo UI" panose="020B0604030504040204" pitchFamily="34" charset="-128"/>
                <a:cs typeface="Arial" pitchFamily="34" charset="0"/>
              </a:rPr>
              <a:t>*</a:t>
            </a:r>
          </a:p>
        </p:txBody>
      </p:sp>
      <p:sp>
        <p:nvSpPr>
          <p:cNvPr id="73" name="正方形/長方形 72"/>
          <p:cNvSpPr/>
          <p:nvPr/>
        </p:nvSpPr>
        <p:spPr>
          <a:xfrm>
            <a:off x="3584847" y="4835179"/>
            <a:ext cx="1459054" cy="246221"/>
          </a:xfrm>
          <a:prstGeom prst="rect">
            <a:avLst/>
          </a:prstGeom>
        </p:spPr>
        <p:txBody>
          <a:bodyPr wrap="none">
            <a:spAutoFit/>
          </a:bodyPr>
          <a:lstStyle/>
          <a:p>
            <a:pPr marL="136525" indent="-136525">
              <a:buClr>
                <a:srgbClr val="5F8AC3"/>
              </a:buClr>
              <a:buSzPct val="100000"/>
              <a:buFont typeface="Wingdings" panose="05000000000000000000" pitchFamily="2" charset="2"/>
              <a:buChar char="n"/>
            </a:pPr>
            <a:r>
              <a:rPr lang="ja-JP" altLang="en-US" sz="1000" dirty="0">
                <a:solidFill>
                  <a:srgbClr val="000000"/>
                </a:solidFill>
                <a:latin typeface="Meiryo UI" panose="020B0604030504040204" pitchFamily="34" charset="-128"/>
                <a:ea typeface="Meiryo UI" panose="020B0604030504040204" pitchFamily="34" charset="-128"/>
                <a:cs typeface="Arial" pitchFamily="34" charset="0"/>
              </a:rPr>
              <a:t>費用：</a:t>
            </a:r>
            <a:r>
              <a:rPr lang="en-US" altLang="ja-JP" sz="1000" dirty="0">
                <a:solidFill>
                  <a:srgbClr val="000000"/>
                </a:solidFill>
                <a:latin typeface="Meiryo UI" panose="020B0604030504040204" pitchFamily="34" charset="-128"/>
                <a:ea typeface="Meiryo UI" panose="020B0604030504040204" pitchFamily="34" charset="-128"/>
                <a:cs typeface="Arial" pitchFamily="34" charset="0"/>
              </a:rPr>
              <a:t>300US$</a:t>
            </a:r>
            <a:r>
              <a:rPr lang="ja-JP" altLang="en-US" sz="1000" dirty="0">
                <a:solidFill>
                  <a:srgbClr val="000000"/>
                </a:solidFill>
                <a:latin typeface="Meiryo UI" panose="020B0604030504040204" pitchFamily="34" charset="-128"/>
                <a:ea typeface="Meiryo UI" panose="020B0604030504040204" pitchFamily="34" charset="-128"/>
                <a:cs typeface="Arial" pitchFamily="34" charset="0"/>
              </a:rPr>
              <a:t>程度</a:t>
            </a:r>
          </a:p>
        </p:txBody>
      </p:sp>
      <p:graphicFrame>
        <p:nvGraphicFramePr>
          <p:cNvPr id="79" name="表 78"/>
          <p:cNvGraphicFramePr>
            <a:graphicFrameLocks noGrp="1"/>
          </p:cNvGraphicFramePr>
          <p:nvPr/>
        </p:nvGraphicFramePr>
        <p:xfrm>
          <a:off x="2222484" y="5351654"/>
          <a:ext cx="6768000" cy="1233286"/>
        </p:xfrm>
        <a:graphic>
          <a:graphicData uri="http://schemas.openxmlformats.org/drawingml/2006/table">
            <a:tbl>
              <a:tblPr firstRow="1" bandRow="1">
                <a:tableStyleId>{5C22544A-7EE6-4342-B048-85BDC9FD1C3A}</a:tableStyleId>
              </a:tblPr>
              <a:tblGrid>
                <a:gridCol w="288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288000">
                  <a:extLst>
                    <a:ext uri="{9D8B030D-6E8A-4147-A177-3AD203B41FA5}">
                      <a16:colId xmlns:a16="http://schemas.microsoft.com/office/drawing/2014/main" val="20002"/>
                    </a:ext>
                  </a:extLst>
                </a:gridCol>
                <a:gridCol w="3096000">
                  <a:extLst>
                    <a:ext uri="{9D8B030D-6E8A-4147-A177-3AD203B41FA5}">
                      <a16:colId xmlns:a16="http://schemas.microsoft.com/office/drawing/2014/main" val="20003"/>
                    </a:ext>
                  </a:extLst>
                </a:gridCol>
              </a:tblGrid>
              <a:tr h="305892">
                <a:tc>
                  <a:txBody>
                    <a:bodyPr/>
                    <a:lstStyle/>
                    <a:p>
                      <a:pPr marL="0" lvl="1" indent="0" algn="ctr" defTabSz="914400" eaLnBrk="1" hangingPunct="0">
                        <a:spcBef>
                          <a:spcPct val="0"/>
                        </a:spcBef>
                        <a:buClrTx/>
                        <a:buFontTx/>
                        <a:buNone/>
                      </a:pPr>
                      <a:r>
                        <a:rPr kumimoji="0" lang="en-US" altLang="ja-JP" sz="11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1</a:t>
                      </a:r>
                      <a:endParaRPr kumimoji="0" lang="ja-JP" altLang="en-US" sz="1100" b="1">
                        <a:solidFill>
                          <a:srgbClr val="000000"/>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200" b="0">
                          <a:solidFill>
                            <a:schemeClr val="tx1"/>
                          </a:solidFill>
                          <a:latin typeface="Meiryo UI" panose="020B0604030504040204" pitchFamily="34" charset="-128"/>
                          <a:ea typeface="Meiryo UI" panose="020B0604030504040204" pitchFamily="34" charset="-128"/>
                        </a:rPr>
                        <a:t>国家登録証</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lvl="1" indent="0" algn="ctr" defTabSz="914400" eaLnBrk="1" hangingPunct="0">
                        <a:spcBef>
                          <a:spcPct val="0"/>
                        </a:spcBef>
                        <a:buClrTx/>
                        <a:buFontTx/>
                        <a:buNone/>
                      </a:pPr>
                      <a:r>
                        <a:rPr kumimoji="0" lang="en-US" altLang="ja-JP" sz="1100" b="1" dirty="0">
                          <a:solidFill>
                            <a:schemeClr val="tx1"/>
                          </a:solidFill>
                          <a:latin typeface="Meiryo UI" panose="020B0604030504040204" pitchFamily="34" charset="-128"/>
                          <a:ea typeface="Meiryo UI" panose="020B0604030504040204" pitchFamily="34" charset="-128"/>
                          <a:cs typeface="Arial" panose="020B0604020202020204" pitchFamily="34" charset="0"/>
                        </a:rPr>
                        <a:t>5</a:t>
                      </a:r>
                      <a:endParaRPr kumimoji="0" lang="ja-JP" altLang="en-US" sz="1100" b="1">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90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pPr>
                      <a:r>
                        <a:rPr lang="ja-JP" altLang="en-US" sz="1200" b="0">
                          <a:solidFill>
                            <a:schemeClr val="tx1"/>
                          </a:solidFill>
                          <a:latin typeface="Meiryo UI" panose="020B0604030504040204" pitchFamily="34" charset="-128"/>
                          <a:ea typeface="Meiryo UI" panose="020B0604030504040204" pitchFamily="34" charset="-128"/>
                        </a:rPr>
                        <a:t>試験プロトコルと試験報告書</a:t>
                      </a:r>
                      <a:endParaRPr kumimoji="0" lang="ja-JP" altLang="en-US" sz="1200" b="0" i="0" u="none" strike="noStrike" cap="none" normalizeH="0" baseline="0" bmk="">
                        <a:ln>
                          <a:noFill/>
                        </a:ln>
                        <a:solidFill>
                          <a:schemeClr val="tx1"/>
                        </a:solidFill>
                        <a:effectLst/>
                        <a:latin typeface="Meiryo UI" panose="020B0604030504040204" pitchFamily="34" charset="-128"/>
                        <a:ea typeface="Meiryo UI" panose="020B0604030504040204" pitchFamily="34" charset="-128"/>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0"/>
                  </a:ext>
                </a:extLst>
              </a:tr>
              <a:tr h="305892">
                <a:tc>
                  <a:txBody>
                    <a:bodyPr/>
                    <a:lstStyle/>
                    <a:p>
                      <a:pPr marL="0" lvl="1" indent="0" algn="ctr" defTabSz="914400" eaLnBrk="1" hangingPunct="0">
                        <a:spcBef>
                          <a:spcPct val="0"/>
                        </a:spcBef>
                        <a:buClrTx/>
                        <a:buFontTx/>
                        <a:buNone/>
                      </a:pPr>
                      <a:r>
                        <a:rPr kumimoji="0" lang="en-US" altLang="ja-JP" sz="11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2</a:t>
                      </a:r>
                      <a:endParaRPr kumimoji="0" lang="ja-JP" altLang="en-US" sz="1100" b="1">
                        <a:solidFill>
                          <a:srgbClr val="000000"/>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pPr>
                      <a:r>
                        <a:rPr lang="ja-JP" altLang="en-US" sz="1200" b="0">
                          <a:solidFill>
                            <a:schemeClr val="tx1"/>
                          </a:solidFill>
                          <a:latin typeface="Meiryo UI" panose="020B0604030504040204" pitchFamily="34" charset="-128"/>
                          <a:ea typeface="Meiryo UI" panose="020B0604030504040204" pitchFamily="34" charset="-128"/>
                        </a:rPr>
                        <a:t>ロシア語のカタログ（製品の仕様を含むもの）</a:t>
                      </a:r>
                      <a:endParaRPr lang="en-US" altLang="ja-JP" sz="1200" b="0" dirty="0">
                        <a:solidFill>
                          <a:schemeClr val="tx1"/>
                        </a:solidFill>
                        <a:latin typeface="Meiryo UI" panose="020B0604030504040204" pitchFamily="34" charset="-128"/>
                        <a:ea typeface="Meiryo UI" panose="020B0604030504040204" pitchFamily="34" charset="-128"/>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lvl="1" indent="0" algn="ctr" defTabSz="914400" eaLnBrk="1" hangingPunct="0">
                        <a:spcBef>
                          <a:spcPct val="0"/>
                        </a:spcBef>
                        <a:buClrTx/>
                        <a:buFontTx/>
                        <a:buNone/>
                      </a:pPr>
                      <a:r>
                        <a:rPr kumimoji="0" lang="en-US" altLang="ja-JP" sz="1100" b="1" dirty="0">
                          <a:solidFill>
                            <a:schemeClr val="tx1"/>
                          </a:solidFill>
                          <a:latin typeface="Meiryo UI" panose="020B0604030504040204" pitchFamily="34" charset="-128"/>
                          <a:ea typeface="Meiryo UI" panose="020B0604030504040204" pitchFamily="34" charset="-128"/>
                          <a:cs typeface="Arial" panose="020B0604020202020204" pitchFamily="34" charset="0"/>
                        </a:rPr>
                        <a:t>6</a:t>
                      </a:r>
                      <a:endParaRPr kumimoji="0" lang="ja-JP" altLang="en-US" sz="1100" b="1">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90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200" b="0">
                          <a:solidFill>
                            <a:schemeClr val="tx1"/>
                          </a:solidFill>
                          <a:latin typeface="Meiryo UI" panose="020B0604030504040204" pitchFamily="34" charset="-128"/>
                          <a:ea typeface="Meiryo UI" panose="020B0604030504040204" pitchFamily="34" charset="-128"/>
                        </a:rPr>
                        <a:t>ラベリング、製品画像</a:t>
                      </a:r>
                      <a:endParaRPr kumimoji="0" lang="ja-JP" altLang="en-US" sz="1200" b="0" i="0" u="none" strike="noStrike" cap="none" normalizeH="0" baseline="0" bmk="">
                        <a:ln>
                          <a:noFill/>
                        </a:ln>
                        <a:solidFill>
                          <a:schemeClr val="tx1"/>
                        </a:solidFill>
                        <a:effectLst/>
                        <a:latin typeface="Meiryo UI" panose="020B0604030504040204" pitchFamily="34" charset="-128"/>
                        <a:ea typeface="Meiryo UI" panose="020B0604030504040204" pitchFamily="34" charset="-128"/>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310751">
                <a:tc>
                  <a:txBody>
                    <a:bodyPr/>
                    <a:lstStyle/>
                    <a:p>
                      <a:pPr marL="0" lvl="1" indent="0" algn="ctr" defTabSz="914400" eaLnBrk="1" hangingPunct="0">
                        <a:spcBef>
                          <a:spcPct val="0"/>
                        </a:spcBef>
                        <a:buClrTx/>
                        <a:buFontTx/>
                        <a:buNone/>
                      </a:pPr>
                      <a:r>
                        <a:rPr kumimoji="0" lang="en-US" altLang="ja-JP" sz="11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3</a:t>
                      </a:r>
                      <a:endParaRPr kumimoji="0" lang="ja-JP" altLang="en-US" sz="1100" b="1">
                        <a:solidFill>
                          <a:srgbClr val="000000"/>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200" b="0">
                          <a:solidFill>
                            <a:schemeClr val="tx1"/>
                          </a:solidFill>
                          <a:latin typeface="Meiryo UI" panose="020B0604030504040204" pitchFamily="34" charset="-128"/>
                          <a:ea typeface="Meiryo UI" panose="020B0604030504040204" pitchFamily="34" charset="-128"/>
                        </a:rPr>
                        <a:t>ロシア語の取扱説明書</a:t>
                      </a:r>
                      <a:endParaRPr kumimoji="0" lang="ja-JP" altLang="en-US" sz="1200" b="0" i="0" u="none" strike="noStrike" cap="none" normalizeH="0" baseline="0" bmk="">
                        <a:ln>
                          <a:noFill/>
                        </a:ln>
                        <a:solidFill>
                          <a:schemeClr val="tx1"/>
                        </a:solidFill>
                        <a:effectLst/>
                        <a:latin typeface="Meiryo UI" panose="020B0604030504040204" pitchFamily="34" charset="-128"/>
                        <a:ea typeface="Meiryo UI" panose="020B0604030504040204" pitchFamily="34" charset="-128"/>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lvl="1" indent="0" algn="ctr" defTabSz="914400" eaLnBrk="1" hangingPunct="0">
                        <a:spcBef>
                          <a:spcPct val="0"/>
                        </a:spcBef>
                        <a:buClrTx/>
                        <a:buFontTx/>
                        <a:buNone/>
                      </a:pPr>
                      <a:r>
                        <a:rPr kumimoji="0" lang="en-US" altLang="ja-JP" sz="1100" b="1" dirty="0">
                          <a:solidFill>
                            <a:schemeClr val="tx1"/>
                          </a:solidFill>
                          <a:latin typeface="Meiryo UI" panose="020B0604030504040204" pitchFamily="34" charset="-128"/>
                          <a:ea typeface="Meiryo UI" panose="020B0604030504040204" pitchFamily="34" charset="-128"/>
                          <a:cs typeface="Arial" panose="020B0604020202020204" pitchFamily="34" charset="0"/>
                        </a:rPr>
                        <a:t>7</a:t>
                      </a:r>
                      <a:endParaRPr kumimoji="0" lang="ja-JP" altLang="en-US" sz="1100" b="1">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90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lang="ja-JP" altLang="en-US" sz="1200" b="0">
                          <a:solidFill>
                            <a:schemeClr val="tx1"/>
                          </a:solidFill>
                          <a:latin typeface="Meiryo UI" panose="020B0604030504040204" pitchFamily="34" charset="-128"/>
                          <a:ea typeface="Meiryo UI" panose="020B0604030504040204" pitchFamily="34" charset="-128"/>
                        </a:rPr>
                        <a:t>外国での許認可証</a:t>
                      </a:r>
                      <a:endParaRPr kumimoji="0" lang="ja-JP" altLang="en-US" sz="1200" b="0" i="0" u="none" strike="noStrike" kern="1200" cap="none" spc="-10" normalizeH="0" baseline="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310751">
                <a:tc>
                  <a:txBody>
                    <a:bodyPr/>
                    <a:lstStyle/>
                    <a:p>
                      <a:pPr marL="0" lvl="1" indent="0" algn="ctr" defTabSz="914400" eaLnBrk="1" hangingPunct="0">
                        <a:spcBef>
                          <a:spcPct val="0"/>
                        </a:spcBef>
                        <a:buClrTx/>
                        <a:buFontTx/>
                        <a:buNone/>
                      </a:pPr>
                      <a:r>
                        <a:rPr kumimoji="0" lang="en-US" altLang="ja-JP" sz="11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4</a:t>
                      </a:r>
                      <a:endParaRPr kumimoji="0" lang="ja-JP" altLang="en-US" sz="1100" b="1">
                        <a:solidFill>
                          <a:srgbClr val="000000"/>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200" b="0">
                          <a:solidFill>
                            <a:schemeClr val="tx1"/>
                          </a:solidFill>
                          <a:latin typeface="Meiryo UI" panose="020B0604030504040204" pitchFamily="34" charset="-128"/>
                          <a:ea typeface="Meiryo UI" panose="020B0604030504040204" pitchFamily="34" charset="-128"/>
                        </a:rPr>
                        <a:t>適合宣言書</a:t>
                      </a:r>
                      <a:endParaRPr kumimoji="0" lang="ja-JP" altLang="en-US" sz="1200" b="0" i="0" u="none" strike="noStrike" cap="none" normalizeH="0" baseline="0" bmk="">
                        <a:ln>
                          <a:noFill/>
                        </a:ln>
                        <a:solidFill>
                          <a:schemeClr val="tx1"/>
                        </a:solidFill>
                        <a:effectLst/>
                        <a:latin typeface="Meiryo UI" panose="020B0604030504040204" pitchFamily="34" charset="-128"/>
                        <a:ea typeface="Meiryo UI" panose="020B0604030504040204" pitchFamily="34" charset="-128"/>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lvl="1" indent="0" algn="ctr" defTabSz="914400" eaLnBrk="1" hangingPunct="0">
                        <a:spcBef>
                          <a:spcPct val="0"/>
                        </a:spcBef>
                        <a:buClrTx/>
                        <a:buFontTx/>
                        <a:buNone/>
                      </a:pPr>
                      <a:r>
                        <a:rPr kumimoji="0" lang="en-US" altLang="ja-JP" sz="1100" b="1" dirty="0">
                          <a:solidFill>
                            <a:schemeClr val="tx1"/>
                          </a:solidFill>
                          <a:latin typeface="Meiryo UI" panose="020B0604030504040204" pitchFamily="34" charset="-128"/>
                          <a:ea typeface="Meiryo UI" panose="020B0604030504040204" pitchFamily="34" charset="-128"/>
                          <a:cs typeface="Arial" panose="020B0604020202020204" pitchFamily="34" charset="0"/>
                        </a:rPr>
                        <a:t>8</a:t>
                      </a:r>
                      <a:endParaRPr kumimoji="0" lang="ja-JP" altLang="en-US" sz="1100" b="1">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90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en-US" altLang="ja-JP" sz="1200" b="0" i="0" u="none" strike="noStrike" kern="1200" cap="none" spc="-10" normalizeH="0" baseline="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ISO13485</a:t>
                      </a:r>
                      <a:r>
                        <a:rPr kumimoji="0" lang="ja-JP" altLang="en-US" sz="1200" b="0" i="0" u="none" strike="noStrike" kern="1200" cap="none" spc="-10" normalizeH="0" baseline="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の認証書</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2888804391"/>
                  </a:ext>
                </a:extLst>
              </a:tr>
            </a:tbl>
          </a:graphicData>
        </a:graphic>
      </p:graphicFrame>
      <p:sp>
        <p:nvSpPr>
          <p:cNvPr id="80" name="片側の 2 つの角を丸めた四角形 79"/>
          <p:cNvSpPr/>
          <p:nvPr/>
        </p:nvSpPr>
        <p:spPr>
          <a:xfrm rot="16200000">
            <a:off x="956556" y="5306319"/>
            <a:ext cx="1224136" cy="1296145"/>
          </a:xfrm>
          <a:prstGeom prst="round2SameRect">
            <a:avLst>
              <a:gd name="adj1" fmla="val 4680"/>
              <a:gd name="adj2" fmla="val 0"/>
            </a:avLst>
          </a:prstGeom>
          <a:solidFill>
            <a:srgbClr val="5F8AC3"/>
          </a:solidFill>
        </p:spPr>
        <p:txBody>
          <a:bodyPr vert="vert" wrap="square" tIns="72000" bIns="36000" rtlCol="0" anchor="ctr">
            <a:noAutofit/>
          </a:bodyPr>
          <a:lstStyle/>
          <a:p>
            <a:pPr marL="0" lvl="1" fontAlgn="ctr" hangingPunct="0">
              <a:spcBef>
                <a:spcPct val="0"/>
              </a:spcBef>
            </a:pPr>
            <a:r>
              <a:rPr kumimoji="0" lang="ja-JP" altLang="en-US" sz="1200" b="1" spc="-30">
                <a:solidFill>
                  <a:srgbClr val="FFFFFF"/>
                </a:solidFill>
                <a:latin typeface="Meiryo UI" panose="020B0604030504040204" pitchFamily="34" charset="-128"/>
                <a:ea typeface="Meiryo UI" panose="020B0604030504040204" pitchFamily="34" charset="-128"/>
                <a:cs typeface="Arial" panose="020B0604020202020204" pitchFamily="34" charset="0"/>
              </a:rPr>
              <a:t>適合申告に</a:t>
            </a:r>
            <a:br>
              <a:rPr kumimoji="0" lang="en-US" altLang="ja-JP" sz="1200" b="1" spc="-30" dirty="0">
                <a:solidFill>
                  <a:schemeClr val="bg1"/>
                </a:solidFill>
                <a:latin typeface="Meiryo UI" panose="020B0604030504040204" pitchFamily="34" charset="-128"/>
                <a:ea typeface="Meiryo UI" panose="020B0604030504040204" pitchFamily="34" charset="-128"/>
                <a:cs typeface="Arial" panose="020B0604020202020204" pitchFamily="34" charset="0"/>
              </a:rPr>
            </a:br>
            <a:r>
              <a:rPr kumimoji="0" lang="ja-JP" altLang="en-US" sz="1200" b="1" spc="-30">
                <a:solidFill>
                  <a:schemeClr val="bg1"/>
                </a:solidFill>
                <a:latin typeface="Meiryo UI" panose="020B0604030504040204" pitchFamily="34" charset="-128"/>
                <a:ea typeface="Meiryo UI" panose="020B0604030504040204" pitchFamily="34" charset="-128"/>
                <a:cs typeface="Arial" panose="020B0604020202020204" pitchFamily="34" charset="0"/>
              </a:rPr>
              <a:t>必要な書類等</a:t>
            </a:r>
          </a:p>
        </p:txBody>
      </p:sp>
      <p:sp>
        <p:nvSpPr>
          <p:cNvPr id="53" name="正方形/長方形 52">
            <a:extLst>
              <a:ext uri="{FF2B5EF4-FFF2-40B4-BE49-F238E27FC236}">
                <a16:creationId xmlns:a16="http://schemas.microsoft.com/office/drawing/2014/main" id="{0488807A-2377-FE43-BBD1-9EFBA1D868F0}"/>
              </a:ext>
            </a:extLst>
          </p:cNvPr>
          <p:cNvSpPr/>
          <p:nvPr/>
        </p:nvSpPr>
        <p:spPr>
          <a:xfrm>
            <a:off x="6774395" y="2848686"/>
            <a:ext cx="2752677" cy="1169551"/>
          </a:xfrm>
          <a:prstGeom prst="rect">
            <a:avLst/>
          </a:prstGeom>
          <a:ln>
            <a:solidFill>
              <a:schemeClr val="tx1"/>
            </a:solidFill>
          </a:ln>
        </p:spPr>
        <p:txBody>
          <a:bodyPr wrap="none">
            <a:spAutoFit/>
          </a:bodyPr>
          <a:lstStyle/>
          <a:p>
            <a:pPr>
              <a:spcBef>
                <a:spcPts val="0"/>
              </a:spcBef>
              <a:buClr>
                <a:srgbClr val="5F8AC3"/>
              </a:buClr>
              <a:buSzPct val="100000"/>
            </a:pPr>
            <a:r>
              <a:rPr lang="en-US" altLang="ja-JP" sz="1000" dirty="0">
                <a:latin typeface="Meiryo UI" panose="020B0604030504040204" pitchFamily="34" charset="-128"/>
                <a:ea typeface="Meiryo UI" panose="020B0604030504040204" pitchFamily="34" charset="-128"/>
                <a:cs typeface="Arial" pitchFamily="34" charset="0"/>
              </a:rPr>
              <a:t>*</a:t>
            </a:r>
            <a:r>
              <a:rPr lang="ja-JP" altLang="en-US" sz="1000">
                <a:latin typeface="Meiryo UI" panose="020B0604030504040204" pitchFamily="34" charset="-128"/>
                <a:ea typeface="Meiryo UI" panose="020B0604030504040204" pitchFamily="34" charset="-128"/>
                <a:cs typeface="Arial" pitchFamily="34" charset="0"/>
              </a:rPr>
              <a:t>費用</a:t>
            </a:r>
            <a:endParaRPr lang="en-US" altLang="ja-JP" sz="1000" dirty="0">
              <a:latin typeface="Meiryo UI" panose="020B0604030504040204" pitchFamily="34" charset="-128"/>
              <a:ea typeface="Meiryo UI" panose="020B0604030504040204" pitchFamily="34" charset="-128"/>
              <a:cs typeface="Arial" pitchFamily="34" charset="0"/>
            </a:endParaRPr>
          </a:p>
          <a:p>
            <a:pPr marL="136525" indent="-136525">
              <a:spcBef>
                <a:spcPts val="0"/>
              </a:spcBef>
              <a:buClr>
                <a:srgbClr val="5F8AC3"/>
              </a:buClr>
              <a:buSzPct val="100000"/>
              <a:buFont typeface="Wingdings" panose="05000000000000000000" pitchFamily="2" charset="2"/>
              <a:buChar char="n"/>
            </a:pPr>
            <a:r>
              <a:rPr lang="en-US" altLang="ja-JP" sz="1000" dirty="0">
                <a:latin typeface="Meiryo UI" panose="020B0604030504040204" pitchFamily="34" charset="-128"/>
                <a:ea typeface="Meiryo UI" panose="020B0604030504040204" pitchFamily="34" charset="-128"/>
                <a:cs typeface="Arial" pitchFamily="34" charset="0"/>
              </a:rPr>
              <a:t>Class I      </a:t>
            </a:r>
            <a:r>
              <a:rPr lang="ja-JP" altLang="en-US" sz="1000">
                <a:latin typeface="Meiryo UI" panose="020B0604030504040204" pitchFamily="34" charset="-128"/>
                <a:ea typeface="Meiryo UI" panose="020B0604030504040204" pitchFamily="34" charset="-128"/>
                <a:cs typeface="Arial" pitchFamily="34" charset="0"/>
              </a:rPr>
              <a:t>約</a:t>
            </a:r>
            <a:r>
              <a:rPr lang="en-US" altLang="ja-JP" sz="1000" dirty="0">
                <a:latin typeface="Meiryo UI" panose="020B0604030504040204" pitchFamily="34" charset="-128"/>
                <a:ea typeface="Meiryo UI" panose="020B0604030504040204" pitchFamily="34" charset="-128"/>
                <a:cs typeface="Arial" pitchFamily="34" charset="0"/>
              </a:rPr>
              <a:t>US$ 700 (RUB 45,000 )</a:t>
            </a:r>
          </a:p>
          <a:p>
            <a:pPr marL="136525" indent="-136525">
              <a:spcBef>
                <a:spcPts val="0"/>
              </a:spcBef>
              <a:buClr>
                <a:srgbClr val="5F8AC3"/>
              </a:buClr>
              <a:buSzPct val="100000"/>
              <a:buFont typeface="Wingdings" panose="05000000000000000000" pitchFamily="2" charset="2"/>
              <a:buChar char="n"/>
            </a:pPr>
            <a:r>
              <a:rPr lang="en-US" altLang="ja-JP" sz="1000" dirty="0">
                <a:latin typeface="Meiryo UI" panose="020B0604030504040204" pitchFamily="34" charset="-128"/>
                <a:ea typeface="Meiryo UI" panose="020B0604030504040204" pitchFamily="34" charset="-128"/>
                <a:cs typeface="Arial" pitchFamily="34" charset="0"/>
              </a:rPr>
              <a:t>Class II a</a:t>
            </a:r>
            <a:r>
              <a:rPr lang="ja-JP" altLang="en-US" sz="1000">
                <a:latin typeface="Meiryo UI" panose="020B0604030504040204" pitchFamily="34" charset="-128"/>
                <a:ea typeface="Meiryo UI" panose="020B0604030504040204" pitchFamily="34" charset="-128"/>
                <a:cs typeface="Arial" pitchFamily="34" charset="0"/>
              </a:rPr>
              <a:t>　約</a:t>
            </a:r>
            <a:r>
              <a:rPr lang="en-US" altLang="ja-JP" sz="1000" dirty="0">
                <a:latin typeface="Meiryo UI" panose="020B0604030504040204" pitchFamily="34" charset="-128"/>
                <a:ea typeface="Meiryo UI" panose="020B0604030504040204" pitchFamily="34" charset="-128"/>
                <a:cs typeface="Arial" pitchFamily="34" charset="0"/>
              </a:rPr>
              <a:t>US$1,000 (RUB 65,000)</a:t>
            </a:r>
          </a:p>
          <a:p>
            <a:pPr marL="136525" indent="-136525">
              <a:spcBef>
                <a:spcPts val="0"/>
              </a:spcBef>
              <a:buClr>
                <a:srgbClr val="5F8AC3"/>
              </a:buClr>
              <a:buSzPct val="100000"/>
              <a:buFont typeface="Wingdings" panose="05000000000000000000" pitchFamily="2" charset="2"/>
              <a:buChar char="n"/>
            </a:pPr>
            <a:r>
              <a:rPr lang="en-US" altLang="ja-JP" sz="1000" dirty="0">
                <a:latin typeface="Meiryo UI" panose="020B0604030504040204" pitchFamily="34" charset="-128"/>
                <a:ea typeface="Meiryo UI" panose="020B0604030504040204" pitchFamily="34" charset="-128"/>
                <a:cs typeface="Arial" pitchFamily="34" charset="0"/>
              </a:rPr>
              <a:t>Class II b</a:t>
            </a:r>
            <a:r>
              <a:rPr lang="ja-JP" altLang="en-US" sz="1000">
                <a:latin typeface="Meiryo UI" panose="020B0604030504040204" pitchFamily="34" charset="-128"/>
                <a:ea typeface="Meiryo UI" panose="020B0604030504040204" pitchFamily="34" charset="-128"/>
                <a:cs typeface="Arial" pitchFamily="34" charset="0"/>
              </a:rPr>
              <a:t>　約</a:t>
            </a:r>
            <a:r>
              <a:rPr lang="en-US" altLang="ja-JP" sz="1000" dirty="0">
                <a:latin typeface="Meiryo UI" panose="020B0604030504040204" pitchFamily="34" charset="-128"/>
                <a:ea typeface="Meiryo UI" panose="020B0604030504040204" pitchFamily="34" charset="-128"/>
                <a:cs typeface="Arial" pitchFamily="34" charset="0"/>
              </a:rPr>
              <a:t>US$1,330 (RUB 85,000)</a:t>
            </a:r>
          </a:p>
          <a:p>
            <a:pPr marL="136525" indent="-136525">
              <a:spcBef>
                <a:spcPts val="0"/>
              </a:spcBef>
              <a:buClr>
                <a:srgbClr val="5F8AC3"/>
              </a:buClr>
              <a:buSzPct val="100000"/>
              <a:buFont typeface="Wingdings" panose="05000000000000000000" pitchFamily="2" charset="2"/>
              <a:buChar char="n"/>
            </a:pPr>
            <a:r>
              <a:rPr lang="en-US" altLang="ja-JP" sz="1000" dirty="0">
                <a:latin typeface="Meiryo UI" panose="020B0604030504040204" pitchFamily="34" charset="-128"/>
                <a:ea typeface="Meiryo UI" panose="020B0604030504040204" pitchFamily="34" charset="-128"/>
                <a:cs typeface="Arial" pitchFamily="34" charset="0"/>
              </a:rPr>
              <a:t>Class III</a:t>
            </a:r>
            <a:r>
              <a:rPr lang="ja-JP" altLang="en-US" sz="1000">
                <a:latin typeface="Meiryo UI" panose="020B0604030504040204" pitchFamily="34" charset="-128"/>
                <a:ea typeface="Meiryo UI" panose="020B0604030504040204" pitchFamily="34" charset="-128"/>
                <a:cs typeface="Arial" pitchFamily="34" charset="0"/>
              </a:rPr>
              <a:t>　</a:t>
            </a:r>
            <a:r>
              <a:rPr lang="en-US" altLang="ja-JP" sz="1000" dirty="0">
                <a:latin typeface="Meiryo UI" panose="020B0604030504040204" pitchFamily="34" charset="-128"/>
                <a:ea typeface="Meiryo UI" panose="020B0604030504040204" pitchFamily="34" charset="-128"/>
                <a:cs typeface="Arial" pitchFamily="34" charset="0"/>
              </a:rPr>
              <a:t>  </a:t>
            </a:r>
            <a:r>
              <a:rPr lang="ja-JP" altLang="en-US" sz="1000">
                <a:latin typeface="Meiryo UI" panose="020B0604030504040204" pitchFamily="34" charset="-128"/>
                <a:ea typeface="Meiryo UI" panose="020B0604030504040204" pitchFamily="34" charset="-128"/>
                <a:cs typeface="Arial" pitchFamily="34" charset="0"/>
              </a:rPr>
              <a:t>約</a:t>
            </a:r>
            <a:r>
              <a:rPr lang="en-US" altLang="ja-JP" sz="1000" dirty="0">
                <a:latin typeface="Meiryo UI" panose="020B0604030504040204" pitchFamily="34" charset="-128"/>
                <a:ea typeface="Meiryo UI" panose="020B0604030504040204" pitchFamily="34" charset="-128"/>
                <a:cs typeface="Arial" pitchFamily="34" charset="0"/>
              </a:rPr>
              <a:t>US$1,800 (RUB 115,000)</a:t>
            </a:r>
          </a:p>
          <a:p>
            <a:pPr marL="136525" indent="-136525">
              <a:spcBef>
                <a:spcPts val="0"/>
              </a:spcBef>
              <a:buClr>
                <a:srgbClr val="5F8AC3"/>
              </a:buClr>
              <a:buSzPct val="100000"/>
              <a:buFont typeface="Wingdings" panose="05000000000000000000" pitchFamily="2" charset="2"/>
              <a:buChar char="n"/>
            </a:pPr>
            <a:endParaRPr lang="en-US" altLang="ja-JP" sz="1000" dirty="0">
              <a:solidFill>
                <a:srgbClr val="FF0000"/>
              </a:solidFill>
              <a:latin typeface="Meiryo UI" panose="020B0604030504040204" pitchFamily="34" charset="-128"/>
              <a:ea typeface="Meiryo UI" panose="020B0604030504040204" pitchFamily="34" charset="-128"/>
              <a:cs typeface="Arial" pitchFamily="34" charset="0"/>
            </a:endParaRPr>
          </a:p>
          <a:p>
            <a:pPr marL="136525" indent="-136525">
              <a:spcBef>
                <a:spcPts val="0"/>
              </a:spcBef>
              <a:buClr>
                <a:srgbClr val="5F8AC3"/>
              </a:buClr>
              <a:buSzPct val="100000"/>
              <a:buFont typeface="Wingdings" panose="05000000000000000000" pitchFamily="2" charset="2"/>
              <a:buChar char="n"/>
            </a:pPr>
            <a:r>
              <a:rPr lang="ja-JP" altLang="en-US" sz="1000">
                <a:latin typeface="Meiryo UI" panose="020B0604030504040204" pitchFamily="34" charset="-128"/>
                <a:ea typeface="Meiryo UI" panose="020B0604030504040204" pitchFamily="34" charset="-128"/>
                <a:cs typeface="Arial" pitchFamily="34" charset="0"/>
              </a:rPr>
              <a:t>登録費</a:t>
            </a:r>
            <a:r>
              <a:rPr lang="en-US" altLang="ja-JP" sz="1000" dirty="0">
                <a:latin typeface="Meiryo UI" panose="020B0604030504040204" pitchFamily="34" charset="-128"/>
                <a:ea typeface="Meiryo UI" panose="020B0604030504040204" pitchFamily="34" charset="-128"/>
                <a:cs typeface="Arial" pitchFamily="34" charset="0"/>
              </a:rPr>
              <a:t> </a:t>
            </a:r>
            <a:r>
              <a:rPr lang="ja-JP" altLang="en-US" sz="1000">
                <a:latin typeface="Meiryo UI" panose="020B0604030504040204" pitchFamily="34" charset="-128"/>
                <a:ea typeface="Meiryo UI" panose="020B0604030504040204" pitchFamily="34" charset="-128"/>
                <a:cs typeface="Arial" pitchFamily="34" charset="0"/>
              </a:rPr>
              <a:t>　約</a:t>
            </a:r>
            <a:r>
              <a:rPr lang="en-US" altLang="ja-JP" sz="1000" dirty="0">
                <a:latin typeface="Meiryo UI" panose="020B0604030504040204" pitchFamily="34" charset="-128"/>
                <a:ea typeface="Meiryo UI" panose="020B0604030504040204" pitchFamily="34" charset="-128"/>
                <a:cs typeface="Arial" pitchFamily="34" charset="0"/>
              </a:rPr>
              <a:t>US$110 (RUB 7,000)</a:t>
            </a:r>
            <a:endParaRPr lang="en-US" altLang="ja-JP" sz="1000" dirty="0">
              <a:highlight>
                <a:srgbClr val="FF0000"/>
              </a:highlight>
              <a:latin typeface="Meiryo UI" panose="020B0604030504040204" pitchFamily="34" charset="-128"/>
              <a:ea typeface="Meiryo UI" panose="020B0604030504040204" pitchFamily="34" charset="-128"/>
              <a:cs typeface="Arial" pitchFamily="34" charset="0"/>
            </a:endParaRPr>
          </a:p>
        </p:txBody>
      </p:sp>
      <p:sp>
        <p:nvSpPr>
          <p:cNvPr id="66" name="テキスト ボックス 65"/>
          <p:cNvSpPr txBox="1"/>
          <p:nvPr/>
        </p:nvSpPr>
        <p:spPr>
          <a:xfrm>
            <a:off x="200025" y="6650396"/>
            <a:ext cx="8640960" cy="144016"/>
          </a:xfrm>
          <a:prstGeom prst="rect">
            <a:avLst/>
          </a:prstGeom>
          <a:noFill/>
        </p:spPr>
        <p:txBody>
          <a:bodyPr wrap="square" lIns="0" tIns="0" rIns="0" bIns="0" rtlCol="0">
            <a:noAutofit/>
          </a:bodyPr>
          <a:lstStyle/>
          <a:p>
            <a:pPr marL="444500" lvl="0" indent="-444500"/>
            <a:r>
              <a:rPr lang="ja-JP" altLang="en-US" sz="80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sp>
        <p:nvSpPr>
          <p:cNvPr id="67" name="正方形/長方形 66"/>
          <p:cNvSpPr/>
          <p:nvPr/>
        </p:nvSpPr>
        <p:spPr>
          <a:xfrm>
            <a:off x="1846059" y="3700072"/>
            <a:ext cx="1440160" cy="461665"/>
          </a:xfrm>
          <a:prstGeom prst="rect">
            <a:avLst/>
          </a:prstGeom>
        </p:spPr>
        <p:txBody>
          <a:bodyPr wrap="square" lIns="0" tIns="0" rIns="0" bIns="0">
            <a:noAutofit/>
          </a:bodyPr>
          <a:lstStyle/>
          <a:p>
            <a:pPr marL="123825" indent="-123825"/>
            <a:r>
              <a:rPr lang="en-US" altLang="ja-JP" sz="800" dirty="0">
                <a:latin typeface="Meiryo UI" panose="020B0604030504040204" pitchFamily="34" charset="-128"/>
                <a:ea typeface="Meiryo UI" panose="020B0604030504040204" pitchFamily="34" charset="-128"/>
              </a:rPr>
              <a:t>※	</a:t>
            </a:r>
            <a:r>
              <a:rPr lang="ja-JP" altLang="en-US" sz="800">
                <a:latin typeface="Meiryo UI" panose="020B0604030504040204" pitchFamily="34" charset="-128"/>
                <a:ea typeface="Meiryo UI" panose="020B0604030504040204" pitchFamily="34" charset="-128"/>
              </a:rPr>
              <a:t>ロシア国内での検査実施は強制ではない。</a:t>
            </a:r>
            <a:r>
              <a:rPr lang="en-US" altLang="ja-JP" sz="800" dirty="0">
                <a:latin typeface="Meiryo UI" panose="020B0604030504040204" pitchFamily="34" charset="-128"/>
                <a:ea typeface="Meiryo UI" panose="020B0604030504040204" pitchFamily="34" charset="-128"/>
              </a:rPr>
              <a:t>ISO17025</a:t>
            </a:r>
            <a:r>
              <a:rPr lang="ja-JP" altLang="en-US" sz="800">
                <a:latin typeface="Meiryo UI" panose="020B0604030504040204" pitchFamily="34" charset="-128"/>
                <a:ea typeface="Meiryo UI" panose="020B0604030504040204" pitchFamily="34" charset="-128"/>
              </a:rPr>
              <a:t>の認定を持つ試験所を推奨している。</a:t>
            </a:r>
          </a:p>
        </p:txBody>
      </p:sp>
    </p:spTree>
    <p:extLst>
      <p:ext uri="{BB962C8B-B14F-4D97-AF65-F5344CB8AC3E}">
        <p14:creationId xmlns:p14="http://schemas.microsoft.com/office/powerpoint/2010/main" val="20217761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a:latin typeface="Meiryo UI" panose="020B0604030504040204" pitchFamily="34" charset="-128"/>
                <a:ea typeface="Meiryo UI" panose="020B0604030504040204" pitchFamily="34" charset="-128"/>
              </a:rPr>
              <a:t>ロシア</a:t>
            </a:r>
            <a:r>
              <a:rPr lang="en-US" altLang="ja-JP" b="1" dirty="0">
                <a:latin typeface="Meiryo UI" panose="020B0604030504040204" pitchFamily="34" charset="-128"/>
                <a:ea typeface="Meiryo UI" panose="020B0604030504040204" pitchFamily="34" charset="-128"/>
              </a:rPr>
              <a:t>(Russia) </a:t>
            </a:r>
            <a:r>
              <a:rPr lang="ja-JP" altLang="en-US" b="1">
                <a:latin typeface="Meiryo UI" panose="020B0604030504040204" pitchFamily="34" charset="-128"/>
                <a:ea typeface="Meiryo UI" panose="020B0604030504040204" pitchFamily="34" charset="-128"/>
              </a:rPr>
              <a:t>／医療関連／制度</a:t>
            </a:r>
            <a:endParaRPr kumimoji="1" lang="ja-JP" altLang="en-US" b="1">
              <a:latin typeface="Meiryo UI" panose="020B0604030504040204" pitchFamily="34" charset="-128"/>
              <a:ea typeface="Meiryo UI" panose="020B0604030504040204" pitchFamily="34" charset="-128"/>
            </a:endParaRPr>
          </a:p>
        </p:txBody>
      </p:sp>
      <p:sp>
        <p:nvSpPr>
          <p:cNvPr id="3" name="テキスト プレースホルダー 2"/>
          <p:cNvSpPr>
            <a:spLocks noGrp="1"/>
          </p:cNvSpPr>
          <p:nvPr>
            <p:ph type="body" sz="quarter" idx="15"/>
          </p:nvPr>
        </p:nvSpPr>
        <p:spPr/>
        <p:txBody>
          <a:bodyPr/>
          <a:lstStyle/>
          <a:p>
            <a:r>
              <a:rPr lang="ja-JP" altLang="en-US" b="1">
                <a:latin typeface="Meiryo UI" panose="020B0604030504040204" pitchFamily="34" charset="-128"/>
                <a:ea typeface="Meiryo UI" panose="020B0604030504040204" pitchFamily="34" charset="-128"/>
              </a:rPr>
              <a:t>医療機器規制（</a:t>
            </a:r>
            <a:r>
              <a:rPr lang="en-US" altLang="ja-JP" b="1" dirty="0">
                <a:latin typeface="Meiryo UI" panose="020B0604030504040204" pitchFamily="34" charset="-128"/>
                <a:ea typeface="Meiryo UI" panose="020B0604030504040204" pitchFamily="34" charset="-128"/>
              </a:rPr>
              <a:t>2/2</a:t>
            </a:r>
            <a:r>
              <a:rPr lang="ja-JP" altLang="en-US" b="1">
                <a:latin typeface="Meiryo UI" panose="020B0604030504040204" pitchFamily="34" charset="-128"/>
                <a:ea typeface="Meiryo UI" panose="020B0604030504040204" pitchFamily="34" charset="-128"/>
              </a:rPr>
              <a:t>）</a:t>
            </a:r>
          </a:p>
        </p:txBody>
      </p:sp>
      <p:sp>
        <p:nvSpPr>
          <p:cNvPr id="4" name="角丸四角形 3"/>
          <p:cNvSpPr/>
          <p:nvPr/>
        </p:nvSpPr>
        <p:spPr>
          <a:xfrm>
            <a:off x="1640632" y="1385774"/>
            <a:ext cx="6624736" cy="1640324"/>
          </a:xfrm>
          <a:prstGeom prst="roundRect">
            <a:avLst>
              <a:gd name="adj" fmla="val 6797"/>
            </a:avLst>
          </a:prstGeom>
          <a:solidFill>
            <a:srgbClr val="F1DB9D"/>
          </a:solidFill>
        </p:spPr>
        <p:txBody>
          <a:bodyPr wrap="square" lIns="144000" rIns="144000" anchor="ctr">
            <a:noAutofit/>
          </a:bodyPr>
          <a:lstStyle/>
          <a:p>
            <a:pPr algn="just"/>
            <a:r>
              <a:rPr lang="ja-JP" altLang="ja-JP" sz="1400">
                <a:latin typeface="Meiryo UI" panose="020B0604030504040204" pitchFamily="34" charset="-128"/>
                <a:ea typeface="Meiryo UI" panose="020B0604030504040204" pitchFamily="34" charset="-128"/>
              </a:rPr>
              <a:t>医療機器に関する規制は、「医療機器の運用について」という法案が作成されているが、現状では多数の文書に分かれており、煩雑で、中央政府および各地方政府の担当者によって対応が異なる</a:t>
            </a:r>
            <a:r>
              <a:rPr lang="ja-JP" altLang="en-US" sz="1400">
                <a:latin typeface="Meiryo UI" panose="020B0604030504040204" pitchFamily="34" charset="-128"/>
                <a:ea typeface="Meiryo UI" panose="020B0604030504040204" pitchFamily="34" charset="-128"/>
              </a:rPr>
              <a:t>。</a:t>
            </a:r>
            <a:endParaRPr lang="en-US" altLang="ja-JP" sz="1400" dirty="0">
              <a:latin typeface="Meiryo UI" panose="020B0604030504040204" pitchFamily="34" charset="-128"/>
              <a:ea typeface="Meiryo UI" panose="020B0604030504040204" pitchFamily="34" charset="-128"/>
            </a:endParaRPr>
          </a:p>
          <a:p>
            <a:pPr algn="just"/>
            <a:r>
              <a:rPr lang="ja-JP" altLang="en-US" sz="1400">
                <a:latin typeface="Meiryo UI" panose="020B0604030504040204" pitchFamily="34" charset="-128"/>
                <a:ea typeface="Meiryo UI" panose="020B0604030504040204" pitchFamily="34" charset="-128"/>
              </a:rPr>
              <a:t>医療機器の規制に関する一般的な要求事項は</a:t>
            </a:r>
            <a:r>
              <a:rPr lang="en-US" altLang="ja-JP" sz="1400" dirty="0">
                <a:latin typeface="Meiryo UI" panose="020B0604030504040204" pitchFamily="34" charset="-128"/>
                <a:ea typeface="Meiryo UI" panose="020B0604030504040204" pitchFamily="34" charset="-128"/>
              </a:rPr>
              <a:t> Resolution of the Government of the Russian Federation of December 27, 2012 N 1416 ”On Approval of the Rules for State Registration of Medical Devices” </a:t>
            </a:r>
            <a:r>
              <a:rPr lang="ja-JP" altLang="en-US" sz="1400">
                <a:latin typeface="Meiryo UI" panose="020B0604030504040204" pitchFamily="34" charset="-128"/>
                <a:ea typeface="Meiryo UI" panose="020B0604030504040204" pitchFamily="34" charset="-128"/>
              </a:rPr>
              <a:t>を参照。</a:t>
            </a:r>
            <a:endParaRPr lang="en-US" altLang="ja-JP" sz="1400" dirty="0">
              <a:latin typeface="Meiryo UI" panose="020B0604030504040204" pitchFamily="34" charset="-128"/>
              <a:ea typeface="Meiryo UI" panose="020B0604030504040204" pitchFamily="34" charset="-128"/>
            </a:endParaRPr>
          </a:p>
          <a:p>
            <a:pPr algn="just"/>
            <a:r>
              <a:rPr lang="en-US" altLang="ja-JP" sz="1000" dirty="0">
                <a:latin typeface="Meiryo UI" panose="020B0604030504040204" pitchFamily="34" charset="-128"/>
                <a:ea typeface="Meiryo UI" panose="020B0604030504040204" pitchFamily="34" charset="-128"/>
              </a:rPr>
              <a:t>(</a:t>
            </a:r>
            <a:r>
              <a:rPr lang="ja-JP" altLang="en-US" sz="1000">
                <a:latin typeface="Meiryo UI" panose="020B0604030504040204" pitchFamily="34" charset="-128"/>
                <a:ea typeface="Meiryo UI" panose="020B0604030504040204" pitchFamily="34" charset="-128"/>
              </a:rPr>
              <a:t>参照リンク　</a:t>
            </a:r>
            <a:r>
              <a:rPr lang="en-US" altLang="ja-JP" sz="1000" dirty="0">
                <a:latin typeface="Meiryo UI" panose="020B0604030504040204" pitchFamily="34" charset="-128"/>
                <a:ea typeface="Meiryo UI" panose="020B0604030504040204" pitchFamily="34" charset="-128"/>
              </a:rPr>
              <a:t>http://base.garant.ru/70291692/)</a:t>
            </a:r>
            <a:endParaRPr lang="ja-JP" altLang="en-US" sz="1000">
              <a:highlight>
                <a:srgbClr val="FF0000"/>
              </a:highlight>
              <a:latin typeface="Meiryo UI" panose="020B0604030504040204" pitchFamily="34" charset="-128"/>
              <a:ea typeface="Meiryo UI" panose="020B0604030504040204" pitchFamily="34" charset="-128"/>
            </a:endParaRPr>
          </a:p>
        </p:txBody>
      </p:sp>
      <p:sp>
        <p:nvSpPr>
          <p:cNvPr id="5" name="角丸四角形 4"/>
          <p:cNvSpPr/>
          <p:nvPr/>
        </p:nvSpPr>
        <p:spPr>
          <a:xfrm>
            <a:off x="1640632" y="3040367"/>
            <a:ext cx="6624736" cy="952172"/>
          </a:xfrm>
          <a:prstGeom prst="roundRect">
            <a:avLst>
              <a:gd name="adj" fmla="val 6797"/>
            </a:avLst>
          </a:prstGeom>
          <a:solidFill>
            <a:srgbClr val="F1DB9D"/>
          </a:solidFill>
        </p:spPr>
        <p:txBody>
          <a:bodyPr wrap="square" lIns="144000" rIns="144000" anchor="ctr">
            <a:noAutofit/>
          </a:bodyPr>
          <a:lstStyle/>
          <a:p>
            <a:pPr algn="just"/>
            <a:r>
              <a:rPr lang="en-US" altLang="ja-JP" sz="1400" dirty="0">
                <a:latin typeface="Meiryo UI" panose="020B0604030504040204" pitchFamily="34" charset="-128"/>
                <a:ea typeface="Meiryo UI" panose="020B0604030504040204" pitchFamily="34" charset="-128"/>
              </a:rPr>
              <a:t>2013</a:t>
            </a:r>
            <a:r>
              <a:rPr lang="ja-JP" altLang="en-US" sz="1400">
                <a:latin typeface="Meiryo UI" panose="020B0604030504040204" pitchFamily="34" charset="-128"/>
                <a:ea typeface="Meiryo UI" panose="020B0604030504040204" pitchFamily="34" charset="-128"/>
              </a:rPr>
              <a:t>年から「医療機器の国家登録規則について」が施行されたため、国家登録手続きの一部が変更になった。したがって、</a:t>
            </a:r>
            <a:r>
              <a:rPr lang="en-US" altLang="ja-JP" sz="1400" dirty="0">
                <a:latin typeface="Meiryo UI" panose="020B0604030504040204" pitchFamily="34" charset="-128"/>
                <a:ea typeface="Meiryo UI" panose="020B0604030504040204" pitchFamily="34" charset="-128"/>
              </a:rPr>
              <a:t>2012</a:t>
            </a:r>
            <a:r>
              <a:rPr lang="ja-JP" altLang="en-US" sz="1400">
                <a:latin typeface="Meiryo UI" panose="020B0604030504040204" pitchFamily="34" charset="-128"/>
                <a:ea typeface="Meiryo UI" panose="020B0604030504040204" pitchFamily="34" charset="-128"/>
              </a:rPr>
              <a:t>年よりも前に発行された国家登録証は切り替える必要があるが、運用レベルに落とし込まれていないため、現場での対応が一貫していない。</a:t>
            </a:r>
          </a:p>
        </p:txBody>
      </p:sp>
      <p:sp>
        <p:nvSpPr>
          <p:cNvPr id="6" name="角丸四角形 5"/>
          <p:cNvSpPr/>
          <p:nvPr/>
        </p:nvSpPr>
        <p:spPr>
          <a:xfrm>
            <a:off x="1640632" y="4011555"/>
            <a:ext cx="6624736" cy="1840375"/>
          </a:xfrm>
          <a:prstGeom prst="roundRect">
            <a:avLst>
              <a:gd name="adj" fmla="val 6797"/>
            </a:avLst>
          </a:prstGeom>
          <a:solidFill>
            <a:srgbClr val="F1DB9D"/>
          </a:solidFill>
        </p:spPr>
        <p:txBody>
          <a:bodyPr wrap="square" lIns="144000" rIns="144000" anchor="ctr">
            <a:noAutofit/>
          </a:bodyPr>
          <a:lstStyle/>
          <a:p>
            <a:pPr algn="just"/>
            <a:r>
              <a:rPr lang="ja-JP" altLang="ja-JP" sz="1400">
                <a:latin typeface="Meiryo UI" panose="020B0604030504040204" pitchFamily="34" charset="-128"/>
                <a:ea typeface="Meiryo UI" panose="020B0604030504040204" pitchFamily="34" charset="-128"/>
              </a:rPr>
              <a:t>品質管理システムに関する公式の法令はないとされている。ただし、医療機器登録のプロセスにおいて、品質管理証明書を求められることもあり、</a:t>
            </a:r>
            <a:r>
              <a:rPr lang="en-US" altLang="ja-JP" sz="1400" dirty="0">
                <a:latin typeface="Meiryo UI" panose="020B0604030504040204" pitchFamily="34" charset="-128"/>
                <a:ea typeface="Meiryo UI" panose="020B0604030504040204" pitchFamily="34" charset="-128"/>
              </a:rPr>
              <a:t>ISO</a:t>
            </a:r>
            <a:r>
              <a:rPr lang="ja-JP" altLang="ja-JP" sz="1400">
                <a:latin typeface="Meiryo UI" panose="020B0604030504040204" pitchFamily="34" charset="-128"/>
                <a:ea typeface="Meiryo UI" panose="020B0604030504040204" pitchFamily="34" charset="-128"/>
              </a:rPr>
              <a:t>認証や各国の認証を自主的に提出すると手続きが迅速になる。</a:t>
            </a:r>
            <a:endParaRPr lang="en-US" altLang="ja-JP" sz="1400" dirty="0">
              <a:latin typeface="Meiryo UI" panose="020B0604030504040204" pitchFamily="34" charset="-128"/>
              <a:ea typeface="Meiryo UI" panose="020B0604030504040204" pitchFamily="34" charset="-128"/>
            </a:endParaRPr>
          </a:p>
          <a:p>
            <a:pPr algn="just"/>
            <a:r>
              <a:rPr lang="ja-JP" altLang="en-US" sz="1400">
                <a:latin typeface="Meiryo UI" panose="020B0604030504040204" pitchFamily="34" charset="-128"/>
                <a:ea typeface="Meiryo UI" panose="020B0604030504040204" pitchFamily="34" charset="-128"/>
              </a:rPr>
              <a:t>適合宣言（以前の</a:t>
            </a:r>
            <a:r>
              <a:rPr lang="en-US" altLang="ja-JP" sz="1400" dirty="0">
                <a:latin typeface="Meiryo UI" panose="020B0604030504040204" pitchFamily="34" charset="-128"/>
                <a:ea typeface="Meiryo UI" panose="020B0604030504040204" pitchFamily="34" charset="-128"/>
              </a:rPr>
              <a:t>GOST R</a:t>
            </a:r>
            <a:r>
              <a:rPr lang="ja-JP" altLang="en-US" sz="1400">
                <a:latin typeface="Meiryo UI" panose="020B0604030504040204" pitchFamily="34" charset="-128"/>
                <a:ea typeface="Meiryo UI" panose="020B0604030504040204" pitchFamily="34" charset="-128"/>
              </a:rPr>
              <a:t>）</a:t>
            </a:r>
            <a:r>
              <a:rPr lang="en-US" altLang="ja-JP" sz="1400" dirty="0">
                <a:latin typeface="Meiryo UI" panose="020B0604030504040204" pitchFamily="34" charset="-128"/>
                <a:ea typeface="Meiryo UI" panose="020B0604030504040204" pitchFamily="34" charset="-128"/>
              </a:rPr>
              <a:t> </a:t>
            </a:r>
            <a:r>
              <a:rPr lang="ja-JP" altLang="en-US" sz="1400">
                <a:latin typeface="Meiryo UI" panose="020B0604030504040204" pitchFamily="34" charset="-128"/>
                <a:ea typeface="Meiryo UI" panose="020B0604030504040204" pitchFamily="34" charset="-128"/>
              </a:rPr>
              <a:t>に求められる規格は</a:t>
            </a:r>
            <a:r>
              <a:rPr lang="en-US" altLang="ja-JP" sz="1400" dirty="0">
                <a:latin typeface="Meiryo UI" panose="020B0604030504040204" pitchFamily="34" charset="-128"/>
                <a:ea typeface="Meiryo UI" panose="020B0604030504040204" pitchFamily="34" charset="-128"/>
              </a:rPr>
              <a:t>ISO</a:t>
            </a:r>
            <a:r>
              <a:rPr lang="ja-JP" altLang="en-US" sz="1400">
                <a:latin typeface="Meiryo UI" panose="020B0604030504040204" pitchFamily="34" charset="-128"/>
                <a:ea typeface="Meiryo UI" panose="020B0604030504040204" pitchFamily="34" charset="-128"/>
              </a:rPr>
              <a:t>規格と類似しており、ロシアでは</a:t>
            </a:r>
            <a:r>
              <a:rPr lang="en-US" altLang="ja-JP" sz="1400" dirty="0">
                <a:latin typeface="Meiryo UI" panose="020B0604030504040204" pitchFamily="34" charset="-128"/>
                <a:ea typeface="Meiryo UI" panose="020B0604030504040204" pitchFamily="34" charset="-128"/>
              </a:rPr>
              <a:t>ISO</a:t>
            </a:r>
            <a:r>
              <a:rPr lang="ja-JP" altLang="en-US" sz="1400">
                <a:latin typeface="Meiryo UI" panose="020B0604030504040204" pitchFamily="34" charset="-128"/>
                <a:ea typeface="Meiryo UI" panose="020B0604030504040204" pitchFamily="34" charset="-128"/>
              </a:rPr>
              <a:t>規格がそのまま採用される事が多い。</a:t>
            </a:r>
            <a:endParaRPr lang="en-US" altLang="ja-JP" sz="1400" dirty="0">
              <a:latin typeface="Meiryo UI" panose="020B0604030504040204" pitchFamily="34" charset="-128"/>
              <a:ea typeface="Meiryo UI" panose="020B0604030504040204" pitchFamily="34" charset="-128"/>
            </a:endParaRPr>
          </a:p>
          <a:p>
            <a:r>
              <a:rPr lang="ja-JP" altLang="en-US" sz="1400">
                <a:latin typeface="Meiryo UI" panose="020B0604030504040204" pitchFamily="34" charset="-128"/>
                <a:ea typeface="Meiryo UI" panose="020B0604030504040204" pitchFamily="34" charset="-128"/>
              </a:rPr>
              <a:t>■適合宣言書　</a:t>
            </a:r>
            <a:r>
              <a:rPr lang="en-US" altLang="ja-JP" sz="1000" dirty="0">
                <a:latin typeface="Meiryo UI" panose="020B0604030504040204" pitchFamily="34" charset="-128"/>
                <a:ea typeface="Meiryo UI" panose="020B0604030504040204" pitchFamily="34" charset="-128"/>
              </a:rPr>
              <a:t>(</a:t>
            </a:r>
            <a:r>
              <a:rPr lang="ja-JP" altLang="en-US" sz="1000">
                <a:latin typeface="Meiryo UI" panose="020B0604030504040204" pitchFamily="34" charset="-128"/>
                <a:ea typeface="Meiryo UI" panose="020B0604030504040204" pitchFamily="34" charset="-128"/>
              </a:rPr>
              <a:t>参照リンク　</a:t>
            </a:r>
            <a:r>
              <a:rPr lang="en-US" altLang="ja-JP" sz="1000" dirty="0">
                <a:latin typeface="Meiryo UI" panose="020B0604030504040204" pitchFamily="34" charset="-128"/>
                <a:ea typeface="Meiryo UI" panose="020B0604030504040204" pitchFamily="34" charset="-128"/>
              </a:rPr>
              <a:t>http://docs.cntd.ru/document/1200139386)</a:t>
            </a:r>
          </a:p>
          <a:p>
            <a:r>
              <a:rPr lang="ja-JP" altLang="en-US" sz="1400">
                <a:latin typeface="Meiryo UI" panose="020B0604030504040204" pitchFamily="34" charset="-128"/>
                <a:ea typeface="Meiryo UI" panose="020B0604030504040204" pitchFamily="34" charset="-128"/>
              </a:rPr>
              <a:t>■医療機器のラベル、ラベリング、供給される情報に用いる図記号</a:t>
            </a:r>
            <a:r>
              <a:rPr lang="en-US" altLang="ja-JP" sz="1400" dirty="0">
                <a:latin typeface="Meiryo UI" panose="020B0604030504040204" pitchFamily="34" charset="-128"/>
                <a:ea typeface="Meiryo UI" panose="020B0604030504040204" pitchFamily="34" charset="-128"/>
              </a:rPr>
              <a:t> </a:t>
            </a:r>
          </a:p>
          <a:p>
            <a:r>
              <a:rPr lang="en-US" altLang="ja-JP" sz="1000" dirty="0">
                <a:latin typeface="Meiryo UI" panose="020B0604030504040204" pitchFamily="34" charset="-128"/>
                <a:ea typeface="Meiryo UI" panose="020B0604030504040204" pitchFamily="34" charset="-128"/>
              </a:rPr>
              <a:t>(</a:t>
            </a:r>
            <a:r>
              <a:rPr lang="ja-JP" altLang="en-US" sz="1000">
                <a:latin typeface="Meiryo UI" panose="020B0604030504040204" pitchFamily="34" charset="-128"/>
                <a:ea typeface="Meiryo UI" panose="020B0604030504040204" pitchFamily="34" charset="-128"/>
              </a:rPr>
              <a:t>参照リンク</a:t>
            </a:r>
            <a:r>
              <a:rPr lang="en-US" altLang="ja-JP" sz="1000" dirty="0">
                <a:latin typeface="Meiryo UI" panose="020B0604030504040204" pitchFamily="34" charset="-128"/>
                <a:ea typeface="Meiryo UI" panose="020B0604030504040204" pitchFamily="34" charset="-128"/>
              </a:rPr>
              <a:t> </a:t>
            </a:r>
            <a:r>
              <a:rPr lang="ja-JP" altLang="en-US" sz="1000">
                <a:latin typeface="Meiryo UI" panose="020B0604030504040204" pitchFamily="34" charset="-128"/>
                <a:ea typeface="Meiryo UI" panose="020B0604030504040204" pitchFamily="34" charset="-128"/>
              </a:rPr>
              <a:t>　</a:t>
            </a:r>
            <a:r>
              <a:rPr lang="en-US" altLang="ja-JP" sz="1000" dirty="0">
                <a:latin typeface="Meiryo UI" panose="020B0604030504040204" pitchFamily="34" charset="-128"/>
                <a:ea typeface="Meiryo UI" panose="020B0604030504040204" pitchFamily="34" charset="-128"/>
              </a:rPr>
              <a:t>http://docs.cntd.ru/document/1200110953)</a:t>
            </a:r>
          </a:p>
        </p:txBody>
      </p:sp>
      <p:sp>
        <p:nvSpPr>
          <p:cNvPr id="7" name="角丸四角形 6"/>
          <p:cNvSpPr/>
          <p:nvPr/>
        </p:nvSpPr>
        <p:spPr>
          <a:xfrm>
            <a:off x="1640632" y="5875641"/>
            <a:ext cx="6624736" cy="528506"/>
          </a:xfrm>
          <a:prstGeom prst="roundRect">
            <a:avLst>
              <a:gd name="adj" fmla="val 6797"/>
            </a:avLst>
          </a:prstGeom>
          <a:solidFill>
            <a:srgbClr val="F1DB9D"/>
          </a:solidFill>
        </p:spPr>
        <p:txBody>
          <a:bodyPr wrap="square" lIns="144000" rIns="144000" anchor="ctr">
            <a:noAutofit/>
          </a:bodyPr>
          <a:lstStyle/>
          <a:p>
            <a:pPr algn="just"/>
            <a:r>
              <a:rPr lang="ja-JP" altLang="en-US" sz="1400">
                <a:latin typeface="Meiryo UI" panose="020B0604030504040204" pitchFamily="34" charset="-128"/>
                <a:ea typeface="Meiryo UI" panose="020B0604030504040204" pitchFamily="34" charset="-128"/>
              </a:rPr>
              <a:t>政府は、医療機器の輸入代替を推進しており、医療機器の認可においてもロシアの国内企業が優遇される傾向にある。</a:t>
            </a:r>
            <a:endParaRPr lang="ja-JP" altLang="ja-JP" sz="1400">
              <a:latin typeface="Meiryo UI" panose="020B0604030504040204" pitchFamily="34" charset="-128"/>
              <a:ea typeface="Meiryo UI" panose="020B0604030504040204" pitchFamily="34" charset="-128"/>
            </a:endParaRPr>
          </a:p>
        </p:txBody>
      </p:sp>
      <p:sp>
        <p:nvSpPr>
          <p:cNvPr id="8" name="テキスト ボックス 7"/>
          <p:cNvSpPr txBox="1"/>
          <p:nvPr/>
        </p:nvSpPr>
        <p:spPr>
          <a:xfrm>
            <a:off x="200472" y="1079989"/>
            <a:ext cx="9505056" cy="21332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a:latin typeface="Meiryo UI" panose="020B0604030504040204" pitchFamily="34" charset="-128"/>
                <a:ea typeface="Meiryo UI" panose="020B0604030504040204" pitchFamily="34" charset="-128"/>
                <a:cs typeface="Arial" panose="020B0604020202020204" pitchFamily="34" charset="0"/>
              </a:rPr>
              <a:t>医療機器規制に関する実態や</a:t>
            </a:r>
            <a:r>
              <a:rPr lang="ja-JP" altLang="en-US" sz="1400">
                <a:latin typeface="Meiryo UI" panose="020B0604030504040204" pitchFamily="34" charset="-128"/>
                <a:ea typeface="Meiryo UI" panose="020B0604030504040204" pitchFamily="34" charset="-128"/>
                <a:cs typeface="Arial" panose="020B0604020202020204" pitchFamily="34" charset="0"/>
              </a:rPr>
              <a:t>今後の政策動向等を以下</a:t>
            </a:r>
            <a:r>
              <a:rPr kumimoji="1" lang="ja-JP" altLang="en-US" sz="1400">
                <a:latin typeface="Meiryo UI" panose="020B0604030504040204" pitchFamily="34" charset="-128"/>
                <a:ea typeface="Meiryo UI" panose="020B0604030504040204" pitchFamily="34" charset="-128"/>
                <a:cs typeface="Arial" panose="020B0604020202020204" pitchFamily="34" charset="0"/>
              </a:rPr>
              <a:t>に示す。</a:t>
            </a:r>
            <a:endParaRPr lang="ja-JP" altLang="en-US" sz="1400">
              <a:latin typeface="Meiryo UI" panose="020B0604030504040204" pitchFamily="34" charset="-128"/>
              <a:ea typeface="Meiryo UI" panose="020B0604030504040204" pitchFamily="34" charset="-128"/>
              <a:cs typeface="Arial" panose="020B0604020202020204" pitchFamily="34" charset="0"/>
            </a:endParaRPr>
          </a:p>
        </p:txBody>
      </p:sp>
      <p:sp>
        <p:nvSpPr>
          <p:cNvPr id="10" name="テキスト ボックス 9"/>
          <p:cNvSpPr txBox="1"/>
          <p:nvPr/>
        </p:nvSpPr>
        <p:spPr>
          <a:xfrm>
            <a:off x="200025" y="6650396"/>
            <a:ext cx="8640960" cy="144016"/>
          </a:xfrm>
          <a:prstGeom prst="rect">
            <a:avLst/>
          </a:prstGeom>
          <a:noFill/>
        </p:spPr>
        <p:txBody>
          <a:bodyPr wrap="square" lIns="0" tIns="0" rIns="0" bIns="0" rtlCol="0">
            <a:noAutofit/>
          </a:bodyPr>
          <a:lstStyle/>
          <a:p>
            <a:pPr marL="444500" lvl="0" indent="-444500"/>
            <a:r>
              <a:rPr lang="ja-JP" altLang="en-US" sz="80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spTree>
    <p:extLst>
      <p:ext uri="{BB962C8B-B14F-4D97-AF65-F5344CB8AC3E}">
        <p14:creationId xmlns:p14="http://schemas.microsoft.com/office/powerpoint/2010/main" val="991654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4"/>
          <p:cNvGrpSpPr>
            <a:grpSpLocks noChangeAspect="1"/>
          </p:cNvGrpSpPr>
          <p:nvPr/>
        </p:nvGrpSpPr>
        <p:grpSpPr bwMode="auto">
          <a:xfrm>
            <a:off x="5225334" y="2780928"/>
            <a:ext cx="4484957" cy="2520280"/>
            <a:chOff x="-647" y="1570"/>
            <a:chExt cx="2906" cy="1633"/>
          </a:xfrm>
        </p:grpSpPr>
        <p:sp>
          <p:nvSpPr>
            <p:cNvPr id="21" name="Freeform 5"/>
            <p:cNvSpPr>
              <a:spLocks/>
            </p:cNvSpPr>
            <p:nvPr/>
          </p:nvSpPr>
          <p:spPr bwMode="auto">
            <a:xfrm>
              <a:off x="509" y="1570"/>
              <a:ext cx="105" cy="91"/>
            </a:xfrm>
            <a:custGeom>
              <a:avLst/>
              <a:gdLst>
                <a:gd name="T0" fmla="*/ 35 w 105"/>
                <a:gd name="T1" fmla="*/ 91 h 91"/>
                <a:gd name="T2" fmla="*/ 70 w 105"/>
                <a:gd name="T3" fmla="*/ 91 h 91"/>
                <a:gd name="T4" fmla="*/ 70 w 105"/>
                <a:gd name="T5" fmla="*/ 91 h 91"/>
                <a:gd name="T6" fmla="*/ 105 w 105"/>
                <a:gd name="T7" fmla="*/ 91 h 91"/>
                <a:gd name="T8" fmla="*/ 105 w 105"/>
                <a:gd name="T9" fmla="*/ 45 h 91"/>
                <a:gd name="T10" fmla="*/ 105 w 105"/>
                <a:gd name="T11" fmla="*/ 45 h 91"/>
                <a:gd name="T12" fmla="*/ 105 w 105"/>
                <a:gd name="T13" fmla="*/ 0 h 91"/>
                <a:gd name="T14" fmla="*/ 70 w 105"/>
                <a:gd name="T15" fmla="*/ 0 h 91"/>
                <a:gd name="T16" fmla="*/ 70 w 105"/>
                <a:gd name="T17" fmla="*/ 0 h 91"/>
                <a:gd name="T18" fmla="*/ 35 w 105"/>
                <a:gd name="T19" fmla="*/ 0 h 91"/>
                <a:gd name="T20" fmla="*/ 35 w 105"/>
                <a:gd name="T21" fmla="*/ 45 h 91"/>
                <a:gd name="T22" fmla="*/ 0 w 105"/>
                <a:gd name="T23" fmla="*/ 45 h 91"/>
                <a:gd name="T24" fmla="*/ 0 w 105"/>
                <a:gd name="T25" fmla="*/ 91 h 91"/>
                <a:gd name="T26" fmla="*/ 35 w 105"/>
                <a:gd name="T27" fmla="*/ 91 h 91"/>
                <a:gd name="T28" fmla="*/ 35 w 105"/>
                <a:gd name="T29"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91">
                  <a:moveTo>
                    <a:pt x="35" y="91"/>
                  </a:moveTo>
                  <a:lnTo>
                    <a:pt x="70" y="91"/>
                  </a:lnTo>
                  <a:lnTo>
                    <a:pt x="70" y="91"/>
                  </a:lnTo>
                  <a:lnTo>
                    <a:pt x="105" y="91"/>
                  </a:lnTo>
                  <a:lnTo>
                    <a:pt x="105" y="45"/>
                  </a:lnTo>
                  <a:lnTo>
                    <a:pt x="105" y="45"/>
                  </a:lnTo>
                  <a:lnTo>
                    <a:pt x="105" y="0"/>
                  </a:lnTo>
                  <a:lnTo>
                    <a:pt x="70" y="0"/>
                  </a:lnTo>
                  <a:lnTo>
                    <a:pt x="70" y="0"/>
                  </a:lnTo>
                  <a:lnTo>
                    <a:pt x="35" y="0"/>
                  </a:lnTo>
                  <a:lnTo>
                    <a:pt x="35" y="45"/>
                  </a:lnTo>
                  <a:lnTo>
                    <a:pt x="0" y="45"/>
                  </a:lnTo>
                  <a:lnTo>
                    <a:pt x="0" y="91"/>
                  </a:lnTo>
                  <a:lnTo>
                    <a:pt x="35" y="91"/>
                  </a:lnTo>
                  <a:lnTo>
                    <a:pt x="35" y="91"/>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6"/>
            <p:cNvSpPr>
              <a:spLocks/>
            </p:cNvSpPr>
            <p:nvPr/>
          </p:nvSpPr>
          <p:spPr bwMode="auto">
            <a:xfrm>
              <a:off x="648" y="1615"/>
              <a:ext cx="70" cy="46"/>
            </a:xfrm>
            <a:custGeom>
              <a:avLst/>
              <a:gdLst>
                <a:gd name="T0" fmla="*/ 35 w 70"/>
                <a:gd name="T1" fmla="*/ 46 h 46"/>
                <a:gd name="T2" fmla="*/ 70 w 70"/>
                <a:gd name="T3" fmla="*/ 46 h 46"/>
                <a:gd name="T4" fmla="*/ 70 w 70"/>
                <a:gd name="T5" fmla="*/ 0 h 46"/>
                <a:gd name="T6" fmla="*/ 35 w 70"/>
                <a:gd name="T7" fmla="*/ 0 h 46"/>
                <a:gd name="T8" fmla="*/ 35 w 70"/>
                <a:gd name="T9" fmla="*/ 0 h 46"/>
                <a:gd name="T10" fmla="*/ 0 w 70"/>
                <a:gd name="T11" fmla="*/ 0 h 46"/>
                <a:gd name="T12" fmla="*/ 0 w 70"/>
                <a:gd name="T13" fmla="*/ 46 h 46"/>
                <a:gd name="T14" fmla="*/ 35 w 70"/>
                <a:gd name="T15" fmla="*/ 46 h 46"/>
                <a:gd name="T16" fmla="*/ 35 w 70"/>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46">
                  <a:moveTo>
                    <a:pt x="35" y="46"/>
                  </a:moveTo>
                  <a:lnTo>
                    <a:pt x="70" y="46"/>
                  </a:lnTo>
                  <a:lnTo>
                    <a:pt x="70" y="0"/>
                  </a:lnTo>
                  <a:lnTo>
                    <a:pt x="35" y="0"/>
                  </a:lnTo>
                  <a:lnTo>
                    <a:pt x="35" y="0"/>
                  </a:lnTo>
                  <a:lnTo>
                    <a:pt x="0" y="0"/>
                  </a:lnTo>
                  <a:lnTo>
                    <a:pt x="0" y="46"/>
                  </a:lnTo>
                  <a:lnTo>
                    <a:pt x="35" y="46"/>
                  </a:lnTo>
                  <a:lnTo>
                    <a:pt x="35" y="4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7"/>
            <p:cNvSpPr>
              <a:spLocks/>
            </p:cNvSpPr>
            <p:nvPr/>
          </p:nvSpPr>
          <p:spPr bwMode="auto">
            <a:xfrm>
              <a:off x="-226" y="1752"/>
              <a:ext cx="314" cy="317"/>
            </a:xfrm>
            <a:custGeom>
              <a:avLst/>
              <a:gdLst>
                <a:gd name="T0" fmla="*/ 35 w 314"/>
                <a:gd name="T1" fmla="*/ 271 h 317"/>
                <a:gd name="T2" fmla="*/ 70 w 314"/>
                <a:gd name="T3" fmla="*/ 271 h 317"/>
                <a:gd name="T4" fmla="*/ 70 w 314"/>
                <a:gd name="T5" fmla="*/ 317 h 317"/>
                <a:gd name="T6" fmla="*/ 103 w 314"/>
                <a:gd name="T7" fmla="*/ 317 h 317"/>
                <a:gd name="T8" fmla="*/ 103 w 314"/>
                <a:gd name="T9" fmla="*/ 317 h 317"/>
                <a:gd name="T10" fmla="*/ 138 w 314"/>
                <a:gd name="T11" fmla="*/ 317 h 317"/>
                <a:gd name="T12" fmla="*/ 138 w 314"/>
                <a:gd name="T13" fmla="*/ 271 h 317"/>
                <a:gd name="T14" fmla="*/ 103 w 314"/>
                <a:gd name="T15" fmla="*/ 271 h 317"/>
                <a:gd name="T16" fmla="*/ 103 w 314"/>
                <a:gd name="T17" fmla="*/ 226 h 317"/>
                <a:gd name="T18" fmla="*/ 103 w 314"/>
                <a:gd name="T19" fmla="*/ 226 h 317"/>
                <a:gd name="T20" fmla="*/ 103 w 314"/>
                <a:gd name="T21" fmla="*/ 180 h 317"/>
                <a:gd name="T22" fmla="*/ 103 w 314"/>
                <a:gd name="T23" fmla="*/ 180 h 317"/>
                <a:gd name="T24" fmla="*/ 103 w 314"/>
                <a:gd name="T25" fmla="*/ 135 h 317"/>
                <a:gd name="T26" fmla="*/ 138 w 314"/>
                <a:gd name="T27" fmla="*/ 135 h 317"/>
                <a:gd name="T28" fmla="*/ 138 w 314"/>
                <a:gd name="T29" fmla="*/ 89 h 317"/>
                <a:gd name="T30" fmla="*/ 174 w 314"/>
                <a:gd name="T31" fmla="*/ 89 h 317"/>
                <a:gd name="T32" fmla="*/ 174 w 314"/>
                <a:gd name="T33" fmla="*/ 89 h 317"/>
                <a:gd name="T34" fmla="*/ 209 w 314"/>
                <a:gd name="T35" fmla="*/ 89 h 317"/>
                <a:gd name="T36" fmla="*/ 209 w 314"/>
                <a:gd name="T37" fmla="*/ 89 h 317"/>
                <a:gd name="T38" fmla="*/ 244 w 314"/>
                <a:gd name="T39" fmla="*/ 89 h 317"/>
                <a:gd name="T40" fmla="*/ 244 w 314"/>
                <a:gd name="T41" fmla="*/ 43 h 317"/>
                <a:gd name="T42" fmla="*/ 279 w 314"/>
                <a:gd name="T43" fmla="*/ 43 h 317"/>
                <a:gd name="T44" fmla="*/ 279 w 314"/>
                <a:gd name="T45" fmla="*/ 43 h 317"/>
                <a:gd name="T46" fmla="*/ 314 w 314"/>
                <a:gd name="T47" fmla="*/ 43 h 317"/>
                <a:gd name="T48" fmla="*/ 314 w 314"/>
                <a:gd name="T49" fmla="*/ 0 h 317"/>
                <a:gd name="T50" fmla="*/ 279 w 314"/>
                <a:gd name="T51" fmla="*/ 0 h 317"/>
                <a:gd name="T52" fmla="*/ 279 w 314"/>
                <a:gd name="T53" fmla="*/ 0 h 317"/>
                <a:gd name="T54" fmla="*/ 244 w 314"/>
                <a:gd name="T55" fmla="*/ 0 h 317"/>
                <a:gd name="T56" fmla="*/ 244 w 314"/>
                <a:gd name="T57" fmla="*/ 43 h 317"/>
                <a:gd name="T58" fmla="*/ 209 w 314"/>
                <a:gd name="T59" fmla="*/ 43 h 317"/>
                <a:gd name="T60" fmla="*/ 209 w 314"/>
                <a:gd name="T61" fmla="*/ 43 h 317"/>
                <a:gd name="T62" fmla="*/ 174 w 314"/>
                <a:gd name="T63" fmla="*/ 43 h 317"/>
                <a:gd name="T64" fmla="*/ 174 w 314"/>
                <a:gd name="T65" fmla="*/ 43 h 317"/>
                <a:gd name="T66" fmla="*/ 138 w 314"/>
                <a:gd name="T67" fmla="*/ 43 h 317"/>
                <a:gd name="T68" fmla="*/ 138 w 314"/>
                <a:gd name="T69" fmla="*/ 43 h 317"/>
                <a:gd name="T70" fmla="*/ 103 w 314"/>
                <a:gd name="T71" fmla="*/ 43 h 317"/>
                <a:gd name="T72" fmla="*/ 103 w 314"/>
                <a:gd name="T73" fmla="*/ 89 h 317"/>
                <a:gd name="T74" fmla="*/ 70 w 314"/>
                <a:gd name="T75" fmla="*/ 89 h 317"/>
                <a:gd name="T76" fmla="*/ 70 w 314"/>
                <a:gd name="T77" fmla="*/ 89 h 317"/>
                <a:gd name="T78" fmla="*/ 35 w 314"/>
                <a:gd name="T79" fmla="*/ 89 h 317"/>
                <a:gd name="T80" fmla="*/ 35 w 314"/>
                <a:gd name="T81" fmla="*/ 135 h 317"/>
                <a:gd name="T82" fmla="*/ 35 w 314"/>
                <a:gd name="T83" fmla="*/ 135 h 317"/>
                <a:gd name="T84" fmla="*/ 35 w 314"/>
                <a:gd name="T85" fmla="*/ 180 h 317"/>
                <a:gd name="T86" fmla="*/ 0 w 314"/>
                <a:gd name="T87" fmla="*/ 180 h 317"/>
                <a:gd name="T88" fmla="*/ 0 w 314"/>
                <a:gd name="T89" fmla="*/ 226 h 317"/>
                <a:gd name="T90" fmla="*/ 0 w 314"/>
                <a:gd name="T91" fmla="*/ 226 h 317"/>
                <a:gd name="T92" fmla="*/ 0 w 314"/>
                <a:gd name="T93" fmla="*/ 271 h 317"/>
                <a:gd name="T94" fmla="*/ 35 w 314"/>
                <a:gd name="T95" fmla="*/ 271 h 317"/>
                <a:gd name="T96" fmla="*/ 35 w 314"/>
                <a:gd name="T97" fmla="*/ 27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4" h="317">
                  <a:moveTo>
                    <a:pt x="35" y="271"/>
                  </a:moveTo>
                  <a:lnTo>
                    <a:pt x="70" y="271"/>
                  </a:lnTo>
                  <a:lnTo>
                    <a:pt x="70" y="317"/>
                  </a:lnTo>
                  <a:lnTo>
                    <a:pt x="103" y="317"/>
                  </a:lnTo>
                  <a:lnTo>
                    <a:pt x="103" y="317"/>
                  </a:lnTo>
                  <a:lnTo>
                    <a:pt x="138" y="317"/>
                  </a:lnTo>
                  <a:lnTo>
                    <a:pt x="138" y="271"/>
                  </a:lnTo>
                  <a:lnTo>
                    <a:pt x="103" y="271"/>
                  </a:lnTo>
                  <a:lnTo>
                    <a:pt x="103" y="226"/>
                  </a:lnTo>
                  <a:lnTo>
                    <a:pt x="103" y="226"/>
                  </a:lnTo>
                  <a:lnTo>
                    <a:pt x="103" y="180"/>
                  </a:lnTo>
                  <a:lnTo>
                    <a:pt x="103" y="180"/>
                  </a:lnTo>
                  <a:lnTo>
                    <a:pt x="103" y="135"/>
                  </a:lnTo>
                  <a:lnTo>
                    <a:pt x="138" y="135"/>
                  </a:lnTo>
                  <a:lnTo>
                    <a:pt x="138" y="89"/>
                  </a:lnTo>
                  <a:lnTo>
                    <a:pt x="174" y="89"/>
                  </a:lnTo>
                  <a:lnTo>
                    <a:pt x="174" y="89"/>
                  </a:lnTo>
                  <a:lnTo>
                    <a:pt x="209" y="89"/>
                  </a:lnTo>
                  <a:lnTo>
                    <a:pt x="209" y="89"/>
                  </a:lnTo>
                  <a:lnTo>
                    <a:pt x="244" y="89"/>
                  </a:lnTo>
                  <a:lnTo>
                    <a:pt x="244" y="43"/>
                  </a:lnTo>
                  <a:lnTo>
                    <a:pt x="279" y="43"/>
                  </a:lnTo>
                  <a:lnTo>
                    <a:pt x="279" y="43"/>
                  </a:lnTo>
                  <a:lnTo>
                    <a:pt x="314" y="43"/>
                  </a:lnTo>
                  <a:lnTo>
                    <a:pt x="314" y="0"/>
                  </a:lnTo>
                  <a:lnTo>
                    <a:pt x="279" y="0"/>
                  </a:lnTo>
                  <a:lnTo>
                    <a:pt x="279" y="0"/>
                  </a:lnTo>
                  <a:lnTo>
                    <a:pt x="244" y="0"/>
                  </a:lnTo>
                  <a:lnTo>
                    <a:pt x="244" y="43"/>
                  </a:lnTo>
                  <a:lnTo>
                    <a:pt x="209" y="43"/>
                  </a:lnTo>
                  <a:lnTo>
                    <a:pt x="209" y="43"/>
                  </a:lnTo>
                  <a:lnTo>
                    <a:pt x="174" y="43"/>
                  </a:lnTo>
                  <a:lnTo>
                    <a:pt x="174" y="43"/>
                  </a:lnTo>
                  <a:lnTo>
                    <a:pt x="138" y="43"/>
                  </a:lnTo>
                  <a:lnTo>
                    <a:pt x="138" y="43"/>
                  </a:lnTo>
                  <a:lnTo>
                    <a:pt x="103" y="43"/>
                  </a:lnTo>
                  <a:lnTo>
                    <a:pt x="103" y="89"/>
                  </a:lnTo>
                  <a:lnTo>
                    <a:pt x="70" y="89"/>
                  </a:lnTo>
                  <a:lnTo>
                    <a:pt x="70" y="89"/>
                  </a:lnTo>
                  <a:lnTo>
                    <a:pt x="35" y="89"/>
                  </a:lnTo>
                  <a:lnTo>
                    <a:pt x="35" y="135"/>
                  </a:lnTo>
                  <a:lnTo>
                    <a:pt x="35" y="135"/>
                  </a:lnTo>
                  <a:lnTo>
                    <a:pt x="35" y="180"/>
                  </a:lnTo>
                  <a:lnTo>
                    <a:pt x="0" y="180"/>
                  </a:lnTo>
                  <a:lnTo>
                    <a:pt x="0" y="226"/>
                  </a:lnTo>
                  <a:lnTo>
                    <a:pt x="0" y="226"/>
                  </a:lnTo>
                  <a:lnTo>
                    <a:pt x="0" y="271"/>
                  </a:lnTo>
                  <a:lnTo>
                    <a:pt x="35" y="271"/>
                  </a:lnTo>
                  <a:lnTo>
                    <a:pt x="35" y="271"/>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Rectangle 8"/>
            <p:cNvSpPr>
              <a:spLocks noChangeArrowheads="1"/>
            </p:cNvSpPr>
            <p:nvPr/>
          </p:nvSpPr>
          <p:spPr bwMode="auto">
            <a:xfrm>
              <a:off x="-473" y="2205"/>
              <a:ext cx="36" cy="46"/>
            </a:xfrm>
            <a:prstGeom prst="rect">
              <a:avLst/>
            </a:prstGeom>
            <a:solidFill>
              <a:srgbClr val="1E80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9"/>
            <p:cNvSpPr>
              <a:spLocks/>
            </p:cNvSpPr>
            <p:nvPr/>
          </p:nvSpPr>
          <p:spPr bwMode="auto">
            <a:xfrm>
              <a:off x="-647" y="1707"/>
              <a:ext cx="2906" cy="1496"/>
            </a:xfrm>
            <a:custGeom>
              <a:avLst/>
              <a:gdLst>
                <a:gd name="T0" fmla="*/ 2802 w 2906"/>
                <a:gd name="T1" fmla="*/ 498 h 1496"/>
                <a:gd name="T2" fmla="*/ 2661 w 2906"/>
                <a:gd name="T3" fmla="*/ 362 h 1496"/>
                <a:gd name="T4" fmla="*/ 2485 w 2906"/>
                <a:gd name="T5" fmla="*/ 362 h 1496"/>
                <a:gd name="T6" fmla="*/ 2346 w 2906"/>
                <a:gd name="T7" fmla="*/ 316 h 1496"/>
                <a:gd name="T8" fmla="*/ 2170 w 2906"/>
                <a:gd name="T9" fmla="*/ 271 h 1496"/>
                <a:gd name="T10" fmla="*/ 2032 w 2906"/>
                <a:gd name="T11" fmla="*/ 180 h 1496"/>
                <a:gd name="T12" fmla="*/ 2032 w 2906"/>
                <a:gd name="T13" fmla="*/ 88 h 1496"/>
                <a:gd name="T14" fmla="*/ 2032 w 2906"/>
                <a:gd name="T15" fmla="*/ 180 h 1496"/>
                <a:gd name="T16" fmla="*/ 1891 w 2906"/>
                <a:gd name="T17" fmla="*/ 271 h 1496"/>
                <a:gd name="T18" fmla="*/ 1785 w 2906"/>
                <a:gd name="T19" fmla="*/ 180 h 1496"/>
                <a:gd name="T20" fmla="*/ 1611 w 2906"/>
                <a:gd name="T21" fmla="*/ 225 h 1496"/>
                <a:gd name="T22" fmla="*/ 1471 w 2906"/>
                <a:gd name="T23" fmla="*/ 180 h 1496"/>
                <a:gd name="T24" fmla="*/ 1471 w 2906"/>
                <a:gd name="T25" fmla="*/ 45 h 1496"/>
                <a:gd name="T26" fmla="*/ 1330 w 2906"/>
                <a:gd name="T27" fmla="*/ 45 h 1496"/>
                <a:gd name="T28" fmla="*/ 1156 w 2906"/>
                <a:gd name="T29" fmla="*/ 88 h 1496"/>
                <a:gd name="T30" fmla="*/ 1015 w 2906"/>
                <a:gd name="T31" fmla="*/ 180 h 1496"/>
                <a:gd name="T32" fmla="*/ 841 w 2906"/>
                <a:gd name="T33" fmla="*/ 271 h 1496"/>
                <a:gd name="T34" fmla="*/ 700 w 2906"/>
                <a:gd name="T35" fmla="*/ 316 h 1496"/>
                <a:gd name="T36" fmla="*/ 630 w 2906"/>
                <a:gd name="T37" fmla="*/ 362 h 1496"/>
                <a:gd name="T38" fmla="*/ 491 w 2906"/>
                <a:gd name="T39" fmla="*/ 407 h 1496"/>
                <a:gd name="T40" fmla="*/ 385 w 2906"/>
                <a:gd name="T41" fmla="*/ 453 h 1496"/>
                <a:gd name="T42" fmla="*/ 280 w 2906"/>
                <a:gd name="T43" fmla="*/ 498 h 1496"/>
                <a:gd name="T44" fmla="*/ 139 w 2906"/>
                <a:gd name="T45" fmla="*/ 587 h 1496"/>
                <a:gd name="T46" fmla="*/ 245 w 2906"/>
                <a:gd name="T47" fmla="*/ 453 h 1496"/>
                <a:gd name="T48" fmla="*/ 71 w 2906"/>
                <a:gd name="T49" fmla="*/ 362 h 1496"/>
                <a:gd name="T50" fmla="*/ 35 w 2906"/>
                <a:gd name="T51" fmla="*/ 544 h 1496"/>
                <a:gd name="T52" fmla="*/ 0 w 2906"/>
                <a:gd name="T53" fmla="*/ 724 h 1496"/>
                <a:gd name="T54" fmla="*/ 35 w 2906"/>
                <a:gd name="T55" fmla="*/ 952 h 1496"/>
                <a:gd name="T56" fmla="*/ 174 w 2906"/>
                <a:gd name="T57" fmla="*/ 1132 h 1496"/>
                <a:gd name="T58" fmla="*/ 174 w 2906"/>
                <a:gd name="T59" fmla="*/ 1314 h 1496"/>
                <a:gd name="T60" fmla="*/ 350 w 2906"/>
                <a:gd name="T61" fmla="*/ 1405 h 1496"/>
                <a:gd name="T62" fmla="*/ 385 w 2906"/>
                <a:gd name="T63" fmla="*/ 1359 h 1496"/>
                <a:gd name="T64" fmla="*/ 350 w 2906"/>
                <a:gd name="T65" fmla="*/ 1177 h 1496"/>
                <a:gd name="T66" fmla="*/ 491 w 2906"/>
                <a:gd name="T67" fmla="*/ 1086 h 1496"/>
                <a:gd name="T68" fmla="*/ 630 w 2906"/>
                <a:gd name="T69" fmla="*/ 997 h 1496"/>
                <a:gd name="T70" fmla="*/ 771 w 2906"/>
                <a:gd name="T71" fmla="*/ 997 h 1496"/>
                <a:gd name="T72" fmla="*/ 945 w 2906"/>
                <a:gd name="T73" fmla="*/ 1086 h 1496"/>
                <a:gd name="T74" fmla="*/ 1085 w 2906"/>
                <a:gd name="T75" fmla="*/ 1132 h 1496"/>
                <a:gd name="T76" fmla="*/ 1261 w 2906"/>
                <a:gd name="T77" fmla="*/ 1132 h 1496"/>
                <a:gd name="T78" fmla="*/ 1365 w 2906"/>
                <a:gd name="T79" fmla="*/ 1132 h 1496"/>
                <a:gd name="T80" fmla="*/ 1541 w 2906"/>
                <a:gd name="T81" fmla="*/ 1132 h 1496"/>
                <a:gd name="T82" fmla="*/ 1646 w 2906"/>
                <a:gd name="T83" fmla="*/ 1043 h 1496"/>
                <a:gd name="T84" fmla="*/ 1821 w 2906"/>
                <a:gd name="T85" fmla="*/ 1132 h 1496"/>
                <a:gd name="T86" fmla="*/ 1821 w 2906"/>
                <a:gd name="T87" fmla="*/ 1359 h 1496"/>
                <a:gd name="T88" fmla="*/ 1926 w 2906"/>
                <a:gd name="T89" fmla="*/ 1314 h 1496"/>
                <a:gd name="T90" fmla="*/ 1996 w 2906"/>
                <a:gd name="T91" fmla="*/ 1086 h 1496"/>
                <a:gd name="T92" fmla="*/ 1926 w 2906"/>
                <a:gd name="T93" fmla="*/ 997 h 1496"/>
                <a:gd name="T94" fmla="*/ 2032 w 2906"/>
                <a:gd name="T95" fmla="*/ 769 h 1496"/>
                <a:gd name="T96" fmla="*/ 2206 w 2906"/>
                <a:gd name="T97" fmla="*/ 815 h 1496"/>
                <a:gd name="T98" fmla="*/ 2346 w 2906"/>
                <a:gd name="T99" fmla="*/ 769 h 1496"/>
                <a:gd name="T100" fmla="*/ 2276 w 2906"/>
                <a:gd name="T101" fmla="*/ 952 h 1496"/>
                <a:gd name="T102" fmla="*/ 2311 w 2906"/>
                <a:gd name="T103" fmla="*/ 1086 h 1496"/>
                <a:gd name="T104" fmla="*/ 2417 w 2906"/>
                <a:gd name="T105" fmla="*/ 906 h 1496"/>
                <a:gd name="T106" fmla="*/ 2485 w 2906"/>
                <a:gd name="T107" fmla="*/ 769 h 1496"/>
                <a:gd name="T108" fmla="*/ 2661 w 2906"/>
                <a:gd name="T109" fmla="*/ 678 h 1496"/>
                <a:gd name="T110" fmla="*/ 2767 w 2906"/>
                <a:gd name="T111" fmla="*/ 587 h 1496"/>
                <a:gd name="T112" fmla="*/ 2870 w 2906"/>
                <a:gd name="T113" fmla="*/ 633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06" h="1496">
                  <a:moveTo>
                    <a:pt x="2870" y="633"/>
                  </a:moveTo>
                  <a:lnTo>
                    <a:pt x="2870" y="587"/>
                  </a:lnTo>
                  <a:lnTo>
                    <a:pt x="2870" y="587"/>
                  </a:lnTo>
                  <a:lnTo>
                    <a:pt x="2870" y="544"/>
                  </a:lnTo>
                  <a:lnTo>
                    <a:pt x="2870" y="544"/>
                  </a:lnTo>
                  <a:lnTo>
                    <a:pt x="2870" y="498"/>
                  </a:lnTo>
                  <a:lnTo>
                    <a:pt x="2837" y="498"/>
                  </a:lnTo>
                  <a:lnTo>
                    <a:pt x="2837" y="498"/>
                  </a:lnTo>
                  <a:lnTo>
                    <a:pt x="2802" y="498"/>
                  </a:lnTo>
                  <a:lnTo>
                    <a:pt x="2802" y="498"/>
                  </a:lnTo>
                  <a:lnTo>
                    <a:pt x="2767" y="498"/>
                  </a:lnTo>
                  <a:lnTo>
                    <a:pt x="2767" y="453"/>
                  </a:lnTo>
                  <a:lnTo>
                    <a:pt x="2732" y="453"/>
                  </a:lnTo>
                  <a:lnTo>
                    <a:pt x="2732" y="407"/>
                  </a:lnTo>
                  <a:lnTo>
                    <a:pt x="2696" y="407"/>
                  </a:lnTo>
                  <a:lnTo>
                    <a:pt x="2696" y="407"/>
                  </a:lnTo>
                  <a:lnTo>
                    <a:pt x="2661" y="407"/>
                  </a:lnTo>
                  <a:lnTo>
                    <a:pt x="2661" y="362"/>
                  </a:lnTo>
                  <a:lnTo>
                    <a:pt x="2626" y="362"/>
                  </a:lnTo>
                  <a:lnTo>
                    <a:pt x="2626" y="362"/>
                  </a:lnTo>
                  <a:lnTo>
                    <a:pt x="2591" y="362"/>
                  </a:lnTo>
                  <a:lnTo>
                    <a:pt x="2591" y="362"/>
                  </a:lnTo>
                  <a:lnTo>
                    <a:pt x="2556" y="362"/>
                  </a:lnTo>
                  <a:lnTo>
                    <a:pt x="2556" y="362"/>
                  </a:lnTo>
                  <a:lnTo>
                    <a:pt x="2520" y="362"/>
                  </a:lnTo>
                  <a:lnTo>
                    <a:pt x="2520" y="362"/>
                  </a:lnTo>
                  <a:lnTo>
                    <a:pt x="2485" y="362"/>
                  </a:lnTo>
                  <a:lnTo>
                    <a:pt x="2485" y="362"/>
                  </a:lnTo>
                  <a:lnTo>
                    <a:pt x="2452" y="362"/>
                  </a:lnTo>
                  <a:lnTo>
                    <a:pt x="2450" y="362"/>
                  </a:lnTo>
                  <a:lnTo>
                    <a:pt x="2417" y="362"/>
                  </a:lnTo>
                  <a:lnTo>
                    <a:pt x="2417" y="362"/>
                  </a:lnTo>
                  <a:lnTo>
                    <a:pt x="2382" y="362"/>
                  </a:lnTo>
                  <a:lnTo>
                    <a:pt x="2382" y="362"/>
                  </a:lnTo>
                  <a:lnTo>
                    <a:pt x="2346" y="362"/>
                  </a:lnTo>
                  <a:lnTo>
                    <a:pt x="2346" y="316"/>
                  </a:lnTo>
                  <a:lnTo>
                    <a:pt x="2311" y="316"/>
                  </a:lnTo>
                  <a:lnTo>
                    <a:pt x="2311" y="316"/>
                  </a:lnTo>
                  <a:lnTo>
                    <a:pt x="2276" y="316"/>
                  </a:lnTo>
                  <a:lnTo>
                    <a:pt x="2276" y="316"/>
                  </a:lnTo>
                  <a:lnTo>
                    <a:pt x="2241" y="316"/>
                  </a:lnTo>
                  <a:lnTo>
                    <a:pt x="2241" y="316"/>
                  </a:lnTo>
                  <a:lnTo>
                    <a:pt x="2206" y="316"/>
                  </a:lnTo>
                  <a:lnTo>
                    <a:pt x="2206" y="271"/>
                  </a:lnTo>
                  <a:lnTo>
                    <a:pt x="2170" y="271"/>
                  </a:lnTo>
                  <a:lnTo>
                    <a:pt x="2170" y="271"/>
                  </a:lnTo>
                  <a:lnTo>
                    <a:pt x="2135" y="271"/>
                  </a:lnTo>
                  <a:lnTo>
                    <a:pt x="2135" y="271"/>
                  </a:lnTo>
                  <a:lnTo>
                    <a:pt x="2100" y="271"/>
                  </a:lnTo>
                  <a:lnTo>
                    <a:pt x="2100" y="225"/>
                  </a:lnTo>
                  <a:lnTo>
                    <a:pt x="2065" y="225"/>
                  </a:lnTo>
                  <a:lnTo>
                    <a:pt x="2065" y="225"/>
                  </a:lnTo>
                  <a:lnTo>
                    <a:pt x="2032" y="225"/>
                  </a:lnTo>
                  <a:lnTo>
                    <a:pt x="2032" y="180"/>
                  </a:lnTo>
                  <a:lnTo>
                    <a:pt x="2065" y="180"/>
                  </a:lnTo>
                  <a:lnTo>
                    <a:pt x="2065" y="180"/>
                  </a:lnTo>
                  <a:lnTo>
                    <a:pt x="2100" y="180"/>
                  </a:lnTo>
                  <a:lnTo>
                    <a:pt x="2100" y="134"/>
                  </a:lnTo>
                  <a:lnTo>
                    <a:pt x="2065" y="134"/>
                  </a:lnTo>
                  <a:lnTo>
                    <a:pt x="2065" y="134"/>
                  </a:lnTo>
                  <a:lnTo>
                    <a:pt x="2032" y="134"/>
                  </a:lnTo>
                  <a:lnTo>
                    <a:pt x="2032" y="88"/>
                  </a:lnTo>
                  <a:lnTo>
                    <a:pt x="2032" y="88"/>
                  </a:lnTo>
                  <a:lnTo>
                    <a:pt x="2032" y="45"/>
                  </a:lnTo>
                  <a:lnTo>
                    <a:pt x="1996" y="45"/>
                  </a:lnTo>
                  <a:lnTo>
                    <a:pt x="1996" y="45"/>
                  </a:lnTo>
                  <a:lnTo>
                    <a:pt x="1961" y="45"/>
                  </a:lnTo>
                  <a:lnTo>
                    <a:pt x="1961" y="88"/>
                  </a:lnTo>
                  <a:lnTo>
                    <a:pt x="1996" y="88"/>
                  </a:lnTo>
                  <a:lnTo>
                    <a:pt x="1996" y="134"/>
                  </a:lnTo>
                  <a:lnTo>
                    <a:pt x="2032" y="134"/>
                  </a:lnTo>
                  <a:lnTo>
                    <a:pt x="2032" y="180"/>
                  </a:lnTo>
                  <a:lnTo>
                    <a:pt x="1996" y="180"/>
                  </a:lnTo>
                  <a:lnTo>
                    <a:pt x="1996" y="225"/>
                  </a:lnTo>
                  <a:lnTo>
                    <a:pt x="1996" y="225"/>
                  </a:lnTo>
                  <a:lnTo>
                    <a:pt x="1996" y="271"/>
                  </a:lnTo>
                  <a:lnTo>
                    <a:pt x="1961" y="271"/>
                  </a:lnTo>
                  <a:lnTo>
                    <a:pt x="1961" y="271"/>
                  </a:lnTo>
                  <a:lnTo>
                    <a:pt x="1926" y="271"/>
                  </a:lnTo>
                  <a:lnTo>
                    <a:pt x="1926" y="271"/>
                  </a:lnTo>
                  <a:lnTo>
                    <a:pt x="1891" y="271"/>
                  </a:lnTo>
                  <a:lnTo>
                    <a:pt x="1891" y="271"/>
                  </a:lnTo>
                  <a:lnTo>
                    <a:pt x="1856" y="271"/>
                  </a:lnTo>
                  <a:lnTo>
                    <a:pt x="1856" y="271"/>
                  </a:lnTo>
                  <a:lnTo>
                    <a:pt x="1821" y="271"/>
                  </a:lnTo>
                  <a:lnTo>
                    <a:pt x="1821" y="271"/>
                  </a:lnTo>
                  <a:lnTo>
                    <a:pt x="1785" y="271"/>
                  </a:lnTo>
                  <a:lnTo>
                    <a:pt x="1785" y="225"/>
                  </a:lnTo>
                  <a:lnTo>
                    <a:pt x="1785" y="225"/>
                  </a:lnTo>
                  <a:lnTo>
                    <a:pt x="1785" y="180"/>
                  </a:lnTo>
                  <a:lnTo>
                    <a:pt x="1750" y="180"/>
                  </a:lnTo>
                  <a:lnTo>
                    <a:pt x="1750" y="180"/>
                  </a:lnTo>
                  <a:lnTo>
                    <a:pt x="1715" y="180"/>
                  </a:lnTo>
                  <a:lnTo>
                    <a:pt x="1715" y="180"/>
                  </a:lnTo>
                  <a:lnTo>
                    <a:pt x="1680" y="180"/>
                  </a:lnTo>
                  <a:lnTo>
                    <a:pt x="1680" y="225"/>
                  </a:lnTo>
                  <a:lnTo>
                    <a:pt x="1646" y="225"/>
                  </a:lnTo>
                  <a:lnTo>
                    <a:pt x="1646" y="225"/>
                  </a:lnTo>
                  <a:lnTo>
                    <a:pt x="1611" y="225"/>
                  </a:lnTo>
                  <a:lnTo>
                    <a:pt x="1611" y="180"/>
                  </a:lnTo>
                  <a:lnTo>
                    <a:pt x="1576" y="180"/>
                  </a:lnTo>
                  <a:lnTo>
                    <a:pt x="1576" y="180"/>
                  </a:lnTo>
                  <a:lnTo>
                    <a:pt x="1541" y="180"/>
                  </a:lnTo>
                  <a:lnTo>
                    <a:pt x="1541" y="180"/>
                  </a:lnTo>
                  <a:lnTo>
                    <a:pt x="1506" y="180"/>
                  </a:lnTo>
                  <a:lnTo>
                    <a:pt x="1506" y="225"/>
                  </a:lnTo>
                  <a:lnTo>
                    <a:pt x="1471" y="225"/>
                  </a:lnTo>
                  <a:lnTo>
                    <a:pt x="1471" y="180"/>
                  </a:lnTo>
                  <a:lnTo>
                    <a:pt x="1471" y="180"/>
                  </a:lnTo>
                  <a:lnTo>
                    <a:pt x="1471" y="134"/>
                  </a:lnTo>
                  <a:lnTo>
                    <a:pt x="1506" y="134"/>
                  </a:lnTo>
                  <a:lnTo>
                    <a:pt x="1506" y="134"/>
                  </a:lnTo>
                  <a:lnTo>
                    <a:pt x="1541" y="134"/>
                  </a:lnTo>
                  <a:lnTo>
                    <a:pt x="1541" y="88"/>
                  </a:lnTo>
                  <a:lnTo>
                    <a:pt x="1506" y="88"/>
                  </a:lnTo>
                  <a:lnTo>
                    <a:pt x="1506" y="45"/>
                  </a:lnTo>
                  <a:lnTo>
                    <a:pt x="1471" y="45"/>
                  </a:lnTo>
                  <a:lnTo>
                    <a:pt x="1471" y="45"/>
                  </a:lnTo>
                  <a:lnTo>
                    <a:pt x="1435" y="45"/>
                  </a:lnTo>
                  <a:lnTo>
                    <a:pt x="1435" y="45"/>
                  </a:lnTo>
                  <a:lnTo>
                    <a:pt x="1400" y="45"/>
                  </a:lnTo>
                  <a:lnTo>
                    <a:pt x="1400" y="0"/>
                  </a:lnTo>
                  <a:lnTo>
                    <a:pt x="1365" y="0"/>
                  </a:lnTo>
                  <a:lnTo>
                    <a:pt x="1365" y="0"/>
                  </a:lnTo>
                  <a:lnTo>
                    <a:pt x="1330" y="0"/>
                  </a:lnTo>
                  <a:lnTo>
                    <a:pt x="1330" y="45"/>
                  </a:lnTo>
                  <a:lnTo>
                    <a:pt x="1295" y="45"/>
                  </a:lnTo>
                  <a:lnTo>
                    <a:pt x="1295" y="45"/>
                  </a:lnTo>
                  <a:lnTo>
                    <a:pt x="1261" y="45"/>
                  </a:lnTo>
                  <a:lnTo>
                    <a:pt x="1261" y="88"/>
                  </a:lnTo>
                  <a:lnTo>
                    <a:pt x="1226" y="88"/>
                  </a:lnTo>
                  <a:lnTo>
                    <a:pt x="1226" y="88"/>
                  </a:lnTo>
                  <a:lnTo>
                    <a:pt x="1191" y="88"/>
                  </a:lnTo>
                  <a:lnTo>
                    <a:pt x="1191" y="88"/>
                  </a:lnTo>
                  <a:lnTo>
                    <a:pt x="1156" y="88"/>
                  </a:lnTo>
                  <a:lnTo>
                    <a:pt x="1156" y="88"/>
                  </a:lnTo>
                  <a:lnTo>
                    <a:pt x="1121" y="88"/>
                  </a:lnTo>
                  <a:lnTo>
                    <a:pt x="1121" y="88"/>
                  </a:lnTo>
                  <a:lnTo>
                    <a:pt x="1085" y="88"/>
                  </a:lnTo>
                  <a:lnTo>
                    <a:pt x="1085" y="134"/>
                  </a:lnTo>
                  <a:lnTo>
                    <a:pt x="1050" y="134"/>
                  </a:lnTo>
                  <a:lnTo>
                    <a:pt x="1050" y="180"/>
                  </a:lnTo>
                  <a:lnTo>
                    <a:pt x="1015" y="180"/>
                  </a:lnTo>
                  <a:lnTo>
                    <a:pt x="1015" y="180"/>
                  </a:lnTo>
                  <a:lnTo>
                    <a:pt x="980" y="180"/>
                  </a:lnTo>
                  <a:lnTo>
                    <a:pt x="980" y="180"/>
                  </a:lnTo>
                  <a:lnTo>
                    <a:pt x="945" y="180"/>
                  </a:lnTo>
                  <a:lnTo>
                    <a:pt x="945" y="180"/>
                  </a:lnTo>
                  <a:lnTo>
                    <a:pt x="909" y="180"/>
                  </a:lnTo>
                  <a:lnTo>
                    <a:pt x="909" y="225"/>
                  </a:lnTo>
                  <a:lnTo>
                    <a:pt x="876" y="225"/>
                  </a:lnTo>
                  <a:lnTo>
                    <a:pt x="876" y="271"/>
                  </a:lnTo>
                  <a:lnTo>
                    <a:pt x="841" y="271"/>
                  </a:lnTo>
                  <a:lnTo>
                    <a:pt x="841" y="225"/>
                  </a:lnTo>
                  <a:lnTo>
                    <a:pt x="806" y="225"/>
                  </a:lnTo>
                  <a:lnTo>
                    <a:pt x="806" y="225"/>
                  </a:lnTo>
                  <a:lnTo>
                    <a:pt x="771" y="225"/>
                  </a:lnTo>
                  <a:lnTo>
                    <a:pt x="771" y="225"/>
                  </a:lnTo>
                  <a:lnTo>
                    <a:pt x="735" y="225"/>
                  </a:lnTo>
                  <a:lnTo>
                    <a:pt x="735" y="271"/>
                  </a:lnTo>
                  <a:lnTo>
                    <a:pt x="700" y="271"/>
                  </a:lnTo>
                  <a:lnTo>
                    <a:pt x="700" y="316"/>
                  </a:lnTo>
                  <a:lnTo>
                    <a:pt x="700" y="316"/>
                  </a:lnTo>
                  <a:lnTo>
                    <a:pt x="700" y="362"/>
                  </a:lnTo>
                  <a:lnTo>
                    <a:pt x="735" y="362"/>
                  </a:lnTo>
                  <a:lnTo>
                    <a:pt x="735" y="407"/>
                  </a:lnTo>
                  <a:lnTo>
                    <a:pt x="700" y="407"/>
                  </a:lnTo>
                  <a:lnTo>
                    <a:pt x="700" y="407"/>
                  </a:lnTo>
                  <a:lnTo>
                    <a:pt x="665" y="407"/>
                  </a:lnTo>
                  <a:lnTo>
                    <a:pt x="665" y="362"/>
                  </a:lnTo>
                  <a:lnTo>
                    <a:pt x="630" y="362"/>
                  </a:lnTo>
                  <a:lnTo>
                    <a:pt x="630" y="362"/>
                  </a:lnTo>
                  <a:lnTo>
                    <a:pt x="595" y="362"/>
                  </a:lnTo>
                  <a:lnTo>
                    <a:pt x="595" y="407"/>
                  </a:lnTo>
                  <a:lnTo>
                    <a:pt x="559" y="407"/>
                  </a:lnTo>
                  <a:lnTo>
                    <a:pt x="559" y="407"/>
                  </a:lnTo>
                  <a:lnTo>
                    <a:pt x="524" y="407"/>
                  </a:lnTo>
                  <a:lnTo>
                    <a:pt x="524" y="407"/>
                  </a:lnTo>
                  <a:lnTo>
                    <a:pt x="491" y="407"/>
                  </a:lnTo>
                  <a:lnTo>
                    <a:pt x="491" y="407"/>
                  </a:lnTo>
                  <a:lnTo>
                    <a:pt x="456" y="407"/>
                  </a:lnTo>
                  <a:lnTo>
                    <a:pt x="456" y="407"/>
                  </a:lnTo>
                  <a:lnTo>
                    <a:pt x="421" y="407"/>
                  </a:lnTo>
                  <a:lnTo>
                    <a:pt x="421" y="362"/>
                  </a:lnTo>
                  <a:lnTo>
                    <a:pt x="385" y="362"/>
                  </a:lnTo>
                  <a:lnTo>
                    <a:pt x="385" y="407"/>
                  </a:lnTo>
                  <a:lnTo>
                    <a:pt x="421" y="407"/>
                  </a:lnTo>
                  <a:lnTo>
                    <a:pt x="421" y="453"/>
                  </a:lnTo>
                  <a:lnTo>
                    <a:pt x="385" y="453"/>
                  </a:lnTo>
                  <a:lnTo>
                    <a:pt x="385" y="453"/>
                  </a:lnTo>
                  <a:lnTo>
                    <a:pt x="350" y="453"/>
                  </a:lnTo>
                  <a:lnTo>
                    <a:pt x="350" y="407"/>
                  </a:lnTo>
                  <a:lnTo>
                    <a:pt x="315" y="407"/>
                  </a:lnTo>
                  <a:lnTo>
                    <a:pt x="315" y="407"/>
                  </a:lnTo>
                  <a:lnTo>
                    <a:pt x="280" y="407"/>
                  </a:lnTo>
                  <a:lnTo>
                    <a:pt x="280" y="453"/>
                  </a:lnTo>
                  <a:lnTo>
                    <a:pt x="280" y="453"/>
                  </a:lnTo>
                  <a:lnTo>
                    <a:pt x="280" y="498"/>
                  </a:lnTo>
                  <a:lnTo>
                    <a:pt x="280" y="498"/>
                  </a:lnTo>
                  <a:lnTo>
                    <a:pt x="280" y="544"/>
                  </a:lnTo>
                  <a:lnTo>
                    <a:pt x="245" y="544"/>
                  </a:lnTo>
                  <a:lnTo>
                    <a:pt x="245" y="587"/>
                  </a:lnTo>
                  <a:lnTo>
                    <a:pt x="210" y="587"/>
                  </a:lnTo>
                  <a:lnTo>
                    <a:pt x="210" y="587"/>
                  </a:lnTo>
                  <a:lnTo>
                    <a:pt x="174" y="587"/>
                  </a:lnTo>
                  <a:lnTo>
                    <a:pt x="174" y="587"/>
                  </a:lnTo>
                  <a:lnTo>
                    <a:pt x="139" y="587"/>
                  </a:lnTo>
                  <a:lnTo>
                    <a:pt x="139" y="544"/>
                  </a:lnTo>
                  <a:lnTo>
                    <a:pt x="139" y="544"/>
                  </a:lnTo>
                  <a:lnTo>
                    <a:pt x="139" y="498"/>
                  </a:lnTo>
                  <a:lnTo>
                    <a:pt x="174" y="498"/>
                  </a:lnTo>
                  <a:lnTo>
                    <a:pt x="174" y="498"/>
                  </a:lnTo>
                  <a:lnTo>
                    <a:pt x="210" y="498"/>
                  </a:lnTo>
                  <a:lnTo>
                    <a:pt x="210" y="498"/>
                  </a:lnTo>
                  <a:lnTo>
                    <a:pt x="245" y="498"/>
                  </a:lnTo>
                  <a:lnTo>
                    <a:pt x="245" y="453"/>
                  </a:lnTo>
                  <a:lnTo>
                    <a:pt x="210" y="453"/>
                  </a:lnTo>
                  <a:lnTo>
                    <a:pt x="210" y="407"/>
                  </a:lnTo>
                  <a:lnTo>
                    <a:pt x="174" y="407"/>
                  </a:lnTo>
                  <a:lnTo>
                    <a:pt x="174" y="407"/>
                  </a:lnTo>
                  <a:lnTo>
                    <a:pt x="139" y="407"/>
                  </a:lnTo>
                  <a:lnTo>
                    <a:pt x="139" y="362"/>
                  </a:lnTo>
                  <a:lnTo>
                    <a:pt x="106" y="362"/>
                  </a:lnTo>
                  <a:lnTo>
                    <a:pt x="106" y="362"/>
                  </a:lnTo>
                  <a:lnTo>
                    <a:pt x="71" y="362"/>
                  </a:lnTo>
                  <a:lnTo>
                    <a:pt x="71" y="362"/>
                  </a:lnTo>
                  <a:lnTo>
                    <a:pt x="35" y="362"/>
                  </a:lnTo>
                  <a:lnTo>
                    <a:pt x="35" y="407"/>
                  </a:lnTo>
                  <a:lnTo>
                    <a:pt x="35" y="407"/>
                  </a:lnTo>
                  <a:lnTo>
                    <a:pt x="35" y="453"/>
                  </a:lnTo>
                  <a:lnTo>
                    <a:pt x="35" y="453"/>
                  </a:lnTo>
                  <a:lnTo>
                    <a:pt x="35" y="498"/>
                  </a:lnTo>
                  <a:lnTo>
                    <a:pt x="35" y="498"/>
                  </a:lnTo>
                  <a:lnTo>
                    <a:pt x="35" y="544"/>
                  </a:lnTo>
                  <a:lnTo>
                    <a:pt x="71" y="544"/>
                  </a:lnTo>
                  <a:lnTo>
                    <a:pt x="71" y="587"/>
                  </a:lnTo>
                  <a:lnTo>
                    <a:pt x="71" y="587"/>
                  </a:lnTo>
                  <a:lnTo>
                    <a:pt x="71" y="633"/>
                  </a:lnTo>
                  <a:lnTo>
                    <a:pt x="71" y="633"/>
                  </a:lnTo>
                  <a:lnTo>
                    <a:pt x="71" y="678"/>
                  </a:lnTo>
                  <a:lnTo>
                    <a:pt x="35" y="678"/>
                  </a:lnTo>
                  <a:lnTo>
                    <a:pt x="35" y="724"/>
                  </a:lnTo>
                  <a:lnTo>
                    <a:pt x="0" y="724"/>
                  </a:lnTo>
                  <a:lnTo>
                    <a:pt x="0" y="769"/>
                  </a:lnTo>
                  <a:lnTo>
                    <a:pt x="0" y="769"/>
                  </a:lnTo>
                  <a:lnTo>
                    <a:pt x="0" y="815"/>
                  </a:lnTo>
                  <a:lnTo>
                    <a:pt x="0" y="815"/>
                  </a:lnTo>
                  <a:lnTo>
                    <a:pt x="0" y="861"/>
                  </a:lnTo>
                  <a:lnTo>
                    <a:pt x="0" y="861"/>
                  </a:lnTo>
                  <a:lnTo>
                    <a:pt x="0" y="906"/>
                  </a:lnTo>
                  <a:lnTo>
                    <a:pt x="35" y="906"/>
                  </a:lnTo>
                  <a:lnTo>
                    <a:pt x="35" y="952"/>
                  </a:lnTo>
                  <a:lnTo>
                    <a:pt x="71" y="952"/>
                  </a:lnTo>
                  <a:lnTo>
                    <a:pt x="71" y="997"/>
                  </a:lnTo>
                  <a:lnTo>
                    <a:pt x="71" y="997"/>
                  </a:lnTo>
                  <a:lnTo>
                    <a:pt x="71" y="1043"/>
                  </a:lnTo>
                  <a:lnTo>
                    <a:pt x="106" y="1043"/>
                  </a:lnTo>
                  <a:lnTo>
                    <a:pt x="106" y="1086"/>
                  </a:lnTo>
                  <a:lnTo>
                    <a:pt x="139" y="1086"/>
                  </a:lnTo>
                  <a:lnTo>
                    <a:pt x="139" y="1132"/>
                  </a:lnTo>
                  <a:lnTo>
                    <a:pt x="174" y="1132"/>
                  </a:lnTo>
                  <a:lnTo>
                    <a:pt x="174" y="1132"/>
                  </a:lnTo>
                  <a:lnTo>
                    <a:pt x="210" y="1132"/>
                  </a:lnTo>
                  <a:lnTo>
                    <a:pt x="210" y="1177"/>
                  </a:lnTo>
                  <a:lnTo>
                    <a:pt x="210" y="1177"/>
                  </a:lnTo>
                  <a:lnTo>
                    <a:pt x="210" y="1223"/>
                  </a:lnTo>
                  <a:lnTo>
                    <a:pt x="174" y="1223"/>
                  </a:lnTo>
                  <a:lnTo>
                    <a:pt x="174" y="1268"/>
                  </a:lnTo>
                  <a:lnTo>
                    <a:pt x="174" y="1268"/>
                  </a:lnTo>
                  <a:lnTo>
                    <a:pt x="174" y="1314"/>
                  </a:lnTo>
                  <a:lnTo>
                    <a:pt x="210" y="1314"/>
                  </a:lnTo>
                  <a:lnTo>
                    <a:pt x="210" y="1359"/>
                  </a:lnTo>
                  <a:lnTo>
                    <a:pt x="245" y="1359"/>
                  </a:lnTo>
                  <a:lnTo>
                    <a:pt x="245" y="1359"/>
                  </a:lnTo>
                  <a:lnTo>
                    <a:pt x="280" y="1359"/>
                  </a:lnTo>
                  <a:lnTo>
                    <a:pt x="280" y="1359"/>
                  </a:lnTo>
                  <a:lnTo>
                    <a:pt x="315" y="1359"/>
                  </a:lnTo>
                  <a:lnTo>
                    <a:pt x="315" y="1405"/>
                  </a:lnTo>
                  <a:lnTo>
                    <a:pt x="350" y="1405"/>
                  </a:lnTo>
                  <a:lnTo>
                    <a:pt x="350" y="1451"/>
                  </a:lnTo>
                  <a:lnTo>
                    <a:pt x="385" y="1451"/>
                  </a:lnTo>
                  <a:lnTo>
                    <a:pt x="385" y="1496"/>
                  </a:lnTo>
                  <a:lnTo>
                    <a:pt x="421" y="1496"/>
                  </a:lnTo>
                  <a:lnTo>
                    <a:pt x="421" y="1451"/>
                  </a:lnTo>
                  <a:lnTo>
                    <a:pt x="385" y="1451"/>
                  </a:lnTo>
                  <a:lnTo>
                    <a:pt x="385" y="1405"/>
                  </a:lnTo>
                  <a:lnTo>
                    <a:pt x="385" y="1405"/>
                  </a:lnTo>
                  <a:lnTo>
                    <a:pt x="385" y="1359"/>
                  </a:lnTo>
                  <a:lnTo>
                    <a:pt x="350" y="1359"/>
                  </a:lnTo>
                  <a:lnTo>
                    <a:pt x="350" y="1314"/>
                  </a:lnTo>
                  <a:lnTo>
                    <a:pt x="350" y="1314"/>
                  </a:lnTo>
                  <a:lnTo>
                    <a:pt x="350" y="1268"/>
                  </a:lnTo>
                  <a:lnTo>
                    <a:pt x="385" y="1268"/>
                  </a:lnTo>
                  <a:lnTo>
                    <a:pt x="385" y="1223"/>
                  </a:lnTo>
                  <a:lnTo>
                    <a:pt x="350" y="1223"/>
                  </a:lnTo>
                  <a:lnTo>
                    <a:pt x="350" y="1177"/>
                  </a:lnTo>
                  <a:lnTo>
                    <a:pt x="350" y="1177"/>
                  </a:lnTo>
                  <a:lnTo>
                    <a:pt x="350" y="1132"/>
                  </a:lnTo>
                  <a:lnTo>
                    <a:pt x="385" y="1132"/>
                  </a:lnTo>
                  <a:lnTo>
                    <a:pt x="385" y="1086"/>
                  </a:lnTo>
                  <a:lnTo>
                    <a:pt x="421" y="1086"/>
                  </a:lnTo>
                  <a:lnTo>
                    <a:pt x="421" y="1043"/>
                  </a:lnTo>
                  <a:lnTo>
                    <a:pt x="456" y="1043"/>
                  </a:lnTo>
                  <a:lnTo>
                    <a:pt x="456" y="1043"/>
                  </a:lnTo>
                  <a:lnTo>
                    <a:pt x="491" y="1043"/>
                  </a:lnTo>
                  <a:lnTo>
                    <a:pt x="491" y="1086"/>
                  </a:lnTo>
                  <a:lnTo>
                    <a:pt x="524" y="1086"/>
                  </a:lnTo>
                  <a:lnTo>
                    <a:pt x="524" y="1086"/>
                  </a:lnTo>
                  <a:lnTo>
                    <a:pt x="559" y="1086"/>
                  </a:lnTo>
                  <a:lnTo>
                    <a:pt x="559" y="1086"/>
                  </a:lnTo>
                  <a:lnTo>
                    <a:pt x="595" y="1086"/>
                  </a:lnTo>
                  <a:lnTo>
                    <a:pt x="595" y="1043"/>
                  </a:lnTo>
                  <a:lnTo>
                    <a:pt x="595" y="1043"/>
                  </a:lnTo>
                  <a:lnTo>
                    <a:pt x="595" y="997"/>
                  </a:lnTo>
                  <a:lnTo>
                    <a:pt x="630" y="997"/>
                  </a:lnTo>
                  <a:lnTo>
                    <a:pt x="630" y="997"/>
                  </a:lnTo>
                  <a:lnTo>
                    <a:pt x="665" y="997"/>
                  </a:lnTo>
                  <a:lnTo>
                    <a:pt x="665" y="997"/>
                  </a:lnTo>
                  <a:lnTo>
                    <a:pt x="700" y="997"/>
                  </a:lnTo>
                  <a:lnTo>
                    <a:pt x="700" y="952"/>
                  </a:lnTo>
                  <a:lnTo>
                    <a:pt x="735" y="952"/>
                  </a:lnTo>
                  <a:lnTo>
                    <a:pt x="735" y="997"/>
                  </a:lnTo>
                  <a:lnTo>
                    <a:pt x="771" y="997"/>
                  </a:lnTo>
                  <a:lnTo>
                    <a:pt x="771" y="997"/>
                  </a:lnTo>
                  <a:lnTo>
                    <a:pt x="806" y="997"/>
                  </a:lnTo>
                  <a:lnTo>
                    <a:pt x="806" y="997"/>
                  </a:lnTo>
                  <a:lnTo>
                    <a:pt x="841" y="997"/>
                  </a:lnTo>
                  <a:lnTo>
                    <a:pt x="841" y="997"/>
                  </a:lnTo>
                  <a:lnTo>
                    <a:pt x="876" y="997"/>
                  </a:lnTo>
                  <a:lnTo>
                    <a:pt x="876" y="1043"/>
                  </a:lnTo>
                  <a:lnTo>
                    <a:pt x="909" y="1043"/>
                  </a:lnTo>
                  <a:lnTo>
                    <a:pt x="909" y="1086"/>
                  </a:lnTo>
                  <a:lnTo>
                    <a:pt x="945" y="1086"/>
                  </a:lnTo>
                  <a:lnTo>
                    <a:pt x="945" y="1086"/>
                  </a:lnTo>
                  <a:lnTo>
                    <a:pt x="980" y="1086"/>
                  </a:lnTo>
                  <a:lnTo>
                    <a:pt x="980" y="1132"/>
                  </a:lnTo>
                  <a:lnTo>
                    <a:pt x="1015" y="1132"/>
                  </a:lnTo>
                  <a:lnTo>
                    <a:pt x="1015" y="1132"/>
                  </a:lnTo>
                  <a:lnTo>
                    <a:pt x="1050" y="1132"/>
                  </a:lnTo>
                  <a:lnTo>
                    <a:pt x="1050" y="1132"/>
                  </a:lnTo>
                  <a:lnTo>
                    <a:pt x="1085" y="1132"/>
                  </a:lnTo>
                  <a:lnTo>
                    <a:pt x="1085" y="1132"/>
                  </a:lnTo>
                  <a:lnTo>
                    <a:pt x="1121" y="1132"/>
                  </a:lnTo>
                  <a:lnTo>
                    <a:pt x="1121" y="1086"/>
                  </a:lnTo>
                  <a:lnTo>
                    <a:pt x="1156" y="1086"/>
                  </a:lnTo>
                  <a:lnTo>
                    <a:pt x="1156" y="1086"/>
                  </a:lnTo>
                  <a:lnTo>
                    <a:pt x="1191" y="1086"/>
                  </a:lnTo>
                  <a:lnTo>
                    <a:pt x="1191" y="1132"/>
                  </a:lnTo>
                  <a:lnTo>
                    <a:pt x="1226" y="1132"/>
                  </a:lnTo>
                  <a:lnTo>
                    <a:pt x="1226" y="1132"/>
                  </a:lnTo>
                  <a:lnTo>
                    <a:pt x="1261" y="1132"/>
                  </a:lnTo>
                  <a:lnTo>
                    <a:pt x="1261" y="1086"/>
                  </a:lnTo>
                  <a:lnTo>
                    <a:pt x="1261" y="1086"/>
                  </a:lnTo>
                  <a:lnTo>
                    <a:pt x="1261" y="1043"/>
                  </a:lnTo>
                  <a:lnTo>
                    <a:pt x="1295" y="1043"/>
                  </a:lnTo>
                  <a:lnTo>
                    <a:pt x="1295" y="1086"/>
                  </a:lnTo>
                  <a:lnTo>
                    <a:pt x="1330" y="1086"/>
                  </a:lnTo>
                  <a:lnTo>
                    <a:pt x="1330" y="1132"/>
                  </a:lnTo>
                  <a:lnTo>
                    <a:pt x="1365" y="1132"/>
                  </a:lnTo>
                  <a:lnTo>
                    <a:pt x="1365" y="1132"/>
                  </a:lnTo>
                  <a:lnTo>
                    <a:pt x="1400" y="1132"/>
                  </a:lnTo>
                  <a:lnTo>
                    <a:pt x="1400" y="1132"/>
                  </a:lnTo>
                  <a:lnTo>
                    <a:pt x="1435" y="1132"/>
                  </a:lnTo>
                  <a:lnTo>
                    <a:pt x="1435" y="1132"/>
                  </a:lnTo>
                  <a:lnTo>
                    <a:pt x="1471" y="1132"/>
                  </a:lnTo>
                  <a:lnTo>
                    <a:pt x="1471" y="1132"/>
                  </a:lnTo>
                  <a:lnTo>
                    <a:pt x="1506" y="1132"/>
                  </a:lnTo>
                  <a:lnTo>
                    <a:pt x="1506" y="1132"/>
                  </a:lnTo>
                  <a:lnTo>
                    <a:pt x="1541" y="1132"/>
                  </a:lnTo>
                  <a:lnTo>
                    <a:pt x="1541" y="1132"/>
                  </a:lnTo>
                  <a:lnTo>
                    <a:pt x="1576" y="1132"/>
                  </a:lnTo>
                  <a:lnTo>
                    <a:pt x="1576" y="1132"/>
                  </a:lnTo>
                  <a:lnTo>
                    <a:pt x="1611" y="1132"/>
                  </a:lnTo>
                  <a:lnTo>
                    <a:pt x="1611" y="1132"/>
                  </a:lnTo>
                  <a:lnTo>
                    <a:pt x="1646" y="1132"/>
                  </a:lnTo>
                  <a:lnTo>
                    <a:pt x="1646" y="1086"/>
                  </a:lnTo>
                  <a:lnTo>
                    <a:pt x="1646" y="1086"/>
                  </a:lnTo>
                  <a:lnTo>
                    <a:pt x="1646" y="1043"/>
                  </a:lnTo>
                  <a:lnTo>
                    <a:pt x="1680" y="1043"/>
                  </a:lnTo>
                  <a:lnTo>
                    <a:pt x="1680" y="997"/>
                  </a:lnTo>
                  <a:lnTo>
                    <a:pt x="1715" y="997"/>
                  </a:lnTo>
                  <a:lnTo>
                    <a:pt x="1715" y="1043"/>
                  </a:lnTo>
                  <a:lnTo>
                    <a:pt x="1750" y="1043"/>
                  </a:lnTo>
                  <a:lnTo>
                    <a:pt x="1750" y="1086"/>
                  </a:lnTo>
                  <a:lnTo>
                    <a:pt x="1785" y="1086"/>
                  </a:lnTo>
                  <a:lnTo>
                    <a:pt x="1785" y="1132"/>
                  </a:lnTo>
                  <a:lnTo>
                    <a:pt x="1821" y="1132"/>
                  </a:lnTo>
                  <a:lnTo>
                    <a:pt x="1821" y="1177"/>
                  </a:lnTo>
                  <a:lnTo>
                    <a:pt x="1821" y="1177"/>
                  </a:lnTo>
                  <a:lnTo>
                    <a:pt x="1821" y="1223"/>
                  </a:lnTo>
                  <a:lnTo>
                    <a:pt x="1856" y="1223"/>
                  </a:lnTo>
                  <a:lnTo>
                    <a:pt x="1856" y="1268"/>
                  </a:lnTo>
                  <a:lnTo>
                    <a:pt x="1821" y="1268"/>
                  </a:lnTo>
                  <a:lnTo>
                    <a:pt x="1821" y="1314"/>
                  </a:lnTo>
                  <a:lnTo>
                    <a:pt x="1821" y="1314"/>
                  </a:lnTo>
                  <a:lnTo>
                    <a:pt x="1821" y="1359"/>
                  </a:lnTo>
                  <a:lnTo>
                    <a:pt x="1821" y="1359"/>
                  </a:lnTo>
                  <a:lnTo>
                    <a:pt x="1821" y="1405"/>
                  </a:lnTo>
                  <a:lnTo>
                    <a:pt x="1856" y="1405"/>
                  </a:lnTo>
                  <a:lnTo>
                    <a:pt x="1856" y="1405"/>
                  </a:lnTo>
                  <a:lnTo>
                    <a:pt x="1891" y="1405"/>
                  </a:lnTo>
                  <a:lnTo>
                    <a:pt x="1891" y="1359"/>
                  </a:lnTo>
                  <a:lnTo>
                    <a:pt x="1926" y="1359"/>
                  </a:lnTo>
                  <a:lnTo>
                    <a:pt x="1926" y="1314"/>
                  </a:lnTo>
                  <a:lnTo>
                    <a:pt x="1926" y="1314"/>
                  </a:lnTo>
                  <a:lnTo>
                    <a:pt x="1926" y="1268"/>
                  </a:lnTo>
                  <a:lnTo>
                    <a:pt x="1961" y="1268"/>
                  </a:lnTo>
                  <a:lnTo>
                    <a:pt x="1961" y="1223"/>
                  </a:lnTo>
                  <a:lnTo>
                    <a:pt x="1996" y="1223"/>
                  </a:lnTo>
                  <a:lnTo>
                    <a:pt x="1996" y="1177"/>
                  </a:lnTo>
                  <a:lnTo>
                    <a:pt x="1996" y="1177"/>
                  </a:lnTo>
                  <a:lnTo>
                    <a:pt x="1996" y="1132"/>
                  </a:lnTo>
                  <a:lnTo>
                    <a:pt x="1996" y="1132"/>
                  </a:lnTo>
                  <a:lnTo>
                    <a:pt x="1996" y="1086"/>
                  </a:lnTo>
                  <a:lnTo>
                    <a:pt x="1996" y="1086"/>
                  </a:lnTo>
                  <a:lnTo>
                    <a:pt x="1996" y="1043"/>
                  </a:lnTo>
                  <a:lnTo>
                    <a:pt x="1996" y="1043"/>
                  </a:lnTo>
                  <a:lnTo>
                    <a:pt x="1996" y="997"/>
                  </a:lnTo>
                  <a:lnTo>
                    <a:pt x="1996" y="997"/>
                  </a:lnTo>
                  <a:lnTo>
                    <a:pt x="1996" y="952"/>
                  </a:lnTo>
                  <a:lnTo>
                    <a:pt x="1961" y="952"/>
                  </a:lnTo>
                  <a:lnTo>
                    <a:pt x="1961" y="997"/>
                  </a:lnTo>
                  <a:lnTo>
                    <a:pt x="1926" y="997"/>
                  </a:lnTo>
                  <a:lnTo>
                    <a:pt x="1926" y="952"/>
                  </a:lnTo>
                  <a:lnTo>
                    <a:pt x="1926" y="952"/>
                  </a:lnTo>
                  <a:lnTo>
                    <a:pt x="1926" y="906"/>
                  </a:lnTo>
                  <a:lnTo>
                    <a:pt x="1961" y="906"/>
                  </a:lnTo>
                  <a:lnTo>
                    <a:pt x="1961" y="861"/>
                  </a:lnTo>
                  <a:lnTo>
                    <a:pt x="1996" y="861"/>
                  </a:lnTo>
                  <a:lnTo>
                    <a:pt x="1996" y="815"/>
                  </a:lnTo>
                  <a:lnTo>
                    <a:pt x="2032" y="815"/>
                  </a:lnTo>
                  <a:lnTo>
                    <a:pt x="2032" y="769"/>
                  </a:lnTo>
                  <a:lnTo>
                    <a:pt x="2065" y="769"/>
                  </a:lnTo>
                  <a:lnTo>
                    <a:pt x="2065" y="769"/>
                  </a:lnTo>
                  <a:lnTo>
                    <a:pt x="2100" y="769"/>
                  </a:lnTo>
                  <a:lnTo>
                    <a:pt x="2100" y="815"/>
                  </a:lnTo>
                  <a:lnTo>
                    <a:pt x="2135" y="815"/>
                  </a:lnTo>
                  <a:lnTo>
                    <a:pt x="2135" y="815"/>
                  </a:lnTo>
                  <a:lnTo>
                    <a:pt x="2170" y="815"/>
                  </a:lnTo>
                  <a:lnTo>
                    <a:pt x="2170" y="815"/>
                  </a:lnTo>
                  <a:lnTo>
                    <a:pt x="2206" y="815"/>
                  </a:lnTo>
                  <a:lnTo>
                    <a:pt x="2206" y="815"/>
                  </a:lnTo>
                  <a:lnTo>
                    <a:pt x="2241" y="815"/>
                  </a:lnTo>
                  <a:lnTo>
                    <a:pt x="2241" y="769"/>
                  </a:lnTo>
                  <a:lnTo>
                    <a:pt x="2276" y="769"/>
                  </a:lnTo>
                  <a:lnTo>
                    <a:pt x="2276" y="724"/>
                  </a:lnTo>
                  <a:lnTo>
                    <a:pt x="2311" y="724"/>
                  </a:lnTo>
                  <a:lnTo>
                    <a:pt x="2311" y="724"/>
                  </a:lnTo>
                  <a:lnTo>
                    <a:pt x="2346" y="724"/>
                  </a:lnTo>
                  <a:lnTo>
                    <a:pt x="2346" y="769"/>
                  </a:lnTo>
                  <a:lnTo>
                    <a:pt x="2346" y="769"/>
                  </a:lnTo>
                  <a:lnTo>
                    <a:pt x="2346" y="815"/>
                  </a:lnTo>
                  <a:lnTo>
                    <a:pt x="2311" y="815"/>
                  </a:lnTo>
                  <a:lnTo>
                    <a:pt x="2311" y="861"/>
                  </a:lnTo>
                  <a:lnTo>
                    <a:pt x="2276" y="861"/>
                  </a:lnTo>
                  <a:lnTo>
                    <a:pt x="2276" y="906"/>
                  </a:lnTo>
                  <a:lnTo>
                    <a:pt x="2276" y="906"/>
                  </a:lnTo>
                  <a:lnTo>
                    <a:pt x="2276" y="952"/>
                  </a:lnTo>
                  <a:lnTo>
                    <a:pt x="2276" y="952"/>
                  </a:lnTo>
                  <a:lnTo>
                    <a:pt x="2276" y="997"/>
                  </a:lnTo>
                  <a:lnTo>
                    <a:pt x="2276" y="997"/>
                  </a:lnTo>
                  <a:lnTo>
                    <a:pt x="2276" y="1043"/>
                  </a:lnTo>
                  <a:lnTo>
                    <a:pt x="2276" y="1043"/>
                  </a:lnTo>
                  <a:lnTo>
                    <a:pt x="2276" y="1086"/>
                  </a:lnTo>
                  <a:lnTo>
                    <a:pt x="2276" y="1086"/>
                  </a:lnTo>
                  <a:lnTo>
                    <a:pt x="2276" y="1132"/>
                  </a:lnTo>
                  <a:lnTo>
                    <a:pt x="2311" y="1132"/>
                  </a:lnTo>
                  <a:lnTo>
                    <a:pt x="2311" y="1086"/>
                  </a:lnTo>
                  <a:lnTo>
                    <a:pt x="2346" y="1086"/>
                  </a:lnTo>
                  <a:lnTo>
                    <a:pt x="2346" y="1043"/>
                  </a:lnTo>
                  <a:lnTo>
                    <a:pt x="2382" y="1043"/>
                  </a:lnTo>
                  <a:lnTo>
                    <a:pt x="2382" y="997"/>
                  </a:lnTo>
                  <a:lnTo>
                    <a:pt x="2382" y="997"/>
                  </a:lnTo>
                  <a:lnTo>
                    <a:pt x="2382" y="952"/>
                  </a:lnTo>
                  <a:lnTo>
                    <a:pt x="2417" y="952"/>
                  </a:lnTo>
                  <a:lnTo>
                    <a:pt x="2417" y="906"/>
                  </a:lnTo>
                  <a:lnTo>
                    <a:pt x="2417" y="906"/>
                  </a:lnTo>
                  <a:lnTo>
                    <a:pt x="2417" y="861"/>
                  </a:lnTo>
                  <a:lnTo>
                    <a:pt x="2417" y="861"/>
                  </a:lnTo>
                  <a:lnTo>
                    <a:pt x="2417" y="815"/>
                  </a:lnTo>
                  <a:lnTo>
                    <a:pt x="2417" y="815"/>
                  </a:lnTo>
                  <a:lnTo>
                    <a:pt x="2417" y="769"/>
                  </a:lnTo>
                  <a:lnTo>
                    <a:pt x="2450" y="769"/>
                  </a:lnTo>
                  <a:lnTo>
                    <a:pt x="2452" y="769"/>
                  </a:lnTo>
                  <a:lnTo>
                    <a:pt x="2485" y="769"/>
                  </a:lnTo>
                  <a:lnTo>
                    <a:pt x="2485" y="769"/>
                  </a:lnTo>
                  <a:lnTo>
                    <a:pt x="2520" y="769"/>
                  </a:lnTo>
                  <a:lnTo>
                    <a:pt x="2520" y="769"/>
                  </a:lnTo>
                  <a:lnTo>
                    <a:pt x="2556" y="769"/>
                  </a:lnTo>
                  <a:lnTo>
                    <a:pt x="2556" y="724"/>
                  </a:lnTo>
                  <a:lnTo>
                    <a:pt x="2591" y="724"/>
                  </a:lnTo>
                  <a:lnTo>
                    <a:pt x="2591" y="724"/>
                  </a:lnTo>
                  <a:lnTo>
                    <a:pt x="2626" y="724"/>
                  </a:lnTo>
                  <a:lnTo>
                    <a:pt x="2626" y="678"/>
                  </a:lnTo>
                  <a:lnTo>
                    <a:pt x="2661" y="678"/>
                  </a:lnTo>
                  <a:lnTo>
                    <a:pt x="2661" y="678"/>
                  </a:lnTo>
                  <a:lnTo>
                    <a:pt x="2696" y="678"/>
                  </a:lnTo>
                  <a:lnTo>
                    <a:pt x="2696" y="633"/>
                  </a:lnTo>
                  <a:lnTo>
                    <a:pt x="2696" y="633"/>
                  </a:lnTo>
                  <a:lnTo>
                    <a:pt x="2696" y="587"/>
                  </a:lnTo>
                  <a:lnTo>
                    <a:pt x="2732" y="587"/>
                  </a:lnTo>
                  <a:lnTo>
                    <a:pt x="2732" y="587"/>
                  </a:lnTo>
                  <a:lnTo>
                    <a:pt x="2767" y="587"/>
                  </a:lnTo>
                  <a:lnTo>
                    <a:pt x="2767" y="587"/>
                  </a:lnTo>
                  <a:lnTo>
                    <a:pt x="2802" y="587"/>
                  </a:lnTo>
                  <a:lnTo>
                    <a:pt x="2802" y="633"/>
                  </a:lnTo>
                  <a:lnTo>
                    <a:pt x="2837" y="633"/>
                  </a:lnTo>
                  <a:lnTo>
                    <a:pt x="2837" y="633"/>
                  </a:lnTo>
                  <a:lnTo>
                    <a:pt x="2870" y="633"/>
                  </a:lnTo>
                  <a:lnTo>
                    <a:pt x="2870" y="678"/>
                  </a:lnTo>
                  <a:lnTo>
                    <a:pt x="2906" y="678"/>
                  </a:lnTo>
                  <a:lnTo>
                    <a:pt x="2906" y="633"/>
                  </a:lnTo>
                  <a:lnTo>
                    <a:pt x="2870" y="633"/>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0"/>
            <p:cNvSpPr>
              <a:spLocks/>
            </p:cNvSpPr>
            <p:nvPr/>
          </p:nvSpPr>
          <p:spPr bwMode="auto">
            <a:xfrm>
              <a:off x="1385" y="2704"/>
              <a:ext cx="33" cy="317"/>
            </a:xfrm>
            <a:custGeom>
              <a:avLst/>
              <a:gdLst>
                <a:gd name="T0" fmla="*/ 0 w 33"/>
                <a:gd name="T1" fmla="*/ 46 h 317"/>
                <a:gd name="T2" fmla="*/ 0 w 33"/>
                <a:gd name="T3" fmla="*/ 46 h 317"/>
                <a:gd name="T4" fmla="*/ 0 w 33"/>
                <a:gd name="T5" fmla="*/ 89 h 317"/>
                <a:gd name="T6" fmla="*/ 0 w 33"/>
                <a:gd name="T7" fmla="*/ 89 h 317"/>
                <a:gd name="T8" fmla="*/ 0 w 33"/>
                <a:gd name="T9" fmla="*/ 135 h 317"/>
                <a:gd name="T10" fmla="*/ 0 w 33"/>
                <a:gd name="T11" fmla="*/ 135 h 317"/>
                <a:gd name="T12" fmla="*/ 0 w 33"/>
                <a:gd name="T13" fmla="*/ 180 h 317"/>
                <a:gd name="T14" fmla="*/ 0 w 33"/>
                <a:gd name="T15" fmla="*/ 180 h 317"/>
                <a:gd name="T16" fmla="*/ 0 w 33"/>
                <a:gd name="T17" fmla="*/ 226 h 317"/>
                <a:gd name="T18" fmla="*/ 0 w 33"/>
                <a:gd name="T19" fmla="*/ 226 h 317"/>
                <a:gd name="T20" fmla="*/ 0 w 33"/>
                <a:gd name="T21" fmla="*/ 271 h 317"/>
                <a:gd name="T22" fmla="*/ 0 w 33"/>
                <a:gd name="T23" fmla="*/ 271 h 317"/>
                <a:gd name="T24" fmla="*/ 0 w 33"/>
                <a:gd name="T25" fmla="*/ 317 h 317"/>
                <a:gd name="T26" fmla="*/ 33 w 33"/>
                <a:gd name="T27" fmla="*/ 317 h 317"/>
                <a:gd name="T28" fmla="*/ 33 w 33"/>
                <a:gd name="T29" fmla="*/ 271 h 317"/>
                <a:gd name="T30" fmla="*/ 33 w 33"/>
                <a:gd name="T31" fmla="*/ 271 h 317"/>
                <a:gd name="T32" fmla="*/ 33 w 33"/>
                <a:gd name="T33" fmla="*/ 226 h 317"/>
                <a:gd name="T34" fmla="*/ 33 w 33"/>
                <a:gd name="T35" fmla="*/ 226 h 317"/>
                <a:gd name="T36" fmla="*/ 33 w 33"/>
                <a:gd name="T37" fmla="*/ 180 h 317"/>
                <a:gd name="T38" fmla="*/ 33 w 33"/>
                <a:gd name="T39" fmla="*/ 180 h 317"/>
                <a:gd name="T40" fmla="*/ 33 w 33"/>
                <a:gd name="T41" fmla="*/ 135 h 317"/>
                <a:gd name="T42" fmla="*/ 33 w 33"/>
                <a:gd name="T43" fmla="*/ 135 h 317"/>
                <a:gd name="T44" fmla="*/ 33 w 33"/>
                <a:gd name="T45" fmla="*/ 89 h 317"/>
                <a:gd name="T46" fmla="*/ 33 w 33"/>
                <a:gd name="T47" fmla="*/ 89 h 317"/>
                <a:gd name="T48" fmla="*/ 33 w 33"/>
                <a:gd name="T49" fmla="*/ 46 h 317"/>
                <a:gd name="T50" fmla="*/ 33 w 33"/>
                <a:gd name="T51" fmla="*/ 46 h 317"/>
                <a:gd name="T52" fmla="*/ 33 w 33"/>
                <a:gd name="T53" fmla="*/ 0 h 317"/>
                <a:gd name="T54" fmla="*/ 0 w 33"/>
                <a:gd name="T55" fmla="*/ 0 h 317"/>
                <a:gd name="T56" fmla="*/ 0 w 33"/>
                <a:gd name="T57" fmla="*/ 4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 h="317">
                  <a:moveTo>
                    <a:pt x="0" y="46"/>
                  </a:moveTo>
                  <a:lnTo>
                    <a:pt x="0" y="46"/>
                  </a:lnTo>
                  <a:lnTo>
                    <a:pt x="0" y="89"/>
                  </a:lnTo>
                  <a:lnTo>
                    <a:pt x="0" y="89"/>
                  </a:lnTo>
                  <a:lnTo>
                    <a:pt x="0" y="135"/>
                  </a:lnTo>
                  <a:lnTo>
                    <a:pt x="0" y="135"/>
                  </a:lnTo>
                  <a:lnTo>
                    <a:pt x="0" y="180"/>
                  </a:lnTo>
                  <a:lnTo>
                    <a:pt x="0" y="180"/>
                  </a:lnTo>
                  <a:lnTo>
                    <a:pt x="0" y="226"/>
                  </a:lnTo>
                  <a:lnTo>
                    <a:pt x="0" y="226"/>
                  </a:lnTo>
                  <a:lnTo>
                    <a:pt x="0" y="271"/>
                  </a:lnTo>
                  <a:lnTo>
                    <a:pt x="0" y="271"/>
                  </a:lnTo>
                  <a:lnTo>
                    <a:pt x="0" y="317"/>
                  </a:lnTo>
                  <a:lnTo>
                    <a:pt x="33" y="317"/>
                  </a:lnTo>
                  <a:lnTo>
                    <a:pt x="33" y="271"/>
                  </a:lnTo>
                  <a:lnTo>
                    <a:pt x="33" y="271"/>
                  </a:lnTo>
                  <a:lnTo>
                    <a:pt x="33" y="226"/>
                  </a:lnTo>
                  <a:lnTo>
                    <a:pt x="33" y="226"/>
                  </a:lnTo>
                  <a:lnTo>
                    <a:pt x="33" y="180"/>
                  </a:lnTo>
                  <a:lnTo>
                    <a:pt x="33" y="180"/>
                  </a:lnTo>
                  <a:lnTo>
                    <a:pt x="33" y="135"/>
                  </a:lnTo>
                  <a:lnTo>
                    <a:pt x="33" y="135"/>
                  </a:lnTo>
                  <a:lnTo>
                    <a:pt x="33" y="89"/>
                  </a:lnTo>
                  <a:lnTo>
                    <a:pt x="33" y="89"/>
                  </a:lnTo>
                  <a:lnTo>
                    <a:pt x="33" y="46"/>
                  </a:lnTo>
                  <a:lnTo>
                    <a:pt x="33" y="46"/>
                  </a:lnTo>
                  <a:lnTo>
                    <a:pt x="33" y="0"/>
                  </a:lnTo>
                  <a:lnTo>
                    <a:pt x="0" y="0"/>
                  </a:lnTo>
                  <a:lnTo>
                    <a:pt x="0" y="4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7" name="Group 4"/>
          <p:cNvGrpSpPr>
            <a:grpSpLocks noChangeAspect="1"/>
          </p:cNvGrpSpPr>
          <p:nvPr/>
        </p:nvGrpSpPr>
        <p:grpSpPr bwMode="auto">
          <a:xfrm>
            <a:off x="5225335" y="2728680"/>
            <a:ext cx="4184150" cy="2351244"/>
            <a:chOff x="-647" y="1570"/>
            <a:chExt cx="2906" cy="1633"/>
          </a:xfrm>
        </p:grpSpPr>
        <p:sp>
          <p:nvSpPr>
            <p:cNvPr id="28" name="Freeform 5"/>
            <p:cNvSpPr>
              <a:spLocks/>
            </p:cNvSpPr>
            <p:nvPr/>
          </p:nvSpPr>
          <p:spPr bwMode="auto">
            <a:xfrm>
              <a:off x="509" y="1570"/>
              <a:ext cx="105" cy="91"/>
            </a:xfrm>
            <a:custGeom>
              <a:avLst/>
              <a:gdLst>
                <a:gd name="T0" fmla="*/ 35 w 105"/>
                <a:gd name="T1" fmla="*/ 91 h 91"/>
                <a:gd name="T2" fmla="*/ 70 w 105"/>
                <a:gd name="T3" fmla="*/ 91 h 91"/>
                <a:gd name="T4" fmla="*/ 70 w 105"/>
                <a:gd name="T5" fmla="*/ 91 h 91"/>
                <a:gd name="T6" fmla="*/ 105 w 105"/>
                <a:gd name="T7" fmla="*/ 91 h 91"/>
                <a:gd name="T8" fmla="*/ 105 w 105"/>
                <a:gd name="T9" fmla="*/ 45 h 91"/>
                <a:gd name="T10" fmla="*/ 105 w 105"/>
                <a:gd name="T11" fmla="*/ 45 h 91"/>
                <a:gd name="T12" fmla="*/ 105 w 105"/>
                <a:gd name="T13" fmla="*/ 0 h 91"/>
                <a:gd name="T14" fmla="*/ 70 w 105"/>
                <a:gd name="T15" fmla="*/ 0 h 91"/>
                <a:gd name="T16" fmla="*/ 70 w 105"/>
                <a:gd name="T17" fmla="*/ 0 h 91"/>
                <a:gd name="T18" fmla="*/ 35 w 105"/>
                <a:gd name="T19" fmla="*/ 0 h 91"/>
                <a:gd name="T20" fmla="*/ 35 w 105"/>
                <a:gd name="T21" fmla="*/ 45 h 91"/>
                <a:gd name="T22" fmla="*/ 0 w 105"/>
                <a:gd name="T23" fmla="*/ 45 h 91"/>
                <a:gd name="T24" fmla="*/ 0 w 105"/>
                <a:gd name="T25" fmla="*/ 91 h 91"/>
                <a:gd name="T26" fmla="*/ 35 w 105"/>
                <a:gd name="T27" fmla="*/ 91 h 91"/>
                <a:gd name="T28" fmla="*/ 35 w 105"/>
                <a:gd name="T29"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91">
                  <a:moveTo>
                    <a:pt x="35" y="91"/>
                  </a:moveTo>
                  <a:lnTo>
                    <a:pt x="70" y="91"/>
                  </a:lnTo>
                  <a:lnTo>
                    <a:pt x="70" y="91"/>
                  </a:lnTo>
                  <a:lnTo>
                    <a:pt x="105" y="91"/>
                  </a:lnTo>
                  <a:lnTo>
                    <a:pt x="105" y="45"/>
                  </a:lnTo>
                  <a:lnTo>
                    <a:pt x="105" y="45"/>
                  </a:lnTo>
                  <a:lnTo>
                    <a:pt x="105" y="0"/>
                  </a:lnTo>
                  <a:lnTo>
                    <a:pt x="70" y="0"/>
                  </a:lnTo>
                  <a:lnTo>
                    <a:pt x="70" y="0"/>
                  </a:lnTo>
                  <a:lnTo>
                    <a:pt x="35" y="0"/>
                  </a:lnTo>
                  <a:lnTo>
                    <a:pt x="35" y="45"/>
                  </a:lnTo>
                  <a:lnTo>
                    <a:pt x="0" y="45"/>
                  </a:lnTo>
                  <a:lnTo>
                    <a:pt x="0" y="91"/>
                  </a:lnTo>
                  <a:lnTo>
                    <a:pt x="35" y="91"/>
                  </a:lnTo>
                  <a:lnTo>
                    <a:pt x="35" y="91"/>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6"/>
            <p:cNvSpPr>
              <a:spLocks/>
            </p:cNvSpPr>
            <p:nvPr/>
          </p:nvSpPr>
          <p:spPr bwMode="auto">
            <a:xfrm>
              <a:off x="648" y="1615"/>
              <a:ext cx="70" cy="46"/>
            </a:xfrm>
            <a:custGeom>
              <a:avLst/>
              <a:gdLst>
                <a:gd name="T0" fmla="*/ 35 w 70"/>
                <a:gd name="T1" fmla="*/ 46 h 46"/>
                <a:gd name="T2" fmla="*/ 70 w 70"/>
                <a:gd name="T3" fmla="*/ 46 h 46"/>
                <a:gd name="T4" fmla="*/ 70 w 70"/>
                <a:gd name="T5" fmla="*/ 0 h 46"/>
                <a:gd name="T6" fmla="*/ 35 w 70"/>
                <a:gd name="T7" fmla="*/ 0 h 46"/>
                <a:gd name="T8" fmla="*/ 35 w 70"/>
                <a:gd name="T9" fmla="*/ 0 h 46"/>
                <a:gd name="T10" fmla="*/ 0 w 70"/>
                <a:gd name="T11" fmla="*/ 0 h 46"/>
                <a:gd name="T12" fmla="*/ 0 w 70"/>
                <a:gd name="T13" fmla="*/ 46 h 46"/>
                <a:gd name="T14" fmla="*/ 35 w 70"/>
                <a:gd name="T15" fmla="*/ 46 h 46"/>
                <a:gd name="T16" fmla="*/ 35 w 70"/>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46">
                  <a:moveTo>
                    <a:pt x="35" y="46"/>
                  </a:moveTo>
                  <a:lnTo>
                    <a:pt x="70" y="46"/>
                  </a:lnTo>
                  <a:lnTo>
                    <a:pt x="70" y="0"/>
                  </a:lnTo>
                  <a:lnTo>
                    <a:pt x="35" y="0"/>
                  </a:lnTo>
                  <a:lnTo>
                    <a:pt x="35" y="0"/>
                  </a:lnTo>
                  <a:lnTo>
                    <a:pt x="0" y="0"/>
                  </a:lnTo>
                  <a:lnTo>
                    <a:pt x="0" y="46"/>
                  </a:lnTo>
                  <a:lnTo>
                    <a:pt x="35" y="46"/>
                  </a:lnTo>
                  <a:lnTo>
                    <a:pt x="35" y="46"/>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7"/>
            <p:cNvSpPr>
              <a:spLocks/>
            </p:cNvSpPr>
            <p:nvPr/>
          </p:nvSpPr>
          <p:spPr bwMode="auto">
            <a:xfrm>
              <a:off x="-226" y="1752"/>
              <a:ext cx="314" cy="317"/>
            </a:xfrm>
            <a:custGeom>
              <a:avLst/>
              <a:gdLst>
                <a:gd name="T0" fmla="*/ 35 w 314"/>
                <a:gd name="T1" fmla="*/ 271 h 317"/>
                <a:gd name="T2" fmla="*/ 70 w 314"/>
                <a:gd name="T3" fmla="*/ 271 h 317"/>
                <a:gd name="T4" fmla="*/ 70 w 314"/>
                <a:gd name="T5" fmla="*/ 317 h 317"/>
                <a:gd name="T6" fmla="*/ 103 w 314"/>
                <a:gd name="T7" fmla="*/ 317 h 317"/>
                <a:gd name="T8" fmla="*/ 103 w 314"/>
                <a:gd name="T9" fmla="*/ 317 h 317"/>
                <a:gd name="T10" fmla="*/ 138 w 314"/>
                <a:gd name="T11" fmla="*/ 317 h 317"/>
                <a:gd name="T12" fmla="*/ 138 w 314"/>
                <a:gd name="T13" fmla="*/ 271 h 317"/>
                <a:gd name="T14" fmla="*/ 103 w 314"/>
                <a:gd name="T15" fmla="*/ 271 h 317"/>
                <a:gd name="T16" fmla="*/ 103 w 314"/>
                <a:gd name="T17" fmla="*/ 226 h 317"/>
                <a:gd name="T18" fmla="*/ 103 w 314"/>
                <a:gd name="T19" fmla="*/ 226 h 317"/>
                <a:gd name="T20" fmla="*/ 103 w 314"/>
                <a:gd name="T21" fmla="*/ 180 h 317"/>
                <a:gd name="T22" fmla="*/ 103 w 314"/>
                <a:gd name="T23" fmla="*/ 180 h 317"/>
                <a:gd name="T24" fmla="*/ 103 w 314"/>
                <a:gd name="T25" fmla="*/ 135 h 317"/>
                <a:gd name="T26" fmla="*/ 138 w 314"/>
                <a:gd name="T27" fmla="*/ 135 h 317"/>
                <a:gd name="T28" fmla="*/ 138 w 314"/>
                <a:gd name="T29" fmla="*/ 89 h 317"/>
                <a:gd name="T30" fmla="*/ 174 w 314"/>
                <a:gd name="T31" fmla="*/ 89 h 317"/>
                <a:gd name="T32" fmla="*/ 174 w 314"/>
                <a:gd name="T33" fmla="*/ 89 h 317"/>
                <a:gd name="T34" fmla="*/ 209 w 314"/>
                <a:gd name="T35" fmla="*/ 89 h 317"/>
                <a:gd name="T36" fmla="*/ 209 w 314"/>
                <a:gd name="T37" fmla="*/ 89 h 317"/>
                <a:gd name="T38" fmla="*/ 244 w 314"/>
                <a:gd name="T39" fmla="*/ 89 h 317"/>
                <a:gd name="T40" fmla="*/ 244 w 314"/>
                <a:gd name="T41" fmla="*/ 43 h 317"/>
                <a:gd name="T42" fmla="*/ 279 w 314"/>
                <a:gd name="T43" fmla="*/ 43 h 317"/>
                <a:gd name="T44" fmla="*/ 279 w 314"/>
                <a:gd name="T45" fmla="*/ 43 h 317"/>
                <a:gd name="T46" fmla="*/ 314 w 314"/>
                <a:gd name="T47" fmla="*/ 43 h 317"/>
                <a:gd name="T48" fmla="*/ 314 w 314"/>
                <a:gd name="T49" fmla="*/ 0 h 317"/>
                <a:gd name="T50" fmla="*/ 279 w 314"/>
                <a:gd name="T51" fmla="*/ 0 h 317"/>
                <a:gd name="T52" fmla="*/ 279 w 314"/>
                <a:gd name="T53" fmla="*/ 0 h 317"/>
                <a:gd name="T54" fmla="*/ 244 w 314"/>
                <a:gd name="T55" fmla="*/ 0 h 317"/>
                <a:gd name="T56" fmla="*/ 244 w 314"/>
                <a:gd name="T57" fmla="*/ 43 h 317"/>
                <a:gd name="T58" fmla="*/ 209 w 314"/>
                <a:gd name="T59" fmla="*/ 43 h 317"/>
                <a:gd name="T60" fmla="*/ 209 w 314"/>
                <a:gd name="T61" fmla="*/ 43 h 317"/>
                <a:gd name="T62" fmla="*/ 174 w 314"/>
                <a:gd name="T63" fmla="*/ 43 h 317"/>
                <a:gd name="T64" fmla="*/ 174 w 314"/>
                <a:gd name="T65" fmla="*/ 43 h 317"/>
                <a:gd name="T66" fmla="*/ 138 w 314"/>
                <a:gd name="T67" fmla="*/ 43 h 317"/>
                <a:gd name="T68" fmla="*/ 138 w 314"/>
                <a:gd name="T69" fmla="*/ 43 h 317"/>
                <a:gd name="T70" fmla="*/ 103 w 314"/>
                <a:gd name="T71" fmla="*/ 43 h 317"/>
                <a:gd name="T72" fmla="*/ 103 w 314"/>
                <a:gd name="T73" fmla="*/ 89 h 317"/>
                <a:gd name="T74" fmla="*/ 70 w 314"/>
                <a:gd name="T75" fmla="*/ 89 h 317"/>
                <a:gd name="T76" fmla="*/ 70 w 314"/>
                <a:gd name="T77" fmla="*/ 89 h 317"/>
                <a:gd name="T78" fmla="*/ 35 w 314"/>
                <a:gd name="T79" fmla="*/ 89 h 317"/>
                <a:gd name="T80" fmla="*/ 35 w 314"/>
                <a:gd name="T81" fmla="*/ 135 h 317"/>
                <a:gd name="T82" fmla="*/ 35 w 314"/>
                <a:gd name="T83" fmla="*/ 135 h 317"/>
                <a:gd name="T84" fmla="*/ 35 w 314"/>
                <a:gd name="T85" fmla="*/ 180 h 317"/>
                <a:gd name="T86" fmla="*/ 0 w 314"/>
                <a:gd name="T87" fmla="*/ 180 h 317"/>
                <a:gd name="T88" fmla="*/ 0 w 314"/>
                <a:gd name="T89" fmla="*/ 226 h 317"/>
                <a:gd name="T90" fmla="*/ 0 w 314"/>
                <a:gd name="T91" fmla="*/ 226 h 317"/>
                <a:gd name="T92" fmla="*/ 0 w 314"/>
                <a:gd name="T93" fmla="*/ 271 h 317"/>
                <a:gd name="T94" fmla="*/ 35 w 314"/>
                <a:gd name="T95" fmla="*/ 271 h 317"/>
                <a:gd name="T96" fmla="*/ 35 w 314"/>
                <a:gd name="T97" fmla="*/ 27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4" h="317">
                  <a:moveTo>
                    <a:pt x="35" y="271"/>
                  </a:moveTo>
                  <a:lnTo>
                    <a:pt x="70" y="271"/>
                  </a:lnTo>
                  <a:lnTo>
                    <a:pt x="70" y="317"/>
                  </a:lnTo>
                  <a:lnTo>
                    <a:pt x="103" y="317"/>
                  </a:lnTo>
                  <a:lnTo>
                    <a:pt x="103" y="317"/>
                  </a:lnTo>
                  <a:lnTo>
                    <a:pt x="138" y="317"/>
                  </a:lnTo>
                  <a:lnTo>
                    <a:pt x="138" y="271"/>
                  </a:lnTo>
                  <a:lnTo>
                    <a:pt x="103" y="271"/>
                  </a:lnTo>
                  <a:lnTo>
                    <a:pt x="103" y="226"/>
                  </a:lnTo>
                  <a:lnTo>
                    <a:pt x="103" y="226"/>
                  </a:lnTo>
                  <a:lnTo>
                    <a:pt x="103" y="180"/>
                  </a:lnTo>
                  <a:lnTo>
                    <a:pt x="103" y="180"/>
                  </a:lnTo>
                  <a:lnTo>
                    <a:pt x="103" y="135"/>
                  </a:lnTo>
                  <a:lnTo>
                    <a:pt x="138" y="135"/>
                  </a:lnTo>
                  <a:lnTo>
                    <a:pt x="138" y="89"/>
                  </a:lnTo>
                  <a:lnTo>
                    <a:pt x="174" y="89"/>
                  </a:lnTo>
                  <a:lnTo>
                    <a:pt x="174" y="89"/>
                  </a:lnTo>
                  <a:lnTo>
                    <a:pt x="209" y="89"/>
                  </a:lnTo>
                  <a:lnTo>
                    <a:pt x="209" y="89"/>
                  </a:lnTo>
                  <a:lnTo>
                    <a:pt x="244" y="89"/>
                  </a:lnTo>
                  <a:lnTo>
                    <a:pt x="244" y="43"/>
                  </a:lnTo>
                  <a:lnTo>
                    <a:pt x="279" y="43"/>
                  </a:lnTo>
                  <a:lnTo>
                    <a:pt x="279" y="43"/>
                  </a:lnTo>
                  <a:lnTo>
                    <a:pt x="314" y="43"/>
                  </a:lnTo>
                  <a:lnTo>
                    <a:pt x="314" y="0"/>
                  </a:lnTo>
                  <a:lnTo>
                    <a:pt x="279" y="0"/>
                  </a:lnTo>
                  <a:lnTo>
                    <a:pt x="279" y="0"/>
                  </a:lnTo>
                  <a:lnTo>
                    <a:pt x="244" y="0"/>
                  </a:lnTo>
                  <a:lnTo>
                    <a:pt x="244" y="43"/>
                  </a:lnTo>
                  <a:lnTo>
                    <a:pt x="209" y="43"/>
                  </a:lnTo>
                  <a:lnTo>
                    <a:pt x="209" y="43"/>
                  </a:lnTo>
                  <a:lnTo>
                    <a:pt x="174" y="43"/>
                  </a:lnTo>
                  <a:lnTo>
                    <a:pt x="174" y="43"/>
                  </a:lnTo>
                  <a:lnTo>
                    <a:pt x="138" y="43"/>
                  </a:lnTo>
                  <a:lnTo>
                    <a:pt x="138" y="43"/>
                  </a:lnTo>
                  <a:lnTo>
                    <a:pt x="103" y="43"/>
                  </a:lnTo>
                  <a:lnTo>
                    <a:pt x="103" y="89"/>
                  </a:lnTo>
                  <a:lnTo>
                    <a:pt x="70" y="89"/>
                  </a:lnTo>
                  <a:lnTo>
                    <a:pt x="70" y="89"/>
                  </a:lnTo>
                  <a:lnTo>
                    <a:pt x="35" y="89"/>
                  </a:lnTo>
                  <a:lnTo>
                    <a:pt x="35" y="135"/>
                  </a:lnTo>
                  <a:lnTo>
                    <a:pt x="35" y="135"/>
                  </a:lnTo>
                  <a:lnTo>
                    <a:pt x="35" y="180"/>
                  </a:lnTo>
                  <a:lnTo>
                    <a:pt x="0" y="180"/>
                  </a:lnTo>
                  <a:lnTo>
                    <a:pt x="0" y="226"/>
                  </a:lnTo>
                  <a:lnTo>
                    <a:pt x="0" y="226"/>
                  </a:lnTo>
                  <a:lnTo>
                    <a:pt x="0" y="271"/>
                  </a:lnTo>
                  <a:lnTo>
                    <a:pt x="35" y="271"/>
                  </a:lnTo>
                  <a:lnTo>
                    <a:pt x="35" y="271"/>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Rectangle 8"/>
            <p:cNvSpPr>
              <a:spLocks noChangeArrowheads="1"/>
            </p:cNvSpPr>
            <p:nvPr/>
          </p:nvSpPr>
          <p:spPr bwMode="auto">
            <a:xfrm>
              <a:off x="-473" y="2205"/>
              <a:ext cx="36" cy="46"/>
            </a:xfrm>
            <a:prstGeom prst="rect">
              <a:avLst/>
            </a:prstGeom>
            <a:solidFill>
              <a:srgbClr val="82CE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9"/>
            <p:cNvSpPr>
              <a:spLocks/>
            </p:cNvSpPr>
            <p:nvPr/>
          </p:nvSpPr>
          <p:spPr bwMode="auto">
            <a:xfrm>
              <a:off x="-647" y="1707"/>
              <a:ext cx="2906" cy="1496"/>
            </a:xfrm>
            <a:custGeom>
              <a:avLst/>
              <a:gdLst>
                <a:gd name="T0" fmla="*/ 2802 w 2906"/>
                <a:gd name="T1" fmla="*/ 498 h 1496"/>
                <a:gd name="T2" fmla="*/ 2661 w 2906"/>
                <a:gd name="T3" fmla="*/ 362 h 1496"/>
                <a:gd name="T4" fmla="*/ 2485 w 2906"/>
                <a:gd name="T5" fmla="*/ 362 h 1496"/>
                <a:gd name="T6" fmla="*/ 2346 w 2906"/>
                <a:gd name="T7" fmla="*/ 316 h 1496"/>
                <a:gd name="T8" fmla="*/ 2170 w 2906"/>
                <a:gd name="T9" fmla="*/ 271 h 1496"/>
                <a:gd name="T10" fmla="*/ 2032 w 2906"/>
                <a:gd name="T11" fmla="*/ 180 h 1496"/>
                <a:gd name="T12" fmla="*/ 2032 w 2906"/>
                <a:gd name="T13" fmla="*/ 88 h 1496"/>
                <a:gd name="T14" fmla="*/ 2032 w 2906"/>
                <a:gd name="T15" fmla="*/ 180 h 1496"/>
                <a:gd name="T16" fmla="*/ 1891 w 2906"/>
                <a:gd name="T17" fmla="*/ 271 h 1496"/>
                <a:gd name="T18" fmla="*/ 1785 w 2906"/>
                <a:gd name="T19" fmla="*/ 180 h 1496"/>
                <a:gd name="T20" fmla="*/ 1611 w 2906"/>
                <a:gd name="T21" fmla="*/ 225 h 1496"/>
                <a:gd name="T22" fmla="*/ 1471 w 2906"/>
                <a:gd name="T23" fmla="*/ 180 h 1496"/>
                <a:gd name="T24" fmla="*/ 1471 w 2906"/>
                <a:gd name="T25" fmla="*/ 45 h 1496"/>
                <a:gd name="T26" fmla="*/ 1330 w 2906"/>
                <a:gd name="T27" fmla="*/ 45 h 1496"/>
                <a:gd name="T28" fmla="*/ 1156 w 2906"/>
                <a:gd name="T29" fmla="*/ 88 h 1496"/>
                <a:gd name="T30" fmla="*/ 1015 w 2906"/>
                <a:gd name="T31" fmla="*/ 180 h 1496"/>
                <a:gd name="T32" fmla="*/ 841 w 2906"/>
                <a:gd name="T33" fmla="*/ 271 h 1496"/>
                <a:gd name="T34" fmla="*/ 700 w 2906"/>
                <a:gd name="T35" fmla="*/ 316 h 1496"/>
                <a:gd name="T36" fmla="*/ 630 w 2906"/>
                <a:gd name="T37" fmla="*/ 362 h 1496"/>
                <a:gd name="T38" fmla="*/ 491 w 2906"/>
                <a:gd name="T39" fmla="*/ 407 h 1496"/>
                <a:gd name="T40" fmla="*/ 385 w 2906"/>
                <a:gd name="T41" fmla="*/ 453 h 1496"/>
                <a:gd name="T42" fmla="*/ 280 w 2906"/>
                <a:gd name="T43" fmla="*/ 498 h 1496"/>
                <a:gd name="T44" fmla="*/ 139 w 2906"/>
                <a:gd name="T45" fmla="*/ 587 h 1496"/>
                <a:gd name="T46" fmla="*/ 245 w 2906"/>
                <a:gd name="T47" fmla="*/ 453 h 1496"/>
                <a:gd name="T48" fmla="*/ 71 w 2906"/>
                <a:gd name="T49" fmla="*/ 362 h 1496"/>
                <a:gd name="T50" fmla="*/ 35 w 2906"/>
                <a:gd name="T51" fmla="*/ 544 h 1496"/>
                <a:gd name="T52" fmla="*/ 0 w 2906"/>
                <a:gd name="T53" fmla="*/ 724 h 1496"/>
                <a:gd name="T54" fmla="*/ 35 w 2906"/>
                <a:gd name="T55" fmla="*/ 952 h 1496"/>
                <a:gd name="T56" fmla="*/ 174 w 2906"/>
                <a:gd name="T57" fmla="*/ 1132 h 1496"/>
                <a:gd name="T58" fmla="*/ 174 w 2906"/>
                <a:gd name="T59" fmla="*/ 1314 h 1496"/>
                <a:gd name="T60" fmla="*/ 350 w 2906"/>
                <a:gd name="T61" fmla="*/ 1405 h 1496"/>
                <a:gd name="T62" fmla="*/ 385 w 2906"/>
                <a:gd name="T63" fmla="*/ 1359 h 1496"/>
                <a:gd name="T64" fmla="*/ 350 w 2906"/>
                <a:gd name="T65" fmla="*/ 1177 h 1496"/>
                <a:gd name="T66" fmla="*/ 491 w 2906"/>
                <a:gd name="T67" fmla="*/ 1086 h 1496"/>
                <a:gd name="T68" fmla="*/ 630 w 2906"/>
                <a:gd name="T69" fmla="*/ 997 h 1496"/>
                <a:gd name="T70" fmla="*/ 771 w 2906"/>
                <a:gd name="T71" fmla="*/ 997 h 1496"/>
                <a:gd name="T72" fmla="*/ 945 w 2906"/>
                <a:gd name="T73" fmla="*/ 1086 h 1496"/>
                <a:gd name="T74" fmla="*/ 1085 w 2906"/>
                <a:gd name="T75" fmla="*/ 1132 h 1496"/>
                <a:gd name="T76" fmla="*/ 1261 w 2906"/>
                <a:gd name="T77" fmla="*/ 1132 h 1496"/>
                <a:gd name="T78" fmla="*/ 1365 w 2906"/>
                <a:gd name="T79" fmla="*/ 1132 h 1496"/>
                <a:gd name="T80" fmla="*/ 1541 w 2906"/>
                <a:gd name="T81" fmla="*/ 1132 h 1496"/>
                <a:gd name="T82" fmla="*/ 1646 w 2906"/>
                <a:gd name="T83" fmla="*/ 1043 h 1496"/>
                <a:gd name="T84" fmla="*/ 1821 w 2906"/>
                <a:gd name="T85" fmla="*/ 1132 h 1496"/>
                <a:gd name="T86" fmla="*/ 1821 w 2906"/>
                <a:gd name="T87" fmla="*/ 1359 h 1496"/>
                <a:gd name="T88" fmla="*/ 1926 w 2906"/>
                <a:gd name="T89" fmla="*/ 1314 h 1496"/>
                <a:gd name="T90" fmla="*/ 1996 w 2906"/>
                <a:gd name="T91" fmla="*/ 1086 h 1496"/>
                <a:gd name="T92" fmla="*/ 1926 w 2906"/>
                <a:gd name="T93" fmla="*/ 997 h 1496"/>
                <a:gd name="T94" fmla="*/ 2032 w 2906"/>
                <a:gd name="T95" fmla="*/ 769 h 1496"/>
                <a:gd name="T96" fmla="*/ 2206 w 2906"/>
                <a:gd name="T97" fmla="*/ 815 h 1496"/>
                <a:gd name="T98" fmla="*/ 2346 w 2906"/>
                <a:gd name="T99" fmla="*/ 769 h 1496"/>
                <a:gd name="T100" fmla="*/ 2276 w 2906"/>
                <a:gd name="T101" fmla="*/ 952 h 1496"/>
                <a:gd name="T102" fmla="*/ 2311 w 2906"/>
                <a:gd name="T103" fmla="*/ 1086 h 1496"/>
                <a:gd name="T104" fmla="*/ 2417 w 2906"/>
                <a:gd name="T105" fmla="*/ 906 h 1496"/>
                <a:gd name="T106" fmla="*/ 2485 w 2906"/>
                <a:gd name="T107" fmla="*/ 769 h 1496"/>
                <a:gd name="T108" fmla="*/ 2661 w 2906"/>
                <a:gd name="T109" fmla="*/ 678 h 1496"/>
                <a:gd name="T110" fmla="*/ 2767 w 2906"/>
                <a:gd name="T111" fmla="*/ 587 h 1496"/>
                <a:gd name="T112" fmla="*/ 2870 w 2906"/>
                <a:gd name="T113" fmla="*/ 633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06" h="1496">
                  <a:moveTo>
                    <a:pt x="2870" y="633"/>
                  </a:moveTo>
                  <a:lnTo>
                    <a:pt x="2870" y="587"/>
                  </a:lnTo>
                  <a:lnTo>
                    <a:pt x="2870" y="587"/>
                  </a:lnTo>
                  <a:lnTo>
                    <a:pt x="2870" y="544"/>
                  </a:lnTo>
                  <a:lnTo>
                    <a:pt x="2870" y="544"/>
                  </a:lnTo>
                  <a:lnTo>
                    <a:pt x="2870" y="498"/>
                  </a:lnTo>
                  <a:lnTo>
                    <a:pt x="2837" y="498"/>
                  </a:lnTo>
                  <a:lnTo>
                    <a:pt x="2837" y="498"/>
                  </a:lnTo>
                  <a:lnTo>
                    <a:pt x="2802" y="498"/>
                  </a:lnTo>
                  <a:lnTo>
                    <a:pt x="2802" y="498"/>
                  </a:lnTo>
                  <a:lnTo>
                    <a:pt x="2767" y="498"/>
                  </a:lnTo>
                  <a:lnTo>
                    <a:pt x="2767" y="453"/>
                  </a:lnTo>
                  <a:lnTo>
                    <a:pt x="2732" y="453"/>
                  </a:lnTo>
                  <a:lnTo>
                    <a:pt x="2732" y="407"/>
                  </a:lnTo>
                  <a:lnTo>
                    <a:pt x="2696" y="407"/>
                  </a:lnTo>
                  <a:lnTo>
                    <a:pt x="2696" y="407"/>
                  </a:lnTo>
                  <a:lnTo>
                    <a:pt x="2661" y="407"/>
                  </a:lnTo>
                  <a:lnTo>
                    <a:pt x="2661" y="362"/>
                  </a:lnTo>
                  <a:lnTo>
                    <a:pt x="2626" y="362"/>
                  </a:lnTo>
                  <a:lnTo>
                    <a:pt x="2626" y="362"/>
                  </a:lnTo>
                  <a:lnTo>
                    <a:pt x="2591" y="362"/>
                  </a:lnTo>
                  <a:lnTo>
                    <a:pt x="2591" y="362"/>
                  </a:lnTo>
                  <a:lnTo>
                    <a:pt x="2556" y="362"/>
                  </a:lnTo>
                  <a:lnTo>
                    <a:pt x="2556" y="362"/>
                  </a:lnTo>
                  <a:lnTo>
                    <a:pt x="2520" y="362"/>
                  </a:lnTo>
                  <a:lnTo>
                    <a:pt x="2520" y="362"/>
                  </a:lnTo>
                  <a:lnTo>
                    <a:pt x="2485" y="362"/>
                  </a:lnTo>
                  <a:lnTo>
                    <a:pt x="2485" y="362"/>
                  </a:lnTo>
                  <a:lnTo>
                    <a:pt x="2452" y="362"/>
                  </a:lnTo>
                  <a:lnTo>
                    <a:pt x="2450" y="362"/>
                  </a:lnTo>
                  <a:lnTo>
                    <a:pt x="2417" y="362"/>
                  </a:lnTo>
                  <a:lnTo>
                    <a:pt x="2417" y="362"/>
                  </a:lnTo>
                  <a:lnTo>
                    <a:pt x="2382" y="362"/>
                  </a:lnTo>
                  <a:lnTo>
                    <a:pt x="2382" y="362"/>
                  </a:lnTo>
                  <a:lnTo>
                    <a:pt x="2346" y="362"/>
                  </a:lnTo>
                  <a:lnTo>
                    <a:pt x="2346" y="316"/>
                  </a:lnTo>
                  <a:lnTo>
                    <a:pt x="2311" y="316"/>
                  </a:lnTo>
                  <a:lnTo>
                    <a:pt x="2311" y="316"/>
                  </a:lnTo>
                  <a:lnTo>
                    <a:pt x="2276" y="316"/>
                  </a:lnTo>
                  <a:lnTo>
                    <a:pt x="2276" y="316"/>
                  </a:lnTo>
                  <a:lnTo>
                    <a:pt x="2241" y="316"/>
                  </a:lnTo>
                  <a:lnTo>
                    <a:pt x="2241" y="316"/>
                  </a:lnTo>
                  <a:lnTo>
                    <a:pt x="2206" y="316"/>
                  </a:lnTo>
                  <a:lnTo>
                    <a:pt x="2206" y="271"/>
                  </a:lnTo>
                  <a:lnTo>
                    <a:pt x="2170" y="271"/>
                  </a:lnTo>
                  <a:lnTo>
                    <a:pt x="2170" y="271"/>
                  </a:lnTo>
                  <a:lnTo>
                    <a:pt x="2135" y="271"/>
                  </a:lnTo>
                  <a:lnTo>
                    <a:pt x="2135" y="271"/>
                  </a:lnTo>
                  <a:lnTo>
                    <a:pt x="2100" y="271"/>
                  </a:lnTo>
                  <a:lnTo>
                    <a:pt x="2100" y="225"/>
                  </a:lnTo>
                  <a:lnTo>
                    <a:pt x="2065" y="225"/>
                  </a:lnTo>
                  <a:lnTo>
                    <a:pt x="2065" y="225"/>
                  </a:lnTo>
                  <a:lnTo>
                    <a:pt x="2032" y="225"/>
                  </a:lnTo>
                  <a:lnTo>
                    <a:pt x="2032" y="180"/>
                  </a:lnTo>
                  <a:lnTo>
                    <a:pt x="2065" y="180"/>
                  </a:lnTo>
                  <a:lnTo>
                    <a:pt x="2065" y="180"/>
                  </a:lnTo>
                  <a:lnTo>
                    <a:pt x="2100" y="180"/>
                  </a:lnTo>
                  <a:lnTo>
                    <a:pt x="2100" y="134"/>
                  </a:lnTo>
                  <a:lnTo>
                    <a:pt x="2065" y="134"/>
                  </a:lnTo>
                  <a:lnTo>
                    <a:pt x="2065" y="134"/>
                  </a:lnTo>
                  <a:lnTo>
                    <a:pt x="2032" y="134"/>
                  </a:lnTo>
                  <a:lnTo>
                    <a:pt x="2032" y="88"/>
                  </a:lnTo>
                  <a:lnTo>
                    <a:pt x="2032" y="88"/>
                  </a:lnTo>
                  <a:lnTo>
                    <a:pt x="2032" y="45"/>
                  </a:lnTo>
                  <a:lnTo>
                    <a:pt x="1996" y="45"/>
                  </a:lnTo>
                  <a:lnTo>
                    <a:pt x="1996" y="45"/>
                  </a:lnTo>
                  <a:lnTo>
                    <a:pt x="1961" y="45"/>
                  </a:lnTo>
                  <a:lnTo>
                    <a:pt x="1961" y="88"/>
                  </a:lnTo>
                  <a:lnTo>
                    <a:pt x="1996" y="88"/>
                  </a:lnTo>
                  <a:lnTo>
                    <a:pt x="1996" y="134"/>
                  </a:lnTo>
                  <a:lnTo>
                    <a:pt x="2032" y="134"/>
                  </a:lnTo>
                  <a:lnTo>
                    <a:pt x="2032" y="180"/>
                  </a:lnTo>
                  <a:lnTo>
                    <a:pt x="1996" y="180"/>
                  </a:lnTo>
                  <a:lnTo>
                    <a:pt x="1996" y="225"/>
                  </a:lnTo>
                  <a:lnTo>
                    <a:pt x="1996" y="225"/>
                  </a:lnTo>
                  <a:lnTo>
                    <a:pt x="1996" y="271"/>
                  </a:lnTo>
                  <a:lnTo>
                    <a:pt x="1961" y="271"/>
                  </a:lnTo>
                  <a:lnTo>
                    <a:pt x="1961" y="271"/>
                  </a:lnTo>
                  <a:lnTo>
                    <a:pt x="1926" y="271"/>
                  </a:lnTo>
                  <a:lnTo>
                    <a:pt x="1926" y="271"/>
                  </a:lnTo>
                  <a:lnTo>
                    <a:pt x="1891" y="271"/>
                  </a:lnTo>
                  <a:lnTo>
                    <a:pt x="1891" y="271"/>
                  </a:lnTo>
                  <a:lnTo>
                    <a:pt x="1856" y="271"/>
                  </a:lnTo>
                  <a:lnTo>
                    <a:pt x="1856" y="271"/>
                  </a:lnTo>
                  <a:lnTo>
                    <a:pt x="1821" y="271"/>
                  </a:lnTo>
                  <a:lnTo>
                    <a:pt x="1821" y="271"/>
                  </a:lnTo>
                  <a:lnTo>
                    <a:pt x="1785" y="271"/>
                  </a:lnTo>
                  <a:lnTo>
                    <a:pt x="1785" y="225"/>
                  </a:lnTo>
                  <a:lnTo>
                    <a:pt x="1785" y="225"/>
                  </a:lnTo>
                  <a:lnTo>
                    <a:pt x="1785" y="180"/>
                  </a:lnTo>
                  <a:lnTo>
                    <a:pt x="1750" y="180"/>
                  </a:lnTo>
                  <a:lnTo>
                    <a:pt x="1750" y="180"/>
                  </a:lnTo>
                  <a:lnTo>
                    <a:pt x="1715" y="180"/>
                  </a:lnTo>
                  <a:lnTo>
                    <a:pt x="1715" y="180"/>
                  </a:lnTo>
                  <a:lnTo>
                    <a:pt x="1680" y="180"/>
                  </a:lnTo>
                  <a:lnTo>
                    <a:pt x="1680" y="225"/>
                  </a:lnTo>
                  <a:lnTo>
                    <a:pt x="1646" y="225"/>
                  </a:lnTo>
                  <a:lnTo>
                    <a:pt x="1646" y="225"/>
                  </a:lnTo>
                  <a:lnTo>
                    <a:pt x="1611" y="225"/>
                  </a:lnTo>
                  <a:lnTo>
                    <a:pt x="1611" y="180"/>
                  </a:lnTo>
                  <a:lnTo>
                    <a:pt x="1576" y="180"/>
                  </a:lnTo>
                  <a:lnTo>
                    <a:pt x="1576" y="180"/>
                  </a:lnTo>
                  <a:lnTo>
                    <a:pt x="1541" y="180"/>
                  </a:lnTo>
                  <a:lnTo>
                    <a:pt x="1541" y="180"/>
                  </a:lnTo>
                  <a:lnTo>
                    <a:pt x="1506" y="180"/>
                  </a:lnTo>
                  <a:lnTo>
                    <a:pt x="1506" y="225"/>
                  </a:lnTo>
                  <a:lnTo>
                    <a:pt x="1471" y="225"/>
                  </a:lnTo>
                  <a:lnTo>
                    <a:pt x="1471" y="180"/>
                  </a:lnTo>
                  <a:lnTo>
                    <a:pt x="1471" y="180"/>
                  </a:lnTo>
                  <a:lnTo>
                    <a:pt x="1471" y="134"/>
                  </a:lnTo>
                  <a:lnTo>
                    <a:pt x="1506" y="134"/>
                  </a:lnTo>
                  <a:lnTo>
                    <a:pt x="1506" y="134"/>
                  </a:lnTo>
                  <a:lnTo>
                    <a:pt x="1541" y="134"/>
                  </a:lnTo>
                  <a:lnTo>
                    <a:pt x="1541" y="88"/>
                  </a:lnTo>
                  <a:lnTo>
                    <a:pt x="1506" y="88"/>
                  </a:lnTo>
                  <a:lnTo>
                    <a:pt x="1506" y="45"/>
                  </a:lnTo>
                  <a:lnTo>
                    <a:pt x="1471" y="45"/>
                  </a:lnTo>
                  <a:lnTo>
                    <a:pt x="1471" y="45"/>
                  </a:lnTo>
                  <a:lnTo>
                    <a:pt x="1435" y="45"/>
                  </a:lnTo>
                  <a:lnTo>
                    <a:pt x="1435" y="45"/>
                  </a:lnTo>
                  <a:lnTo>
                    <a:pt x="1400" y="45"/>
                  </a:lnTo>
                  <a:lnTo>
                    <a:pt x="1400" y="0"/>
                  </a:lnTo>
                  <a:lnTo>
                    <a:pt x="1365" y="0"/>
                  </a:lnTo>
                  <a:lnTo>
                    <a:pt x="1365" y="0"/>
                  </a:lnTo>
                  <a:lnTo>
                    <a:pt x="1330" y="0"/>
                  </a:lnTo>
                  <a:lnTo>
                    <a:pt x="1330" y="45"/>
                  </a:lnTo>
                  <a:lnTo>
                    <a:pt x="1295" y="45"/>
                  </a:lnTo>
                  <a:lnTo>
                    <a:pt x="1295" y="45"/>
                  </a:lnTo>
                  <a:lnTo>
                    <a:pt x="1261" y="45"/>
                  </a:lnTo>
                  <a:lnTo>
                    <a:pt x="1261" y="88"/>
                  </a:lnTo>
                  <a:lnTo>
                    <a:pt x="1226" y="88"/>
                  </a:lnTo>
                  <a:lnTo>
                    <a:pt x="1226" y="88"/>
                  </a:lnTo>
                  <a:lnTo>
                    <a:pt x="1191" y="88"/>
                  </a:lnTo>
                  <a:lnTo>
                    <a:pt x="1191" y="88"/>
                  </a:lnTo>
                  <a:lnTo>
                    <a:pt x="1156" y="88"/>
                  </a:lnTo>
                  <a:lnTo>
                    <a:pt x="1156" y="88"/>
                  </a:lnTo>
                  <a:lnTo>
                    <a:pt x="1121" y="88"/>
                  </a:lnTo>
                  <a:lnTo>
                    <a:pt x="1121" y="88"/>
                  </a:lnTo>
                  <a:lnTo>
                    <a:pt x="1085" y="88"/>
                  </a:lnTo>
                  <a:lnTo>
                    <a:pt x="1085" y="134"/>
                  </a:lnTo>
                  <a:lnTo>
                    <a:pt x="1050" y="134"/>
                  </a:lnTo>
                  <a:lnTo>
                    <a:pt x="1050" y="180"/>
                  </a:lnTo>
                  <a:lnTo>
                    <a:pt x="1015" y="180"/>
                  </a:lnTo>
                  <a:lnTo>
                    <a:pt x="1015" y="180"/>
                  </a:lnTo>
                  <a:lnTo>
                    <a:pt x="980" y="180"/>
                  </a:lnTo>
                  <a:lnTo>
                    <a:pt x="980" y="180"/>
                  </a:lnTo>
                  <a:lnTo>
                    <a:pt x="945" y="180"/>
                  </a:lnTo>
                  <a:lnTo>
                    <a:pt x="945" y="180"/>
                  </a:lnTo>
                  <a:lnTo>
                    <a:pt x="909" y="180"/>
                  </a:lnTo>
                  <a:lnTo>
                    <a:pt x="909" y="225"/>
                  </a:lnTo>
                  <a:lnTo>
                    <a:pt x="876" y="225"/>
                  </a:lnTo>
                  <a:lnTo>
                    <a:pt x="876" y="271"/>
                  </a:lnTo>
                  <a:lnTo>
                    <a:pt x="841" y="271"/>
                  </a:lnTo>
                  <a:lnTo>
                    <a:pt x="841" y="225"/>
                  </a:lnTo>
                  <a:lnTo>
                    <a:pt x="806" y="225"/>
                  </a:lnTo>
                  <a:lnTo>
                    <a:pt x="806" y="225"/>
                  </a:lnTo>
                  <a:lnTo>
                    <a:pt x="771" y="225"/>
                  </a:lnTo>
                  <a:lnTo>
                    <a:pt x="771" y="225"/>
                  </a:lnTo>
                  <a:lnTo>
                    <a:pt x="735" y="225"/>
                  </a:lnTo>
                  <a:lnTo>
                    <a:pt x="735" y="271"/>
                  </a:lnTo>
                  <a:lnTo>
                    <a:pt x="700" y="271"/>
                  </a:lnTo>
                  <a:lnTo>
                    <a:pt x="700" y="316"/>
                  </a:lnTo>
                  <a:lnTo>
                    <a:pt x="700" y="316"/>
                  </a:lnTo>
                  <a:lnTo>
                    <a:pt x="700" y="362"/>
                  </a:lnTo>
                  <a:lnTo>
                    <a:pt x="735" y="362"/>
                  </a:lnTo>
                  <a:lnTo>
                    <a:pt x="735" y="407"/>
                  </a:lnTo>
                  <a:lnTo>
                    <a:pt x="700" y="407"/>
                  </a:lnTo>
                  <a:lnTo>
                    <a:pt x="700" y="407"/>
                  </a:lnTo>
                  <a:lnTo>
                    <a:pt x="665" y="407"/>
                  </a:lnTo>
                  <a:lnTo>
                    <a:pt x="665" y="362"/>
                  </a:lnTo>
                  <a:lnTo>
                    <a:pt x="630" y="362"/>
                  </a:lnTo>
                  <a:lnTo>
                    <a:pt x="630" y="362"/>
                  </a:lnTo>
                  <a:lnTo>
                    <a:pt x="595" y="362"/>
                  </a:lnTo>
                  <a:lnTo>
                    <a:pt x="595" y="407"/>
                  </a:lnTo>
                  <a:lnTo>
                    <a:pt x="559" y="407"/>
                  </a:lnTo>
                  <a:lnTo>
                    <a:pt x="559" y="407"/>
                  </a:lnTo>
                  <a:lnTo>
                    <a:pt x="524" y="407"/>
                  </a:lnTo>
                  <a:lnTo>
                    <a:pt x="524" y="407"/>
                  </a:lnTo>
                  <a:lnTo>
                    <a:pt x="491" y="407"/>
                  </a:lnTo>
                  <a:lnTo>
                    <a:pt x="491" y="407"/>
                  </a:lnTo>
                  <a:lnTo>
                    <a:pt x="456" y="407"/>
                  </a:lnTo>
                  <a:lnTo>
                    <a:pt x="456" y="407"/>
                  </a:lnTo>
                  <a:lnTo>
                    <a:pt x="421" y="407"/>
                  </a:lnTo>
                  <a:lnTo>
                    <a:pt x="421" y="362"/>
                  </a:lnTo>
                  <a:lnTo>
                    <a:pt x="385" y="362"/>
                  </a:lnTo>
                  <a:lnTo>
                    <a:pt x="385" y="407"/>
                  </a:lnTo>
                  <a:lnTo>
                    <a:pt x="421" y="407"/>
                  </a:lnTo>
                  <a:lnTo>
                    <a:pt x="421" y="453"/>
                  </a:lnTo>
                  <a:lnTo>
                    <a:pt x="385" y="453"/>
                  </a:lnTo>
                  <a:lnTo>
                    <a:pt x="385" y="453"/>
                  </a:lnTo>
                  <a:lnTo>
                    <a:pt x="350" y="453"/>
                  </a:lnTo>
                  <a:lnTo>
                    <a:pt x="350" y="407"/>
                  </a:lnTo>
                  <a:lnTo>
                    <a:pt x="315" y="407"/>
                  </a:lnTo>
                  <a:lnTo>
                    <a:pt x="315" y="407"/>
                  </a:lnTo>
                  <a:lnTo>
                    <a:pt x="280" y="407"/>
                  </a:lnTo>
                  <a:lnTo>
                    <a:pt x="280" y="453"/>
                  </a:lnTo>
                  <a:lnTo>
                    <a:pt x="280" y="453"/>
                  </a:lnTo>
                  <a:lnTo>
                    <a:pt x="280" y="498"/>
                  </a:lnTo>
                  <a:lnTo>
                    <a:pt x="280" y="498"/>
                  </a:lnTo>
                  <a:lnTo>
                    <a:pt x="280" y="544"/>
                  </a:lnTo>
                  <a:lnTo>
                    <a:pt x="245" y="544"/>
                  </a:lnTo>
                  <a:lnTo>
                    <a:pt x="245" y="587"/>
                  </a:lnTo>
                  <a:lnTo>
                    <a:pt x="210" y="587"/>
                  </a:lnTo>
                  <a:lnTo>
                    <a:pt x="210" y="587"/>
                  </a:lnTo>
                  <a:lnTo>
                    <a:pt x="174" y="587"/>
                  </a:lnTo>
                  <a:lnTo>
                    <a:pt x="174" y="587"/>
                  </a:lnTo>
                  <a:lnTo>
                    <a:pt x="139" y="587"/>
                  </a:lnTo>
                  <a:lnTo>
                    <a:pt x="139" y="544"/>
                  </a:lnTo>
                  <a:lnTo>
                    <a:pt x="139" y="544"/>
                  </a:lnTo>
                  <a:lnTo>
                    <a:pt x="139" y="498"/>
                  </a:lnTo>
                  <a:lnTo>
                    <a:pt x="174" y="498"/>
                  </a:lnTo>
                  <a:lnTo>
                    <a:pt x="174" y="498"/>
                  </a:lnTo>
                  <a:lnTo>
                    <a:pt x="210" y="498"/>
                  </a:lnTo>
                  <a:lnTo>
                    <a:pt x="210" y="498"/>
                  </a:lnTo>
                  <a:lnTo>
                    <a:pt x="245" y="498"/>
                  </a:lnTo>
                  <a:lnTo>
                    <a:pt x="245" y="453"/>
                  </a:lnTo>
                  <a:lnTo>
                    <a:pt x="210" y="453"/>
                  </a:lnTo>
                  <a:lnTo>
                    <a:pt x="210" y="407"/>
                  </a:lnTo>
                  <a:lnTo>
                    <a:pt x="174" y="407"/>
                  </a:lnTo>
                  <a:lnTo>
                    <a:pt x="174" y="407"/>
                  </a:lnTo>
                  <a:lnTo>
                    <a:pt x="139" y="407"/>
                  </a:lnTo>
                  <a:lnTo>
                    <a:pt x="139" y="362"/>
                  </a:lnTo>
                  <a:lnTo>
                    <a:pt x="106" y="362"/>
                  </a:lnTo>
                  <a:lnTo>
                    <a:pt x="106" y="362"/>
                  </a:lnTo>
                  <a:lnTo>
                    <a:pt x="71" y="362"/>
                  </a:lnTo>
                  <a:lnTo>
                    <a:pt x="71" y="362"/>
                  </a:lnTo>
                  <a:lnTo>
                    <a:pt x="35" y="362"/>
                  </a:lnTo>
                  <a:lnTo>
                    <a:pt x="35" y="407"/>
                  </a:lnTo>
                  <a:lnTo>
                    <a:pt x="35" y="407"/>
                  </a:lnTo>
                  <a:lnTo>
                    <a:pt x="35" y="453"/>
                  </a:lnTo>
                  <a:lnTo>
                    <a:pt x="35" y="453"/>
                  </a:lnTo>
                  <a:lnTo>
                    <a:pt x="35" y="498"/>
                  </a:lnTo>
                  <a:lnTo>
                    <a:pt x="35" y="498"/>
                  </a:lnTo>
                  <a:lnTo>
                    <a:pt x="35" y="544"/>
                  </a:lnTo>
                  <a:lnTo>
                    <a:pt x="71" y="544"/>
                  </a:lnTo>
                  <a:lnTo>
                    <a:pt x="71" y="587"/>
                  </a:lnTo>
                  <a:lnTo>
                    <a:pt x="71" y="587"/>
                  </a:lnTo>
                  <a:lnTo>
                    <a:pt x="71" y="633"/>
                  </a:lnTo>
                  <a:lnTo>
                    <a:pt x="71" y="633"/>
                  </a:lnTo>
                  <a:lnTo>
                    <a:pt x="71" y="678"/>
                  </a:lnTo>
                  <a:lnTo>
                    <a:pt x="35" y="678"/>
                  </a:lnTo>
                  <a:lnTo>
                    <a:pt x="35" y="724"/>
                  </a:lnTo>
                  <a:lnTo>
                    <a:pt x="0" y="724"/>
                  </a:lnTo>
                  <a:lnTo>
                    <a:pt x="0" y="769"/>
                  </a:lnTo>
                  <a:lnTo>
                    <a:pt x="0" y="769"/>
                  </a:lnTo>
                  <a:lnTo>
                    <a:pt x="0" y="815"/>
                  </a:lnTo>
                  <a:lnTo>
                    <a:pt x="0" y="815"/>
                  </a:lnTo>
                  <a:lnTo>
                    <a:pt x="0" y="861"/>
                  </a:lnTo>
                  <a:lnTo>
                    <a:pt x="0" y="861"/>
                  </a:lnTo>
                  <a:lnTo>
                    <a:pt x="0" y="906"/>
                  </a:lnTo>
                  <a:lnTo>
                    <a:pt x="35" y="906"/>
                  </a:lnTo>
                  <a:lnTo>
                    <a:pt x="35" y="952"/>
                  </a:lnTo>
                  <a:lnTo>
                    <a:pt x="71" y="952"/>
                  </a:lnTo>
                  <a:lnTo>
                    <a:pt x="71" y="997"/>
                  </a:lnTo>
                  <a:lnTo>
                    <a:pt x="71" y="997"/>
                  </a:lnTo>
                  <a:lnTo>
                    <a:pt x="71" y="1043"/>
                  </a:lnTo>
                  <a:lnTo>
                    <a:pt x="106" y="1043"/>
                  </a:lnTo>
                  <a:lnTo>
                    <a:pt x="106" y="1086"/>
                  </a:lnTo>
                  <a:lnTo>
                    <a:pt x="139" y="1086"/>
                  </a:lnTo>
                  <a:lnTo>
                    <a:pt x="139" y="1132"/>
                  </a:lnTo>
                  <a:lnTo>
                    <a:pt x="174" y="1132"/>
                  </a:lnTo>
                  <a:lnTo>
                    <a:pt x="174" y="1132"/>
                  </a:lnTo>
                  <a:lnTo>
                    <a:pt x="210" y="1132"/>
                  </a:lnTo>
                  <a:lnTo>
                    <a:pt x="210" y="1177"/>
                  </a:lnTo>
                  <a:lnTo>
                    <a:pt x="210" y="1177"/>
                  </a:lnTo>
                  <a:lnTo>
                    <a:pt x="210" y="1223"/>
                  </a:lnTo>
                  <a:lnTo>
                    <a:pt x="174" y="1223"/>
                  </a:lnTo>
                  <a:lnTo>
                    <a:pt x="174" y="1268"/>
                  </a:lnTo>
                  <a:lnTo>
                    <a:pt x="174" y="1268"/>
                  </a:lnTo>
                  <a:lnTo>
                    <a:pt x="174" y="1314"/>
                  </a:lnTo>
                  <a:lnTo>
                    <a:pt x="210" y="1314"/>
                  </a:lnTo>
                  <a:lnTo>
                    <a:pt x="210" y="1359"/>
                  </a:lnTo>
                  <a:lnTo>
                    <a:pt x="245" y="1359"/>
                  </a:lnTo>
                  <a:lnTo>
                    <a:pt x="245" y="1359"/>
                  </a:lnTo>
                  <a:lnTo>
                    <a:pt x="280" y="1359"/>
                  </a:lnTo>
                  <a:lnTo>
                    <a:pt x="280" y="1359"/>
                  </a:lnTo>
                  <a:lnTo>
                    <a:pt x="315" y="1359"/>
                  </a:lnTo>
                  <a:lnTo>
                    <a:pt x="315" y="1405"/>
                  </a:lnTo>
                  <a:lnTo>
                    <a:pt x="350" y="1405"/>
                  </a:lnTo>
                  <a:lnTo>
                    <a:pt x="350" y="1451"/>
                  </a:lnTo>
                  <a:lnTo>
                    <a:pt x="385" y="1451"/>
                  </a:lnTo>
                  <a:lnTo>
                    <a:pt x="385" y="1496"/>
                  </a:lnTo>
                  <a:lnTo>
                    <a:pt x="421" y="1496"/>
                  </a:lnTo>
                  <a:lnTo>
                    <a:pt x="421" y="1451"/>
                  </a:lnTo>
                  <a:lnTo>
                    <a:pt x="385" y="1451"/>
                  </a:lnTo>
                  <a:lnTo>
                    <a:pt x="385" y="1405"/>
                  </a:lnTo>
                  <a:lnTo>
                    <a:pt x="385" y="1405"/>
                  </a:lnTo>
                  <a:lnTo>
                    <a:pt x="385" y="1359"/>
                  </a:lnTo>
                  <a:lnTo>
                    <a:pt x="350" y="1359"/>
                  </a:lnTo>
                  <a:lnTo>
                    <a:pt x="350" y="1314"/>
                  </a:lnTo>
                  <a:lnTo>
                    <a:pt x="350" y="1314"/>
                  </a:lnTo>
                  <a:lnTo>
                    <a:pt x="350" y="1268"/>
                  </a:lnTo>
                  <a:lnTo>
                    <a:pt x="385" y="1268"/>
                  </a:lnTo>
                  <a:lnTo>
                    <a:pt x="385" y="1223"/>
                  </a:lnTo>
                  <a:lnTo>
                    <a:pt x="350" y="1223"/>
                  </a:lnTo>
                  <a:lnTo>
                    <a:pt x="350" y="1177"/>
                  </a:lnTo>
                  <a:lnTo>
                    <a:pt x="350" y="1177"/>
                  </a:lnTo>
                  <a:lnTo>
                    <a:pt x="350" y="1132"/>
                  </a:lnTo>
                  <a:lnTo>
                    <a:pt x="385" y="1132"/>
                  </a:lnTo>
                  <a:lnTo>
                    <a:pt x="385" y="1086"/>
                  </a:lnTo>
                  <a:lnTo>
                    <a:pt x="421" y="1086"/>
                  </a:lnTo>
                  <a:lnTo>
                    <a:pt x="421" y="1043"/>
                  </a:lnTo>
                  <a:lnTo>
                    <a:pt x="456" y="1043"/>
                  </a:lnTo>
                  <a:lnTo>
                    <a:pt x="456" y="1043"/>
                  </a:lnTo>
                  <a:lnTo>
                    <a:pt x="491" y="1043"/>
                  </a:lnTo>
                  <a:lnTo>
                    <a:pt x="491" y="1086"/>
                  </a:lnTo>
                  <a:lnTo>
                    <a:pt x="524" y="1086"/>
                  </a:lnTo>
                  <a:lnTo>
                    <a:pt x="524" y="1086"/>
                  </a:lnTo>
                  <a:lnTo>
                    <a:pt x="559" y="1086"/>
                  </a:lnTo>
                  <a:lnTo>
                    <a:pt x="559" y="1086"/>
                  </a:lnTo>
                  <a:lnTo>
                    <a:pt x="595" y="1086"/>
                  </a:lnTo>
                  <a:lnTo>
                    <a:pt x="595" y="1043"/>
                  </a:lnTo>
                  <a:lnTo>
                    <a:pt x="595" y="1043"/>
                  </a:lnTo>
                  <a:lnTo>
                    <a:pt x="595" y="997"/>
                  </a:lnTo>
                  <a:lnTo>
                    <a:pt x="630" y="997"/>
                  </a:lnTo>
                  <a:lnTo>
                    <a:pt x="630" y="997"/>
                  </a:lnTo>
                  <a:lnTo>
                    <a:pt x="665" y="997"/>
                  </a:lnTo>
                  <a:lnTo>
                    <a:pt x="665" y="997"/>
                  </a:lnTo>
                  <a:lnTo>
                    <a:pt x="700" y="997"/>
                  </a:lnTo>
                  <a:lnTo>
                    <a:pt x="700" y="952"/>
                  </a:lnTo>
                  <a:lnTo>
                    <a:pt x="735" y="952"/>
                  </a:lnTo>
                  <a:lnTo>
                    <a:pt x="735" y="997"/>
                  </a:lnTo>
                  <a:lnTo>
                    <a:pt x="771" y="997"/>
                  </a:lnTo>
                  <a:lnTo>
                    <a:pt x="771" y="997"/>
                  </a:lnTo>
                  <a:lnTo>
                    <a:pt x="806" y="997"/>
                  </a:lnTo>
                  <a:lnTo>
                    <a:pt x="806" y="997"/>
                  </a:lnTo>
                  <a:lnTo>
                    <a:pt x="841" y="997"/>
                  </a:lnTo>
                  <a:lnTo>
                    <a:pt x="841" y="997"/>
                  </a:lnTo>
                  <a:lnTo>
                    <a:pt x="876" y="997"/>
                  </a:lnTo>
                  <a:lnTo>
                    <a:pt x="876" y="1043"/>
                  </a:lnTo>
                  <a:lnTo>
                    <a:pt x="909" y="1043"/>
                  </a:lnTo>
                  <a:lnTo>
                    <a:pt x="909" y="1086"/>
                  </a:lnTo>
                  <a:lnTo>
                    <a:pt x="945" y="1086"/>
                  </a:lnTo>
                  <a:lnTo>
                    <a:pt x="945" y="1086"/>
                  </a:lnTo>
                  <a:lnTo>
                    <a:pt x="980" y="1086"/>
                  </a:lnTo>
                  <a:lnTo>
                    <a:pt x="980" y="1132"/>
                  </a:lnTo>
                  <a:lnTo>
                    <a:pt x="1015" y="1132"/>
                  </a:lnTo>
                  <a:lnTo>
                    <a:pt x="1015" y="1132"/>
                  </a:lnTo>
                  <a:lnTo>
                    <a:pt x="1050" y="1132"/>
                  </a:lnTo>
                  <a:lnTo>
                    <a:pt x="1050" y="1132"/>
                  </a:lnTo>
                  <a:lnTo>
                    <a:pt x="1085" y="1132"/>
                  </a:lnTo>
                  <a:lnTo>
                    <a:pt x="1085" y="1132"/>
                  </a:lnTo>
                  <a:lnTo>
                    <a:pt x="1121" y="1132"/>
                  </a:lnTo>
                  <a:lnTo>
                    <a:pt x="1121" y="1086"/>
                  </a:lnTo>
                  <a:lnTo>
                    <a:pt x="1156" y="1086"/>
                  </a:lnTo>
                  <a:lnTo>
                    <a:pt x="1156" y="1086"/>
                  </a:lnTo>
                  <a:lnTo>
                    <a:pt x="1191" y="1086"/>
                  </a:lnTo>
                  <a:lnTo>
                    <a:pt x="1191" y="1132"/>
                  </a:lnTo>
                  <a:lnTo>
                    <a:pt x="1226" y="1132"/>
                  </a:lnTo>
                  <a:lnTo>
                    <a:pt x="1226" y="1132"/>
                  </a:lnTo>
                  <a:lnTo>
                    <a:pt x="1261" y="1132"/>
                  </a:lnTo>
                  <a:lnTo>
                    <a:pt x="1261" y="1086"/>
                  </a:lnTo>
                  <a:lnTo>
                    <a:pt x="1261" y="1086"/>
                  </a:lnTo>
                  <a:lnTo>
                    <a:pt x="1261" y="1043"/>
                  </a:lnTo>
                  <a:lnTo>
                    <a:pt x="1295" y="1043"/>
                  </a:lnTo>
                  <a:lnTo>
                    <a:pt x="1295" y="1086"/>
                  </a:lnTo>
                  <a:lnTo>
                    <a:pt x="1330" y="1086"/>
                  </a:lnTo>
                  <a:lnTo>
                    <a:pt x="1330" y="1132"/>
                  </a:lnTo>
                  <a:lnTo>
                    <a:pt x="1365" y="1132"/>
                  </a:lnTo>
                  <a:lnTo>
                    <a:pt x="1365" y="1132"/>
                  </a:lnTo>
                  <a:lnTo>
                    <a:pt x="1400" y="1132"/>
                  </a:lnTo>
                  <a:lnTo>
                    <a:pt x="1400" y="1132"/>
                  </a:lnTo>
                  <a:lnTo>
                    <a:pt x="1435" y="1132"/>
                  </a:lnTo>
                  <a:lnTo>
                    <a:pt x="1435" y="1132"/>
                  </a:lnTo>
                  <a:lnTo>
                    <a:pt x="1471" y="1132"/>
                  </a:lnTo>
                  <a:lnTo>
                    <a:pt x="1471" y="1132"/>
                  </a:lnTo>
                  <a:lnTo>
                    <a:pt x="1506" y="1132"/>
                  </a:lnTo>
                  <a:lnTo>
                    <a:pt x="1506" y="1132"/>
                  </a:lnTo>
                  <a:lnTo>
                    <a:pt x="1541" y="1132"/>
                  </a:lnTo>
                  <a:lnTo>
                    <a:pt x="1541" y="1132"/>
                  </a:lnTo>
                  <a:lnTo>
                    <a:pt x="1576" y="1132"/>
                  </a:lnTo>
                  <a:lnTo>
                    <a:pt x="1576" y="1132"/>
                  </a:lnTo>
                  <a:lnTo>
                    <a:pt x="1611" y="1132"/>
                  </a:lnTo>
                  <a:lnTo>
                    <a:pt x="1611" y="1132"/>
                  </a:lnTo>
                  <a:lnTo>
                    <a:pt x="1646" y="1132"/>
                  </a:lnTo>
                  <a:lnTo>
                    <a:pt x="1646" y="1086"/>
                  </a:lnTo>
                  <a:lnTo>
                    <a:pt x="1646" y="1086"/>
                  </a:lnTo>
                  <a:lnTo>
                    <a:pt x="1646" y="1043"/>
                  </a:lnTo>
                  <a:lnTo>
                    <a:pt x="1680" y="1043"/>
                  </a:lnTo>
                  <a:lnTo>
                    <a:pt x="1680" y="997"/>
                  </a:lnTo>
                  <a:lnTo>
                    <a:pt x="1715" y="997"/>
                  </a:lnTo>
                  <a:lnTo>
                    <a:pt x="1715" y="1043"/>
                  </a:lnTo>
                  <a:lnTo>
                    <a:pt x="1750" y="1043"/>
                  </a:lnTo>
                  <a:lnTo>
                    <a:pt x="1750" y="1086"/>
                  </a:lnTo>
                  <a:lnTo>
                    <a:pt x="1785" y="1086"/>
                  </a:lnTo>
                  <a:lnTo>
                    <a:pt x="1785" y="1132"/>
                  </a:lnTo>
                  <a:lnTo>
                    <a:pt x="1821" y="1132"/>
                  </a:lnTo>
                  <a:lnTo>
                    <a:pt x="1821" y="1177"/>
                  </a:lnTo>
                  <a:lnTo>
                    <a:pt x="1821" y="1177"/>
                  </a:lnTo>
                  <a:lnTo>
                    <a:pt x="1821" y="1223"/>
                  </a:lnTo>
                  <a:lnTo>
                    <a:pt x="1856" y="1223"/>
                  </a:lnTo>
                  <a:lnTo>
                    <a:pt x="1856" y="1268"/>
                  </a:lnTo>
                  <a:lnTo>
                    <a:pt x="1821" y="1268"/>
                  </a:lnTo>
                  <a:lnTo>
                    <a:pt x="1821" y="1314"/>
                  </a:lnTo>
                  <a:lnTo>
                    <a:pt x="1821" y="1314"/>
                  </a:lnTo>
                  <a:lnTo>
                    <a:pt x="1821" y="1359"/>
                  </a:lnTo>
                  <a:lnTo>
                    <a:pt x="1821" y="1359"/>
                  </a:lnTo>
                  <a:lnTo>
                    <a:pt x="1821" y="1405"/>
                  </a:lnTo>
                  <a:lnTo>
                    <a:pt x="1856" y="1405"/>
                  </a:lnTo>
                  <a:lnTo>
                    <a:pt x="1856" y="1405"/>
                  </a:lnTo>
                  <a:lnTo>
                    <a:pt x="1891" y="1405"/>
                  </a:lnTo>
                  <a:lnTo>
                    <a:pt x="1891" y="1359"/>
                  </a:lnTo>
                  <a:lnTo>
                    <a:pt x="1926" y="1359"/>
                  </a:lnTo>
                  <a:lnTo>
                    <a:pt x="1926" y="1314"/>
                  </a:lnTo>
                  <a:lnTo>
                    <a:pt x="1926" y="1314"/>
                  </a:lnTo>
                  <a:lnTo>
                    <a:pt x="1926" y="1268"/>
                  </a:lnTo>
                  <a:lnTo>
                    <a:pt x="1961" y="1268"/>
                  </a:lnTo>
                  <a:lnTo>
                    <a:pt x="1961" y="1223"/>
                  </a:lnTo>
                  <a:lnTo>
                    <a:pt x="1996" y="1223"/>
                  </a:lnTo>
                  <a:lnTo>
                    <a:pt x="1996" y="1177"/>
                  </a:lnTo>
                  <a:lnTo>
                    <a:pt x="1996" y="1177"/>
                  </a:lnTo>
                  <a:lnTo>
                    <a:pt x="1996" y="1132"/>
                  </a:lnTo>
                  <a:lnTo>
                    <a:pt x="1996" y="1132"/>
                  </a:lnTo>
                  <a:lnTo>
                    <a:pt x="1996" y="1086"/>
                  </a:lnTo>
                  <a:lnTo>
                    <a:pt x="1996" y="1086"/>
                  </a:lnTo>
                  <a:lnTo>
                    <a:pt x="1996" y="1043"/>
                  </a:lnTo>
                  <a:lnTo>
                    <a:pt x="1996" y="1043"/>
                  </a:lnTo>
                  <a:lnTo>
                    <a:pt x="1996" y="997"/>
                  </a:lnTo>
                  <a:lnTo>
                    <a:pt x="1996" y="997"/>
                  </a:lnTo>
                  <a:lnTo>
                    <a:pt x="1996" y="952"/>
                  </a:lnTo>
                  <a:lnTo>
                    <a:pt x="1961" y="952"/>
                  </a:lnTo>
                  <a:lnTo>
                    <a:pt x="1961" y="997"/>
                  </a:lnTo>
                  <a:lnTo>
                    <a:pt x="1926" y="997"/>
                  </a:lnTo>
                  <a:lnTo>
                    <a:pt x="1926" y="952"/>
                  </a:lnTo>
                  <a:lnTo>
                    <a:pt x="1926" y="952"/>
                  </a:lnTo>
                  <a:lnTo>
                    <a:pt x="1926" y="906"/>
                  </a:lnTo>
                  <a:lnTo>
                    <a:pt x="1961" y="906"/>
                  </a:lnTo>
                  <a:lnTo>
                    <a:pt x="1961" y="861"/>
                  </a:lnTo>
                  <a:lnTo>
                    <a:pt x="1996" y="861"/>
                  </a:lnTo>
                  <a:lnTo>
                    <a:pt x="1996" y="815"/>
                  </a:lnTo>
                  <a:lnTo>
                    <a:pt x="2032" y="815"/>
                  </a:lnTo>
                  <a:lnTo>
                    <a:pt x="2032" y="769"/>
                  </a:lnTo>
                  <a:lnTo>
                    <a:pt x="2065" y="769"/>
                  </a:lnTo>
                  <a:lnTo>
                    <a:pt x="2065" y="769"/>
                  </a:lnTo>
                  <a:lnTo>
                    <a:pt x="2100" y="769"/>
                  </a:lnTo>
                  <a:lnTo>
                    <a:pt x="2100" y="815"/>
                  </a:lnTo>
                  <a:lnTo>
                    <a:pt x="2135" y="815"/>
                  </a:lnTo>
                  <a:lnTo>
                    <a:pt x="2135" y="815"/>
                  </a:lnTo>
                  <a:lnTo>
                    <a:pt x="2170" y="815"/>
                  </a:lnTo>
                  <a:lnTo>
                    <a:pt x="2170" y="815"/>
                  </a:lnTo>
                  <a:lnTo>
                    <a:pt x="2206" y="815"/>
                  </a:lnTo>
                  <a:lnTo>
                    <a:pt x="2206" y="815"/>
                  </a:lnTo>
                  <a:lnTo>
                    <a:pt x="2241" y="815"/>
                  </a:lnTo>
                  <a:lnTo>
                    <a:pt x="2241" y="769"/>
                  </a:lnTo>
                  <a:lnTo>
                    <a:pt x="2276" y="769"/>
                  </a:lnTo>
                  <a:lnTo>
                    <a:pt x="2276" y="724"/>
                  </a:lnTo>
                  <a:lnTo>
                    <a:pt x="2311" y="724"/>
                  </a:lnTo>
                  <a:lnTo>
                    <a:pt x="2311" y="724"/>
                  </a:lnTo>
                  <a:lnTo>
                    <a:pt x="2346" y="724"/>
                  </a:lnTo>
                  <a:lnTo>
                    <a:pt x="2346" y="769"/>
                  </a:lnTo>
                  <a:lnTo>
                    <a:pt x="2346" y="769"/>
                  </a:lnTo>
                  <a:lnTo>
                    <a:pt x="2346" y="815"/>
                  </a:lnTo>
                  <a:lnTo>
                    <a:pt x="2311" y="815"/>
                  </a:lnTo>
                  <a:lnTo>
                    <a:pt x="2311" y="861"/>
                  </a:lnTo>
                  <a:lnTo>
                    <a:pt x="2276" y="861"/>
                  </a:lnTo>
                  <a:lnTo>
                    <a:pt x="2276" y="906"/>
                  </a:lnTo>
                  <a:lnTo>
                    <a:pt x="2276" y="906"/>
                  </a:lnTo>
                  <a:lnTo>
                    <a:pt x="2276" y="952"/>
                  </a:lnTo>
                  <a:lnTo>
                    <a:pt x="2276" y="952"/>
                  </a:lnTo>
                  <a:lnTo>
                    <a:pt x="2276" y="997"/>
                  </a:lnTo>
                  <a:lnTo>
                    <a:pt x="2276" y="997"/>
                  </a:lnTo>
                  <a:lnTo>
                    <a:pt x="2276" y="1043"/>
                  </a:lnTo>
                  <a:lnTo>
                    <a:pt x="2276" y="1043"/>
                  </a:lnTo>
                  <a:lnTo>
                    <a:pt x="2276" y="1086"/>
                  </a:lnTo>
                  <a:lnTo>
                    <a:pt x="2276" y="1086"/>
                  </a:lnTo>
                  <a:lnTo>
                    <a:pt x="2276" y="1132"/>
                  </a:lnTo>
                  <a:lnTo>
                    <a:pt x="2311" y="1132"/>
                  </a:lnTo>
                  <a:lnTo>
                    <a:pt x="2311" y="1086"/>
                  </a:lnTo>
                  <a:lnTo>
                    <a:pt x="2346" y="1086"/>
                  </a:lnTo>
                  <a:lnTo>
                    <a:pt x="2346" y="1043"/>
                  </a:lnTo>
                  <a:lnTo>
                    <a:pt x="2382" y="1043"/>
                  </a:lnTo>
                  <a:lnTo>
                    <a:pt x="2382" y="997"/>
                  </a:lnTo>
                  <a:lnTo>
                    <a:pt x="2382" y="997"/>
                  </a:lnTo>
                  <a:lnTo>
                    <a:pt x="2382" y="952"/>
                  </a:lnTo>
                  <a:lnTo>
                    <a:pt x="2417" y="952"/>
                  </a:lnTo>
                  <a:lnTo>
                    <a:pt x="2417" y="906"/>
                  </a:lnTo>
                  <a:lnTo>
                    <a:pt x="2417" y="906"/>
                  </a:lnTo>
                  <a:lnTo>
                    <a:pt x="2417" y="861"/>
                  </a:lnTo>
                  <a:lnTo>
                    <a:pt x="2417" y="861"/>
                  </a:lnTo>
                  <a:lnTo>
                    <a:pt x="2417" y="815"/>
                  </a:lnTo>
                  <a:lnTo>
                    <a:pt x="2417" y="815"/>
                  </a:lnTo>
                  <a:lnTo>
                    <a:pt x="2417" y="769"/>
                  </a:lnTo>
                  <a:lnTo>
                    <a:pt x="2450" y="769"/>
                  </a:lnTo>
                  <a:lnTo>
                    <a:pt x="2452" y="769"/>
                  </a:lnTo>
                  <a:lnTo>
                    <a:pt x="2485" y="769"/>
                  </a:lnTo>
                  <a:lnTo>
                    <a:pt x="2485" y="769"/>
                  </a:lnTo>
                  <a:lnTo>
                    <a:pt x="2520" y="769"/>
                  </a:lnTo>
                  <a:lnTo>
                    <a:pt x="2520" y="769"/>
                  </a:lnTo>
                  <a:lnTo>
                    <a:pt x="2556" y="769"/>
                  </a:lnTo>
                  <a:lnTo>
                    <a:pt x="2556" y="724"/>
                  </a:lnTo>
                  <a:lnTo>
                    <a:pt x="2591" y="724"/>
                  </a:lnTo>
                  <a:lnTo>
                    <a:pt x="2591" y="724"/>
                  </a:lnTo>
                  <a:lnTo>
                    <a:pt x="2626" y="724"/>
                  </a:lnTo>
                  <a:lnTo>
                    <a:pt x="2626" y="678"/>
                  </a:lnTo>
                  <a:lnTo>
                    <a:pt x="2661" y="678"/>
                  </a:lnTo>
                  <a:lnTo>
                    <a:pt x="2661" y="678"/>
                  </a:lnTo>
                  <a:lnTo>
                    <a:pt x="2696" y="678"/>
                  </a:lnTo>
                  <a:lnTo>
                    <a:pt x="2696" y="633"/>
                  </a:lnTo>
                  <a:lnTo>
                    <a:pt x="2696" y="633"/>
                  </a:lnTo>
                  <a:lnTo>
                    <a:pt x="2696" y="587"/>
                  </a:lnTo>
                  <a:lnTo>
                    <a:pt x="2732" y="587"/>
                  </a:lnTo>
                  <a:lnTo>
                    <a:pt x="2732" y="587"/>
                  </a:lnTo>
                  <a:lnTo>
                    <a:pt x="2767" y="587"/>
                  </a:lnTo>
                  <a:lnTo>
                    <a:pt x="2767" y="587"/>
                  </a:lnTo>
                  <a:lnTo>
                    <a:pt x="2802" y="587"/>
                  </a:lnTo>
                  <a:lnTo>
                    <a:pt x="2802" y="633"/>
                  </a:lnTo>
                  <a:lnTo>
                    <a:pt x="2837" y="633"/>
                  </a:lnTo>
                  <a:lnTo>
                    <a:pt x="2837" y="633"/>
                  </a:lnTo>
                  <a:lnTo>
                    <a:pt x="2870" y="633"/>
                  </a:lnTo>
                  <a:lnTo>
                    <a:pt x="2870" y="678"/>
                  </a:lnTo>
                  <a:lnTo>
                    <a:pt x="2906" y="678"/>
                  </a:lnTo>
                  <a:lnTo>
                    <a:pt x="2906" y="633"/>
                  </a:lnTo>
                  <a:lnTo>
                    <a:pt x="2870" y="633"/>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0"/>
            <p:cNvSpPr>
              <a:spLocks/>
            </p:cNvSpPr>
            <p:nvPr/>
          </p:nvSpPr>
          <p:spPr bwMode="auto">
            <a:xfrm>
              <a:off x="1385" y="2704"/>
              <a:ext cx="33" cy="317"/>
            </a:xfrm>
            <a:custGeom>
              <a:avLst/>
              <a:gdLst>
                <a:gd name="T0" fmla="*/ 0 w 33"/>
                <a:gd name="T1" fmla="*/ 46 h 317"/>
                <a:gd name="T2" fmla="*/ 0 w 33"/>
                <a:gd name="T3" fmla="*/ 46 h 317"/>
                <a:gd name="T4" fmla="*/ 0 w 33"/>
                <a:gd name="T5" fmla="*/ 89 h 317"/>
                <a:gd name="T6" fmla="*/ 0 w 33"/>
                <a:gd name="T7" fmla="*/ 89 h 317"/>
                <a:gd name="T8" fmla="*/ 0 w 33"/>
                <a:gd name="T9" fmla="*/ 135 h 317"/>
                <a:gd name="T10" fmla="*/ 0 w 33"/>
                <a:gd name="T11" fmla="*/ 135 h 317"/>
                <a:gd name="T12" fmla="*/ 0 w 33"/>
                <a:gd name="T13" fmla="*/ 180 h 317"/>
                <a:gd name="T14" fmla="*/ 0 w 33"/>
                <a:gd name="T15" fmla="*/ 180 h 317"/>
                <a:gd name="T16" fmla="*/ 0 w 33"/>
                <a:gd name="T17" fmla="*/ 226 h 317"/>
                <a:gd name="T18" fmla="*/ 0 w 33"/>
                <a:gd name="T19" fmla="*/ 226 h 317"/>
                <a:gd name="T20" fmla="*/ 0 w 33"/>
                <a:gd name="T21" fmla="*/ 271 h 317"/>
                <a:gd name="T22" fmla="*/ 0 w 33"/>
                <a:gd name="T23" fmla="*/ 271 h 317"/>
                <a:gd name="T24" fmla="*/ 0 w 33"/>
                <a:gd name="T25" fmla="*/ 317 h 317"/>
                <a:gd name="T26" fmla="*/ 33 w 33"/>
                <a:gd name="T27" fmla="*/ 317 h 317"/>
                <a:gd name="T28" fmla="*/ 33 w 33"/>
                <a:gd name="T29" fmla="*/ 271 h 317"/>
                <a:gd name="T30" fmla="*/ 33 w 33"/>
                <a:gd name="T31" fmla="*/ 271 h 317"/>
                <a:gd name="T32" fmla="*/ 33 w 33"/>
                <a:gd name="T33" fmla="*/ 226 h 317"/>
                <a:gd name="T34" fmla="*/ 33 w 33"/>
                <a:gd name="T35" fmla="*/ 226 h 317"/>
                <a:gd name="T36" fmla="*/ 33 w 33"/>
                <a:gd name="T37" fmla="*/ 180 h 317"/>
                <a:gd name="T38" fmla="*/ 33 w 33"/>
                <a:gd name="T39" fmla="*/ 180 h 317"/>
                <a:gd name="T40" fmla="*/ 33 w 33"/>
                <a:gd name="T41" fmla="*/ 135 h 317"/>
                <a:gd name="T42" fmla="*/ 33 w 33"/>
                <a:gd name="T43" fmla="*/ 135 h 317"/>
                <a:gd name="T44" fmla="*/ 33 w 33"/>
                <a:gd name="T45" fmla="*/ 89 h 317"/>
                <a:gd name="T46" fmla="*/ 33 w 33"/>
                <a:gd name="T47" fmla="*/ 89 h 317"/>
                <a:gd name="T48" fmla="*/ 33 w 33"/>
                <a:gd name="T49" fmla="*/ 46 h 317"/>
                <a:gd name="T50" fmla="*/ 33 w 33"/>
                <a:gd name="T51" fmla="*/ 46 h 317"/>
                <a:gd name="T52" fmla="*/ 33 w 33"/>
                <a:gd name="T53" fmla="*/ 0 h 317"/>
                <a:gd name="T54" fmla="*/ 0 w 33"/>
                <a:gd name="T55" fmla="*/ 0 h 317"/>
                <a:gd name="T56" fmla="*/ 0 w 33"/>
                <a:gd name="T57" fmla="*/ 4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 h="317">
                  <a:moveTo>
                    <a:pt x="0" y="46"/>
                  </a:moveTo>
                  <a:lnTo>
                    <a:pt x="0" y="46"/>
                  </a:lnTo>
                  <a:lnTo>
                    <a:pt x="0" y="89"/>
                  </a:lnTo>
                  <a:lnTo>
                    <a:pt x="0" y="89"/>
                  </a:lnTo>
                  <a:lnTo>
                    <a:pt x="0" y="135"/>
                  </a:lnTo>
                  <a:lnTo>
                    <a:pt x="0" y="135"/>
                  </a:lnTo>
                  <a:lnTo>
                    <a:pt x="0" y="180"/>
                  </a:lnTo>
                  <a:lnTo>
                    <a:pt x="0" y="180"/>
                  </a:lnTo>
                  <a:lnTo>
                    <a:pt x="0" y="226"/>
                  </a:lnTo>
                  <a:lnTo>
                    <a:pt x="0" y="226"/>
                  </a:lnTo>
                  <a:lnTo>
                    <a:pt x="0" y="271"/>
                  </a:lnTo>
                  <a:lnTo>
                    <a:pt x="0" y="271"/>
                  </a:lnTo>
                  <a:lnTo>
                    <a:pt x="0" y="317"/>
                  </a:lnTo>
                  <a:lnTo>
                    <a:pt x="33" y="317"/>
                  </a:lnTo>
                  <a:lnTo>
                    <a:pt x="33" y="271"/>
                  </a:lnTo>
                  <a:lnTo>
                    <a:pt x="33" y="271"/>
                  </a:lnTo>
                  <a:lnTo>
                    <a:pt x="33" y="226"/>
                  </a:lnTo>
                  <a:lnTo>
                    <a:pt x="33" y="226"/>
                  </a:lnTo>
                  <a:lnTo>
                    <a:pt x="33" y="180"/>
                  </a:lnTo>
                  <a:lnTo>
                    <a:pt x="33" y="180"/>
                  </a:lnTo>
                  <a:lnTo>
                    <a:pt x="33" y="135"/>
                  </a:lnTo>
                  <a:lnTo>
                    <a:pt x="33" y="135"/>
                  </a:lnTo>
                  <a:lnTo>
                    <a:pt x="33" y="89"/>
                  </a:lnTo>
                  <a:lnTo>
                    <a:pt x="33" y="89"/>
                  </a:lnTo>
                  <a:lnTo>
                    <a:pt x="33" y="46"/>
                  </a:lnTo>
                  <a:lnTo>
                    <a:pt x="33" y="46"/>
                  </a:lnTo>
                  <a:lnTo>
                    <a:pt x="33" y="0"/>
                  </a:lnTo>
                  <a:lnTo>
                    <a:pt x="0" y="0"/>
                  </a:lnTo>
                  <a:lnTo>
                    <a:pt x="0" y="46"/>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4" name="片側の 2 つの角を丸めた四角形 13"/>
          <p:cNvSpPr/>
          <p:nvPr/>
        </p:nvSpPr>
        <p:spPr>
          <a:xfrm>
            <a:off x="1496616" y="3249412"/>
            <a:ext cx="3672408" cy="3286794"/>
          </a:xfrm>
          <a:prstGeom prst="round2SameRect">
            <a:avLst>
              <a:gd name="adj1" fmla="val 0"/>
              <a:gd name="adj2" fmla="val 3498"/>
            </a:avLst>
          </a:prstGeom>
          <a:solidFill>
            <a:srgbClr val="DDE6F3"/>
          </a:solidFill>
        </p:spPr>
        <p:txBody>
          <a:bodyPr wrap="square" rtlCol="0" anchor="ctr">
            <a:noAutofit/>
          </a:bodyPr>
          <a:lstStyle/>
          <a:p>
            <a:pPr algn="ctr"/>
            <a:endParaRPr kumimoji="1" lang="ja-JP" altLang="en-US" sz="14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b="1">
                <a:latin typeface="Meiryo UI" panose="020B0604030504040204" pitchFamily="34" charset="-128"/>
                <a:ea typeface="Meiryo UI" panose="020B0604030504040204" pitchFamily="34" charset="-128"/>
              </a:rPr>
              <a:t>ロシア</a:t>
            </a:r>
            <a:r>
              <a:rPr lang="en-US" altLang="ja-JP" b="1" dirty="0">
                <a:latin typeface="Meiryo UI" panose="020B0604030504040204" pitchFamily="34" charset="-128"/>
                <a:ea typeface="Meiryo UI" panose="020B0604030504040204" pitchFamily="34" charset="-128"/>
              </a:rPr>
              <a:t>(Russia) </a:t>
            </a:r>
            <a:r>
              <a:rPr lang="ja-JP" altLang="en-US" b="1">
                <a:latin typeface="Meiryo UI" panose="020B0604030504040204" pitchFamily="34" charset="-128"/>
                <a:ea typeface="Meiryo UI" panose="020B0604030504040204" pitchFamily="34" charset="-128"/>
              </a:rPr>
              <a:t>／医療関連／制度</a:t>
            </a:r>
            <a:endParaRPr kumimoji="1" lang="ja-JP" altLang="en-US" b="1">
              <a:latin typeface="Meiryo UI" panose="020B0604030504040204" pitchFamily="34" charset="-128"/>
              <a:ea typeface="Meiryo UI" panose="020B0604030504040204" pitchFamily="34" charset="-128"/>
            </a:endParaRPr>
          </a:p>
        </p:txBody>
      </p:sp>
      <p:sp>
        <p:nvSpPr>
          <p:cNvPr id="3" name="テキスト プレースホルダー 2"/>
          <p:cNvSpPr>
            <a:spLocks noGrp="1"/>
          </p:cNvSpPr>
          <p:nvPr>
            <p:ph type="body" sz="quarter" idx="15"/>
          </p:nvPr>
        </p:nvSpPr>
        <p:spPr/>
        <p:txBody>
          <a:bodyPr/>
          <a:lstStyle/>
          <a:p>
            <a:r>
              <a:rPr lang="ja-JP" altLang="en-US" b="1" dirty="0">
                <a:latin typeface="Meiryo UI" panose="020B0604030504040204" pitchFamily="34" charset="-128"/>
                <a:ea typeface="Meiryo UI" panose="020B0604030504040204" pitchFamily="34" charset="-128"/>
              </a:rPr>
              <a:t>輸入の医療機器に対する規制</a:t>
            </a:r>
          </a:p>
        </p:txBody>
      </p:sp>
      <p:sp>
        <p:nvSpPr>
          <p:cNvPr id="7" name="Freeform 7"/>
          <p:cNvSpPr>
            <a:spLocks/>
          </p:cNvSpPr>
          <p:nvPr/>
        </p:nvSpPr>
        <p:spPr bwMode="auto">
          <a:xfrm>
            <a:off x="496516" y="2060848"/>
            <a:ext cx="6051226" cy="1302756"/>
          </a:xfrm>
          <a:custGeom>
            <a:avLst/>
            <a:gdLst>
              <a:gd name="T0" fmla="*/ 1883 w 1883"/>
              <a:gd name="T1" fmla="*/ 568 h 568"/>
              <a:gd name="T2" fmla="*/ 1784 w 1883"/>
              <a:gd name="T3" fmla="*/ 216 h 568"/>
              <a:gd name="T4" fmla="*/ 1709 w 1883"/>
              <a:gd name="T5" fmla="*/ 302 h 568"/>
              <a:gd name="T6" fmla="*/ 877 w 1883"/>
              <a:gd name="T7" fmla="*/ 0 h 568"/>
              <a:gd name="T8" fmla="*/ 0 w 1883"/>
              <a:gd name="T9" fmla="*/ 338 h 568"/>
              <a:gd name="T10" fmla="*/ 168 w 1883"/>
              <a:gd name="T11" fmla="*/ 450 h 568"/>
              <a:gd name="T12" fmla="*/ 889 w 1883"/>
              <a:gd name="T13" fmla="*/ 176 h 568"/>
              <a:gd name="T14" fmla="*/ 1590 w 1883"/>
              <a:gd name="T15" fmla="*/ 442 h 568"/>
              <a:gd name="T16" fmla="*/ 1520 w 1883"/>
              <a:gd name="T17" fmla="*/ 522 h 568"/>
              <a:gd name="T18" fmla="*/ 1883 w 1883"/>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3" h="568">
                <a:moveTo>
                  <a:pt x="1883" y="568"/>
                </a:moveTo>
                <a:cubicBezTo>
                  <a:pt x="1784" y="216"/>
                  <a:pt x="1784" y="216"/>
                  <a:pt x="1784" y="216"/>
                </a:cubicBezTo>
                <a:cubicBezTo>
                  <a:pt x="1709" y="302"/>
                  <a:pt x="1709" y="302"/>
                  <a:pt x="1709" y="302"/>
                </a:cubicBezTo>
                <a:cubicBezTo>
                  <a:pt x="1494" y="117"/>
                  <a:pt x="1226" y="0"/>
                  <a:pt x="877" y="0"/>
                </a:cubicBezTo>
                <a:cubicBezTo>
                  <a:pt x="485" y="0"/>
                  <a:pt x="208" y="122"/>
                  <a:pt x="0" y="338"/>
                </a:cubicBezTo>
                <a:cubicBezTo>
                  <a:pt x="168" y="450"/>
                  <a:pt x="168" y="450"/>
                  <a:pt x="168" y="450"/>
                </a:cubicBezTo>
                <a:cubicBezTo>
                  <a:pt x="345" y="274"/>
                  <a:pt x="576" y="176"/>
                  <a:pt x="889" y="176"/>
                </a:cubicBezTo>
                <a:cubicBezTo>
                  <a:pt x="1179" y="176"/>
                  <a:pt x="1405" y="278"/>
                  <a:pt x="1590" y="442"/>
                </a:cubicBezTo>
                <a:cubicBezTo>
                  <a:pt x="1520" y="522"/>
                  <a:pt x="1520" y="522"/>
                  <a:pt x="1520" y="522"/>
                </a:cubicBezTo>
                <a:lnTo>
                  <a:pt x="1883" y="568"/>
                </a:lnTo>
                <a:close/>
              </a:path>
            </a:pathLst>
          </a:custGeom>
          <a:gradFill flip="none" rotWithShape="1">
            <a:gsLst>
              <a:gs pos="51000">
                <a:srgbClr val="5F8AC3"/>
              </a:gs>
              <a:gs pos="89000">
                <a:schemeClr val="bg1"/>
              </a:gs>
            </a:gsLst>
            <a:lin ang="9600000" scaled="0"/>
            <a:tileRect/>
          </a:gra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 name="テキスト ボックス 7"/>
          <p:cNvSpPr txBox="1"/>
          <p:nvPr/>
        </p:nvSpPr>
        <p:spPr>
          <a:xfrm>
            <a:off x="200472" y="1124744"/>
            <a:ext cx="9373019"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eiryo UI" panose="020B0604030504040204" pitchFamily="34" charset="-128"/>
                <a:ea typeface="Meiryo UI" panose="020B0604030504040204" pitchFamily="34" charset="-128"/>
                <a:cs typeface="Arial" panose="020B0604020202020204" pitchFamily="34" charset="0"/>
              </a:rPr>
              <a:t>優遇措置を受けるためには、政府等に対して事前の手続きが必要であり、この手続きは輸入を正式に認められた輸入者（医療機器ごとに異なる）が行う必要がある。 </a:t>
            </a:r>
          </a:p>
        </p:txBody>
      </p:sp>
      <p:sp>
        <p:nvSpPr>
          <p:cNvPr id="9" name="角丸四角形 8"/>
          <p:cNvSpPr/>
          <p:nvPr/>
        </p:nvSpPr>
        <p:spPr>
          <a:xfrm>
            <a:off x="2144688" y="1831590"/>
            <a:ext cx="2464296" cy="1008112"/>
          </a:xfrm>
          <a:prstGeom prst="roundRect">
            <a:avLst>
              <a:gd name="adj" fmla="val 9824"/>
            </a:avLst>
          </a:prstGeom>
          <a:solidFill>
            <a:srgbClr val="3D6AA7"/>
          </a:solidFill>
        </p:spPr>
        <p:txBody>
          <a:bodyPr wrap="none" anchor="ctr" anchorCtr="0">
            <a:noAutofit/>
          </a:bodyPr>
          <a:lstStyle/>
          <a:p>
            <a:pPr algn="ctr"/>
            <a:r>
              <a:rPr lang="ja-JP" altLang="ja-JP" sz="1600">
                <a:solidFill>
                  <a:schemeClr val="bg1"/>
                </a:solidFill>
                <a:latin typeface="Meiryo UI" panose="020B0604030504040204" pitchFamily="34" charset="-128"/>
                <a:ea typeface="Meiryo UI" panose="020B0604030504040204" pitchFamily="34" charset="-128"/>
              </a:rPr>
              <a:t>医療機器の輸入</a:t>
            </a:r>
            <a:endParaRPr lang="ja-JP" altLang="en-US" sz="1600">
              <a:solidFill>
                <a:schemeClr val="bg1"/>
              </a:solidFill>
              <a:latin typeface="Meiryo UI" panose="020B0604030504040204" pitchFamily="34" charset="-128"/>
              <a:ea typeface="Meiryo UI" panose="020B0604030504040204" pitchFamily="34" charset="-128"/>
            </a:endParaRPr>
          </a:p>
        </p:txBody>
      </p:sp>
      <p:sp>
        <p:nvSpPr>
          <p:cNvPr id="10" name="テキスト ボックス 9"/>
          <p:cNvSpPr txBox="1"/>
          <p:nvPr/>
        </p:nvSpPr>
        <p:spPr>
          <a:xfrm>
            <a:off x="1529145" y="3399730"/>
            <a:ext cx="2592288" cy="369332"/>
          </a:xfrm>
          <a:prstGeom prst="rect">
            <a:avLst/>
          </a:prstGeom>
          <a:noFill/>
        </p:spPr>
        <p:txBody>
          <a:bodyPr wrap="square" rtlCol="0">
            <a:spAutoFit/>
          </a:bodyPr>
          <a:lstStyle/>
          <a:p>
            <a:pPr marL="233363" indent="-233363" fontAlgn="ctr">
              <a:buClr>
                <a:srgbClr val="5F8AC3"/>
              </a:buClr>
              <a:buFont typeface="Wingdings" panose="05000000000000000000" pitchFamily="2" charset="2"/>
              <a:buChar char="n"/>
            </a:pPr>
            <a:r>
              <a:rPr lang="ja-JP" altLang="en-US" b="1">
                <a:latin typeface="Meiryo UI" panose="020B0604030504040204" pitchFamily="34" charset="-128"/>
                <a:ea typeface="Meiryo UI" panose="020B0604030504040204" pitchFamily="34" charset="-128"/>
                <a:cs typeface="Arial" panose="020B0604020202020204" pitchFamily="34" charset="0"/>
              </a:rPr>
              <a:t>付加価値税</a:t>
            </a:r>
            <a:r>
              <a:rPr lang="en-US" altLang="ja-JP" b="1" dirty="0">
                <a:latin typeface="Meiryo UI" panose="020B0604030504040204" pitchFamily="34" charset="-128"/>
                <a:ea typeface="Meiryo UI" panose="020B0604030504040204" pitchFamily="34" charset="-128"/>
                <a:cs typeface="Arial" panose="020B0604020202020204" pitchFamily="34" charset="0"/>
              </a:rPr>
              <a:t>20%</a:t>
            </a:r>
            <a:endParaRPr kumimoji="1" lang="ja-JP" altLang="en-US" b="1">
              <a:latin typeface="Meiryo UI" panose="020B0604030504040204" pitchFamily="34" charset="-128"/>
              <a:ea typeface="Meiryo UI" panose="020B0604030504040204" pitchFamily="34" charset="-128"/>
              <a:cs typeface="Arial" panose="020B0604020202020204" pitchFamily="34" charset="0"/>
            </a:endParaRPr>
          </a:p>
        </p:txBody>
      </p:sp>
      <p:sp>
        <p:nvSpPr>
          <p:cNvPr id="11" name="テキスト ボックス 10"/>
          <p:cNvSpPr txBox="1"/>
          <p:nvPr/>
        </p:nvSpPr>
        <p:spPr>
          <a:xfrm>
            <a:off x="3919944" y="3429277"/>
            <a:ext cx="1315767" cy="307777"/>
          </a:xfrm>
          <a:prstGeom prst="rect">
            <a:avLst/>
          </a:prstGeom>
          <a:noFill/>
        </p:spPr>
        <p:txBody>
          <a:bodyPr wrap="square" rtlCol="0">
            <a:spAutoFit/>
          </a:bodyPr>
          <a:lstStyle/>
          <a:p>
            <a:r>
              <a:rPr kumimoji="1" lang="ja-JP" altLang="en-US" sz="1400">
                <a:latin typeface="Meiryo UI" panose="020B0604030504040204" pitchFamily="34" charset="-128"/>
                <a:ea typeface="Meiryo UI" panose="020B0604030504040204" pitchFamily="34" charset="-128"/>
                <a:cs typeface="Arial" panose="020B0604020202020204" pitchFamily="34" charset="0"/>
              </a:rPr>
              <a:t>免税</a:t>
            </a:r>
            <a:r>
              <a:rPr kumimoji="1" lang="en-US" altLang="ja-JP" sz="1400" dirty="0">
                <a:latin typeface="Meiryo UI" panose="020B0604030504040204" pitchFamily="34" charset="-128"/>
                <a:ea typeface="Meiryo UI" panose="020B0604030504040204" pitchFamily="34" charset="-128"/>
                <a:cs typeface="Arial" panose="020B0604020202020204" pitchFamily="34" charset="0"/>
              </a:rPr>
              <a:t>or</a:t>
            </a:r>
            <a:r>
              <a:rPr kumimoji="1" lang="ja-JP" altLang="en-US" sz="1400">
                <a:latin typeface="Meiryo UI" panose="020B0604030504040204" pitchFamily="34" charset="-128"/>
                <a:ea typeface="Meiryo UI" panose="020B0604030504040204" pitchFamily="34" charset="-128"/>
                <a:cs typeface="Arial" panose="020B0604020202020204" pitchFamily="34" charset="0"/>
              </a:rPr>
              <a:t>減税</a:t>
            </a:r>
            <a:r>
              <a:rPr kumimoji="1" lang="en-US" altLang="ja-JP" sz="1400" dirty="0">
                <a:latin typeface="Meiryo UI" panose="020B0604030504040204" pitchFamily="34" charset="-128"/>
                <a:ea typeface="Meiryo UI" panose="020B0604030504040204" pitchFamily="34" charset="-128"/>
                <a:cs typeface="Arial" panose="020B0604020202020204" pitchFamily="34" charset="0"/>
              </a:rPr>
              <a:t>*</a:t>
            </a:r>
            <a:endParaRPr kumimoji="1" lang="ja-JP" altLang="en-US" sz="1400">
              <a:latin typeface="Meiryo UI" panose="020B0604030504040204" pitchFamily="34" charset="-128"/>
              <a:ea typeface="Meiryo UI" panose="020B0604030504040204" pitchFamily="34" charset="-128"/>
              <a:cs typeface="Arial" panose="020B0604020202020204" pitchFamily="34" charset="0"/>
            </a:endParaRPr>
          </a:p>
        </p:txBody>
      </p:sp>
      <p:sp>
        <p:nvSpPr>
          <p:cNvPr id="12" name="二等辺三角形 11"/>
          <p:cNvSpPr/>
          <p:nvPr/>
        </p:nvSpPr>
        <p:spPr>
          <a:xfrm rot="5400000">
            <a:off x="3606408" y="3414902"/>
            <a:ext cx="283312" cy="323223"/>
          </a:xfrm>
          <a:prstGeom prst="triangle">
            <a:avLst/>
          </a:prstGeom>
          <a:gradFill flip="none" rotWithShape="1">
            <a:gsLst>
              <a:gs pos="0">
                <a:srgbClr val="C71F0D"/>
              </a:gs>
              <a:gs pos="100000">
                <a:schemeClr val="bg1">
                  <a:alpha val="0"/>
                </a:schemeClr>
              </a:gs>
            </a:gsLst>
            <a:lin ang="5400000" scaled="1"/>
            <a:tileRect/>
          </a:gradFill>
        </p:spPr>
        <p:txBody>
          <a:bodyPr wrap="square" rtlCol="0" anchor="ctr">
            <a:noAutofit/>
          </a:bodyPr>
          <a:lstStyle/>
          <a:p>
            <a:pPr algn="ctr"/>
            <a:endParaRPr lang="ja-JP" altLang="en-US" sz="14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片側の 2 つの角を丸めた四角形 12"/>
          <p:cNvSpPr/>
          <p:nvPr/>
        </p:nvSpPr>
        <p:spPr>
          <a:xfrm>
            <a:off x="1496616" y="2889374"/>
            <a:ext cx="3672408" cy="360040"/>
          </a:xfrm>
          <a:prstGeom prst="round2SameRect">
            <a:avLst/>
          </a:prstGeom>
          <a:solidFill>
            <a:srgbClr val="A2BBDC"/>
          </a:solidFill>
        </p:spPr>
        <p:txBody>
          <a:bodyPr wrap="square" rtlCol="0" anchor="ctr">
            <a:noAutofit/>
          </a:bodyPr>
          <a:lstStyle/>
          <a:p>
            <a:pPr algn="ctr" fontAlgn="ctr"/>
            <a:r>
              <a:rPr kumimoji="1" lang="ja-JP" altLang="en-US" sz="1400" b="1">
                <a:solidFill>
                  <a:srgbClr val="000000"/>
                </a:solidFill>
                <a:latin typeface="Meiryo UI" panose="020B0604030504040204" pitchFamily="34" charset="-128"/>
                <a:ea typeface="Meiryo UI" panose="020B0604030504040204" pitchFamily="34" charset="-128"/>
                <a:cs typeface="Arial" panose="020B0604020202020204" pitchFamily="34" charset="0"/>
              </a:rPr>
              <a:t>優遇措置</a:t>
            </a:r>
          </a:p>
        </p:txBody>
      </p:sp>
      <p:graphicFrame>
        <p:nvGraphicFramePr>
          <p:cNvPr id="15" name="表 14"/>
          <p:cNvGraphicFramePr>
            <a:graphicFrameLocks noGrp="1"/>
          </p:cNvGraphicFramePr>
          <p:nvPr/>
        </p:nvGraphicFramePr>
        <p:xfrm>
          <a:off x="1856656" y="4455913"/>
          <a:ext cx="2952328" cy="1512167"/>
        </p:xfrm>
        <a:graphic>
          <a:graphicData uri="http://schemas.openxmlformats.org/drawingml/2006/table">
            <a:tbl>
              <a:tblPr firstRow="1" bandRow="1">
                <a:tableStyleId>{5C22544A-7EE6-4342-B048-85BDC9FD1C3A}</a:tableStyleId>
              </a:tblPr>
              <a:tblGrid>
                <a:gridCol w="363204">
                  <a:extLst>
                    <a:ext uri="{9D8B030D-6E8A-4147-A177-3AD203B41FA5}">
                      <a16:colId xmlns:a16="http://schemas.microsoft.com/office/drawing/2014/main" val="20000"/>
                    </a:ext>
                  </a:extLst>
                </a:gridCol>
                <a:gridCol w="2589124">
                  <a:extLst>
                    <a:ext uri="{9D8B030D-6E8A-4147-A177-3AD203B41FA5}">
                      <a16:colId xmlns:a16="http://schemas.microsoft.com/office/drawing/2014/main" val="20001"/>
                    </a:ext>
                  </a:extLst>
                </a:gridCol>
              </a:tblGrid>
              <a:tr h="326955">
                <a:tc>
                  <a:txBody>
                    <a:bodyPr/>
                    <a:lstStyle/>
                    <a:p>
                      <a:pPr marL="0" lvl="1" indent="0" algn="ctr" defTabSz="914400" eaLnBrk="0" hangingPunct="0">
                        <a:spcBef>
                          <a:spcPct val="0"/>
                        </a:spcBef>
                        <a:buClrTx/>
                        <a:buFontTx/>
                        <a:buNone/>
                      </a:pPr>
                      <a:r>
                        <a:rPr kumimoji="0" lang="en-US" altLang="ja-JP" sz="1100" b="1" dirty="0">
                          <a:solidFill>
                            <a:schemeClr val="tx1"/>
                          </a:solidFill>
                          <a:latin typeface="Meiryo UI" panose="020B0604030504040204" pitchFamily="34" charset="-128"/>
                          <a:ea typeface="Meiryo UI" panose="020B0604030504040204" pitchFamily="34" charset="-128"/>
                          <a:cs typeface="Arial" panose="020B0604020202020204" pitchFamily="34" charset="0"/>
                        </a:rPr>
                        <a:t>1</a:t>
                      </a:r>
                      <a:endParaRPr kumimoji="0" lang="ja-JP" altLang="en-US" sz="1100" b="1">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b="0">
                          <a:solidFill>
                            <a:schemeClr val="tx1"/>
                          </a:solidFill>
                          <a:latin typeface="Meiryo UI" panose="020B0604030504040204" pitchFamily="34" charset="-128"/>
                          <a:ea typeface="Meiryo UI" panose="020B0604030504040204" pitchFamily="34" charset="-128"/>
                        </a:rPr>
                        <a:t>コマーシャルインボイス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0"/>
                  </a:ext>
                </a:extLst>
              </a:tr>
              <a:tr h="296303">
                <a:tc>
                  <a:txBody>
                    <a:bodyPr/>
                    <a:lstStyle/>
                    <a:p>
                      <a:pPr marL="0" lvl="1" indent="0" algn="ctr" defTabSz="914400" eaLnBrk="0" hangingPunct="0">
                        <a:spcBef>
                          <a:spcPct val="0"/>
                        </a:spcBef>
                        <a:buClrTx/>
                        <a:buFontTx/>
                        <a:buNone/>
                      </a:pPr>
                      <a:r>
                        <a:rPr kumimoji="0" lang="en-US" altLang="ja-JP" sz="1100" b="1" dirty="0">
                          <a:solidFill>
                            <a:schemeClr val="tx1"/>
                          </a:solidFill>
                          <a:latin typeface="Meiryo UI" panose="020B0604030504040204" pitchFamily="34" charset="-128"/>
                          <a:ea typeface="Meiryo UI" panose="020B0604030504040204" pitchFamily="34" charset="-128"/>
                          <a:cs typeface="Arial" panose="020B0604020202020204" pitchFamily="34" charset="0"/>
                        </a:rPr>
                        <a:t>2</a:t>
                      </a:r>
                      <a:endParaRPr kumimoji="0" lang="ja-JP" altLang="en-US" sz="1100" b="1">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b="0">
                          <a:solidFill>
                            <a:schemeClr val="tx1"/>
                          </a:solidFill>
                          <a:latin typeface="Meiryo UI" panose="020B0604030504040204" pitchFamily="34" charset="-128"/>
                          <a:ea typeface="Meiryo UI" panose="020B0604030504040204" pitchFamily="34" charset="-128"/>
                        </a:rPr>
                        <a:t>パッキングリスト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296303">
                <a:tc>
                  <a:txBody>
                    <a:bodyPr/>
                    <a:lstStyle/>
                    <a:p>
                      <a:pPr marL="0" lvl="1" indent="0" algn="ctr" defTabSz="914400" eaLnBrk="0" hangingPunct="0">
                        <a:spcBef>
                          <a:spcPct val="0"/>
                        </a:spcBef>
                        <a:buClrTx/>
                        <a:buFontTx/>
                        <a:buNone/>
                      </a:pPr>
                      <a:r>
                        <a:rPr kumimoji="0" lang="en-US" altLang="ja-JP" sz="1100" b="1" dirty="0">
                          <a:solidFill>
                            <a:schemeClr val="tx1"/>
                          </a:solidFill>
                          <a:latin typeface="Meiryo UI" panose="020B0604030504040204" pitchFamily="34" charset="-128"/>
                          <a:ea typeface="Meiryo UI" panose="020B0604030504040204" pitchFamily="34" charset="-128"/>
                          <a:cs typeface="Arial" panose="020B0604020202020204" pitchFamily="34" charset="0"/>
                        </a:rPr>
                        <a:t>3</a:t>
                      </a:r>
                      <a:endParaRPr kumimoji="0" lang="ja-JP" altLang="en-US" sz="1100" b="1">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b="0">
                          <a:solidFill>
                            <a:schemeClr val="tx1"/>
                          </a:solidFill>
                          <a:latin typeface="Meiryo UI" panose="020B0604030504040204" pitchFamily="34" charset="-128"/>
                          <a:ea typeface="Meiryo UI" panose="020B0604030504040204" pitchFamily="34" charset="-128"/>
                        </a:rPr>
                        <a:t>日ロ間における売買契約書 </a:t>
                      </a:r>
                      <a:endParaRPr kumimoji="0" lang="ja-JP" altLang="en-US" sz="1000" b="0" i="0" u="none" strike="noStrike" cap="none" normalizeH="0" baseline="0" bmk="">
                        <a:ln>
                          <a:noFill/>
                        </a:ln>
                        <a:solidFill>
                          <a:schemeClr val="tx1"/>
                        </a:solidFill>
                        <a:effectLst/>
                        <a:latin typeface="Meiryo UI" panose="020B0604030504040204" pitchFamily="34" charset="-128"/>
                        <a:ea typeface="Meiryo UI" panose="020B0604030504040204" pitchFamily="34"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296303">
                <a:tc>
                  <a:txBody>
                    <a:bodyPr/>
                    <a:lstStyle/>
                    <a:p>
                      <a:pPr marL="0" lvl="1" indent="0" algn="ctr" defTabSz="914400" eaLnBrk="0" hangingPunct="0">
                        <a:spcBef>
                          <a:spcPct val="0"/>
                        </a:spcBef>
                        <a:buClrTx/>
                        <a:buFontTx/>
                        <a:buNone/>
                      </a:pPr>
                      <a:r>
                        <a:rPr kumimoji="0" lang="en-US" altLang="ja-JP" sz="1100" b="1" dirty="0">
                          <a:solidFill>
                            <a:schemeClr val="tx1"/>
                          </a:solidFill>
                          <a:latin typeface="Meiryo UI" panose="020B0604030504040204" pitchFamily="34" charset="-128"/>
                          <a:ea typeface="Meiryo UI" panose="020B0604030504040204" pitchFamily="34" charset="-128"/>
                          <a:cs typeface="Arial" panose="020B0604020202020204" pitchFamily="34" charset="0"/>
                        </a:rPr>
                        <a:t>4</a:t>
                      </a:r>
                      <a:endParaRPr kumimoji="0" lang="ja-JP" altLang="en-US" sz="1100" b="1">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b="0">
                          <a:solidFill>
                            <a:schemeClr val="tx1"/>
                          </a:solidFill>
                          <a:latin typeface="Meiryo UI" panose="020B0604030504040204" pitchFamily="34" charset="-128"/>
                          <a:ea typeface="Meiryo UI" panose="020B0604030504040204" pitchFamily="34" charset="-128"/>
                        </a:rPr>
                        <a:t>国家登録証明書 </a:t>
                      </a:r>
                      <a:endParaRPr kumimoji="0" lang="ja-JP" altLang="en-US" sz="1000" b="0" i="0" u="none" strike="noStrike" cap="none" normalizeH="0" baseline="0" bmk="">
                        <a:ln>
                          <a:noFill/>
                        </a:ln>
                        <a:solidFill>
                          <a:schemeClr val="tx1"/>
                        </a:solidFill>
                        <a:effectLst/>
                        <a:latin typeface="Meiryo UI" panose="020B0604030504040204" pitchFamily="34" charset="-128"/>
                        <a:ea typeface="Meiryo UI" panose="020B0604030504040204" pitchFamily="34"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3"/>
                  </a:ext>
                </a:extLst>
              </a:tr>
              <a:tr h="296303">
                <a:tc>
                  <a:txBody>
                    <a:bodyPr/>
                    <a:lstStyle/>
                    <a:p>
                      <a:pPr marL="0" lvl="1" indent="0" algn="ctr" defTabSz="914400" eaLnBrk="0" hangingPunct="0">
                        <a:spcBef>
                          <a:spcPct val="0"/>
                        </a:spcBef>
                        <a:buClrTx/>
                        <a:buFontTx/>
                        <a:buNone/>
                      </a:pPr>
                      <a:r>
                        <a:rPr kumimoji="0" lang="en-US" altLang="ja-JP" sz="1100" b="1" dirty="0">
                          <a:solidFill>
                            <a:schemeClr val="tx1"/>
                          </a:solidFill>
                          <a:latin typeface="Meiryo UI" panose="020B0604030504040204" pitchFamily="34" charset="-128"/>
                          <a:ea typeface="Meiryo UI" panose="020B0604030504040204" pitchFamily="34" charset="-128"/>
                          <a:cs typeface="Arial" panose="020B0604020202020204" pitchFamily="34" charset="0"/>
                        </a:rPr>
                        <a:t>5</a:t>
                      </a:r>
                      <a:endParaRPr kumimoji="0" lang="ja-JP" altLang="en-US" sz="1100" b="1">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b="0">
                          <a:solidFill>
                            <a:schemeClr val="tx1"/>
                          </a:solidFill>
                          <a:latin typeface="Meiryo UI" panose="020B0604030504040204" pitchFamily="34" charset="-128"/>
                          <a:ea typeface="Meiryo UI" panose="020B0604030504040204" pitchFamily="34" charset="-128"/>
                        </a:rPr>
                        <a:t>適合申告認証証明書</a:t>
                      </a:r>
                      <a:endParaRPr lang="en-US" altLang="ja-JP" sz="1000" b="0" dirty="0">
                        <a:solidFill>
                          <a:schemeClr val="tx1"/>
                        </a:solidFill>
                        <a:latin typeface="Meiryo UI" panose="020B0604030504040204" pitchFamily="34" charset="-128"/>
                        <a:ea typeface="Meiryo UI" panose="020B0604030504040204" pitchFamily="34"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4"/>
                  </a:ext>
                </a:extLst>
              </a:tr>
            </a:tbl>
          </a:graphicData>
        </a:graphic>
      </p:graphicFrame>
      <p:sp>
        <p:nvSpPr>
          <p:cNvPr id="16" name="片側の 2 つの角を丸めた四角形 15"/>
          <p:cNvSpPr/>
          <p:nvPr/>
        </p:nvSpPr>
        <p:spPr>
          <a:xfrm>
            <a:off x="1856656" y="4167880"/>
            <a:ext cx="2952328" cy="288032"/>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ja-JP" altLang="en-US" sz="1400">
                <a:solidFill>
                  <a:schemeClr val="bg1"/>
                </a:solidFill>
                <a:latin typeface="Meiryo UI" panose="020B0604030504040204" pitchFamily="34" charset="-128"/>
                <a:ea typeface="Meiryo UI" panose="020B0604030504040204" pitchFamily="34" charset="-128"/>
                <a:cs typeface="Arial" panose="020B0604020202020204" pitchFamily="34" charset="0"/>
              </a:rPr>
              <a:t>医療機器の輸入に</a:t>
            </a:r>
            <a:r>
              <a:rPr kumimoji="0" lang="ja-JP" altLang="en-US" sz="1400" spc="-30">
                <a:solidFill>
                  <a:schemeClr val="bg1"/>
                </a:solidFill>
                <a:latin typeface="Meiryo UI" panose="020B0604030504040204" pitchFamily="34" charset="-128"/>
                <a:ea typeface="Meiryo UI" panose="020B0604030504040204" pitchFamily="34" charset="-128"/>
                <a:cs typeface="Arial" panose="020B0604020202020204" pitchFamily="34" charset="0"/>
              </a:rPr>
              <a:t>必要な書類等</a:t>
            </a:r>
          </a:p>
        </p:txBody>
      </p:sp>
      <p:sp>
        <p:nvSpPr>
          <p:cNvPr id="17" name="正方形/長方形 16"/>
          <p:cNvSpPr/>
          <p:nvPr/>
        </p:nvSpPr>
        <p:spPr>
          <a:xfrm>
            <a:off x="1797785" y="3807840"/>
            <a:ext cx="3070071" cy="276999"/>
          </a:xfrm>
          <a:prstGeom prst="rect">
            <a:avLst/>
          </a:prstGeom>
        </p:spPr>
        <p:txBody>
          <a:bodyPr wrap="none">
            <a:spAutoFit/>
          </a:bodyPr>
          <a:lstStyle/>
          <a:p>
            <a:pPr algn="ctr"/>
            <a:r>
              <a:rPr lang="ja-JP" altLang="en-US" sz="1200">
                <a:latin typeface="Meiryo UI" panose="020B0604030504040204" pitchFamily="34" charset="-128"/>
                <a:ea typeface="Meiryo UI" panose="020B0604030504040204" pitchFamily="34" charset="-128"/>
                <a:cs typeface="Arial" panose="020B0604020202020204" pitchFamily="34" charset="0"/>
              </a:rPr>
              <a:t>手続きは輸入を正式に認められた輸入者が行う</a:t>
            </a:r>
            <a:endParaRPr lang="ja-JP" altLang="en-US" sz="1200">
              <a:latin typeface="Meiryo UI" panose="020B0604030504040204" pitchFamily="34" charset="-128"/>
              <a:ea typeface="Meiryo UI" panose="020B0604030504040204" pitchFamily="34" charset="-128"/>
            </a:endParaRPr>
          </a:p>
        </p:txBody>
      </p:sp>
      <p:sp>
        <p:nvSpPr>
          <p:cNvPr id="34" name="テキスト ボックス 33">
            <a:extLst>
              <a:ext uri="{FF2B5EF4-FFF2-40B4-BE49-F238E27FC236}">
                <a16:creationId xmlns:a16="http://schemas.microsoft.com/office/drawing/2014/main" id="{87F6B4FA-DA56-5149-849C-D42D2E3FEDB4}"/>
              </a:ext>
            </a:extLst>
          </p:cNvPr>
          <p:cNvSpPr txBox="1"/>
          <p:nvPr/>
        </p:nvSpPr>
        <p:spPr>
          <a:xfrm>
            <a:off x="5412885" y="5256729"/>
            <a:ext cx="4484957" cy="1600438"/>
          </a:xfrm>
          <a:prstGeom prst="rect">
            <a:avLst/>
          </a:prstGeom>
          <a:noFill/>
        </p:spPr>
        <p:txBody>
          <a:bodyPr wrap="square" rtlCol="0">
            <a:spAutoFit/>
          </a:bodyPr>
          <a:lstStyle/>
          <a:p>
            <a:pPr marL="171450" indent="-171450" fontAlgn="ctr">
              <a:buClr>
                <a:srgbClr val="5F8AC3"/>
              </a:buClr>
              <a:buFont typeface="Arial" panose="020B0604020202020204" pitchFamily="34" charset="0"/>
              <a:buChar char="•"/>
            </a:pPr>
            <a:r>
              <a:rPr lang="ja-JP" altLang="en-US" sz="1200">
                <a:latin typeface="Meiryo UI" panose="020B0604030504040204" pitchFamily="34" charset="-128"/>
                <a:ea typeface="Meiryo UI" panose="020B0604030504040204" pitchFamily="34" charset="-128"/>
                <a:cs typeface="Arial" panose="020B0604020202020204" pitchFamily="34" charset="0"/>
              </a:rPr>
              <a:t>付加価値税が</a:t>
            </a:r>
            <a:r>
              <a:rPr kumimoji="1" lang="ja-JP" altLang="en-US" sz="1200">
                <a:latin typeface="Meiryo UI" panose="020B0604030504040204" pitchFamily="34" charset="-128"/>
                <a:ea typeface="Meiryo UI" panose="020B0604030504040204" pitchFamily="34" charset="-128"/>
                <a:cs typeface="Arial" panose="020B0604020202020204" pitchFamily="34" charset="0"/>
              </a:rPr>
              <a:t>免税対象となる医療機器</a:t>
            </a:r>
            <a:endParaRPr kumimoji="1" lang="en-US" altLang="ja-JP" sz="1200" dirty="0">
              <a:latin typeface="Meiryo UI" panose="020B0604030504040204" pitchFamily="34" charset="-128"/>
              <a:ea typeface="Meiryo UI" panose="020B0604030504040204" pitchFamily="34" charset="-128"/>
              <a:cs typeface="Arial" panose="020B0604020202020204" pitchFamily="34" charset="0"/>
            </a:endParaRPr>
          </a:p>
          <a:p>
            <a:pPr fontAlgn="ctr">
              <a:buClr>
                <a:srgbClr val="5F8AC3"/>
              </a:buClr>
            </a:pPr>
            <a:r>
              <a:rPr lang="ja-JP" altLang="en-US" sz="1200">
                <a:latin typeface="Meiryo UI" panose="020B0604030504040204" pitchFamily="34" charset="-128"/>
                <a:ea typeface="Meiryo UI" panose="020B0604030504040204" pitchFamily="34" charset="-128"/>
                <a:cs typeface="Arial" panose="020B0604020202020204" pitchFamily="34" charset="0"/>
              </a:rPr>
              <a:t>例：低周波治療器、</a:t>
            </a:r>
            <a:r>
              <a:rPr lang="en-US" altLang="ja-JP" sz="1200" dirty="0">
                <a:latin typeface="Meiryo UI" panose="020B0604030504040204" pitchFamily="34" charset="-128"/>
                <a:ea typeface="Meiryo UI" panose="020B0604030504040204" pitchFamily="34" charset="-128"/>
                <a:cs typeface="Arial" panose="020B0604020202020204" pitchFamily="34" charset="0"/>
              </a:rPr>
              <a:t>X</a:t>
            </a:r>
            <a:r>
              <a:rPr lang="ja-JP" altLang="en-US" sz="1200">
                <a:latin typeface="Meiryo UI" panose="020B0604030504040204" pitchFamily="34" charset="-128"/>
                <a:ea typeface="Meiryo UI" panose="020B0604030504040204" pitchFamily="34" charset="-128"/>
                <a:cs typeface="Arial" panose="020B0604020202020204" pitchFamily="34" charset="0"/>
              </a:rPr>
              <a:t>線</a:t>
            </a:r>
            <a:r>
              <a:rPr lang="en-US" altLang="ja-JP" sz="1200" dirty="0">
                <a:latin typeface="Meiryo UI" panose="020B0604030504040204" pitchFamily="34" charset="-128"/>
                <a:ea typeface="Meiryo UI" panose="020B0604030504040204" pitchFamily="34" charset="-128"/>
                <a:cs typeface="Arial" panose="020B0604020202020204" pitchFamily="34" charset="0"/>
              </a:rPr>
              <a:t>/</a:t>
            </a:r>
            <a:r>
              <a:rPr lang="ja-JP" altLang="en-US" sz="1200">
                <a:latin typeface="Meiryo UI" panose="020B0604030504040204" pitchFamily="34" charset="-128"/>
                <a:ea typeface="Meiryo UI" panose="020B0604030504040204" pitchFamily="34" charset="-128"/>
                <a:cs typeface="Arial" panose="020B0604020202020204" pitchFamily="34" charset="0"/>
              </a:rPr>
              <a:t>超音波治療器、各種キット製品等</a:t>
            </a:r>
            <a:endParaRPr lang="en-US" altLang="ja-JP" sz="1000" dirty="0">
              <a:latin typeface="Meiryo UI" panose="020B0604030504040204" pitchFamily="34" charset="-128"/>
              <a:ea typeface="Meiryo UI" panose="020B0604030504040204" pitchFamily="34" charset="-128"/>
            </a:endParaRPr>
          </a:p>
          <a:p>
            <a:pPr fontAlgn="ctr">
              <a:buClr>
                <a:srgbClr val="5F8AC3"/>
              </a:buClr>
            </a:pPr>
            <a:r>
              <a:rPr lang="ja-JP" altLang="en-US" sz="1000">
                <a:latin typeface="Meiryo UI" panose="020B0604030504040204" pitchFamily="34" charset="-128"/>
                <a:ea typeface="Meiryo UI" panose="020B0604030504040204" pitchFamily="34" charset="-128"/>
              </a:rPr>
              <a:t>参照リンク　</a:t>
            </a:r>
            <a:r>
              <a:rPr lang="ja-JP" altLang="en-US" sz="1000">
                <a:latin typeface="Meiryo UI" panose="020B0604030504040204" pitchFamily="34" charset="-128"/>
                <a:ea typeface="Meiryo UI" panose="020B0604030504040204" pitchFamily="34" charset="-128"/>
                <a:hlinkClick r:id="rId2"/>
              </a:rPr>
              <a:t>http://pravo.gov.ru/proxy/ips/?docbody=&amp;nd=102379576</a:t>
            </a:r>
            <a:endParaRPr kumimoji="1" lang="en-US" altLang="ja-JP" sz="1000" b="1" dirty="0">
              <a:latin typeface="Meiryo UI" panose="020B0604030504040204" pitchFamily="34" charset="-128"/>
              <a:ea typeface="Meiryo UI" panose="020B0604030504040204" pitchFamily="34" charset="-128"/>
              <a:cs typeface="Arial" panose="020B0604020202020204" pitchFamily="34" charset="0"/>
            </a:endParaRPr>
          </a:p>
          <a:p>
            <a:pPr fontAlgn="ctr">
              <a:buClr>
                <a:srgbClr val="5F8AC3"/>
              </a:buClr>
            </a:pPr>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a:p>
            <a:pPr marL="171450" indent="-171450" fontAlgn="ctr">
              <a:buClr>
                <a:srgbClr val="5F8AC3"/>
              </a:buClr>
              <a:buFont typeface="Arial" panose="020B0604020202020204" pitchFamily="34" charset="0"/>
              <a:buChar char="•"/>
            </a:pPr>
            <a:r>
              <a:rPr lang="ja-JP" altLang="en-US" sz="1200">
                <a:latin typeface="Meiryo UI" panose="020B0604030504040204" pitchFamily="34" charset="-128"/>
                <a:ea typeface="Meiryo UI" panose="020B0604030504040204" pitchFamily="34" charset="-128"/>
                <a:cs typeface="Arial" panose="020B0604020202020204" pitchFamily="34" charset="0"/>
              </a:rPr>
              <a:t>付加価値税が</a:t>
            </a:r>
            <a:r>
              <a:rPr kumimoji="1" lang="ja-JP" altLang="en-US" sz="1200">
                <a:latin typeface="Meiryo UI" panose="020B0604030504040204" pitchFamily="34" charset="-128"/>
                <a:ea typeface="Meiryo UI" panose="020B0604030504040204" pitchFamily="34" charset="-128"/>
                <a:cs typeface="Arial" panose="020B0604020202020204" pitchFamily="34" charset="0"/>
              </a:rPr>
              <a:t>減税</a:t>
            </a:r>
            <a:r>
              <a:rPr kumimoji="1" lang="en-US" altLang="ja-JP" sz="1200" dirty="0">
                <a:latin typeface="Meiryo UI" panose="020B0604030504040204" pitchFamily="34" charset="-128"/>
                <a:ea typeface="Meiryo UI" panose="020B0604030504040204" pitchFamily="34" charset="-128"/>
                <a:cs typeface="Arial" panose="020B0604020202020204" pitchFamily="34" charset="0"/>
              </a:rPr>
              <a:t>(10%)</a:t>
            </a:r>
            <a:r>
              <a:rPr lang="ja-JP" altLang="en-US" sz="1200">
                <a:latin typeface="Meiryo UI" panose="020B0604030504040204" pitchFamily="34" charset="-128"/>
                <a:ea typeface="Meiryo UI" panose="020B0604030504040204" pitchFamily="34" charset="-128"/>
                <a:cs typeface="Arial" panose="020B0604020202020204" pitchFamily="34" charset="0"/>
              </a:rPr>
              <a:t>対象となる医療機器</a:t>
            </a:r>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a:p>
            <a:pPr fontAlgn="ctr">
              <a:buClr>
                <a:srgbClr val="5F8AC3"/>
              </a:buClr>
            </a:pPr>
            <a:r>
              <a:rPr lang="ja-JP" altLang="en-US" sz="1200">
                <a:latin typeface="Meiryo UI" panose="020B0604030504040204" pitchFamily="34" charset="-128"/>
                <a:ea typeface="Meiryo UI" panose="020B0604030504040204" pitchFamily="34" charset="-128"/>
                <a:cs typeface="Arial" panose="020B0604020202020204" pitchFamily="34" charset="0"/>
              </a:rPr>
              <a:t>例：医療用ガーゼ、手術用ゴム手袋、シリンジ等</a:t>
            </a:r>
            <a:endParaRPr kumimoji="1" lang="en-US" altLang="ja-JP" sz="1200" dirty="0">
              <a:latin typeface="Meiryo UI" panose="020B0604030504040204" pitchFamily="34" charset="-128"/>
              <a:ea typeface="Meiryo UI" panose="020B0604030504040204" pitchFamily="34" charset="-128"/>
              <a:cs typeface="Arial" panose="020B0604020202020204" pitchFamily="34" charset="0"/>
            </a:endParaRPr>
          </a:p>
          <a:p>
            <a:pPr fontAlgn="ctr">
              <a:buClr>
                <a:srgbClr val="5F8AC3"/>
              </a:buClr>
            </a:pPr>
            <a:r>
              <a:rPr lang="ja-JP" altLang="en-US" sz="1000">
                <a:latin typeface="Meiryo UI" panose="020B0604030504040204" pitchFamily="34" charset="-128"/>
                <a:ea typeface="Meiryo UI" panose="020B0604030504040204" pitchFamily="34" charset="-128"/>
              </a:rPr>
              <a:t>参照リンク　</a:t>
            </a:r>
            <a:r>
              <a:rPr lang="ja-JP" altLang="en-US" sz="1000">
                <a:latin typeface="Meiryo UI" panose="020B0604030504040204" pitchFamily="34" charset="-128"/>
                <a:ea typeface="Meiryo UI" panose="020B0604030504040204" pitchFamily="34" charset="-128"/>
                <a:hlinkClick r:id="rId3"/>
              </a:rPr>
              <a:t>http://pravo.gov.ru/proxy/ips/?docbody=&amp;nd=102124252</a:t>
            </a:r>
            <a:endParaRPr kumimoji="1" lang="en-US" altLang="ja-JP" sz="1000" b="1" dirty="0">
              <a:latin typeface="Meiryo UI" panose="020B0604030504040204" pitchFamily="34" charset="-128"/>
              <a:ea typeface="Meiryo UI" panose="020B0604030504040204" pitchFamily="34" charset="-128"/>
              <a:cs typeface="Arial" panose="020B0604020202020204" pitchFamily="34" charset="0"/>
            </a:endParaRPr>
          </a:p>
          <a:p>
            <a:pPr fontAlgn="ctr">
              <a:buClr>
                <a:srgbClr val="5F8AC3"/>
              </a:buClr>
            </a:pPr>
            <a:endParaRPr kumimoji="1" lang="en-US" altLang="ja-JP"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テキスト ボックス 34"/>
          <p:cNvSpPr txBox="1"/>
          <p:nvPr/>
        </p:nvSpPr>
        <p:spPr>
          <a:xfrm>
            <a:off x="200025" y="6650396"/>
            <a:ext cx="8640960" cy="144016"/>
          </a:xfrm>
          <a:prstGeom prst="rect">
            <a:avLst/>
          </a:prstGeom>
          <a:noFill/>
        </p:spPr>
        <p:txBody>
          <a:bodyPr wrap="square" lIns="0" tIns="0" rIns="0" bIns="0" rtlCol="0">
            <a:noAutofit/>
          </a:bodyPr>
          <a:lstStyle/>
          <a:p>
            <a:pPr marL="444500" lvl="0" indent="-444500"/>
            <a:r>
              <a:rPr lang="ja-JP" altLang="en-US" sz="80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r>
              <a:rPr lang="en-US" altLang="ja-JP" sz="800" dirty="0">
                <a:latin typeface="Meiryo UI" panose="020B0604030504040204" pitchFamily="34" charset="-128"/>
                <a:ea typeface="Meiryo UI" panose="020B0604030504040204" pitchFamily="34" charset="-128"/>
                <a:cs typeface="Arial" panose="020B0604020202020204" pitchFamily="34" charset="0"/>
              </a:rPr>
              <a:t>JETRO</a:t>
            </a:r>
            <a:endParaRPr lang="ja-JP" altLang="en-US" sz="800">
              <a:latin typeface="Meiryo UI" panose="020B0604030504040204" pitchFamily="34" charset="-128"/>
              <a:ea typeface="Meiryo UI" panose="020B0604030504040204" pitchFamily="34" charset="-128"/>
              <a:cs typeface="Arial" panose="020B0604020202020204" pitchFamily="34" charset="0"/>
            </a:endParaRPr>
          </a:p>
        </p:txBody>
      </p:sp>
      <p:sp>
        <p:nvSpPr>
          <p:cNvPr id="36" name="テキスト ボックス 35">
            <a:extLst>
              <a:ext uri="{FF2B5EF4-FFF2-40B4-BE49-F238E27FC236}">
                <a16:creationId xmlns:a16="http://schemas.microsoft.com/office/drawing/2014/main" id="{6AA72CC3-4EBB-A64A-9654-6FDEAB5881B8}"/>
              </a:ext>
            </a:extLst>
          </p:cNvPr>
          <p:cNvSpPr txBox="1"/>
          <p:nvPr/>
        </p:nvSpPr>
        <p:spPr>
          <a:xfrm>
            <a:off x="1608404" y="6021310"/>
            <a:ext cx="3448832" cy="461665"/>
          </a:xfrm>
          <a:prstGeom prst="rect">
            <a:avLst/>
          </a:prstGeom>
          <a:noFill/>
        </p:spPr>
        <p:txBody>
          <a:bodyPr wrap="square" rtlCol="0">
            <a:spAutoFit/>
          </a:bodyPr>
          <a:lstStyle/>
          <a:p>
            <a:r>
              <a:rPr kumimoji="1" lang="en-US" altLang="ja-JP" sz="1200" b="1" dirty="0">
                <a:latin typeface="Meiryo UI" panose="020B0604030504040204" pitchFamily="34" charset="-128"/>
                <a:ea typeface="Meiryo UI" panose="020B0604030504040204" pitchFamily="34" charset="-128"/>
                <a:cs typeface="Arial" panose="020B0604020202020204" pitchFamily="34" charset="0"/>
              </a:rPr>
              <a:t>*</a:t>
            </a:r>
            <a:r>
              <a:rPr lang="en-US" altLang="ja-JP" sz="1200" dirty="0">
                <a:latin typeface="Meiryo UI" panose="020B0604030504040204" pitchFamily="34" charset="-128"/>
                <a:ea typeface="Meiryo UI" panose="020B0604030504040204" pitchFamily="34" charset="-128"/>
              </a:rPr>
              <a:t>①</a:t>
            </a:r>
            <a:r>
              <a:rPr lang="ja-JP" altLang="ja-JP" sz="1200">
                <a:latin typeface="Meiryo UI" panose="020B0604030504040204" pitchFamily="34" charset="-128"/>
                <a:ea typeface="Meiryo UI" panose="020B0604030504040204" pitchFamily="34" charset="-128"/>
              </a:rPr>
              <a:t>　必要不可欠な医療機器：免税</a:t>
            </a:r>
          </a:p>
          <a:p>
            <a:r>
              <a:rPr lang="en-US" altLang="ja-JP" sz="1200" dirty="0">
                <a:latin typeface="Meiryo UI" panose="020B0604030504040204" pitchFamily="34" charset="-128"/>
                <a:ea typeface="Meiryo UI" panose="020B0604030504040204" pitchFamily="34" charset="-128"/>
              </a:rPr>
              <a:t>  ②</a:t>
            </a:r>
            <a:r>
              <a:rPr lang="ja-JP" altLang="ja-JP" sz="1200">
                <a:latin typeface="Meiryo UI" panose="020B0604030504040204" pitchFamily="34" charset="-128"/>
                <a:ea typeface="Meiryo UI" panose="020B0604030504040204" pitchFamily="34" charset="-128"/>
              </a:rPr>
              <a:t>　一部医療機器：</a:t>
            </a:r>
            <a:r>
              <a:rPr lang="en-US" altLang="ja-JP" sz="1200" dirty="0">
                <a:latin typeface="Meiryo UI" panose="020B0604030504040204" pitchFamily="34" charset="-128"/>
                <a:ea typeface="Meiryo UI" panose="020B0604030504040204" pitchFamily="34" charset="-128"/>
              </a:rPr>
              <a:t>           10%</a:t>
            </a:r>
            <a:r>
              <a:rPr lang="ja-JP" altLang="ja-JP" sz="1200">
                <a:latin typeface="Meiryo UI" panose="020B0604030504040204" pitchFamily="34" charset="-128"/>
                <a:ea typeface="Meiryo UI" panose="020B0604030504040204" pitchFamily="34" charset="-128"/>
              </a:rPr>
              <a:t>の低減税率 </a:t>
            </a:r>
            <a:endParaRPr kumimoji="1" lang="en-US" altLang="ja-JP" sz="1200" b="1" dirty="0">
              <a:latin typeface="Meiryo UI" panose="020B0604030504040204" pitchFamily="34" charset="-128"/>
              <a:ea typeface="Meiryo UI" panose="020B0604030504040204" pitchFamily="34" charset="-128"/>
              <a:cs typeface="Arial" panose="020B0604020202020204" pitchFamily="34" charset="0"/>
            </a:endParaRPr>
          </a:p>
        </p:txBody>
      </p:sp>
    </p:spTree>
    <p:extLst>
      <p:ext uri="{BB962C8B-B14F-4D97-AF65-F5344CB8AC3E}">
        <p14:creationId xmlns:p14="http://schemas.microsoft.com/office/powerpoint/2010/main" val="13300424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角丸四角形 34"/>
          <p:cNvSpPr/>
          <p:nvPr/>
        </p:nvSpPr>
        <p:spPr>
          <a:xfrm>
            <a:off x="416496" y="3541474"/>
            <a:ext cx="1080120" cy="288032"/>
          </a:xfrm>
          <a:prstGeom prst="roundRect">
            <a:avLst>
              <a:gd name="adj" fmla="val 6746"/>
            </a:avLst>
          </a:prstGeom>
          <a:gradFill flip="none" rotWithShape="1">
            <a:gsLst>
              <a:gs pos="0">
                <a:srgbClr val="83A4D1"/>
              </a:gs>
              <a:gs pos="100000">
                <a:schemeClr val="bg1"/>
              </a:gs>
            </a:gsLst>
            <a:lin ang="0" scaled="1"/>
            <a:tileRect/>
          </a:gradFill>
        </p:spPr>
        <p:txBody>
          <a:bodyPr wrap="square" rtlCol="0" anchor="ctr">
            <a:noAutofit/>
          </a:bodyPr>
          <a:lstStyle/>
          <a:p>
            <a:pPr fontAlgn="ctr"/>
            <a:r>
              <a:rPr lang="ja-JP" altLang="en-US" sz="1400" b="1" dirty="0"/>
              <a:t>適合申告</a:t>
            </a:r>
            <a:endParaRPr lang="ja-JP" altLang="en-US" sz="14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53" name="円/楕円 52"/>
          <p:cNvSpPr/>
          <p:nvPr/>
        </p:nvSpPr>
        <p:spPr>
          <a:xfrm>
            <a:off x="7349497" y="2312876"/>
            <a:ext cx="2088232" cy="2088232"/>
          </a:xfrm>
          <a:prstGeom prst="ellipse">
            <a:avLst/>
          </a:prstGeom>
          <a:gradFill flip="none" rotWithShape="1">
            <a:gsLst>
              <a:gs pos="0">
                <a:srgbClr val="E4BB46"/>
              </a:gs>
              <a:gs pos="100000">
                <a:srgbClr val="FFFFFF"/>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7" name="グループ化 46"/>
          <p:cNvGrpSpPr/>
          <p:nvPr/>
        </p:nvGrpSpPr>
        <p:grpSpPr>
          <a:xfrm>
            <a:off x="6249144" y="3757498"/>
            <a:ext cx="936104" cy="936104"/>
            <a:chOff x="5597624" y="4068326"/>
            <a:chExt cx="936104" cy="936104"/>
          </a:xfrm>
        </p:grpSpPr>
        <p:sp>
          <p:nvSpPr>
            <p:cNvPr id="48" name="円/楕円 47"/>
            <p:cNvSpPr/>
            <p:nvPr/>
          </p:nvSpPr>
          <p:spPr>
            <a:xfrm>
              <a:off x="5597624" y="4068326"/>
              <a:ext cx="936104" cy="936104"/>
            </a:xfrm>
            <a:prstGeom prst="ellipse">
              <a:avLst/>
            </a:prstGeom>
            <a:gradFill flip="none" rotWithShape="1">
              <a:gsLst>
                <a:gs pos="50000">
                  <a:srgbClr val="FCAE91"/>
                </a:gs>
                <a:gs pos="100000">
                  <a:srgbClr val="FFFFFF"/>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pic>
          <p:nvPicPr>
            <p:cNvPr id="4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00113">
              <a:off x="5830481" y="4231032"/>
              <a:ext cx="470391" cy="610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タイトル 1"/>
          <p:cNvSpPr>
            <a:spLocks noGrp="1"/>
          </p:cNvSpPr>
          <p:nvPr>
            <p:ph type="title"/>
          </p:nvPr>
        </p:nvSpPr>
        <p:spPr/>
        <p:txBody>
          <a:bodyPr/>
          <a:lstStyle/>
          <a:p>
            <a:r>
              <a:rPr lang="ja-JP" altLang="en-US" dirty="0"/>
              <a:t>ロシア／医療関連／制度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医薬品規制</a:t>
            </a:r>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医薬品認可においては、医療機器認可同様、国家登録と適合申告を行う必要がある。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医薬品に関する規制は「医薬品運用法」で定められており、最新情報は保健省のホームページで確認できる。</a:t>
            </a:r>
          </a:p>
        </p:txBody>
      </p:sp>
      <p:grpSp>
        <p:nvGrpSpPr>
          <p:cNvPr id="5" name="グループ化 7"/>
          <p:cNvGrpSpPr/>
          <p:nvPr/>
        </p:nvGrpSpPr>
        <p:grpSpPr>
          <a:xfrm>
            <a:off x="416496" y="1700808"/>
            <a:ext cx="9001000" cy="288032"/>
            <a:chOff x="4944173" y="2113806"/>
            <a:chExt cx="5861371" cy="288032"/>
          </a:xfrm>
        </p:grpSpPr>
        <p:cxnSp>
          <p:nvCxnSpPr>
            <p:cNvPr id="6" name="直線コネクタ 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医薬品認可</a:t>
              </a:r>
              <a:r>
                <a:rPr lang="ja-JP" altLang="en-US" sz="1400" dirty="0">
                  <a:solidFill>
                    <a:srgbClr val="000000"/>
                  </a:solidFill>
                  <a:latin typeface="Arial Black" pitchFamily="34" charset="0"/>
                  <a:ea typeface="HGP創英角ｺﾞｼｯｸUB" pitchFamily="50" charset="-128"/>
                </a:rPr>
                <a:t>に必要な手続き</a:t>
              </a:r>
              <a:endParaRPr lang="zh-TW" altLang="en-US" sz="1400" dirty="0">
                <a:solidFill>
                  <a:srgbClr val="000000"/>
                </a:solidFill>
                <a:latin typeface="Arial Black" pitchFamily="34" charset="0"/>
                <a:ea typeface="HGP創英角ｺﾞｼｯｸUB" pitchFamily="50" charset="-128"/>
              </a:endParaRPr>
            </a:p>
          </p:txBody>
        </p:sp>
      </p:grpSp>
      <p:sp>
        <p:nvSpPr>
          <p:cNvPr id="9" name="角丸四角形 8"/>
          <p:cNvSpPr/>
          <p:nvPr/>
        </p:nvSpPr>
        <p:spPr>
          <a:xfrm>
            <a:off x="416496" y="2101314"/>
            <a:ext cx="1080120" cy="288032"/>
          </a:xfrm>
          <a:prstGeom prst="roundRect">
            <a:avLst>
              <a:gd name="adj" fmla="val 6746"/>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4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国家登録</a:t>
            </a:r>
          </a:p>
        </p:txBody>
      </p:sp>
      <p:grpSp>
        <p:nvGrpSpPr>
          <p:cNvPr id="10" name="グループ化 9"/>
          <p:cNvGrpSpPr/>
          <p:nvPr/>
        </p:nvGrpSpPr>
        <p:grpSpPr>
          <a:xfrm>
            <a:off x="6249144" y="2302480"/>
            <a:ext cx="936104" cy="936104"/>
            <a:chOff x="5597624" y="2910086"/>
            <a:chExt cx="936104" cy="936104"/>
          </a:xfrm>
        </p:grpSpPr>
        <p:sp>
          <p:nvSpPr>
            <p:cNvPr id="11" name="円/楕円 10"/>
            <p:cNvSpPr/>
            <p:nvPr/>
          </p:nvSpPr>
          <p:spPr>
            <a:xfrm>
              <a:off x="5597624" y="2910086"/>
              <a:ext cx="936104" cy="936104"/>
            </a:xfrm>
            <a:prstGeom prst="ellipse">
              <a:avLst/>
            </a:prstGeom>
            <a:gradFill flip="none" rotWithShape="1">
              <a:gsLst>
                <a:gs pos="50000">
                  <a:srgbClr val="FCAE91"/>
                </a:gs>
                <a:gs pos="100000">
                  <a:srgbClr val="FFFFFF"/>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pic>
          <p:nvPicPr>
            <p:cNvPr id="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00113">
              <a:off x="5830481" y="3073811"/>
              <a:ext cx="470391" cy="608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3" name="直線コネクタ 12"/>
          <p:cNvCxnSpPr/>
          <p:nvPr/>
        </p:nvCxnSpPr>
        <p:spPr>
          <a:xfrm>
            <a:off x="1568625" y="2389346"/>
            <a:ext cx="0" cy="936104"/>
          </a:xfrm>
          <a:prstGeom prst="line">
            <a:avLst/>
          </a:prstGeom>
          <a:ln w="9525">
            <a:solidFill>
              <a:srgbClr val="A2A2A2"/>
            </a:solidFill>
          </a:ln>
        </p:spPr>
        <p:style>
          <a:lnRef idx="1">
            <a:schemeClr val="accent1"/>
          </a:lnRef>
          <a:fillRef idx="0">
            <a:schemeClr val="accent1"/>
          </a:fillRef>
          <a:effectRef idx="0">
            <a:schemeClr val="accent1"/>
          </a:effectRef>
          <a:fontRef idx="minor">
            <a:schemeClr val="tx1"/>
          </a:fontRef>
        </p:style>
      </p:cxnSp>
      <p:sp>
        <p:nvSpPr>
          <p:cNvPr id="16" name="角丸四角形 15"/>
          <p:cNvSpPr/>
          <p:nvPr/>
        </p:nvSpPr>
        <p:spPr>
          <a:xfrm>
            <a:off x="1425767" y="3541474"/>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正方形/長方形 16"/>
          <p:cNvSpPr/>
          <p:nvPr/>
        </p:nvSpPr>
        <p:spPr>
          <a:xfrm>
            <a:off x="1712640" y="2101314"/>
            <a:ext cx="1296144" cy="498598"/>
          </a:xfrm>
          <a:prstGeom prst="rect">
            <a:avLst/>
          </a:prstGeom>
        </p:spPr>
        <p:txBody>
          <a:bodyPr wrap="square" anchor="t">
            <a:spAutoFit/>
          </a:bodyPr>
          <a:lstStyle/>
          <a:p>
            <a:pPr fontAlgn="ctr" hangingPunct="0">
              <a:lnSpc>
                <a:spcPct val="110000"/>
              </a:lnSpc>
              <a:buClr>
                <a:srgbClr val="3D6AA7"/>
              </a:buClr>
              <a:buSzPct val="120000"/>
            </a:pPr>
            <a:r>
              <a:rPr lang="ja-JP" altLang="en-US" sz="1200" b="1" dirty="0">
                <a:solidFill>
                  <a:srgbClr val="000000"/>
                </a:solidFill>
                <a:ea typeface="ＭＳ Ｐゴシック" charset="-128"/>
                <a:cs typeface="Arial" pitchFamily="34" charset="0"/>
              </a:rPr>
              <a:t>保健省</a:t>
            </a:r>
            <a:r>
              <a:rPr lang="ja-JP" altLang="en-US" sz="1200" dirty="0">
                <a:solidFill>
                  <a:srgbClr val="000000"/>
                </a:solidFill>
                <a:ea typeface="ＭＳ Ｐゴシック" charset="-128"/>
                <a:cs typeface="Arial" pitchFamily="34" charset="0"/>
              </a:rPr>
              <a:t>に</a:t>
            </a:r>
            <a:br>
              <a:rPr lang="en-US" altLang="ja-JP" sz="1200" dirty="0">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latin typeface="Arial" panose="020B0604020202020204" pitchFamily="34" charset="0"/>
                <a:ea typeface="ＭＳ Ｐゴシック" panose="020B0600070205080204" pitchFamily="50" charset="-128"/>
                <a:cs typeface="Arial" panose="020B0604020202020204" pitchFamily="34" charset="0"/>
              </a:rPr>
              <a:t>国家登録を申請</a:t>
            </a:r>
          </a:p>
        </p:txBody>
      </p:sp>
      <p:sp>
        <p:nvSpPr>
          <p:cNvPr id="18" name="右矢印 17"/>
          <p:cNvSpPr/>
          <p:nvPr/>
        </p:nvSpPr>
        <p:spPr>
          <a:xfrm>
            <a:off x="2936776" y="2101314"/>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正方形/長方形 18"/>
          <p:cNvSpPr/>
          <p:nvPr/>
        </p:nvSpPr>
        <p:spPr>
          <a:xfrm>
            <a:off x="6324599" y="2101314"/>
            <a:ext cx="648073" cy="295466"/>
          </a:xfrm>
          <a:prstGeom prst="rect">
            <a:avLst/>
          </a:prstGeom>
        </p:spPr>
        <p:txBody>
          <a:bodyPr wrap="square" anchor="t">
            <a:spAutoFit/>
          </a:bodyPr>
          <a:lstStyle/>
          <a:p>
            <a:pPr fontAlgn="ctr" hangingPunct="0">
              <a:lnSpc>
                <a:spcPct val="110000"/>
              </a:lnSpc>
              <a:buClr>
                <a:srgbClr val="3D6AA7"/>
              </a:buClr>
              <a:buSzPct val="120000"/>
            </a:pP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認　可</a:t>
            </a:r>
          </a:p>
        </p:txBody>
      </p:sp>
      <p:cxnSp>
        <p:nvCxnSpPr>
          <p:cNvPr id="21" name="直線矢印コネクタ 20"/>
          <p:cNvCxnSpPr/>
          <p:nvPr/>
        </p:nvCxnSpPr>
        <p:spPr>
          <a:xfrm>
            <a:off x="1568625" y="3200482"/>
            <a:ext cx="4608511" cy="0"/>
          </a:xfrm>
          <a:prstGeom prst="straightConnector1">
            <a:avLst/>
          </a:prstGeom>
          <a:ln w="9525" cap="flat" cmpd="sng" algn="ctr">
            <a:solidFill>
              <a:srgbClr val="A2A2A2"/>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3509233" y="3109426"/>
            <a:ext cx="727294" cy="186913"/>
          </a:xfrm>
          <a:prstGeom prst="roundRect">
            <a:avLst/>
          </a:prstGeom>
          <a:solidFill>
            <a:srgbClr val="F1DB9D"/>
          </a:solidFill>
          <a:ln cmpd="sng">
            <a:solidFill>
              <a:srgbClr val="A2A2A2"/>
            </a:solidFill>
          </a:ln>
        </p:spPr>
        <p:txBody>
          <a:bodyPr wrap="none" lIns="0" tIns="0" rIns="0" bIns="0" rtlCol="0" anchor="ctr" anchorCtr="0">
            <a:noAutofit/>
          </a:bodyPr>
          <a:lstStyle/>
          <a:p>
            <a:pPr algn="ctr" fontAlgn="ctr">
              <a:spcBef>
                <a:spcPts val="0"/>
              </a:spcBef>
              <a:buSzPct val="100000"/>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ヶ月</a:t>
            </a:r>
          </a:p>
        </p:txBody>
      </p:sp>
      <p:sp>
        <p:nvSpPr>
          <p:cNvPr id="23" name="角丸四角形 22"/>
          <p:cNvSpPr/>
          <p:nvPr/>
        </p:nvSpPr>
        <p:spPr>
          <a:xfrm>
            <a:off x="1424608" y="2101314"/>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角丸四角形 23"/>
          <p:cNvSpPr/>
          <p:nvPr/>
        </p:nvSpPr>
        <p:spPr>
          <a:xfrm>
            <a:off x="3584848" y="2101314"/>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正方形/長方形 25"/>
          <p:cNvSpPr/>
          <p:nvPr/>
        </p:nvSpPr>
        <p:spPr>
          <a:xfrm>
            <a:off x="3872880" y="2101314"/>
            <a:ext cx="1656184" cy="1006429"/>
          </a:xfrm>
          <a:prstGeom prst="rect">
            <a:avLst/>
          </a:prstGeom>
        </p:spPr>
        <p:txBody>
          <a:bodyPr wrap="square" anchor="t">
            <a:spAutoFit/>
          </a:bodyPr>
          <a:lstStyle/>
          <a:p>
            <a:pPr fontAlgn="ctr" hangingPunct="0">
              <a:lnSpc>
                <a:spcPct val="110000"/>
              </a:lnSpc>
              <a:buClr>
                <a:srgbClr val="3D6AA7"/>
              </a:buClr>
              <a:buSzPct val="120000"/>
            </a:pPr>
            <a:r>
              <a:rPr lang="ja-JP" altLang="ja-JP" sz="1200" dirty="0"/>
              <a:t>製品の品質、有効性、安全性を証明する</a:t>
            </a:r>
            <a:br>
              <a:rPr lang="en-US" altLang="ja-JP" sz="1200" dirty="0"/>
            </a:br>
            <a:r>
              <a:rPr lang="ja-JP" altLang="ja-JP" sz="1200" dirty="0"/>
              <a:t>一連の検査と評価</a:t>
            </a:r>
            <a:br>
              <a:rPr lang="en-US" altLang="ja-JP" sz="1200" dirty="0"/>
            </a:br>
            <a:r>
              <a:rPr lang="ja-JP" altLang="en-US" sz="900" dirty="0"/>
              <a:t>（</a:t>
            </a:r>
            <a:r>
              <a:rPr lang="ja-JP" altLang="ja-JP" sz="900" dirty="0"/>
              <a:t>提出書類は、生産国や第三国が発行する証明書で可</a:t>
            </a:r>
            <a:r>
              <a:rPr lang="ja-JP" altLang="en-US" sz="900" dirty="0"/>
              <a:t>）</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右矢印 26"/>
          <p:cNvSpPr/>
          <p:nvPr/>
        </p:nvSpPr>
        <p:spPr>
          <a:xfrm>
            <a:off x="5385048" y="2101314"/>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角丸四角形 27"/>
          <p:cNvSpPr/>
          <p:nvPr/>
        </p:nvSpPr>
        <p:spPr>
          <a:xfrm>
            <a:off x="6033120" y="2101314"/>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正方形/長方形 28"/>
          <p:cNvSpPr/>
          <p:nvPr/>
        </p:nvSpPr>
        <p:spPr>
          <a:xfrm>
            <a:off x="6214188" y="2806586"/>
            <a:ext cx="1006018" cy="369332"/>
          </a:xfrm>
          <a:prstGeom prst="rect">
            <a:avLst/>
          </a:prstGeom>
          <a:solidFill>
            <a:srgbClr val="FFFFFF">
              <a:alpha val="50000"/>
            </a:srgbClr>
          </a:solidFill>
        </p:spPr>
        <p:txBody>
          <a:bodyPr wrap="square" lIns="36000" rIns="36000">
            <a:noAutofit/>
          </a:bodyPr>
          <a:lstStyle/>
          <a:p>
            <a:pPr algn="ctr"/>
            <a:r>
              <a:rPr lang="ja-JP" altLang="ja-JP" sz="1000" b="1" dirty="0"/>
              <a:t>国家登録証明書</a:t>
            </a:r>
            <a:endParaRPr lang="en-US" altLang="ja-JP" sz="1000" b="1" dirty="0">
              <a:latin typeface="ＭＳ Ｐゴシック" panose="020B0600070205080204" pitchFamily="50" charset="-128"/>
              <a:ea typeface="ＭＳ Ｐゴシック" panose="020B0600070205080204" pitchFamily="50" charset="-128"/>
            </a:endParaRPr>
          </a:p>
          <a:p>
            <a:pPr algn="ctr"/>
            <a:r>
              <a:rPr lang="ja-JP" altLang="en-US" sz="900" dirty="0">
                <a:latin typeface="ＭＳ Ｐゴシック" panose="020B0600070205080204" pitchFamily="50" charset="-128"/>
                <a:ea typeface="ＭＳ Ｐゴシック" panose="020B0600070205080204" pitchFamily="50" charset="-128"/>
              </a:rPr>
              <a:t>期限は</a:t>
            </a:r>
            <a:r>
              <a:rPr lang="ja-JP" altLang="ja-JP" sz="900" dirty="0">
                <a:latin typeface="ＭＳ Ｐゴシック" panose="020B0600070205080204" pitchFamily="50" charset="-128"/>
                <a:ea typeface="ＭＳ Ｐゴシック" panose="020B0600070205080204" pitchFamily="50" charset="-128"/>
              </a:rPr>
              <a:t>無期限</a:t>
            </a:r>
            <a:endParaRPr lang="ja-JP" altLang="en-US" sz="900" dirty="0">
              <a:latin typeface="ＭＳ Ｐゴシック" panose="020B0600070205080204" pitchFamily="50" charset="-128"/>
              <a:ea typeface="ＭＳ Ｐゴシック" panose="020B0600070205080204" pitchFamily="50" charset="-128"/>
            </a:endParaRPr>
          </a:p>
        </p:txBody>
      </p:sp>
      <p:cxnSp>
        <p:nvCxnSpPr>
          <p:cNvPr id="31" name="直線コネクタ 30"/>
          <p:cNvCxnSpPr/>
          <p:nvPr/>
        </p:nvCxnSpPr>
        <p:spPr>
          <a:xfrm>
            <a:off x="6177136" y="2389346"/>
            <a:ext cx="0" cy="936104"/>
          </a:xfrm>
          <a:prstGeom prst="line">
            <a:avLst/>
          </a:prstGeom>
          <a:ln w="9525">
            <a:solidFill>
              <a:srgbClr val="A2A2A2"/>
            </a:solidFill>
          </a:ln>
        </p:spPr>
        <p:style>
          <a:lnRef idx="1">
            <a:schemeClr val="accent1"/>
          </a:lnRef>
          <a:fillRef idx="0">
            <a:schemeClr val="accent1"/>
          </a:fillRef>
          <a:effectRef idx="0">
            <a:schemeClr val="accent1"/>
          </a:effectRef>
          <a:fontRef idx="minor">
            <a:schemeClr val="tx1"/>
          </a:fontRef>
        </p:style>
      </p:cxnSp>
      <p:sp>
        <p:nvSpPr>
          <p:cNvPr id="36" name="正方形/長方形 35"/>
          <p:cNvSpPr/>
          <p:nvPr/>
        </p:nvSpPr>
        <p:spPr>
          <a:xfrm>
            <a:off x="1712640" y="3541474"/>
            <a:ext cx="1368152" cy="904863"/>
          </a:xfrm>
          <a:prstGeom prst="rect">
            <a:avLst/>
          </a:prstGeom>
        </p:spPr>
        <p:txBody>
          <a:bodyPr wrap="square" anchor="t">
            <a:spAutoFit/>
          </a:bodyPr>
          <a:lstStyle/>
          <a:p>
            <a:pPr fontAlgn="ctr" hangingPunct="0">
              <a:lnSpc>
                <a:spcPct val="110000"/>
              </a:lnSpc>
              <a:buClr>
                <a:srgbClr val="3D6AA7"/>
              </a:buClr>
              <a:buSzPct val="120000"/>
            </a:pPr>
            <a:r>
              <a:rPr lang="ja-JP" altLang="en-US" sz="1200" b="1" dirty="0">
                <a:solidFill>
                  <a:srgbClr val="000000"/>
                </a:solidFill>
                <a:ea typeface="ＭＳ Ｐゴシック" charset="-128"/>
                <a:cs typeface="Arial" pitchFamily="34" charset="0"/>
              </a:rPr>
              <a:t>連邦技術規則・</a:t>
            </a:r>
            <a:br>
              <a:rPr lang="en-US" altLang="ja-JP" sz="1200" b="1" dirty="0">
                <a:solidFill>
                  <a:srgbClr val="000000"/>
                </a:solidFill>
                <a:ea typeface="ＭＳ Ｐゴシック" charset="-128"/>
                <a:cs typeface="Arial" pitchFamily="34" charset="0"/>
              </a:rPr>
            </a:br>
            <a:r>
              <a:rPr lang="ja-JP" altLang="en-US" sz="1200" b="1" dirty="0">
                <a:solidFill>
                  <a:srgbClr val="000000"/>
                </a:solidFill>
                <a:ea typeface="ＭＳ Ｐゴシック" charset="-128"/>
                <a:cs typeface="Arial" pitchFamily="34" charset="0"/>
              </a:rPr>
              <a:t>計量庁が指定した認証機関</a:t>
            </a:r>
            <a:r>
              <a:rPr lang="en-US" altLang="ja-JP" sz="1200" baseline="30000" dirty="0">
                <a:solidFill>
                  <a:srgbClr val="000000"/>
                </a:solidFill>
                <a:ea typeface="ＭＳ Ｐゴシック" charset="-128"/>
                <a:cs typeface="Arial" pitchFamily="34" charset="0"/>
              </a:rPr>
              <a:t>※</a:t>
            </a:r>
            <a:r>
              <a:rPr lang="ja-JP" altLang="en-US" sz="1200" dirty="0">
                <a:solidFill>
                  <a:srgbClr val="000000"/>
                </a:solidFill>
                <a:ea typeface="ＭＳ Ｐゴシック" charset="-128"/>
                <a:cs typeface="Arial" pitchFamily="34" charset="0"/>
              </a:rPr>
              <a:t>に</a:t>
            </a:r>
            <a:br>
              <a:rPr lang="en-US" altLang="ja-JP" sz="1200" dirty="0">
                <a:solidFill>
                  <a:srgbClr val="000000"/>
                </a:solidFill>
                <a:ea typeface="ＭＳ Ｐゴシック" charset="-128"/>
                <a:cs typeface="Arial" pitchFamily="34" charset="0"/>
              </a:rPr>
            </a:br>
            <a:r>
              <a:rPr lang="ja-JP" altLang="en-US" sz="1200" dirty="0">
                <a:solidFill>
                  <a:srgbClr val="000000"/>
                </a:solidFill>
                <a:ea typeface="ＭＳ Ｐゴシック" charset="-128"/>
                <a:cs typeface="Arial" pitchFamily="34" charset="0"/>
              </a:rPr>
              <a:t>適合申告</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を申請</a:t>
            </a:r>
          </a:p>
        </p:txBody>
      </p:sp>
      <p:sp>
        <p:nvSpPr>
          <p:cNvPr id="37" name="右矢印 36"/>
          <p:cNvSpPr/>
          <p:nvPr/>
        </p:nvSpPr>
        <p:spPr>
          <a:xfrm>
            <a:off x="2936776" y="3541474"/>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角丸四角形 37"/>
          <p:cNvSpPr/>
          <p:nvPr/>
        </p:nvSpPr>
        <p:spPr>
          <a:xfrm>
            <a:off x="3584848" y="3541474"/>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正方形/長方形 38"/>
          <p:cNvSpPr/>
          <p:nvPr/>
        </p:nvSpPr>
        <p:spPr>
          <a:xfrm>
            <a:off x="3872880" y="3541474"/>
            <a:ext cx="1656184" cy="904863"/>
          </a:xfrm>
          <a:prstGeom prst="rect">
            <a:avLst/>
          </a:prstGeom>
        </p:spPr>
        <p:txBody>
          <a:bodyPr wrap="square" anchor="t">
            <a:spAutoFit/>
          </a:bodyPr>
          <a:lstStyle/>
          <a:p>
            <a:pPr fontAlgn="ctr" hangingPunct="0">
              <a:lnSpc>
                <a:spcPct val="110000"/>
              </a:lnSpc>
              <a:buClr>
                <a:srgbClr val="3D6AA7"/>
              </a:buClr>
              <a:buSzPct val="120000"/>
            </a:pPr>
            <a:r>
              <a:rPr lang="ja-JP" altLang="ja-JP" sz="1200" dirty="0"/>
              <a:t>製造ラインへの立ち入り検査、</a:t>
            </a:r>
            <a:r>
              <a:rPr lang="ja-JP" altLang="en-US" sz="1200" dirty="0"/>
              <a:t>ロシア</a:t>
            </a:r>
            <a:r>
              <a:rPr lang="ja-JP" altLang="ja-JP" sz="1200" dirty="0"/>
              <a:t>の規制・規則が定める安全性の</a:t>
            </a:r>
            <a:r>
              <a:rPr lang="ja-JP" altLang="en-US" sz="1200" dirty="0"/>
              <a:t>確認</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右矢印 40"/>
          <p:cNvSpPr/>
          <p:nvPr/>
        </p:nvSpPr>
        <p:spPr>
          <a:xfrm>
            <a:off x="5385048" y="3541474"/>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角丸四角形 41"/>
          <p:cNvSpPr/>
          <p:nvPr/>
        </p:nvSpPr>
        <p:spPr>
          <a:xfrm>
            <a:off x="6033120" y="3541474"/>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43" name="直線コネクタ 42"/>
          <p:cNvCxnSpPr/>
          <p:nvPr/>
        </p:nvCxnSpPr>
        <p:spPr>
          <a:xfrm>
            <a:off x="1568625" y="3829506"/>
            <a:ext cx="0" cy="864096"/>
          </a:xfrm>
          <a:prstGeom prst="line">
            <a:avLst/>
          </a:prstGeom>
          <a:ln w="9525">
            <a:solidFill>
              <a:srgbClr val="A2A2A2"/>
            </a:solidFill>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a:off x="1568625" y="4539523"/>
            <a:ext cx="4608511" cy="0"/>
          </a:xfrm>
          <a:prstGeom prst="straightConnector1">
            <a:avLst/>
          </a:prstGeom>
          <a:ln w="9525" cap="flat" cmpd="sng" algn="ctr">
            <a:solidFill>
              <a:srgbClr val="A2A2A2"/>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3509233" y="4448467"/>
            <a:ext cx="727294" cy="186913"/>
          </a:xfrm>
          <a:prstGeom prst="roundRect">
            <a:avLst/>
          </a:prstGeom>
          <a:solidFill>
            <a:srgbClr val="F1DB9D"/>
          </a:solidFill>
          <a:ln cmpd="sng">
            <a:solidFill>
              <a:srgbClr val="A2A2A2"/>
            </a:solidFill>
          </a:ln>
        </p:spPr>
        <p:txBody>
          <a:bodyPr wrap="none" lIns="0" tIns="0" rIns="0" bIns="0" rtlCol="0" anchor="ctr" anchorCtr="0">
            <a:noAutofit/>
          </a:bodyPr>
          <a:lstStyle/>
          <a:p>
            <a:pPr algn="ctr" fontAlgn="ctr">
              <a:spcBef>
                <a:spcPts val="0"/>
              </a:spcBef>
              <a:buSzPct val="100000"/>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ヶ月</a:t>
            </a:r>
          </a:p>
        </p:txBody>
      </p:sp>
      <p:cxnSp>
        <p:nvCxnSpPr>
          <p:cNvPr id="46" name="直線コネクタ 45"/>
          <p:cNvCxnSpPr/>
          <p:nvPr/>
        </p:nvCxnSpPr>
        <p:spPr>
          <a:xfrm>
            <a:off x="6177136" y="3829506"/>
            <a:ext cx="0" cy="864096"/>
          </a:xfrm>
          <a:prstGeom prst="line">
            <a:avLst/>
          </a:prstGeom>
          <a:ln w="9525">
            <a:solidFill>
              <a:srgbClr val="A2A2A2"/>
            </a:solidFill>
          </a:ln>
        </p:spPr>
        <p:style>
          <a:lnRef idx="1">
            <a:schemeClr val="accent1"/>
          </a:lnRef>
          <a:fillRef idx="0">
            <a:schemeClr val="accent1"/>
          </a:fillRef>
          <a:effectRef idx="0">
            <a:schemeClr val="accent1"/>
          </a:effectRef>
          <a:fontRef idx="minor">
            <a:schemeClr val="tx1"/>
          </a:fontRef>
        </p:style>
      </p:cxnSp>
      <p:sp>
        <p:nvSpPr>
          <p:cNvPr id="50" name="正方形/長方形 49"/>
          <p:cNvSpPr/>
          <p:nvPr/>
        </p:nvSpPr>
        <p:spPr>
          <a:xfrm>
            <a:off x="6324599" y="3541474"/>
            <a:ext cx="648073" cy="295466"/>
          </a:xfrm>
          <a:prstGeom prst="rect">
            <a:avLst/>
          </a:prstGeom>
        </p:spPr>
        <p:txBody>
          <a:bodyPr wrap="square" anchor="t">
            <a:spAutoFit/>
          </a:bodyPr>
          <a:lstStyle/>
          <a:p>
            <a:pPr fontAlgn="ctr" hangingPunct="0">
              <a:lnSpc>
                <a:spcPct val="110000"/>
              </a:lnSpc>
              <a:buClr>
                <a:srgbClr val="3D6AA7"/>
              </a:buClr>
              <a:buSzPct val="120000"/>
            </a:pP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認　証</a:t>
            </a:r>
          </a:p>
        </p:txBody>
      </p:sp>
      <p:sp>
        <p:nvSpPr>
          <p:cNvPr id="51" name="正方形/長方形 50"/>
          <p:cNvSpPr/>
          <p:nvPr/>
        </p:nvSpPr>
        <p:spPr>
          <a:xfrm>
            <a:off x="6214188" y="4246746"/>
            <a:ext cx="1006018" cy="369332"/>
          </a:xfrm>
          <a:prstGeom prst="rect">
            <a:avLst/>
          </a:prstGeom>
          <a:solidFill>
            <a:srgbClr val="FFFFFF">
              <a:alpha val="50000"/>
            </a:srgbClr>
          </a:solidFill>
        </p:spPr>
        <p:txBody>
          <a:bodyPr wrap="square" lIns="36000" rIns="36000">
            <a:noAutofit/>
          </a:bodyPr>
          <a:lstStyle/>
          <a:p>
            <a:pPr algn="ctr"/>
            <a:r>
              <a:rPr lang="en-US" altLang="ja-JP" sz="1000" b="1" dirty="0"/>
              <a:t>GOSTR</a:t>
            </a:r>
            <a:r>
              <a:rPr lang="ja-JP" altLang="en-US" sz="1000" b="1" dirty="0"/>
              <a:t>適合</a:t>
            </a:r>
            <a:br>
              <a:rPr lang="en-US" altLang="ja-JP" sz="1000" b="1" dirty="0"/>
            </a:br>
            <a:r>
              <a:rPr lang="ja-JP" altLang="en-US" sz="1000" b="1" dirty="0"/>
              <a:t>申告書</a:t>
            </a:r>
            <a:br>
              <a:rPr lang="en-US" altLang="ja-JP" sz="1000" b="1" dirty="0"/>
            </a:br>
            <a:r>
              <a:rPr lang="ja-JP" altLang="en-US" sz="900" dirty="0">
                <a:latin typeface="ＭＳ Ｐゴシック" panose="020B0600070205080204" pitchFamily="50" charset="-128"/>
                <a:ea typeface="ＭＳ Ｐゴシック" panose="020B0600070205080204" pitchFamily="50" charset="-128"/>
              </a:rPr>
              <a:t>期限は</a:t>
            </a:r>
            <a:r>
              <a:rPr lang="en-US" altLang="ja-JP" sz="900" dirty="0"/>
              <a:t>3</a:t>
            </a:r>
            <a:r>
              <a:rPr lang="ja-JP" altLang="ja-JP" sz="900" dirty="0"/>
              <a:t>年間</a:t>
            </a:r>
            <a:endParaRPr lang="ja-JP" altLang="en-US" sz="900" dirty="0">
              <a:latin typeface="ＭＳ Ｐゴシック" panose="020B0600070205080204" pitchFamily="50" charset="-128"/>
              <a:ea typeface="ＭＳ Ｐゴシック" panose="020B0600070205080204" pitchFamily="50" charset="-128"/>
            </a:endParaRPr>
          </a:p>
        </p:txBody>
      </p:sp>
      <p:sp>
        <p:nvSpPr>
          <p:cNvPr id="52" name="正方形/長方形 51"/>
          <p:cNvSpPr/>
          <p:nvPr/>
        </p:nvSpPr>
        <p:spPr>
          <a:xfrm>
            <a:off x="7313493" y="2472135"/>
            <a:ext cx="2160240" cy="1769715"/>
          </a:xfrm>
          <a:prstGeom prst="rect">
            <a:avLst/>
          </a:prstGeom>
        </p:spPr>
        <p:txBody>
          <a:bodyPr wrap="square">
            <a:spAutoFit/>
          </a:bodyPr>
          <a:lstStyle/>
          <a:p>
            <a:pPr>
              <a:spcBef>
                <a:spcPts val="600"/>
              </a:spcBef>
            </a:pPr>
            <a:r>
              <a:rPr lang="ja-JP" altLang="ja-JP" sz="1300" b="1" dirty="0"/>
              <a:t>新薬のほとんどを輸入に</a:t>
            </a:r>
            <a:br>
              <a:rPr lang="en-US" altLang="ja-JP" sz="1300" b="1" dirty="0"/>
            </a:br>
            <a:r>
              <a:rPr lang="ja-JP" altLang="ja-JP" sz="1300" b="1" dirty="0"/>
              <a:t>頼っている</a:t>
            </a:r>
            <a:r>
              <a:rPr lang="ja-JP" altLang="en-US" sz="1300" b="1" dirty="0"/>
              <a:t>ため、</a:t>
            </a:r>
            <a:r>
              <a:rPr lang="ja-JP" altLang="ja-JP" sz="1300" b="1" dirty="0"/>
              <a:t>保健省は</a:t>
            </a:r>
            <a:br>
              <a:rPr lang="en-US" altLang="ja-JP" sz="1300" b="1" dirty="0"/>
            </a:br>
            <a:r>
              <a:rPr lang="ja-JP" altLang="ja-JP" sz="1300" b="1" dirty="0"/>
              <a:t>特にジェネリック医薬品</a:t>
            </a:r>
            <a:br>
              <a:rPr lang="en-US" altLang="ja-JP" sz="1300" b="1" dirty="0"/>
            </a:br>
            <a:r>
              <a:rPr lang="ja-JP" altLang="ja-JP" sz="1300" b="1" dirty="0"/>
              <a:t>に関し、輸入代替を</a:t>
            </a:r>
            <a:br>
              <a:rPr lang="en-US" altLang="ja-JP" sz="1300" b="1" dirty="0"/>
            </a:br>
            <a:r>
              <a:rPr lang="ja-JP" altLang="ja-JP" sz="1300" b="1" dirty="0"/>
              <a:t>推進し</a:t>
            </a:r>
            <a:r>
              <a:rPr lang="ja-JP" altLang="en-US" sz="1300" b="1" dirty="0"/>
              <a:t>ている。</a:t>
            </a:r>
            <a:endParaRPr lang="en-US" altLang="ja-JP" sz="1300" b="1" dirty="0"/>
          </a:p>
          <a:p>
            <a:pPr>
              <a:spcBef>
                <a:spcPts val="600"/>
              </a:spcBef>
            </a:pPr>
            <a:r>
              <a:rPr lang="ja-JP" altLang="en-US" sz="1300" b="1" dirty="0"/>
              <a:t>したがって、</a:t>
            </a:r>
            <a:r>
              <a:rPr lang="ja-JP" altLang="ja-JP" sz="1300" b="1" dirty="0"/>
              <a:t>ロシア企業が</a:t>
            </a:r>
            <a:br>
              <a:rPr lang="en-US" altLang="ja-JP" sz="1300" b="1" dirty="0"/>
            </a:br>
            <a:r>
              <a:rPr lang="ja-JP" altLang="ja-JP" sz="1300" b="1" dirty="0"/>
              <a:t>価格</a:t>
            </a:r>
            <a:r>
              <a:rPr lang="ja-JP" altLang="en-US" sz="1300" b="1" dirty="0"/>
              <a:t>・</a:t>
            </a:r>
            <a:r>
              <a:rPr lang="ja-JP" altLang="ja-JP" sz="1300" b="1" dirty="0"/>
              <a:t>手続きで優先される</a:t>
            </a:r>
            <a:br>
              <a:rPr lang="en-US" altLang="ja-JP" sz="1300" b="1" dirty="0"/>
            </a:br>
            <a:r>
              <a:rPr lang="ja-JP" altLang="en-US" sz="1300" b="1" dirty="0"/>
              <a:t>傾向にある。</a:t>
            </a:r>
          </a:p>
        </p:txBody>
      </p:sp>
      <p:sp>
        <p:nvSpPr>
          <p:cNvPr id="60" name="テキスト ボックス 59"/>
          <p:cNvSpPr txBox="1"/>
          <p:nvPr/>
        </p:nvSpPr>
        <p:spPr>
          <a:xfrm>
            <a:off x="200472" y="6525343"/>
            <a:ext cx="9505054" cy="216769"/>
          </a:xfrm>
          <a:prstGeom prst="rect">
            <a:avLst/>
          </a:prstGeom>
          <a:noFill/>
        </p:spPr>
        <p:txBody>
          <a:bodyPr wrap="square" lIns="0" tIns="0" rIns="0" bIns="0" rtlCol="0">
            <a:noAutofit/>
          </a:bodyPr>
          <a:lstStyle/>
          <a:p>
            <a:pPr marL="336550" indent="-3365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JETRO</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ロシアの</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医療機器市場</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と</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規制」（</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2012</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IMS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IMS Pharmaceutical Pricing &amp; Reimbursement Concise Guide RUSSIA</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2012</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zh-TW" sz="800" dirty="0" err="1">
                <a:latin typeface="Arial" panose="020B0604020202020204" pitchFamily="34" charset="0"/>
                <a:ea typeface="ＭＳ Ｐゴシック" panose="020B0600070205080204" pitchFamily="50" charset="-128"/>
                <a:cs typeface="Arial" panose="020B0604020202020204" pitchFamily="34" charset="0"/>
              </a:rPr>
              <a:t>Espicom</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Medical Device Intelligence Report Q2</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2013</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GaBI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New pricing system for drugs in Russia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zh-TW"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正方形/長方形 13"/>
          <p:cNvSpPr/>
          <p:nvPr/>
        </p:nvSpPr>
        <p:spPr>
          <a:xfrm>
            <a:off x="706645" y="4805834"/>
            <a:ext cx="9001000" cy="448777"/>
          </a:xfrm>
          <a:prstGeom prst="rect">
            <a:avLst/>
          </a:prstGeom>
        </p:spPr>
        <p:txBody>
          <a:bodyPr wrap="square" lIns="0" rIns="0">
            <a:spAutoFit/>
          </a:bodyPr>
          <a:lstStyle/>
          <a:p>
            <a:pPr marL="168275" indent="-168275" algn="just">
              <a:lnSpc>
                <a:spcPct val="110000"/>
              </a:lnSpc>
              <a:spcAft>
                <a:spcPts val="200"/>
              </a:spcAft>
              <a:buClr>
                <a:srgbClr val="5F8AC3"/>
              </a:buClr>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日本における認証機関は、通常、</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SERCONS Japan</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、ユーレックス、リベルワークスなどがあり、手続きの代行は、日本品質保証機構等が行っているが、現在（</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月時点）の国際情勢を踏まえ、</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SERCONS</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や日本品質保証機構等において受付を停止している。</a:t>
            </a:r>
          </a:p>
        </p:txBody>
      </p:sp>
      <p:sp>
        <p:nvSpPr>
          <p:cNvPr id="8" name="テキスト ボックス 3">
            <a:extLst>
              <a:ext uri="{FF2B5EF4-FFF2-40B4-BE49-F238E27FC236}">
                <a16:creationId xmlns:a16="http://schemas.microsoft.com/office/drawing/2014/main" id="{B5E1F8FF-7103-1C2A-1185-1F873A776146}"/>
              </a:ext>
            </a:extLst>
          </p:cNvPr>
          <p:cNvSpPr txBox="1"/>
          <p:nvPr/>
        </p:nvSpPr>
        <p:spPr>
          <a:xfrm>
            <a:off x="200472" y="5444960"/>
            <a:ext cx="9505056" cy="9789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医薬品運用法の改定は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月に施行された。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また、政府は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Vital and Essential Drug List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」に含まれる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以上の医薬品について、上限価格の国家規制に関する規制を改正する政令を可決した。</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希少疾病用医薬品を除く新薬及びジェネリック医薬品は、上記政令に従い、価格を設定する必要がある。</a:t>
            </a:r>
          </a:p>
        </p:txBody>
      </p:sp>
    </p:spTree>
    <p:extLst>
      <p:ext uri="{BB962C8B-B14F-4D97-AF65-F5344CB8AC3E}">
        <p14:creationId xmlns:p14="http://schemas.microsoft.com/office/powerpoint/2010/main" val="34493667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ロシア／医療関連／制度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臨床試験に関する規制</a:t>
            </a:r>
          </a:p>
        </p:txBody>
      </p:sp>
      <p:sp>
        <p:nvSpPr>
          <p:cNvPr id="5" name="テキスト ボックス 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保健省の管轄の下、国際基準である「医薬品の臨床試験の実施の基準に関する省令（</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GCP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）」に基づいて行う必要がある。</a:t>
            </a:r>
          </a:p>
        </p:txBody>
      </p:sp>
      <p:sp>
        <p:nvSpPr>
          <p:cNvPr id="6" name="角丸四角形 5"/>
          <p:cNvSpPr/>
          <p:nvPr/>
        </p:nvSpPr>
        <p:spPr>
          <a:xfrm>
            <a:off x="1424608" y="2924944"/>
            <a:ext cx="2880320" cy="1728192"/>
          </a:xfrm>
          <a:prstGeom prst="roundRect">
            <a:avLst>
              <a:gd name="adj" fmla="val 7069"/>
            </a:avLst>
          </a:prstGeom>
          <a:solidFill>
            <a:srgbClr val="3D6AA7"/>
          </a:solidFill>
        </p:spPr>
        <p:txBody>
          <a:bodyPr wrap="square" lIns="36000" rIns="36000" anchor="ctr" anchorCtr="0">
            <a:noAutofit/>
          </a:bodyPr>
          <a:lstStyle/>
          <a:p>
            <a:pPr algn="ctr"/>
            <a:r>
              <a:rPr lang="en-US" altLang="ja-JP" dirty="0">
                <a:solidFill>
                  <a:schemeClr val="bg1"/>
                </a:solidFill>
              </a:rPr>
              <a:t>2012</a:t>
            </a:r>
            <a:r>
              <a:rPr lang="ja-JP" altLang="ja-JP" dirty="0">
                <a:solidFill>
                  <a:schemeClr val="bg1"/>
                </a:solidFill>
              </a:rPr>
              <a:t>年、保健省は</a:t>
            </a:r>
            <a:br>
              <a:rPr lang="en-US" altLang="ja-JP" dirty="0">
                <a:solidFill>
                  <a:schemeClr val="bg1"/>
                </a:solidFill>
              </a:rPr>
            </a:br>
            <a:r>
              <a:rPr lang="en-US" altLang="ja-JP" dirty="0">
                <a:solidFill>
                  <a:schemeClr val="bg1"/>
                </a:solidFill>
                <a:latin typeface="Arial Black" panose="020B0A04020102020204" pitchFamily="34" charset="0"/>
              </a:rPr>
              <a:t>110</a:t>
            </a:r>
            <a:r>
              <a:rPr lang="ja-JP" altLang="ja-JP" dirty="0">
                <a:solidFill>
                  <a:schemeClr val="bg1"/>
                </a:solidFill>
              </a:rPr>
              <a:t>の製造ラインに対して</a:t>
            </a:r>
            <a:br>
              <a:rPr lang="en-US" altLang="ja-JP" dirty="0">
                <a:solidFill>
                  <a:schemeClr val="bg1"/>
                </a:solidFill>
              </a:rPr>
            </a:br>
            <a:r>
              <a:rPr lang="ja-JP" altLang="ja-JP" dirty="0">
                <a:solidFill>
                  <a:schemeClr val="bg1"/>
                </a:solidFill>
                <a:latin typeface="HGP創英角ｺﾞｼｯｸUB" panose="020B0900000000000000" pitchFamily="50" charset="-128"/>
                <a:ea typeface="HGP創英角ｺﾞｼｯｸUB" panose="020B0900000000000000" pitchFamily="50" charset="-128"/>
              </a:rPr>
              <a:t>立ち入り検査</a:t>
            </a:r>
            <a:endParaRPr lang="ja-JP" altLang="en-US"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8" name="角丸四角形 7"/>
          <p:cNvSpPr/>
          <p:nvPr/>
        </p:nvSpPr>
        <p:spPr>
          <a:xfrm>
            <a:off x="5601072" y="2924944"/>
            <a:ext cx="2880320" cy="1728192"/>
          </a:xfrm>
          <a:prstGeom prst="roundRect">
            <a:avLst>
              <a:gd name="adj" fmla="val 7069"/>
            </a:avLst>
          </a:prstGeom>
          <a:solidFill>
            <a:srgbClr val="6A6A6A"/>
          </a:solidFill>
        </p:spPr>
        <p:txBody>
          <a:bodyPr wrap="square" anchor="ctr" anchorCtr="0">
            <a:noAutofit/>
          </a:bodyPr>
          <a:lstStyle/>
          <a:p>
            <a:pPr algn="ctr"/>
            <a:r>
              <a:rPr lang="en-US" altLang="ja-JP" dirty="0">
                <a:solidFill>
                  <a:schemeClr val="bg1"/>
                </a:solidFill>
                <a:latin typeface="Arial Black" panose="020B0A04020102020204" pitchFamily="34" charset="0"/>
              </a:rPr>
              <a:t>16</a:t>
            </a:r>
            <a:r>
              <a:rPr lang="ja-JP" altLang="ja-JP" b="1" dirty="0">
                <a:solidFill>
                  <a:schemeClr val="bg1"/>
                </a:solidFill>
              </a:rPr>
              <a:t>機関</a:t>
            </a:r>
            <a:r>
              <a:rPr lang="ja-JP" altLang="en-US" b="1" dirty="0">
                <a:solidFill>
                  <a:schemeClr val="bg1"/>
                </a:solidFill>
              </a:rPr>
              <a:t>の</a:t>
            </a:r>
            <a:br>
              <a:rPr lang="en-US" altLang="ja-JP" dirty="0">
                <a:solidFill>
                  <a:schemeClr val="bg1"/>
                </a:solidFill>
              </a:rPr>
            </a:br>
            <a:r>
              <a:rPr lang="ja-JP" altLang="ja-JP" dirty="0">
                <a:solidFill>
                  <a:schemeClr val="bg1"/>
                </a:solidFill>
                <a:latin typeface="HGP創英角ｺﾞｼｯｸUB" panose="020B0900000000000000" pitchFamily="50" charset="-128"/>
                <a:ea typeface="HGP創英角ｺﾞｼｯｸUB" panose="020B0900000000000000" pitchFamily="50" charset="-128"/>
              </a:rPr>
              <a:t>違反</a:t>
            </a:r>
            <a:r>
              <a:rPr lang="ja-JP" altLang="en-US" dirty="0">
                <a:solidFill>
                  <a:schemeClr val="bg1"/>
                </a:solidFill>
                <a:latin typeface="HGP創英角ｺﾞｼｯｸUB" panose="020B0900000000000000" pitchFamily="50" charset="-128"/>
                <a:ea typeface="HGP創英角ｺﾞｼｯｸUB" panose="020B0900000000000000" pitchFamily="50" charset="-128"/>
              </a:rPr>
              <a:t>を</a:t>
            </a:r>
            <a:r>
              <a:rPr lang="ja-JP" altLang="ja-JP" dirty="0">
                <a:solidFill>
                  <a:schemeClr val="bg1"/>
                </a:solidFill>
                <a:latin typeface="HGP創英角ｺﾞｼｯｸUB" panose="020B0900000000000000" pitchFamily="50" charset="-128"/>
                <a:ea typeface="HGP創英角ｺﾞｼｯｸUB" panose="020B0900000000000000" pitchFamily="50" charset="-128"/>
              </a:rPr>
              <a:t>検挙</a:t>
            </a:r>
            <a:endParaRPr lang="ja-JP" altLang="en-US"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9" name="テキスト ボックス 8"/>
          <p:cNvSpPr txBox="1"/>
          <p:nvPr/>
        </p:nvSpPr>
        <p:spPr>
          <a:xfrm>
            <a:off x="200472" y="6525344"/>
            <a:ext cx="9145016" cy="144016"/>
          </a:xfrm>
          <a:prstGeom prst="rect">
            <a:avLst/>
          </a:prstGeom>
          <a:noFill/>
        </p:spPr>
        <p:txBody>
          <a:bodyPr wrap="square" lIns="0" tIns="0" rIns="0" bIns="0" rtlCol="0">
            <a:noAutofit/>
          </a:bodyPr>
          <a:lstStyle/>
          <a:p>
            <a:pPr lvl="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en-US" altLang="ja-JP" sz="800" dirty="0" bmk=""/>
              <a:t>Synergy Research Group </a:t>
            </a:r>
            <a:r>
              <a:rPr kumimoji="0" lang="ja-JP" altLang="en-US" sz="800" dirty="0" bmk=""/>
              <a:t>ホームページ</a:t>
            </a:r>
            <a:endParaRPr kumimoji="0" lang="en-US" altLang="ja-JP" sz="800" dirty="0" bmk=""/>
          </a:p>
        </p:txBody>
      </p:sp>
      <p:grpSp>
        <p:nvGrpSpPr>
          <p:cNvPr id="10" name="グループ化 7"/>
          <p:cNvGrpSpPr/>
          <p:nvPr/>
        </p:nvGrpSpPr>
        <p:grpSpPr>
          <a:xfrm>
            <a:off x="1064568" y="1916832"/>
            <a:ext cx="7776864" cy="288032"/>
            <a:chOff x="4944173" y="2113806"/>
            <a:chExt cx="5861371" cy="288032"/>
          </a:xfrm>
        </p:grpSpPr>
        <p:cxnSp>
          <p:nvCxnSpPr>
            <p:cNvPr id="11" name="直線コネクタ 10"/>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2012</a:t>
              </a:r>
              <a:r>
                <a:rPr lang="ja-JP" altLang="en-US" sz="1400" dirty="0">
                  <a:solidFill>
                    <a:srgbClr val="000000"/>
                  </a:solidFill>
                  <a:latin typeface="Arial Black" pitchFamily="34" charset="0"/>
                  <a:ea typeface="HGP創英角ｺﾞｼｯｸUB" pitchFamily="50" charset="-128"/>
                </a:rPr>
                <a:t>年の保健省による立ち入り検査の数と違反検挙の数</a:t>
              </a:r>
            </a:p>
          </p:txBody>
        </p:sp>
      </p:grpSp>
      <p:sp>
        <p:nvSpPr>
          <p:cNvPr id="13" name="二等辺三角形 12"/>
          <p:cNvSpPr/>
          <p:nvPr/>
        </p:nvSpPr>
        <p:spPr>
          <a:xfrm rot="5400000">
            <a:off x="3944889" y="3573015"/>
            <a:ext cx="1728190" cy="432048"/>
          </a:xfrm>
          <a:prstGeom prst="triangle">
            <a:avLst/>
          </a:prstGeom>
          <a:gradFill flip="none" rotWithShape="1">
            <a:gsLst>
              <a:gs pos="0">
                <a:srgbClr val="C71F0D"/>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二等辺三角形 13"/>
          <p:cNvSpPr/>
          <p:nvPr/>
        </p:nvSpPr>
        <p:spPr>
          <a:xfrm rot="5400000">
            <a:off x="4160912" y="3573016"/>
            <a:ext cx="1728192" cy="432048"/>
          </a:xfrm>
          <a:prstGeom prst="triangle">
            <a:avLst/>
          </a:prstGeom>
          <a:gradFill flip="none" rotWithShape="1">
            <a:gsLst>
              <a:gs pos="0">
                <a:srgbClr val="C71F0D"/>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二等辺三角形 14"/>
          <p:cNvSpPr/>
          <p:nvPr/>
        </p:nvSpPr>
        <p:spPr>
          <a:xfrm rot="5400000">
            <a:off x="4376937" y="3573017"/>
            <a:ext cx="1728190" cy="432048"/>
          </a:xfrm>
          <a:prstGeom prst="triangle">
            <a:avLst/>
          </a:prstGeom>
          <a:gradFill flip="none" rotWithShape="1">
            <a:gsLst>
              <a:gs pos="0">
                <a:srgbClr val="C71F0D"/>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5550387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アーチ 61"/>
          <p:cNvSpPr/>
          <p:nvPr/>
        </p:nvSpPr>
        <p:spPr>
          <a:xfrm flipV="1">
            <a:off x="6033120" y="3789038"/>
            <a:ext cx="2664296" cy="2016225"/>
          </a:xfrm>
          <a:prstGeom prst="blockArc">
            <a:avLst>
              <a:gd name="adj1" fmla="val 11639255"/>
              <a:gd name="adj2" fmla="val 49287"/>
              <a:gd name="adj3" fmla="val 16676"/>
            </a:avLst>
          </a:prstGeom>
          <a:gradFill flip="none" rotWithShape="1">
            <a:gsLst>
              <a:gs pos="0">
                <a:srgbClr val="BEBEBE"/>
              </a:gs>
              <a:gs pos="100000">
                <a:srgbClr val="E8E8E8"/>
              </a:gs>
            </a:gsLst>
            <a:lin ang="108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角丸四角形 49"/>
          <p:cNvSpPr/>
          <p:nvPr/>
        </p:nvSpPr>
        <p:spPr>
          <a:xfrm>
            <a:off x="7689396" y="2852936"/>
            <a:ext cx="1656000" cy="1368152"/>
          </a:xfrm>
          <a:prstGeom prst="roundRect">
            <a:avLst>
              <a:gd name="adj" fmla="val 6018"/>
            </a:avLst>
          </a:prstGeom>
          <a:solidFill>
            <a:srgbClr val="A2BBDC"/>
          </a:solidFill>
        </p:spPr>
        <p:txBody>
          <a:bodyPr wrap="none" anchor="t" anchorCtr="0">
            <a:noAutofit/>
          </a:bodyPr>
          <a:lstStyle/>
          <a:p>
            <a:pPr algn="ct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一般医や内科医、</a:t>
            </a:r>
            <a:br>
              <a:rPr lang="en-US" altLang="ja-JP" sz="13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小児科医、外科医、</a:t>
            </a:r>
            <a:br>
              <a:rPr lang="en-US" altLang="ja-JP" sz="1300" b="1" dirty="0">
                <a:latin typeface="Arial" panose="020B0604020202020204" pitchFamily="34" charset="0"/>
                <a:ea typeface="ＭＳ Ｐゴシック" panose="020B0600070205080204" pitchFamily="50" charset="-128"/>
                <a:cs typeface="Arial" panose="020B0604020202020204" pitchFamily="34" charset="0"/>
              </a:rPr>
            </a:br>
            <a:r>
              <a:rPr lang="en-US" altLang="ja-JP" sz="1300" b="1" dirty="0">
                <a:latin typeface="Arial" panose="020B0604020202020204" pitchFamily="34" charset="0"/>
                <a:ea typeface="ＭＳ Ｐゴシック" panose="020B0600070205080204" pitchFamily="50" charset="-128"/>
                <a:cs typeface="Arial" panose="020B0604020202020204" pitchFamily="34" charset="0"/>
              </a:rPr>
              <a:t>MRI</a:t>
            </a: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や</a:t>
            </a:r>
            <a:r>
              <a:rPr lang="en-US" altLang="ja-JP" sz="1300" b="1" dirty="0">
                <a:latin typeface="Arial" panose="020B0604020202020204" pitchFamily="34" charset="0"/>
                <a:ea typeface="ＭＳ Ｐゴシック" panose="020B0600070205080204" pitchFamily="50" charset="-128"/>
                <a:cs typeface="Arial" panose="020B0604020202020204" pitchFamily="34" charset="0"/>
              </a:rPr>
              <a:t>CT</a:t>
            </a: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を</a:t>
            </a:r>
            <a:br>
              <a:rPr lang="en-US" altLang="ja-JP" sz="13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使用できる医師</a:t>
            </a:r>
          </a:p>
        </p:txBody>
      </p:sp>
      <p:sp>
        <p:nvSpPr>
          <p:cNvPr id="49" name="角丸四角形 48"/>
          <p:cNvSpPr/>
          <p:nvPr/>
        </p:nvSpPr>
        <p:spPr>
          <a:xfrm>
            <a:off x="5385048" y="2852936"/>
            <a:ext cx="1656184" cy="1368304"/>
          </a:xfrm>
          <a:prstGeom prst="roundRect">
            <a:avLst>
              <a:gd name="adj" fmla="val 6531"/>
            </a:avLst>
          </a:prstGeom>
          <a:solidFill>
            <a:srgbClr val="A2BBDC"/>
          </a:solidFill>
        </p:spPr>
        <p:txBody>
          <a:bodyPr wrap="none" anchor="t" anchorCtr="0">
            <a:noAutofit/>
          </a:bodyPr>
          <a:lstStyle/>
          <a:p>
            <a:pPr algn="ctr">
              <a:lnSpc>
                <a:spcPct val="114000"/>
              </a:lnSpc>
            </a:pPr>
            <a:r>
              <a:rPr lang="ja-JP" altLang="en-US" sz="1400" b="1" dirty="0">
                <a:latin typeface="ＭＳ Ｐゴシック" panose="020B0600070205080204" pitchFamily="50" charset="-128"/>
                <a:ea typeface="ＭＳ Ｐゴシック" panose="020B0600070205080204" pitchFamily="50" charset="-128"/>
              </a:rPr>
              <a:t>泌尿器科医や</a:t>
            </a:r>
            <a:br>
              <a:rPr lang="en-US" altLang="ja-JP" sz="1400" b="1" dirty="0">
                <a:latin typeface="ＭＳ Ｐゴシック" panose="020B0600070205080204" pitchFamily="50" charset="-128"/>
                <a:ea typeface="ＭＳ Ｐゴシック" panose="020B0600070205080204" pitchFamily="50" charset="-128"/>
              </a:rPr>
            </a:br>
            <a:r>
              <a:rPr lang="ja-JP" altLang="en-US" sz="1400" b="1" dirty="0">
                <a:latin typeface="ＭＳ Ｐゴシック" panose="020B0600070205080204" pitchFamily="50" charset="-128"/>
                <a:ea typeface="ＭＳ Ｐゴシック" panose="020B0600070205080204" pitchFamily="50" charset="-128"/>
              </a:rPr>
              <a:t>皮膚・性病科医</a:t>
            </a:r>
          </a:p>
        </p:txBody>
      </p:sp>
      <p:sp>
        <p:nvSpPr>
          <p:cNvPr id="2" name="タイトル 1"/>
          <p:cNvSpPr>
            <a:spLocks noGrp="1"/>
          </p:cNvSpPr>
          <p:nvPr>
            <p:ph type="title"/>
          </p:nvPr>
        </p:nvSpPr>
        <p:spPr/>
        <p:txBody>
          <a:bodyPr/>
          <a:lstStyle/>
          <a:p>
            <a:r>
              <a:rPr lang="ja-JP" altLang="en-US" dirty="0"/>
              <a:t>ロシア／医療関連／制度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ライセンス・</a:t>
            </a:r>
            <a:r>
              <a:rPr lang="ja-JP" altLang="en-US" dirty="0">
                <a:solidFill>
                  <a:srgbClr val="000000"/>
                </a:solidFill>
                <a:latin typeface="+mn-ea"/>
              </a:rPr>
              <a:t>教育水準</a:t>
            </a:r>
            <a:endParaRPr lang="ja-JP" altLang="en-US" dirty="0"/>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医師資格は、最低</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年間の専門教育と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年間の臨床研修で取得できる。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医師の専門に関しても医療制度改革が進められている。</a:t>
            </a:r>
          </a:p>
        </p:txBody>
      </p:sp>
      <p:sp>
        <p:nvSpPr>
          <p:cNvPr id="6" name="角丸四角形 5"/>
          <p:cNvSpPr/>
          <p:nvPr/>
        </p:nvSpPr>
        <p:spPr>
          <a:xfrm>
            <a:off x="344488" y="3429000"/>
            <a:ext cx="4392488" cy="1152128"/>
          </a:xfrm>
          <a:prstGeom prst="roundRect">
            <a:avLst>
              <a:gd name="adj" fmla="val 8421"/>
            </a:avLst>
          </a:prstGeom>
          <a:solidFill>
            <a:srgbClr val="DDE6F3"/>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角丸四角形 7"/>
          <p:cNvSpPr/>
          <p:nvPr/>
        </p:nvSpPr>
        <p:spPr>
          <a:xfrm>
            <a:off x="344488" y="2204864"/>
            <a:ext cx="4392488" cy="1152128"/>
          </a:xfrm>
          <a:prstGeom prst="roundRect">
            <a:avLst>
              <a:gd name="adj" fmla="val 6065"/>
            </a:avLst>
          </a:prstGeom>
          <a:solidFill>
            <a:srgbClr val="DDE6F3"/>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正方形/長方形 8"/>
          <p:cNvSpPr/>
          <p:nvPr/>
        </p:nvSpPr>
        <p:spPr>
          <a:xfrm>
            <a:off x="416496" y="2257388"/>
            <a:ext cx="4320480" cy="307777"/>
          </a:xfrm>
          <a:prstGeom prst="rect">
            <a:avLst/>
          </a:prstGeom>
        </p:spPr>
        <p:txBody>
          <a:bodyPr wrap="square">
            <a:spAutoFit/>
          </a:bodyPr>
          <a:lstStyle/>
          <a:p>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医師資格　　</a:t>
            </a: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大学教育（大学の医学部または医科大学）</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正方形/長方形 9"/>
          <p:cNvSpPr/>
          <p:nvPr/>
        </p:nvSpPr>
        <p:spPr>
          <a:xfrm>
            <a:off x="817352" y="2708920"/>
            <a:ext cx="2304256" cy="360040"/>
          </a:xfrm>
          <a:prstGeom prst="rect">
            <a:avLst/>
          </a:prstGeom>
          <a:solidFill>
            <a:srgbClr val="A2BBDC"/>
          </a:solidFill>
          <a:ln w="9525" cap="flat" cmpd="sng" algn="ctr">
            <a:solidFill>
              <a:srgbClr val="DDE6F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rgbClr val="000000"/>
                </a:solidFill>
                <a:latin typeface="ＭＳ Ｐゴシック" panose="020B0600070205080204" pitchFamily="50" charset="-128"/>
                <a:ea typeface="ＭＳ Ｐゴシック" panose="020B0600070205080204" pitchFamily="50" charset="-128"/>
              </a:rPr>
              <a:t>専門教育</a:t>
            </a:r>
            <a:br>
              <a:rPr lang="en-US" altLang="ja-JP" sz="1000" b="1" dirty="0">
                <a:solidFill>
                  <a:srgbClr val="000000"/>
                </a:solidFill>
                <a:latin typeface="ＭＳ Ｐゴシック" panose="020B0600070205080204" pitchFamily="50" charset="-128"/>
                <a:ea typeface="ＭＳ Ｐゴシック" panose="020B0600070205080204" pitchFamily="50" charset="-128"/>
              </a:rPr>
            </a:br>
            <a:r>
              <a:rPr lang="ja-JP" altLang="en-US" sz="1000" dirty="0">
                <a:solidFill>
                  <a:srgbClr val="000000"/>
                </a:solidFill>
                <a:latin typeface="ＭＳ Ｐゴシック" panose="020B0600070205080204" pitchFamily="50" charset="-128"/>
                <a:ea typeface="ＭＳ Ｐゴシック" panose="020B0600070205080204" pitchFamily="50" charset="-128"/>
              </a:rPr>
              <a:t>（最低</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6</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年間）</a:t>
            </a:r>
            <a:endParaRPr kumimoji="1" lang="ja-JP" altLang="en-US" sz="1000" b="1"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 name="正方形/長方形 10"/>
          <p:cNvSpPr/>
          <p:nvPr/>
        </p:nvSpPr>
        <p:spPr>
          <a:xfrm>
            <a:off x="3121608" y="2708920"/>
            <a:ext cx="1152128" cy="360040"/>
          </a:xfrm>
          <a:prstGeom prst="rect">
            <a:avLst/>
          </a:prstGeom>
          <a:solidFill>
            <a:srgbClr val="BFD0E7"/>
          </a:solidFill>
          <a:ln w="9525" cap="flat" cmpd="sng" algn="ctr">
            <a:solidFill>
              <a:srgbClr val="DDE6F3"/>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臨床研修</a:t>
            </a:r>
            <a:br>
              <a:rPr lang="en-US" altLang="ja-JP"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年間）</a:t>
            </a:r>
            <a:endParaRPr kumimoji="1"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正方形/長方形 12"/>
          <p:cNvSpPr/>
          <p:nvPr/>
        </p:nvSpPr>
        <p:spPr>
          <a:xfrm>
            <a:off x="416496" y="3501008"/>
            <a:ext cx="1742785" cy="523220"/>
          </a:xfrm>
          <a:prstGeom prst="rect">
            <a:avLst/>
          </a:prstGeom>
        </p:spPr>
        <p:txBody>
          <a:bodyPr wrap="none">
            <a:spAutoFit/>
          </a:bodyPr>
          <a:lstStyle/>
          <a:p>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看護師、助産師</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a:p>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および臨床検査技師</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正方形/長方形 17"/>
          <p:cNvSpPr/>
          <p:nvPr/>
        </p:nvSpPr>
        <p:spPr>
          <a:xfrm>
            <a:off x="817352" y="4077092"/>
            <a:ext cx="1687376" cy="360000"/>
          </a:xfrm>
          <a:prstGeom prst="rect">
            <a:avLst/>
          </a:prstGeom>
          <a:solidFill>
            <a:srgbClr val="A2BBDC"/>
          </a:solidFill>
          <a:ln w="9525" cap="flat" cmpd="sng" algn="ctr">
            <a:solidFill>
              <a:srgbClr val="DDE6F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rgbClr val="000000"/>
                </a:solidFill>
                <a:latin typeface="ＭＳ Ｐゴシック" panose="020B0600070205080204" pitchFamily="50" charset="-128"/>
                <a:ea typeface="ＭＳ Ｐゴシック" panose="020B0600070205080204" pitchFamily="50" charset="-128"/>
              </a:rPr>
              <a:t>専門教育</a:t>
            </a:r>
            <a:br>
              <a:rPr lang="en-US" altLang="ja-JP" sz="1000" b="1" dirty="0">
                <a:solidFill>
                  <a:srgbClr val="000000"/>
                </a:solidFill>
                <a:latin typeface="ＭＳ Ｐゴシック" panose="020B0600070205080204" pitchFamily="50" charset="-128"/>
                <a:ea typeface="ＭＳ Ｐゴシック" panose="020B0600070205080204" pitchFamily="50" charset="-128"/>
              </a:rPr>
            </a:br>
            <a:r>
              <a:rPr lang="ja-JP" altLang="en-US" sz="1000" dirty="0">
                <a:solidFill>
                  <a:srgbClr val="000000"/>
                </a:solidFill>
                <a:latin typeface="ＭＳ Ｐゴシック" panose="020B0600070205080204" pitchFamily="50" charset="-128"/>
                <a:ea typeface="ＭＳ Ｐゴシック" panose="020B0600070205080204" pitchFamily="50" charset="-128"/>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4</a:t>
            </a:r>
            <a:r>
              <a:rPr lang="ja-JP" altLang="en-US" sz="1000" dirty="0">
                <a:solidFill>
                  <a:srgbClr val="000000"/>
                </a:solidFill>
                <a:latin typeface="ＭＳ Ｐゴシック" panose="020B0600070205080204" pitchFamily="50" charset="-128"/>
                <a:ea typeface="ＭＳ Ｐゴシック" panose="020B0600070205080204" pitchFamily="50" charset="-128"/>
              </a:rPr>
              <a:t>年）</a:t>
            </a:r>
          </a:p>
        </p:txBody>
      </p:sp>
      <p:cxnSp>
        <p:nvCxnSpPr>
          <p:cNvPr id="21" name="直線コネクタ 20"/>
          <p:cNvCxnSpPr/>
          <p:nvPr/>
        </p:nvCxnSpPr>
        <p:spPr>
          <a:xfrm>
            <a:off x="817352" y="2636912"/>
            <a:ext cx="0" cy="504056"/>
          </a:xfrm>
          <a:prstGeom prst="line">
            <a:avLst/>
          </a:prstGeom>
          <a:ln w="19050">
            <a:solidFill>
              <a:srgbClr val="6A6A6A"/>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817352" y="4005064"/>
            <a:ext cx="0" cy="504056"/>
          </a:xfrm>
          <a:prstGeom prst="line">
            <a:avLst/>
          </a:prstGeom>
          <a:ln w="19050">
            <a:solidFill>
              <a:srgbClr val="6A6A6A"/>
            </a:solidFill>
          </a:ln>
        </p:spPr>
        <p:style>
          <a:lnRef idx="1">
            <a:schemeClr val="accent1"/>
          </a:lnRef>
          <a:fillRef idx="0">
            <a:schemeClr val="accent1"/>
          </a:fillRef>
          <a:effectRef idx="0">
            <a:schemeClr val="accent1"/>
          </a:effectRef>
          <a:fontRef idx="minor">
            <a:schemeClr val="tx1"/>
          </a:fontRef>
        </p:style>
      </p:cxnSp>
      <p:sp>
        <p:nvSpPr>
          <p:cNvPr id="30" name="二等辺三角形 29"/>
          <p:cNvSpPr/>
          <p:nvPr/>
        </p:nvSpPr>
        <p:spPr bwMode="auto">
          <a:xfrm rot="5400000">
            <a:off x="1236713" y="2330752"/>
            <a:ext cx="216024" cy="175208"/>
          </a:xfrm>
          <a:prstGeom prst="triangle">
            <a:avLst/>
          </a:prstGeom>
          <a:gradFill flip="none" rotWithShape="1">
            <a:gsLst>
              <a:gs pos="17000">
                <a:srgbClr val="83A4D1"/>
              </a:gs>
              <a:gs pos="100000">
                <a:srgbClr val="DDE6F3"/>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marL="0" marR="0" indent="0" algn="ctr" defTabSz="9874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二等辺三角形 31"/>
          <p:cNvSpPr/>
          <p:nvPr/>
        </p:nvSpPr>
        <p:spPr bwMode="auto">
          <a:xfrm rot="5400000">
            <a:off x="2119708" y="3670005"/>
            <a:ext cx="397301" cy="203324"/>
          </a:xfrm>
          <a:prstGeom prst="triangle">
            <a:avLst/>
          </a:prstGeom>
          <a:gradFill flip="none" rotWithShape="1">
            <a:gsLst>
              <a:gs pos="17000">
                <a:srgbClr val="83A4D1"/>
              </a:gs>
              <a:gs pos="100000">
                <a:srgbClr val="DDE6F3"/>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algn="ctr" defTabSz="987425" fontAlgn="base">
              <a:spcBef>
                <a:spcPct val="0"/>
              </a:spcBef>
              <a:spcAft>
                <a:spcPct val="0"/>
              </a:spcAft>
            </a:pPr>
            <a:endParaRPr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4" name="グループ化 7"/>
          <p:cNvGrpSpPr/>
          <p:nvPr/>
        </p:nvGrpSpPr>
        <p:grpSpPr>
          <a:xfrm>
            <a:off x="272478" y="1772816"/>
            <a:ext cx="4536506" cy="288032"/>
            <a:chOff x="4803500" y="2113806"/>
            <a:chExt cx="3423042" cy="288032"/>
          </a:xfrm>
        </p:grpSpPr>
        <p:cxnSp>
          <p:nvCxnSpPr>
            <p:cNvPr id="35" name="直線コネクタ 34"/>
            <p:cNvCxnSpPr/>
            <p:nvPr/>
          </p:nvCxnSpPr>
          <p:spPr>
            <a:xfrm>
              <a:off x="4808984" y="2401838"/>
              <a:ext cx="341755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ライセンス取得までのプロセス</a:t>
              </a:r>
              <a:endParaRPr lang="en-US" altLang="ko-KR" sz="1400" dirty="0">
                <a:solidFill>
                  <a:srgbClr val="000000"/>
                </a:solidFill>
                <a:latin typeface="Arial Black" pitchFamily="34" charset="0"/>
                <a:ea typeface="HGP創英角ｺﾞｼｯｸUB" pitchFamily="50" charset="-128"/>
              </a:endParaRPr>
            </a:p>
          </p:txBody>
        </p:sp>
      </p:grpSp>
      <p:sp>
        <p:nvSpPr>
          <p:cNvPr id="37" name="正方形/長方形 36"/>
          <p:cNvSpPr/>
          <p:nvPr/>
        </p:nvSpPr>
        <p:spPr>
          <a:xfrm>
            <a:off x="2504728" y="3501008"/>
            <a:ext cx="1872208" cy="523220"/>
          </a:xfrm>
          <a:prstGeom prst="rect">
            <a:avLst/>
          </a:prstGeom>
        </p:spPr>
        <p:txBody>
          <a:bodyPr wrap="square">
            <a:spAutoFit/>
          </a:bodyPr>
          <a:lstStyle/>
          <a:p>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公立の医療専門学校</a:t>
            </a:r>
            <a:br>
              <a:rPr lang="en-US" altLang="ja-JP"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または大学での教育</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正方形/長方形 37"/>
          <p:cNvSpPr/>
          <p:nvPr/>
        </p:nvSpPr>
        <p:spPr>
          <a:xfrm>
            <a:off x="344488" y="4797153"/>
            <a:ext cx="792088" cy="288032"/>
          </a:xfrm>
          <a:prstGeom prst="rect">
            <a:avLst/>
          </a:prstGeom>
          <a:solidFill>
            <a:srgbClr val="5F8AC3"/>
          </a:solidFill>
        </p:spPr>
        <p:txBody>
          <a:bodyPr wrap="square" anchor="ctr" anchorCtr="0">
            <a:noAutofit/>
          </a:bodyPr>
          <a:lstStyle/>
          <a:p>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留学先</a:t>
            </a:r>
          </a:p>
        </p:txBody>
      </p:sp>
      <p:sp>
        <p:nvSpPr>
          <p:cNvPr id="39" name="角丸四角形 38"/>
          <p:cNvSpPr/>
          <p:nvPr/>
        </p:nvSpPr>
        <p:spPr>
          <a:xfrm>
            <a:off x="1352600" y="4725145"/>
            <a:ext cx="2801957" cy="504054"/>
          </a:xfrm>
          <a:prstGeom prst="roundRect">
            <a:avLst>
              <a:gd name="adj" fmla="val 6463"/>
            </a:avLst>
          </a:prstGeom>
          <a:gradFill flip="none" rotWithShape="1">
            <a:gsLst>
              <a:gs pos="0">
                <a:srgbClr val="A2BBDC"/>
              </a:gs>
              <a:gs pos="8000">
                <a:srgbClr val="E8E8E8">
                  <a:alpha val="0"/>
                </a:srgbClr>
              </a:gs>
            </a:gsLst>
            <a:lin ang="0" scaled="1"/>
            <a:tileRect/>
          </a:gradFill>
        </p:spPr>
        <p:txBody>
          <a:bodyPr wrap="none">
            <a:noAutofit/>
          </a:bodyPr>
          <a:lstStyle/>
          <a:p>
            <a:pPr marL="127000" indent="-127000" fontAlgn="ctr">
              <a:lnSpc>
                <a:spcPct val="110000"/>
              </a:lnSpc>
              <a:spcBef>
                <a:spcPts val="600"/>
              </a:spcBef>
              <a:buClr>
                <a:srgbClr val="5F8AC3"/>
              </a:buClr>
              <a:buSzPct val="80000"/>
              <a:buFont typeface="Wingdings" panose="05000000000000000000" pitchFamily="2" charset="2"/>
              <a:buChar char="l"/>
            </a:pPr>
            <a:r>
              <a:rPr lang="ja-JP" altLang="en-US" sz="1200" b="1" dirty="0">
                <a:latin typeface="ＭＳ Ｐゴシック" panose="020B0600070205080204" pitchFamily="50" charset="-128"/>
                <a:ea typeface="ＭＳ Ｐゴシック" panose="020B0600070205080204" pitchFamily="50" charset="-128"/>
              </a:rPr>
              <a:t>近隣の中東欧諸国</a:t>
            </a:r>
            <a:endParaRPr lang="en-US" altLang="ja-JP" sz="1200" b="1" dirty="0">
              <a:latin typeface="ＭＳ Ｐゴシック" panose="020B0600070205080204" pitchFamily="50" charset="-128"/>
              <a:ea typeface="ＭＳ Ｐゴシック" panose="020B0600070205080204" pitchFamily="50" charset="-128"/>
            </a:endParaRPr>
          </a:p>
          <a:p>
            <a:pPr marL="628650" lvl="1" indent="-171450" fontAlgn="ctr">
              <a:lnSpc>
                <a:spcPct val="110000"/>
              </a:lnSpc>
              <a:buClr>
                <a:srgbClr val="5F8AC3"/>
              </a:buClr>
              <a:buSzPct val="100000"/>
              <a:buFont typeface="Arial" panose="020B0604020202020204" pitchFamily="34" charset="0"/>
              <a:buChar char="►"/>
            </a:pPr>
            <a:r>
              <a:rPr lang="ja-JP" altLang="en-US" sz="1000" dirty="0"/>
              <a:t>費用を抑えられる</a:t>
            </a:r>
          </a:p>
        </p:txBody>
      </p:sp>
      <p:sp>
        <p:nvSpPr>
          <p:cNvPr id="40" name="二等辺三角形 39"/>
          <p:cNvSpPr/>
          <p:nvPr/>
        </p:nvSpPr>
        <p:spPr>
          <a:xfrm rot="5400000">
            <a:off x="1064568" y="4869160"/>
            <a:ext cx="288032" cy="144016"/>
          </a:xfrm>
          <a:prstGeom prst="triangle">
            <a:avLst/>
          </a:prstGeom>
          <a:solidFill>
            <a:srgbClr val="5F8AC3"/>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正方形/長方形 40"/>
          <p:cNvSpPr/>
          <p:nvPr/>
        </p:nvSpPr>
        <p:spPr>
          <a:xfrm>
            <a:off x="344488" y="5301208"/>
            <a:ext cx="4392488" cy="661720"/>
          </a:xfrm>
          <a:prstGeom prst="rect">
            <a:avLst/>
          </a:prstGeom>
        </p:spPr>
        <p:txBody>
          <a:bodyPr wrap="square" lIns="0" tIns="0" rIns="0" bIns="0">
            <a:spAutoFit/>
          </a:bodyPr>
          <a:lstStyle/>
          <a:p>
            <a:pPr marL="114300" indent="-114300" algn="just" defTabSz="863600" fontAlgn="ctr">
              <a:spcBef>
                <a:spcPct val="30000"/>
              </a:spcBef>
              <a:spcAft>
                <a:spcPct val="0"/>
              </a:spcAft>
              <a:buClr>
                <a:srgbClr val="FFFFFF">
                  <a:lumMod val="75000"/>
                </a:srgbClr>
              </a:buClr>
              <a:buFont typeface="Wingdings"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一流の医学部であっても欧米諸国などへの留学制度は十分とはいえず、医学部生の留学は主流ではない。</a:t>
            </a:r>
          </a:p>
          <a:p>
            <a:pPr marL="114300" indent="-114300" algn="just" defTabSz="863600" fontAlgn="ctr">
              <a:spcBef>
                <a:spcPct val="30000"/>
              </a:spcBef>
              <a:spcAft>
                <a:spcPct val="0"/>
              </a:spcAft>
              <a:buClr>
                <a:srgbClr val="FFFFFF">
                  <a:lumMod val="75000"/>
                </a:srgbClr>
              </a:buClr>
              <a:buFont typeface="Wingdings"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かつては、言語的な障壁のない国からロシアへ留学するケースもあったようだが、現在はロシアへの留学生はほとんどいない。</a:t>
            </a:r>
          </a:p>
        </p:txBody>
      </p:sp>
      <p:grpSp>
        <p:nvGrpSpPr>
          <p:cNvPr id="44" name="グループ化 7"/>
          <p:cNvGrpSpPr/>
          <p:nvPr/>
        </p:nvGrpSpPr>
        <p:grpSpPr>
          <a:xfrm>
            <a:off x="5097016" y="1772816"/>
            <a:ext cx="4536506" cy="288032"/>
            <a:chOff x="4803500" y="2113806"/>
            <a:chExt cx="3423042" cy="288032"/>
          </a:xfrm>
        </p:grpSpPr>
        <p:cxnSp>
          <p:nvCxnSpPr>
            <p:cNvPr id="45" name="直線コネクタ 44"/>
            <p:cNvCxnSpPr/>
            <p:nvPr/>
          </p:nvCxnSpPr>
          <p:spPr>
            <a:xfrm>
              <a:off x="4808984" y="2401838"/>
              <a:ext cx="341755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医療制度改革</a:t>
              </a:r>
              <a:r>
                <a:rPr lang="en-US" altLang="ja-JP" sz="1400" dirty="0">
                  <a:solidFill>
                    <a:srgbClr val="000000"/>
                  </a:solidFill>
                  <a:latin typeface="Arial Black" pitchFamily="34" charset="0"/>
                  <a:ea typeface="HGP創英角ｺﾞｼｯｸUB" pitchFamily="50" charset="-128"/>
                </a:rPr>
                <a:t>(2014)</a:t>
              </a:r>
              <a:endParaRPr lang="en-US" altLang="ko-KR" sz="1400" dirty="0">
                <a:solidFill>
                  <a:srgbClr val="000000"/>
                </a:solidFill>
                <a:latin typeface="Arial Black" pitchFamily="34" charset="0"/>
                <a:ea typeface="HGP創英角ｺﾞｼｯｸUB" pitchFamily="50" charset="-128"/>
              </a:endParaRPr>
            </a:p>
          </p:txBody>
        </p:sp>
      </p:grpSp>
      <p:sp>
        <p:nvSpPr>
          <p:cNvPr id="48" name="正方形/長方形 47"/>
          <p:cNvSpPr/>
          <p:nvPr/>
        </p:nvSpPr>
        <p:spPr>
          <a:xfrm>
            <a:off x="5097016" y="2132856"/>
            <a:ext cx="4536504" cy="566309"/>
          </a:xfrm>
          <a:prstGeom prst="rect">
            <a:avLst/>
          </a:prstGeom>
        </p:spPr>
        <p:txBody>
          <a:bodyPr wrap="square" lIns="0" rIns="0">
            <a:spAutoFit/>
          </a:bodyPr>
          <a:lstStyle/>
          <a:p>
            <a:pPr marL="157163" lvl="1" indent="-157163" algn="just">
              <a:lnSpc>
                <a:spcPct val="110000"/>
              </a:lnSpc>
              <a:spcAft>
                <a:spcPts val="200"/>
              </a:spcAft>
              <a:buClr>
                <a:srgbClr val="868686"/>
              </a:buClr>
              <a:buSzPct val="90000"/>
              <a:buFont typeface="Wingdings" panose="05000000000000000000" pitchFamily="2" charset="2"/>
              <a:buChar char="l"/>
            </a:pPr>
            <a:r>
              <a:rPr lang="ja-JP" altLang="en-US" sz="1400" dirty="0"/>
              <a:t>医療制度改革の一環として、モスクワでは医師のリストラが進められた。</a:t>
            </a:r>
            <a:endParaRPr lang="en-US" altLang="ja-JP" sz="1400" dirty="0"/>
          </a:p>
        </p:txBody>
      </p:sp>
      <p:sp>
        <p:nvSpPr>
          <p:cNvPr id="51" name="円/楕円 50"/>
          <p:cNvSpPr/>
          <p:nvPr/>
        </p:nvSpPr>
        <p:spPr>
          <a:xfrm>
            <a:off x="5385048" y="3645024"/>
            <a:ext cx="1656184" cy="576064"/>
          </a:xfrm>
          <a:prstGeom prst="ellipse">
            <a:avLst/>
          </a:prstGeom>
          <a:gradFill flip="none" rotWithShape="1">
            <a:gsLst>
              <a:gs pos="0">
                <a:srgbClr val="FCAE91"/>
              </a:gs>
              <a:gs pos="100000">
                <a:srgbClr val="E8E8E8">
                  <a:alpha val="0"/>
                </a:srgbClr>
              </a:gs>
            </a:gsLst>
            <a:path path="shape">
              <a:fillToRect l="50000" t="50000" r="50000" b="50000"/>
            </a:path>
            <a:tileRect/>
          </a:gradFill>
        </p:spPr>
        <p:txBody>
          <a:bodyPr wrap="none" anchor="ctr" anchorCtr="0">
            <a:noAutofit/>
          </a:bodyPr>
          <a:lstStyle/>
          <a:p>
            <a:pPr algn="ctr" fontAlgn="ctr"/>
            <a:r>
              <a:rPr lang="ja-JP" altLang="en-US" b="1" dirty="0">
                <a:latin typeface="ＭＳ Ｐゴシック" panose="020B0600070205080204" pitchFamily="50" charset="-128"/>
                <a:ea typeface="ＭＳ Ｐゴシック" panose="020B0600070205080204" pitchFamily="50" charset="-128"/>
              </a:rPr>
              <a:t>過 剰</a:t>
            </a:r>
          </a:p>
        </p:txBody>
      </p:sp>
      <p:sp>
        <p:nvSpPr>
          <p:cNvPr id="53" name="円/楕円 52"/>
          <p:cNvSpPr/>
          <p:nvPr/>
        </p:nvSpPr>
        <p:spPr>
          <a:xfrm>
            <a:off x="7689304" y="3645024"/>
            <a:ext cx="1656184" cy="576064"/>
          </a:xfrm>
          <a:prstGeom prst="ellipse">
            <a:avLst/>
          </a:prstGeom>
          <a:gradFill flip="none" rotWithShape="1">
            <a:gsLst>
              <a:gs pos="0">
                <a:srgbClr val="5F8AC3"/>
              </a:gs>
              <a:gs pos="100000">
                <a:schemeClr val="bg1">
                  <a:alpha val="0"/>
                </a:schemeClr>
              </a:gs>
            </a:gsLst>
            <a:path path="shape">
              <a:fillToRect l="50000" t="50000" r="50000" b="50000"/>
            </a:path>
            <a:tileRect/>
          </a:gradFill>
        </p:spPr>
        <p:txBody>
          <a:bodyPr wrap="none" anchor="ctr" anchorCtr="0">
            <a:noAutofit/>
          </a:bodyPr>
          <a:lstStyle/>
          <a:p>
            <a:pPr algn="ctr" fontAlgn="ctr"/>
            <a:r>
              <a:rPr lang="ja-JP" altLang="en-US" b="1" dirty="0">
                <a:latin typeface="ＭＳ Ｐゴシック" panose="020B0600070205080204" pitchFamily="50" charset="-128"/>
                <a:ea typeface="ＭＳ Ｐゴシック" panose="020B0600070205080204" pitchFamily="50" charset="-128"/>
              </a:rPr>
              <a:t>不 足</a:t>
            </a:r>
          </a:p>
        </p:txBody>
      </p:sp>
      <p:sp>
        <p:nvSpPr>
          <p:cNvPr id="56" name="角丸四角形 55"/>
          <p:cNvSpPr/>
          <p:nvPr/>
        </p:nvSpPr>
        <p:spPr>
          <a:xfrm>
            <a:off x="5817096" y="5589240"/>
            <a:ext cx="3096344" cy="576064"/>
          </a:xfrm>
          <a:prstGeom prst="roundRect">
            <a:avLst>
              <a:gd name="adj" fmla="val 10254"/>
            </a:avLst>
          </a:prstGeom>
          <a:solidFill>
            <a:srgbClr val="FFFFFF">
              <a:alpha val="50000"/>
            </a:srgbClr>
          </a:solidFill>
          <a:ln cmpd="sng">
            <a:solidFill>
              <a:srgbClr val="3D6AA7"/>
            </a:solidFill>
          </a:ln>
        </p:spPr>
        <p:txBody>
          <a:bodyPr wrap="square" anchor="ctr" anchorCtr="0">
            <a:noAutofit/>
          </a:bodyPr>
          <a:lstStyle/>
          <a:p>
            <a:pPr fontAlgn="ctr"/>
            <a:r>
              <a:rPr lang="ja-JP" altLang="en-US" sz="1400" b="1" dirty="0">
                <a:latin typeface="ＭＳ Ｐゴシック" panose="020B0600070205080204" pitchFamily="50" charset="-128"/>
                <a:ea typeface="ＭＳ Ｐゴシック" panose="020B0600070205080204" pitchFamily="50" charset="-128"/>
              </a:rPr>
              <a:t>モスクワ市はリストラされる医師に対し</a:t>
            </a:r>
            <a:br>
              <a:rPr lang="en-US" altLang="ja-JP" sz="1400" b="1" dirty="0">
                <a:latin typeface="ＭＳ Ｐゴシック" panose="020B0600070205080204" pitchFamily="50" charset="-128"/>
                <a:ea typeface="ＭＳ Ｐゴシック" panose="020B0600070205080204" pitchFamily="50" charset="-128"/>
              </a:rPr>
            </a:br>
            <a:r>
              <a:rPr lang="ja-JP" altLang="en-US" sz="1400" b="1" dirty="0">
                <a:latin typeface="ＭＳ Ｐゴシック" panose="020B0600070205080204" pitchFamily="50" charset="-128"/>
                <a:ea typeface="ＭＳ Ｐゴシック" panose="020B0600070205080204" pitchFamily="50" charset="-128"/>
              </a:rPr>
              <a:t>専門替えの研修費用を負担</a:t>
            </a:r>
            <a:endParaRPr lang="ja-JP" altLang="ja-JP" sz="1400" b="1" dirty="0">
              <a:latin typeface="ＭＳ Ｐゴシック" panose="020B0600070205080204" pitchFamily="50" charset="-128"/>
              <a:ea typeface="ＭＳ Ｐゴシック" panose="020B0600070205080204" pitchFamily="50" charset="-128"/>
            </a:endParaRPr>
          </a:p>
        </p:txBody>
      </p:sp>
      <p:sp>
        <p:nvSpPr>
          <p:cNvPr id="57" name="正方形/長方形 56"/>
          <p:cNvSpPr/>
          <p:nvPr/>
        </p:nvSpPr>
        <p:spPr>
          <a:xfrm>
            <a:off x="5601072" y="4725144"/>
            <a:ext cx="1224136" cy="432048"/>
          </a:xfrm>
          <a:prstGeom prst="rect">
            <a:avLst/>
          </a:prstGeom>
          <a:solidFill>
            <a:srgbClr val="C71F0D"/>
          </a:solidFill>
        </p:spPr>
        <p:txBody>
          <a:bodyPr wrap="none" anchor="ctr" anchorCtr="0">
            <a:noAutofit/>
          </a:bodyPr>
          <a:lstStyle/>
          <a:p>
            <a:pPr algn="ctr" fontAlgn="ctr"/>
            <a:r>
              <a:rPr lang="ja-JP" altLang="en-US" sz="2000" dirty="0">
                <a:solidFill>
                  <a:schemeClr val="bg1"/>
                </a:solidFill>
                <a:latin typeface="HGP創英角ｺﾞｼｯｸUB" panose="020B0900000000000000" pitchFamily="50" charset="-128"/>
                <a:ea typeface="HGP創英角ｺﾞｼｯｸUB" panose="020B0900000000000000" pitchFamily="50" charset="-128"/>
              </a:rPr>
              <a:t>リストラ</a:t>
            </a:r>
          </a:p>
        </p:txBody>
      </p:sp>
      <p:sp>
        <p:nvSpPr>
          <p:cNvPr id="54" name="下矢印 53"/>
          <p:cNvSpPr/>
          <p:nvPr/>
        </p:nvSpPr>
        <p:spPr>
          <a:xfrm>
            <a:off x="5745088" y="4293096"/>
            <a:ext cx="936104" cy="432048"/>
          </a:xfrm>
          <a:prstGeom prst="downArrow">
            <a:avLst>
              <a:gd name="adj1" fmla="val 53947"/>
              <a:gd name="adj2" fmla="val 54168"/>
            </a:avLst>
          </a:prstGeom>
          <a:gradFill flip="none" rotWithShape="1">
            <a:gsLst>
              <a:gs pos="0">
                <a:srgbClr val="6A6A6A"/>
              </a:gs>
              <a:gs pos="100000">
                <a:schemeClr val="bg1"/>
              </a:gs>
            </a:gsLst>
            <a:lin ang="162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正方形/長方形 62"/>
          <p:cNvSpPr/>
          <p:nvPr/>
        </p:nvSpPr>
        <p:spPr>
          <a:xfrm>
            <a:off x="8365331" y="4509120"/>
            <a:ext cx="332085" cy="288032"/>
          </a:xfrm>
          <a:prstGeom prst="rect">
            <a:avLst/>
          </a:prstGeom>
          <a:gradFill flip="none" rotWithShape="1">
            <a:gsLst>
              <a:gs pos="0">
                <a:srgbClr val="868686"/>
              </a:gs>
              <a:gs pos="100000">
                <a:srgbClr val="BEBEBE"/>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二等辺三角形 63"/>
          <p:cNvSpPr/>
          <p:nvPr/>
        </p:nvSpPr>
        <p:spPr>
          <a:xfrm>
            <a:off x="8153305" y="4221088"/>
            <a:ext cx="752570" cy="288032"/>
          </a:xfrm>
          <a:prstGeom prst="triangle">
            <a:avLst/>
          </a:prstGeom>
          <a:solidFill>
            <a:srgbClr val="868686"/>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5" name="テキスト ボックス 64"/>
          <p:cNvSpPr txBox="1"/>
          <p:nvPr/>
        </p:nvSpPr>
        <p:spPr>
          <a:xfrm>
            <a:off x="200472" y="6525344"/>
            <a:ext cx="9145016" cy="144016"/>
          </a:xfrm>
          <a:prstGeom prst="rect">
            <a:avLst/>
          </a:prstGeom>
          <a:noFill/>
        </p:spPr>
        <p:txBody>
          <a:bodyPr wrap="square" lIns="0" tIns="0" rIns="0" bIns="0" rtlCol="0">
            <a:noAutofit/>
          </a:bodyPr>
          <a:lstStyle/>
          <a:p>
            <a:pPr lvl="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JSN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「ロシア通信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176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号」（</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）、有識者ヒアリング</a:t>
            </a:r>
          </a:p>
        </p:txBody>
      </p:sp>
    </p:spTree>
    <p:extLst>
      <p:ext uri="{BB962C8B-B14F-4D97-AF65-F5344CB8AC3E}">
        <p14:creationId xmlns:p14="http://schemas.microsoft.com/office/powerpoint/2010/main" val="18862591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ロシア／医療関連／制度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solidFill>
                  <a:srgbClr val="000000"/>
                </a:solidFill>
                <a:latin typeface="+mn-ea"/>
              </a:rPr>
              <a:t>医師の社会的地位</a:t>
            </a:r>
            <a:endParaRPr lang="ja-JP" altLang="en-US" dirty="0"/>
          </a:p>
        </p:txBody>
      </p:sp>
      <p:sp>
        <p:nvSpPr>
          <p:cNvPr id="4" name="テキスト ボックス 3"/>
          <p:cNvSpPr txBox="1"/>
          <p:nvPr/>
        </p:nvSpPr>
        <p:spPr>
          <a:xfrm>
            <a:off x="200472" y="1124744"/>
            <a:ext cx="9505056" cy="19525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ロシアにおいて、医師の社会的ステータスは低く、賃金も他の職業と比べて必ずしも高くなく、患者への違法な謝礼などの要求が横行していた。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医師になるためには、諸外国同様、大学の医学部や医科大学での最低</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年間の高等教育を終えた後、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年間の臨床研究を行う必要がある。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ソ連時代から医師の数は多く、</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1970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年代にかけて増加傾向にあったが、古い知識や技術しか持たない医師や医学部教師も多いとされていた。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医師の給与が極めて低く、また残業や無休憩などの過酷な業務ため、より充実した給与や福利厚生を求め、医療機器メーカー等に転職するケースもある。</a:t>
            </a:r>
          </a:p>
        </p:txBody>
      </p:sp>
      <p:sp>
        <p:nvSpPr>
          <p:cNvPr id="27" name="テキスト ボックス 26"/>
          <p:cNvSpPr txBox="1"/>
          <p:nvPr/>
        </p:nvSpPr>
        <p:spPr>
          <a:xfrm>
            <a:off x="200472" y="6525434"/>
            <a:ext cx="9145016" cy="144016"/>
          </a:xfrm>
          <a:prstGeom prst="rect">
            <a:avLst/>
          </a:prstGeom>
          <a:noFill/>
        </p:spPr>
        <p:txBody>
          <a:bodyPr wrap="square" lIns="0" tIns="0" rIns="0" bIns="0" rtlCol="0">
            <a:noAutofit/>
          </a:bodyPr>
          <a:lstStyle/>
          <a:p>
            <a:pPr marL="366713" indent="-3667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t>外務省ホームページ、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IMS Pharmaceutical Pricing &amp; Reimbursement Concise Guide RUSSIA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DW</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Why Russian doctors are fed up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」、海外社会保障研究</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Summer 2015 No. 191</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kumimoji="0" lang="ja-JP" altLang="en-US" sz="800" dirty="0" bmk=""/>
              <a:t>、有識者ヒアリング</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4738447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5097016" y="2392337"/>
            <a:ext cx="4176464" cy="1512169"/>
          </a:xfrm>
          <a:prstGeom prst="rect">
            <a:avLst/>
          </a:prstGeom>
          <a:gradFill flip="none" rotWithShape="1">
            <a:gsLst>
              <a:gs pos="0">
                <a:srgbClr val="DDE6F3"/>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円/楕円 63"/>
          <p:cNvSpPr/>
          <p:nvPr/>
        </p:nvSpPr>
        <p:spPr>
          <a:xfrm>
            <a:off x="5379368" y="3501008"/>
            <a:ext cx="3534072" cy="763428"/>
          </a:xfrm>
          <a:prstGeom prst="ellipse">
            <a:avLst/>
          </a:prstGeom>
          <a:gradFill flip="none" rotWithShape="1">
            <a:gsLst>
              <a:gs pos="0">
                <a:srgbClr val="E4BB46"/>
              </a:gs>
              <a:gs pos="100000">
                <a:schemeClr val="bg1">
                  <a:alpha val="0"/>
                </a:schemeClr>
              </a:gs>
            </a:gsLst>
            <a:path path="shape">
              <a:fillToRect l="50000" t="50000" r="50000" b="50000"/>
            </a:path>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8" name="円/楕円 67"/>
          <p:cNvSpPr/>
          <p:nvPr/>
        </p:nvSpPr>
        <p:spPr>
          <a:xfrm>
            <a:off x="1463452" y="4121274"/>
            <a:ext cx="2514600" cy="1295400"/>
          </a:xfrm>
          <a:prstGeom prst="ellipse">
            <a:avLst/>
          </a:prstGeom>
          <a:gradFill flip="none" rotWithShape="1">
            <a:gsLst>
              <a:gs pos="0">
                <a:srgbClr val="E4BB46"/>
              </a:gs>
              <a:gs pos="100000">
                <a:schemeClr val="bg1">
                  <a:alpha val="0"/>
                </a:schemeClr>
              </a:gs>
            </a:gsLst>
            <a:path path="shape">
              <a:fillToRect l="50000" t="50000" r="50000" b="50000"/>
            </a:path>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片側の 2 つの角を丸めた四角形 10"/>
          <p:cNvSpPr/>
          <p:nvPr/>
        </p:nvSpPr>
        <p:spPr>
          <a:xfrm>
            <a:off x="5097016" y="1772816"/>
            <a:ext cx="4176464" cy="619522"/>
          </a:xfrm>
          <a:prstGeom prst="round2SameRect">
            <a:avLst/>
          </a:prstGeom>
          <a:solidFill>
            <a:srgbClr val="5F8AC3"/>
          </a:solidFill>
        </p:spPr>
        <p:txBody>
          <a:bodyPr wrap="square" anchor="ctr" anchorCtr="0">
            <a:no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rPr>
              <a:t>外国人医師が</a:t>
            </a:r>
          </a:p>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rPr>
              <a:t>ロシアで医療行為を行う場合</a:t>
            </a:r>
          </a:p>
        </p:txBody>
      </p:sp>
      <p:sp>
        <p:nvSpPr>
          <p:cNvPr id="12" name="正方形/長方形 11"/>
          <p:cNvSpPr/>
          <p:nvPr/>
        </p:nvSpPr>
        <p:spPr>
          <a:xfrm>
            <a:off x="632520" y="2392337"/>
            <a:ext cx="4176464" cy="1512169"/>
          </a:xfrm>
          <a:prstGeom prst="rect">
            <a:avLst/>
          </a:prstGeom>
          <a:gradFill flip="none" rotWithShape="1">
            <a:gsLst>
              <a:gs pos="0">
                <a:srgbClr val="DDE6F3"/>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片側の 2 つの角を丸めた四角形 12"/>
          <p:cNvSpPr/>
          <p:nvPr/>
        </p:nvSpPr>
        <p:spPr>
          <a:xfrm>
            <a:off x="632520" y="1772816"/>
            <a:ext cx="4176464" cy="619522"/>
          </a:xfrm>
          <a:prstGeom prst="round2SameRect">
            <a:avLst/>
          </a:prstGeom>
          <a:solidFill>
            <a:srgbClr val="5F8AC3"/>
          </a:solidFill>
        </p:spPr>
        <p:txBody>
          <a:bodyPr wrap="square" anchor="ctr" anchorCtr="0">
            <a:noAutofit/>
          </a:bodyPr>
          <a:lstStyle/>
          <a:p>
            <a:pPr algn="ctr" fontAlgn="ctr">
              <a:tabLst>
                <a:tab pos="3246438" algn="r"/>
              </a:tabLst>
            </a:pPr>
            <a:r>
              <a:rPr lang="ja-JP" altLang="en-US" sz="1400" dirty="0">
                <a:solidFill>
                  <a:schemeClr val="bg1"/>
                </a:solidFill>
                <a:latin typeface="HGP創英角ｺﾞｼｯｸUB" panose="020B0900000000000000" pitchFamily="50" charset="-128"/>
                <a:ea typeface="HGP創英角ｺﾞｼｯｸUB" panose="020B0900000000000000" pitchFamily="50" charset="-128"/>
              </a:rPr>
              <a:t>外国人医師が直接、患者に治療を行わず、</a:t>
            </a:r>
            <a:br>
              <a:rPr lang="en-US" altLang="ja-JP" sz="1400" dirty="0">
                <a:solidFill>
                  <a:schemeClr val="bg1"/>
                </a:solidFill>
                <a:latin typeface="HGP創英角ｺﾞｼｯｸUB" panose="020B0900000000000000" pitchFamily="50" charset="-128"/>
                <a:ea typeface="HGP創英角ｺﾞｼｯｸUB" panose="020B0900000000000000" pitchFamily="50" charset="-128"/>
              </a:rPr>
            </a:br>
            <a:r>
              <a:rPr lang="ja-JP" altLang="en-US" sz="1400" dirty="0">
                <a:solidFill>
                  <a:schemeClr val="bg1"/>
                </a:solidFill>
                <a:latin typeface="HGP創英角ｺﾞｼｯｸUB" panose="020B0900000000000000" pitchFamily="50" charset="-128"/>
                <a:ea typeface="HGP創英角ｺﾞｼｯｸUB" panose="020B0900000000000000" pitchFamily="50" charset="-128"/>
              </a:rPr>
              <a:t>ロシア人医師への技術移転を目的とする場合</a:t>
            </a:r>
          </a:p>
        </p:txBody>
      </p:sp>
      <p:sp>
        <p:nvSpPr>
          <p:cNvPr id="2" name="タイトル 1"/>
          <p:cNvSpPr>
            <a:spLocks noGrp="1"/>
          </p:cNvSpPr>
          <p:nvPr>
            <p:ph type="title"/>
          </p:nvPr>
        </p:nvSpPr>
        <p:spPr/>
        <p:txBody>
          <a:bodyPr/>
          <a:lstStyle/>
          <a:p>
            <a:r>
              <a:rPr lang="ja-JP" altLang="en-US" dirty="0"/>
              <a:t>ロシア／医療関連／制度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外国人医師のライセンス</a:t>
            </a:r>
          </a:p>
        </p:txBody>
      </p:sp>
      <p:sp>
        <p:nvSpPr>
          <p:cNvPr id="5" name="テキスト ボックス 4"/>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外国人医師が、直接患者に治療を行</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う</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場合と行わない場合によって、用意するべき書類やプロセスは異なる。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角丸四角形 13"/>
          <p:cNvSpPr/>
          <p:nvPr/>
        </p:nvSpPr>
        <p:spPr>
          <a:xfrm>
            <a:off x="1136576" y="2536354"/>
            <a:ext cx="1944216" cy="720000"/>
          </a:xfrm>
          <a:prstGeom prst="roundRect">
            <a:avLst>
              <a:gd name="adj" fmla="val 9378"/>
            </a:avLst>
          </a:prstGeom>
          <a:solidFill>
            <a:srgbClr val="A2BBDC"/>
          </a:solidFill>
        </p:spPr>
        <p:txBody>
          <a:bodyPr wrap="square" rtlCol="0" anchor="ctr">
            <a:noAutofit/>
          </a:bodyPr>
          <a:lstStyle/>
          <a:p>
            <a:pPr algn="ctr">
              <a:lnSpc>
                <a:spcPct val="110000"/>
              </a:lnSpc>
            </a:pPr>
            <a:r>
              <a:rPr lang="ja-JP" altLang="en-US" sz="1400" b="1" dirty="0"/>
              <a:t>「人文知識・国際業務」</a:t>
            </a:r>
            <a:br>
              <a:rPr lang="en-US" altLang="ja-JP" sz="1400" b="1" dirty="0"/>
            </a:br>
            <a:r>
              <a:rPr lang="ja-JP" altLang="en-US" sz="1400" b="1" dirty="0"/>
              <a:t>ビザ</a:t>
            </a:r>
            <a:endParaRPr kumimoji="1"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正方形/長方形 14"/>
          <p:cNvSpPr/>
          <p:nvPr/>
        </p:nvSpPr>
        <p:spPr>
          <a:xfrm>
            <a:off x="3080792" y="2752378"/>
            <a:ext cx="1026243" cy="307777"/>
          </a:xfrm>
          <a:prstGeom prst="rect">
            <a:avLst/>
          </a:prstGeom>
        </p:spPr>
        <p:txBody>
          <a:bodyPr wrap="none">
            <a:spAutoFit/>
          </a:bodyPr>
          <a:lstStyle/>
          <a:p>
            <a:r>
              <a:rPr lang="ja-JP" altLang="en-US" sz="1400" dirty="0"/>
              <a:t>を取得する</a:t>
            </a:r>
          </a:p>
        </p:txBody>
      </p:sp>
      <p:sp>
        <p:nvSpPr>
          <p:cNvPr id="16" name="正方形/長方形 15"/>
          <p:cNvSpPr/>
          <p:nvPr/>
        </p:nvSpPr>
        <p:spPr>
          <a:xfrm>
            <a:off x="1784648" y="4339620"/>
            <a:ext cx="1872501" cy="861774"/>
          </a:xfrm>
          <a:prstGeom prst="rect">
            <a:avLst/>
          </a:prstGeom>
        </p:spPr>
        <p:txBody>
          <a:bodyPr wrap="square">
            <a:spAutoFit/>
          </a:bodyPr>
          <a:lstStyle/>
          <a:p>
            <a:r>
              <a:rPr lang="en-US" altLang="ja-JP" sz="3200" dirty="0">
                <a:latin typeface="Arial Black" panose="020B0A04020102020204" pitchFamily="34" charset="0"/>
              </a:rPr>
              <a:t>1</a:t>
            </a:r>
            <a:r>
              <a:rPr lang="ja-JP" altLang="en-US" sz="3200" dirty="0">
                <a:latin typeface="HGP創英角ｺﾞｼｯｸUB" panose="020B0900000000000000" pitchFamily="50" charset="-128"/>
                <a:ea typeface="HGP創英角ｺﾞｼｯｸUB" panose="020B0900000000000000" pitchFamily="50" charset="-128"/>
              </a:rPr>
              <a:t>年</a:t>
            </a:r>
            <a:r>
              <a:rPr lang="ja-JP" altLang="en-US" b="1" dirty="0"/>
              <a:t>以内の</a:t>
            </a:r>
            <a:br>
              <a:rPr lang="en-US" altLang="ja-JP" b="1" dirty="0"/>
            </a:br>
            <a:r>
              <a:rPr lang="ja-JP" altLang="en-US" b="1" dirty="0"/>
              <a:t>医療行為は可能</a:t>
            </a:r>
          </a:p>
        </p:txBody>
      </p:sp>
      <p:sp>
        <p:nvSpPr>
          <p:cNvPr id="17" name="二等辺三角形 16"/>
          <p:cNvSpPr/>
          <p:nvPr/>
        </p:nvSpPr>
        <p:spPr>
          <a:xfrm rot="10800000">
            <a:off x="1352602" y="3616474"/>
            <a:ext cx="2736302" cy="384396"/>
          </a:xfrm>
          <a:prstGeom prst="triangle">
            <a:avLst/>
          </a:prstGeom>
          <a:gradFill flip="none" rotWithShape="1">
            <a:gsLst>
              <a:gs pos="0">
                <a:srgbClr val="C71F0D"/>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角丸四角形 17"/>
          <p:cNvSpPr/>
          <p:nvPr/>
        </p:nvSpPr>
        <p:spPr>
          <a:xfrm>
            <a:off x="6429164" y="2536354"/>
            <a:ext cx="1512168" cy="720080"/>
          </a:xfrm>
          <a:prstGeom prst="roundRect">
            <a:avLst>
              <a:gd name="adj" fmla="val 9378"/>
            </a:avLst>
          </a:prstGeom>
          <a:solidFill>
            <a:srgbClr val="A2BBDC"/>
          </a:solidFill>
        </p:spPr>
        <p:txBody>
          <a:bodyPr wrap="square" rtlCol="0" anchor="ctr">
            <a:noAutofit/>
          </a:bodyPr>
          <a:lstStyle/>
          <a:p>
            <a:pPr algn="ctr">
              <a:lnSpc>
                <a:spcPct val="110000"/>
              </a:lnSpc>
            </a:pPr>
            <a:r>
              <a:rPr lang="ja-JP" altLang="en-US" sz="1400" b="1" dirty="0"/>
              <a:t>医学に関する</a:t>
            </a:r>
            <a:br>
              <a:rPr lang="en-US" altLang="ja-JP" sz="1400" b="1" dirty="0"/>
            </a:br>
            <a:r>
              <a:rPr lang="ja-JP" altLang="en-US" sz="1400" b="1" dirty="0"/>
              <a:t>教育の「証明書」</a:t>
            </a:r>
            <a:endParaRPr kumimoji="1"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0" name="Group 2992"/>
          <p:cNvGrpSpPr>
            <a:grpSpLocks noChangeAspect="1"/>
          </p:cNvGrpSpPr>
          <p:nvPr/>
        </p:nvGrpSpPr>
        <p:grpSpPr bwMode="auto">
          <a:xfrm>
            <a:off x="5368446" y="2634175"/>
            <a:ext cx="863041" cy="432048"/>
            <a:chOff x="2016" y="912"/>
            <a:chExt cx="816" cy="384"/>
          </a:xfrm>
        </p:grpSpPr>
        <p:sp>
          <p:nvSpPr>
            <p:cNvPr id="21" name="Freeform 787"/>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solidFill>
              <a:srgbClr val="CCDAEC"/>
            </a:solidFill>
            <a:ln w="12700" cap="flat" cmpd="sng" algn="ctr">
              <a:solidFill>
                <a:srgbClr val="CCDAEC"/>
              </a:solidFill>
              <a:prstDash val="solid"/>
              <a:round/>
              <a:headEnd type="none" w="med" len="med"/>
              <a:tailEnd type="none" w="med" len="med"/>
            </a:ln>
            <a:effectLst/>
          </p:spPr>
          <p:txBody>
            <a:bodyPr wrap="none" tIns="0" bIns="0" anchor="ctr"/>
            <a:lstStyle/>
            <a:p>
              <a:endParaRPr lang="ja-JP" altLang="en-US"/>
            </a:p>
          </p:txBody>
        </p:sp>
        <p:sp>
          <p:nvSpPr>
            <p:cNvPr id="22" name="Rectangle 788"/>
            <p:cNvSpPr>
              <a:spLocks noChangeAspect="1" noChangeArrowheads="1"/>
            </p:cNvSpPr>
            <p:nvPr/>
          </p:nvSpPr>
          <p:spPr bwMode="auto">
            <a:xfrm>
              <a:off x="2352" y="1200"/>
              <a:ext cx="144" cy="84"/>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anchor="ctr"/>
            <a:lstStyle/>
            <a:p>
              <a:endParaRPr lang="ja-JP" altLang="en-US"/>
            </a:p>
          </p:txBody>
        </p:sp>
        <p:sp>
          <p:nvSpPr>
            <p:cNvPr id="23" name="Rectangle 789"/>
            <p:cNvSpPr>
              <a:spLocks noChangeAspect="1" noChangeArrowheads="1"/>
            </p:cNvSpPr>
            <p:nvPr/>
          </p:nvSpPr>
          <p:spPr bwMode="auto">
            <a:xfrm>
              <a:off x="2208" y="1008"/>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24" name="Rectangle 790"/>
            <p:cNvSpPr>
              <a:spLocks noChangeAspect="1" noChangeArrowheads="1"/>
            </p:cNvSpPr>
            <p:nvPr/>
          </p:nvSpPr>
          <p:spPr bwMode="auto">
            <a:xfrm>
              <a:off x="2258" y="1008"/>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25" name="Rectangle 791"/>
            <p:cNvSpPr>
              <a:spLocks noChangeAspect="1" noChangeArrowheads="1"/>
            </p:cNvSpPr>
            <p:nvPr/>
          </p:nvSpPr>
          <p:spPr bwMode="auto">
            <a:xfrm>
              <a:off x="2542" y="1008"/>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26" name="Rectangle 792"/>
            <p:cNvSpPr>
              <a:spLocks noChangeAspect="1" noChangeArrowheads="1"/>
            </p:cNvSpPr>
            <p:nvPr/>
          </p:nvSpPr>
          <p:spPr bwMode="auto">
            <a:xfrm>
              <a:off x="2592" y="1008"/>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27" name="Rectangle 793"/>
            <p:cNvSpPr>
              <a:spLocks noChangeAspect="1" noChangeArrowheads="1"/>
            </p:cNvSpPr>
            <p:nvPr/>
          </p:nvSpPr>
          <p:spPr bwMode="auto">
            <a:xfrm>
              <a:off x="2208" y="1104"/>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28" name="Rectangle 794"/>
            <p:cNvSpPr>
              <a:spLocks noChangeAspect="1" noChangeArrowheads="1"/>
            </p:cNvSpPr>
            <p:nvPr/>
          </p:nvSpPr>
          <p:spPr bwMode="auto">
            <a:xfrm>
              <a:off x="2258" y="1104"/>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29" name="Rectangle 795"/>
            <p:cNvSpPr>
              <a:spLocks noChangeAspect="1" noChangeArrowheads="1"/>
            </p:cNvSpPr>
            <p:nvPr/>
          </p:nvSpPr>
          <p:spPr bwMode="auto">
            <a:xfrm>
              <a:off x="2542" y="1104"/>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30" name="Rectangle 796"/>
            <p:cNvSpPr>
              <a:spLocks noChangeAspect="1" noChangeArrowheads="1"/>
            </p:cNvSpPr>
            <p:nvPr/>
          </p:nvSpPr>
          <p:spPr bwMode="auto">
            <a:xfrm>
              <a:off x="2592" y="1104"/>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31" name="Rectangle 797"/>
            <p:cNvSpPr>
              <a:spLocks noChangeAspect="1" noChangeArrowheads="1"/>
            </p:cNvSpPr>
            <p:nvPr/>
          </p:nvSpPr>
          <p:spPr bwMode="auto">
            <a:xfrm>
              <a:off x="2208" y="1200"/>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32" name="Rectangle 798"/>
            <p:cNvSpPr>
              <a:spLocks noChangeAspect="1" noChangeArrowheads="1"/>
            </p:cNvSpPr>
            <p:nvPr/>
          </p:nvSpPr>
          <p:spPr bwMode="auto">
            <a:xfrm>
              <a:off x="2064" y="1104"/>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33" name="Rectangle 799"/>
            <p:cNvSpPr>
              <a:spLocks noChangeAspect="1" noChangeArrowheads="1"/>
            </p:cNvSpPr>
            <p:nvPr/>
          </p:nvSpPr>
          <p:spPr bwMode="auto">
            <a:xfrm>
              <a:off x="2114" y="1104"/>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34" name="Rectangle 800"/>
            <p:cNvSpPr>
              <a:spLocks noChangeAspect="1" noChangeArrowheads="1"/>
            </p:cNvSpPr>
            <p:nvPr/>
          </p:nvSpPr>
          <p:spPr bwMode="auto">
            <a:xfrm>
              <a:off x="2686" y="1008"/>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35" name="Rectangle 801"/>
            <p:cNvSpPr>
              <a:spLocks noChangeAspect="1" noChangeArrowheads="1"/>
            </p:cNvSpPr>
            <p:nvPr/>
          </p:nvSpPr>
          <p:spPr bwMode="auto">
            <a:xfrm>
              <a:off x="2736" y="1008"/>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36" name="Rectangle 802"/>
            <p:cNvSpPr>
              <a:spLocks noChangeAspect="1" noChangeArrowheads="1"/>
            </p:cNvSpPr>
            <p:nvPr/>
          </p:nvSpPr>
          <p:spPr bwMode="auto">
            <a:xfrm>
              <a:off x="2686" y="1104"/>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37" name="Rectangle 803"/>
            <p:cNvSpPr>
              <a:spLocks noChangeAspect="1" noChangeArrowheads="1"/>
            </p:cNvSpPr>
            <p:nvPr/>
          </p:nvSpPr>
          <p:spPr bwMode="auto">
            <a:xfrm>
              <a:off x="2736" y="1104"/>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38" name="Rectangle 804"/>
            <p:cNvSpPr>
              <a:spLocks noChangeAspect="1" noChangeArrowheads="1"/>
            </p:cNvSpPr>
            <p:nvPr/>
          </p:nvSpPr>
          <p:spPr bwMode="auto">
            <a:xfrm>
              <a:off x="2686" y="1200"/>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39" name="Rectangle 805"/>
            <p:cNvSpPr>
              <a:spLocks noChangeAspect="1" noChangeArrowheads="1"/>
            </p:cNvSpPr>
            <p:nvPr/>
          </p:nvSpPr>
          <p:spPr bwMode="auto">
            <a:xfrm>
              <a:off x="2736" y="1200"/>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40" name="Rectangle 806"/>
            <p:cNvSpPr>
              <a:spLocks noChangeAspect="1" noChangeArrowheads="1"/>
            </p:cNvSpPr>
            <p:nvPr/>
          </p:nvSpPr>
          <p:spPr bwMode="auto">
            <a:xfrm>
              <a:off x="2064" y="1200"/>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41" name="Rectangle 807"/>
            <p:cNvSpPr>
              <a:spLocks noChangeAspect="1" noChangeArrowheads="1"/>
            </p:cNvSpPr>
            <p:nvPr/>
          </p:nvSpPr>
          <p:spPr bwMode="auto">
            <a:xfrm>
              <a:off x="2114" y="1200"/>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44" name="Rectangle 810"/>
            <p:cNvSpPr>
              <a:spLocks noChangeAspect="1" noChangeArrowheads="1"/>
            </p:cNvSpPr>
            <p:nvPr/>
          </p:nvSpPr>
          <p:spPr bwMode="auto">
            <a:xfrm>
              <a:off x="2028" y="1008"/>
              <a:ext cx="25" cy="25"/>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45" name="Rectangle 811"/>
            <p:cNvSpPr>
              <a:spLocks noChangeAspect="1" noChangeArrowheads="1"/>
            </p:cNvSpPr>
            <p:nvPr/>
          </p:nvSpPr>
          <p:spPr bwMode="auto">
            <a:xfrm>
              <a:off x="2064" y="1008"/>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46" name="Rectangle 812"/>
            <p:cNvSpPr>
              <a:spLocks noChangeAspect="1" noChangeArrowheads="1"/>
            </p:cNvSpPr>
            <p:nvPr/>
          </p:nvSpPr>
          <p:spPr bwMode="auto">
            <a:xfrm>
              <a:off x="2795" y="1008"/>
              <a:ext cx="25" cy="25"/>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47" name="Rectangle 813"/>
            <p:cNvSpPr>
              <a:spLocks noChangeAspect="1" noChangeArrowheads="1"/>
            </p:cNvSpPr>
            <p:nvPr/>
          </p:nvSpPr>
          <p:spPr bwMode="auto">
            <a:xfrm>
              <a:off x="2795" y="1104"/>
              <a:ext cx="25" cy="25"/>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48" name="Rectangle 814"/>
            <p:cNvSpPr>
              <a:spLocks noChangeAspect="1" noChangeArrowheads="1"/>
            </p:cNvSpPr>
            <p:nvPr/>
          </p:nvSpPr>
          <p:spPr bwMode="auto">
            <a:xfrm>
              <a:off x="2795" y="1200"/>
              <a:ext cx="25" cy="25"/>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49" name="Rectangle 815"/>
            <p:cNvSpPr>
              <a:spLocks noChangeAspect="1" noChangeArrowheads="1"/>
            </p:cNvSpPr>
            <p:nvPr/>
          </p:nvSpPr>
          <p:spPr bwMode="auto">
            <a:xfrm>
              <a:off x="2542" y="1200"/>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50" name="Rectangle 816"/>
            <p:cNvSpPr>
              <a:spLocks noChangeAspect="1" noChangeArrowheads="1"/>
            </p:cNvSpPr>
            <p:nvPr/>
          </p:nvSpPr>
          <p:spPr bwMode="auto">
            <a:xfrm>
              <a:off x="2592" y="1200"/>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51" name="Rectangle 817"/>
            <p:cNvSpPr>
              <a:spLocks noChangeAspect="1" noChangeArrowheads="1"/>
            </p:cNvSpPr>
            <p:nvPr/>
          </p:nvSpPr>
          <p:spPr bwMode="auto">
            <a:xfrm>
              <a:off x="2114" y="1008"/>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52" name="Rectangle 818"/>
            <p:cNvSpPr>
              <a:spLocks noChangeAspect="1" noChangeArrowheads="1"/>
            </p:cNvSpPr>
            <p:nvPr/>
          </p:nvSpPr>
          <p:spPr bwMode="auto">
            <a:xfrm>
              <a:off x="2258" y="1200"/>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53" name="Rectangle 819"/>
            <p:cNvSpPr>
              <a:spLocks noChangeAspect="1" noChangeArrowheads="1"/>
            </p:cNvSpPr>
            <p:nvPr/>
          </p:nvSpPr>
          <p:spPr bwMode="auto">
            <a:xfrm>
              <a:off x="2352" y="1008"/>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54" name="Rectangle 820"/>
            <p:cNvSpPr>
              <a:spLocks noChangeAspect="1" noChangeArrowheads="1"/>
            </p:cNvSpPr>
            <p:nvPr/>
          </p:nvSpPr>
          <p:spPr bwMode="auto">
            <a:xfrm>
              <a:off x="2448" y="1008"/>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55" name="Rectangle 821"/>
            <p:cNvSpPr>
              <a:spLocks noChangeAspect="1" noChangeArrowheads="1"/>
            </p:cNvSpPr>
            <p:nvPr/>
          </p:nvSpPr>
          <p:spPr bwMode="auto">
            <a:xfrm>
              <a:off x="2352" y="1104"/>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56" name="Rectangle 822"/>
            <p:cNvSpPr>
              <a:spLocks noChangeAspect="1" noChangeArrowheads="1"/>
            </p:cNvSpPr>
            <p:nvPr/>
          </p:nvSpPr>
          <p:spPr bwMode="auto">
            <a:xfrm>
              <a:off x="2448" y="1104"/>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57" name="Rectangle 823"/>
            <p:cNvSpPr>
              <a:spLocks noChangeAspect="1" noChangeArrowheads="1"/>
            </p:cNvSpPr>
            <p:nvPr/>
          </p:nvSpPr>
          <p:spPr bwMode="auto">
            <a:xfrm>
              <a:off x="2028" y="1104"/>
              <a:ext cx="25" cy="25"/>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58" name="Rectangle 824"/>
            <p:cNvSpPr>
              <a:spLocks noChangeAspect="1" noChangeArrowheads="1"/>
            </p:cNvSpPr>
            <p:nvPr/>
          </p:nvSpPr>
          <p:spPr bwMode="auto">
            <a:xfrm>
              <a:off x="2028" y="1200"/>
              <a:ext cx="25" cy="25"/>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59" name="Freeform 825"/>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noFill/>
            <a:ln w="12700" cap="flat" cmpd="sng" algn="ctr">
              <a:solidFill>
                <a:srgbClr val="CCDAEC"/>
              </a:solidFill>
              <a:prstDash val="solid"/>
              <a:round/>
              <a:headEnd type="none" w="med" len="med"/>
              <a:tailEnd type="none" w="med" len="med"/>
            </a:ln>
            <a:effectLst/>
          </p:spPr>
          <p:txBody>
            <a:bodyPr wrap="none" tIns="0" bIns="0" anchor="ctr"/>
            <a:lstStyle/>
            <a:p>
              <a:endParaRPr lang="ja-JP" altLang="en-US"/>
            </a:p>
          </p:txBody>
        </p:sp>
      </p:grpSp>
      <p:sp>
        <p:nvSpPr>
          <p:cNvPr id="60" name="正方形/長方形 59"/>
          <p:cNvSpPr/>
          <p:nvPr/>
        </p:nvSpPr>
        <p:spPr>
          <a:xfrm>
            <a:off x="7977336" y="2752378"/>
            <a:ext cx="1074333" cy="307777"/>
          </a:xfrm>
          <a:prstGeom prst="rect">
            <a:avLst/>
          </a:prstGeom>
        </p:spPr>
        <p:txBody>
          <a:bodyPr wrap="none">
            <a:spAutoFit/>
          </a:bodyPr>
          <a:lstStyle/>
          <a:p>
            <a:r>
              <a:rPr lang="ja-JP" altLang="en-US" sz="1400" dirty="0"/>
              <a:t>を取得</a:t>
            </a:r>
            <a:r>
              <a:rPr lang="en-US" altLang="ja-JP" sz="1400" baseline="30000" dirty="0"/>
              <a:t>※</a:t>
            </a:r>
            <a:r>
              <a:rPr lang="ja-JP" altLang="en-US" sz="1400" dirty="0"/>
              <a:t>し、</a:t>
            </a:r>
          </a:p>
        </p:txBody>
      </p:sp>
      <p:sp>
        <p:nvSpPr>
          <p:cNvPr id="61" name="正方形/長方形 60"/>
          <p:cNvSpPr/>
          <p:nvPr/>
        </p:nvSpPr>
        <p:spPr>
          <a:xfrm>
            <a:off x="5817096" y="3645024"/>
            <a:ext cx="2736304" cy="545983"/>
          </a:xfrm>
          <a:prstGeom prst="rect">
            <a:avLst/>
          </a:prstGeom>
        </p:spPr>
        <p:txBody>
          <a:bodyPr wrap="square">
            <a:spAutoFit/>
          </a:bodyPr>
          <a:lstStyle/>
          <a:p>
            <a:pPr algn="ctr">
              <a:lnSpc>
                <a:spcPct val="110000"/>
              </a:lnSpc>
            </a:pPr>
            <a:r>
              <a:rPr lang="ja-JP" altLang="en-US" sz="1400" dirty="0">
                <a:latin typeface="HGP創英角ｺﾞｼｯｸUB" panose="020B0900000000000000" pitchFamily="50" charset="-128"/>
                <a:ea typeface="HGP創英角ｺﾞｼｯｸUB" panose="020B0900000000000000" pitchFamily="50" charset="-128"/>
              </a:rPr>
              <a:t>保健省が指定する試験</a:t>
            </a:r>
            <a:r>
              <a:rPr lang="ja-JP" altLang="en-US" sz="1400" dirty="0"/>
              <a:t>を受験し</a:t>
            </a:r>
            <a:br>
              <a:rPr lang="en-US" altLang="ja-JP" sz="1400" dirty="0"/>
            </a:br>
            <a:r>
              <a:rPr lang="ja-JP" altLang="en-US" sz="1400" dirty="0"/>
              <a:t>医師としての許可を受ける</a:t>
            </a:r>
          </a:p>
        </p:txBody>
      </p:sp>
      <p:sp>
        <p:nvSpPr>
          <p:cNvPr id="19" name="正方形/長方形 18"/>
          <p:cNvSpPr/>
          <p:nvPr/>
        </p:nvSpPr>
        <p:spPr>
          <a:xfrm>
            <a:off x="5169024" y="2680370"/>
            <a:ext cx="1261884" cy="461665"/>
          </a:xfrm>
          <a:prstGeom prst="rect">
            <a:avLst/>
          </a:prstGeom>
        </p:spPr>
        <p:txBody>
          <a:bodyPr wrap="none">
            <a:spAutoFit/>
          </a:bodyPr>
          <a:lstStyle/>
          <a:p>
            <a:pPr algn="ctr"/>
            <a:r>
              <a:rPr lang="ja-JP" altLang="en-US" sz="1200" dirty="0">
                <a:latin typeface="ＭＳ Ｐゴシック" panose="020B0600070205080204" pitchFamily="50" charset="-128"/>
                <a:ea typeface="ＭＳ Ｐゴシック" panose="020B0600070205080204" pitchFamily="50" charset="-128"/>
              </a:rPr>
              <a:t>教育科学監督省</a:t>
            </a:r>
            <a:br>
              <a:rPr lang="en-US" altLang="ja-JP" sz="1200" dirty="0">
                <a:latin typeface="ＭＳ Ｐゴシック" panose="020B0600070205080204" pitchFamily="50" charset="-128"/>
                <a:ea typeface="ＭＳ Ｐゴシック" panose="020B0600070205080204" pitchFamily="50" charset="-128"/>
              </a:rPr>
            </a:br>
            <a:r>
              <a:rPr lang="ja-JP" altLang="en-US" sz="1200" dirty="0">
                <a:latin typeface="ＭＳ Ｐゴシック" panose="020B0600070205080204" pitchFamily="50" charset="-128"/>
                <a:ea typeface="ＭＳ Ｐゴシック" panose="020B0600070205080204" pitchFamily="50" charset="-128"/>
              </a:rPr>
              <a:t>より</a:t>
            </a:r>
          </a:p>
        </p:txBody>
      </p:sp>
      <p:sp>
        <p:nvSpPr>
          <p:cNvPr id="65" name="正方形/長方形 64"/>
          <p:cNvSpPr/>
          <p:nvPr/>
        </p:nvSpPr>
        <p:spPr>
          <a:xfrm>
            <a:off x="5241032" y="4520153"/>
            <a:ext cx="2073131" cy="204991"/>
          </a:xfrm>
          <a:prstGeom prst="rect">
            <a:avLst/>
          </a:prstGeom>
        </p:spPr>
        <p:txBody>
          <a:bodyPr wrap="none" lIns="0" tIns="0" rIns="0" bIns="0" anchor="ctr" anchorCtr="0">
            <a:noAutofit/>
          </a:bodyPr>
          <a:lstStyle/>
          <a:p>
            <a:pPr defTabSz="955675">
              <a:buSzPct val="120000"/>
            </a:pPr>
            <a:r>
              <a:rPr lang="ja-JP" altLang="en-US" sz="1200" dirty="0">
                <a:solidFill>
                  <a:srgbClr val="000000"/>
                </a:solidFill>
                <a:latin typeface="Arial Black" pitchFamily="34" charset="0"/>
                <a:ea typeface="HGP創英角ｺﾞｼｯｸUB" pitchFamily="50" charset="-128"/>
              </a:rPr>
              <a:t>「証明書」の申請に必要な書類</a:t>
            </a:r>
            <a:endParaRPr lang="en-US" altLang="ko-KR" sz="1200" dirty="0">
              <a:solidFill>
                <a:srgbClr val="000000"/>
              </a:solidFill>
              <a:latin typeface="Arial Black" pitchFamily="34" charset="0"/>
              <a:ea typeface="HGP創英角ｺﾞｼｯｸUB" pitchFamily="50" charset="-128"/>
            </a:endParaRPr>
          </a:p>
        </p:txBody>
      </p:sp>
      <p:graphicFrame>
        <p:nvGraphicFramePr>
          <p:cNvPr id="66" name="表 65"/>
          <p:cNvGraphicFramePr>
            <a:graphicFrameLocks noGrp="1"/>
          </p:cNvGraphicFramePr>
          <p:nvPr>
            <p:extLst>
              <p:ext uri="{D42A27DB-BD31-4B8C-83A1-F6EECF244321}">
                <p14:modId xmlns:p14="http://schemas.microsoft.com/office/powerpoint/2010/main" val="925027726"/>
              </p:ext>
            </p:extLst>
          </p:nvPr>
        </p:nvGraphicFramePr>
        <p:xfrm>
          <a:off x="5241032" y="4725143"/>
          <a:ext cx="3888432" cy="1728193"/>
        </p:xfrm>
        <a:graphic>
          <a:graphicData uri="http://schemas.openxmlformats.org/drawingml/2006/table">
            <a:tbl>
              <a:tblPr firstRow="1" bandRow="1">
                <a:tableStyleId>{5C22544A-7EE6-4342-B048-85BDC9FD1C3A}</a:tableStyleId>
              </a:tblPr>
              <a:tblGrid>
                <a:gridCol w="243575">
                  <a:extLst>
                    <a:ext uri="{9D8B030D-6E8A-4147-A177-3AD203B41FA5}">
                      <a16:colId xmlns:a16="http://schemas.microsoft.com/office/drawing/2014/main" val="20000"/>
                    </a:ext>
                  </a:extLst>
                </a:gridCol>
                <a:gridCol w="3644857">
                  <a:extLst>
                    <a:ext uri="{9D8B030D-6E8A-4147-A177-3AD203B41FA5}">
                      <a16:colId xmlns:a16="http://schemas.microsoft.com/office/drawing/2014/main" val="20001"/>
                    </a:ext>
                  </a:extLst>
                </a:gridCol>
              </a:tblGrid>
              <a:tr h="276511">
                <a:tc>
                  <a:txBody>
                    <a:bodyPr/>
                    <a:lstStyle/>
                    <a:p>
                      <a:pPr marL="0" lvl="1" indent="0" algn="ctr" defTabSz="914400" eaLnBrk="0" hangingPunct="0">
                        <a:spcBef>
                          <a:spcPct val="0"/>
                        </a:spcBef>
                        <a:buClrTx/>
                        <a:buFontTx/>
                        <a:buNone/>
                      </a:pPr>
                      <a:r>
                        <a:rPr kumimoji="0" lang="en-US" altLang="ja-JP" sz="9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a:t>
                      </a:r>
                      <a:endParaRPr kumimoji="0" lang="ja-JP" altLang="en-US" sz="9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r>
                        <a:rPr lang="ja-JP" altLang="en-US" sz="1000" b="0" dirty="0">
                          <a:solidFill>
                            <a:schemeClr val="tx1"/>
                          </a:solidFill>
                        </a:rPr>
                        <a:t>身分証明書のコピー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0"/>
                  </a:ext>
                </a:extLst>
              </a:tr>
              <a:tr h="276511">
                <a:tc>
                  <a:txBody>
                    <a:bodyPr/>
                    <a:lstStyle/>
                    <a:p>
                      <a:pPr marL="0" lvl="1" indent="0" algn="ctr" defTabSz="914400" eaLnBrk="0" hangingPunct="0">
                        <a:spcBef>
                          <a:spcPct val="0"/>
                        </a:spcBef>
                        <a:buClrTx/>
                        <a:buFontTx/>
                        <a:buNone/>
                      </a:pPr>
                      <a:r>
                        <a:rPr kumimoji="0" lang="en-US" altLang="ja-JP" sz="9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2</a:t>
                      </a:r>
                      <a:endParaRPr kumimoji="0" lang="ja-JP" altLang="en-US" sz="9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r>
                        <a:rPr lang="ja-JP" altLang="en-US" sz="1000" b="0" dirty="0">
                          <a:solidFill>
                            <a:schemeClr val="tx1"/>
                          </a:solidFill>
                        </a:rPr>
                        <a:t>外国の医師免許証の原本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449330">
                <a:tc>
                  <a:txBody>
                    <a:bodyPr/>
                    <a:lstStyle/>
                    <a:p>
                      <a:pPr marL="0" lvl="1" indent="0" algn="ctr" defTabSz="914400" eaLnBrk="0" hangingPunct="0">
                        <a:spcBef>
                          <a:spcPct val="0"/>
                        </a:spcBef>
                        <a:buClrTx/>
                        <a:buFontTx/>
                        <a:buNone/>
                      </a:pPr>
                      <a:r>
                        <a:rPr kumimoji="0" lang="en-US" altLang="ja-JP" sz="9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3</a:t>
                      </a:r>
                      <a:endParaRPr kumimoji="0" lang="ja-JP" altLang="en-US" sz="9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r>
                        <a:rPr lang="ja-JP" altLang="en-US" sz="1000" b="0" dirty="0">
                          <a:solidFill>
                            <a:schemeClr val="tx1"/>
                          </a:solidFill>
                        </a:rPr>
                        <a:t>医師免許を取得した国において、法律上の規定がある場合は、教育課程や科目、規律（モジュール）等を説明した書類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276511">
                <a:tc>
                  <a:txBody>
                    <a:bodyPr/>
                    <a:lstStyle/>
                    <a:p>
                      <a:pPr marL="0" lvl="1" indent="0" algn="ctr" defTabSz="914400" eaLnBrk="0" hangingPunct="0">
                        <a:spcBef>
                          <a:spcPct val="0"/>
                        </a:spcBef>
                        <a:buClrTx/>
                        <a:buFontTx/>
                        <a:buNone/>
                      </a:pPr>
                      <a:r>
                        <a:rPr kumimoji="0" lang="en-US" altLang="ja-JP" sz="9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4</a:t>
                      </a:r>
                      <a:endParaRPr kumimoji="0" lang="ja-JP" altLang="en-US" sz="9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r>
                        <a:rPr lang="ja-JP" altLang="en-US" sz="1000" b="0" dirty="0">
                          <a:solidFill>
                            <a:schemeClr val="tx1"/>
                          </a:solidFill>
                        </a:rPr>
                        <a:t>教育に関する書類やその付属書（ロシア語訳も添付）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3"/>
                  </a:ext>
                </a:extLst>
              </a:tr>
              <a:tr h="449330">
                <a:tc>
                  <a:txBody>
                    <a:bodyPr/>
                    <a:lstStyle/>
                    <a:p>
                      <a:pPr marL="0" lvl="1" indent="0" algn="ctr" defTabSz="914400" eaLnBrk="0" hangingPunct="0">
                        <a:spcBef>
                          <a:spcPct val="0"/>
                        </a:spcBef>
                        <a:buClrTx/>
                        <a:buFontTx/>
                        <a:buNone/>
                      </a:pPr>
                      <a:r>
                        <a:rPr kumimoji="0" lang="en-US" altLang="ja-JP" sz="9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5</a:t>
                      </a:r>
                      <a:endParaRPr kumimoji="0" lang="ja-JP" altLang="en-US" sz="9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bmk="">
                          <a:ln>
                            <a:noFill/>
                          </a:ln>
                          <a:solidFill>
                            <a:schemeClr val="tx1"/>
                          </a:solidFill>
                          <a:effectLst/>
                          <a:latin typeface="+mn-ea"/>
                          <a:ea typeface="+mn-ea"/>
                        </a:rPr>
                        <a:t>教育に関するその他の書類や職歴に関する書類、現場経験に</a:t>
                      </a:r>
                      <a:br>
                        <a:rPr kumimoji="0" lang="en-US" altLang="ja-JP" sz="1000" b="0" i="0" u="none" strike="noStrike" cap="none" normalizeH="0" baseline="0" dirty="0" bmk="">
                          <a:ln>
                            <a:noFill/>
                          </a:ln>
                          <a:solidFill>
                            <a:schemeClr val="tx1"/>
                          </a:solidFill>
                          <a:effectLst/>
                          <a:latin typeface="+mn-ea"/>
                          <a:ea typeface="+mn-ea"/>
                        </a:rPr>
                      </a:br>
                      <a:r>
                        <a:rPr kumimoji="0" lang="ja-JP" altLang="en-US" sz="1000" b="0" i="0" u="none" strike="noStrike" cap="none" normalizeH="0" baseline="0" dirty="0" bmk="">
                          <a:ln>
                            <a:noFill/>
                          </a:ln>
                          <a:solidFill>
                            <a:schemeClr val="tx1"/>
                          </a:solidFill>
                          <a:effectLst/>
                          <a:latin typeface="+mn-ea"/>
                          <a:ea typeface="+mn-ea"/>
                        </a:rPr>
                        <a:t>関する書類など（ロシア語訳も添付）　（任意）</a:t>
                      </a:r>
                      <a:endParaRPr kumimoji="0" lang="en-US" altLang="ja-JP" sz="1000" b="0" i="0" u="none" strike="noStrike" cap="none" normalizeH="0" baseline="0" dirty="0" bmk="">
                        <a:ln>
                          <a:noFill/>
                        </a:ln>
                        <a:solidFill>
                          <a:schemeClr val="tx1"/>
                        </a:solidFill>
                        <a:effectLst/>
                        <a:latin typeface="+mn-ea"/>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4"/>
                  </a:ext>
                </a:extLst>
              </a:tr>
            </a:tbl>
          </a:graphicData>
        </a:graphic>
      </p:graphicFrame>
      <p:sp>
        <p:nvSpPr>
          <p:cNvPr id="67" name="二等辺三角形 66"/>
          <p:cNvSpPr/>
          <p:nvPr/>
        </p:nvSpPr>
        <p:spPr>
          <a:xfrm rot="10800000">
            <a:off x="5826098" y="3284984"/>
            <a:ext cx="2736302" cy="384396"/>
          </a:xfrm>
          <a:prstGeom prst="triangle">
            <a:avLst/>
          </a:prstGeom>
          <a:gradFill flip="none" rotWithShape="1">
            <a:gsLst>
              <a:gs pos="0">
                <a:srgbClr val="C71F0D"/>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9" name="テキスト ボックス 68"/>
          <p:cNvSpPr txBox="1"/>
          <p:nvPr/>
        </p:nvSpPr>
        <p:spPr>
          <a:xfrm>
            <a:off x="200472" y="6525344"/>
            <a:ext cx="9145016" cy="144016"/>
          </a:xfrm>
          <a:prstGeom prst="rect">
            <a:avLst/>
          </a:prstGeom>
          <a:noFill/>
        </p:spPr>
        <p:txBody>
          <a:bodyPr wrap="square" lIns="0" tIns="0" rIns="0" bIns="0" rtlCol="0">
            <a:noAutofit/>
          </a:bodyPr>
          <a:lstStyle/>
          <a:p>
            <a:pPr lvl="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t>北斗ヘルスケアコンソーシアム「ウラジオストク画像診断センター（仮称）プロジェクト」（</a:t>
            </a:r>
            <a:r>
              <a:rPr kumimoji="0" lang="en-US" altLang="ja-JP" sz="800" dirty="0" bmk=""/>
              <a:t>2012</a:t>
            </a:r>
            <a:r>
              <a:rPr kumimoji="0" lang="ja-JP" altLang="en-US" sz="800" dirty="0" bmk=""/>
              <a:t>）、国際口腔医療財団「ロシア（モスクワ市等）における日本式医療サービスの普及・啓発プロジェクト」（</a:t>
            </a:r>
            <a:r>
              <a:rPr kumimoji="0" lang="en-US" altLang="ja-JP" sz="800" dirty="0" bmk=""/>
              <a:t>2012</a:t>
            </a:r>
            <a:r>
              <a:rPr kumimoji="0" lang="ja-JP" altLang="en-US" sz="800" dirty="0" bmk=""/>
              <a:t>）</a:t>
            </a:r>
            <a:endParaRPr kumimoji="0" lang="zh-TW" altLang="en-US" sz="800" dirty="0" bmk=""/>
          </a:p>
        </p:txBody>
      </p:sp>
      <p:sp>
        <p:nvSpPr>
          <p:cNvPr id="62" name="テキスト ボックス 61"/>
          <p:cNvSpPr txBox="1"/>
          <p:nvPr/>
        </p:nvSpPr>
        <p:spPr>
          <a:xfrm>
            <a:off x="5241032" y="4243948"/>
            <a:ext cx="3888432" cy="288032"/>
          </a:xfrm>
          <a:prstGeom prst="rect">
            <a:avLst/>
          </a:prstGeom>
          <a:noFill/>
        </p:spPr>
        <p:txBody>
          <a:bodyPr wrap="square" lIns="0" tIns="0" rIns="0" bIns="0" rtlCol="0">
            <a:noAutofit/>
          </a:bodyPr>
          <a:lstStyle/>
          <a:p>
            <a:pPr marL="160338" lvl="0" indent="-160338" algn="just"/>
            <a:r>
              <a:rPr kumimoji="0" lang="en-US" altLang="ja-JP" sz="800" dirty="0" bmk=""/>
              <a:t>※ </a:t>
            </a:r>
            <a:r>
              <a:rPr lang="ja-JP" altLang="en-US" sz="800" dirty="0"/>
              <a:t>「証明書」の取得にあたっては、申請時に提出した書類の鑑定が行われる場合がある。鑑定の経費は、申請者の負担となる</a:t>
            </a:r>
            <a:endParaRPr kumimoji="0" lang="zh-TW" altLang="en-US" sz="800" dirty="0" bmk=""/>
          </a:p>
        </p:txBody>
      </p:sp>
    </p:spTree>
    <p:extLst>
      <p:ext uri="{BB962C8B-B14F-4D97-AF65-F5344CB8AC3E}">
        <p14:creationId xmlns:p14="http://schemas.microsoft.com/office/powerpoint/2010/main" val="34997826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dirty="0"/>
              <a:t>ロシア／医療関連／制度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p:txBody>
          <a:bodyPr/>
          <a:lstStyle/>
          <a:p>
            <a:r>
              <a:rPr lang="ja-JP" altLang="en-US" dirty="0"/>
              <a:t>医療情報・個人情報保護、データサーバーの置き場に関する法規制、ガイドライン</a:t>
            </a:r>
            <a:endParaRPr kumimoji="1" lang="en-US" dirty="0"/>
          </a:p>
        </p:txBody>
      </p:sp>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2" y="1124744"/>
            <a:ext cx="9505056" cy="4867166"/>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医療情報・個人情報保護について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包括的な個人情報保護法として、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日付連邦法第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152-FZ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号「個人データについて」（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Federal Law “On Personal Data”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July 27, 2006 No.152-FZ</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）、以下「個人情報法」）が制定。個人情報法は、主として、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EU</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一般データ保護規則（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General Data Protection Regulation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GDPR</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）と類似の概念を採用する。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b="0" i="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b="0" i="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b="0" i="0" dirty="0">
              <a:solidFill>
                <a:srgbClr val="000000"/>
              </a:solidFill>
              <a:effectLst/>
              <a:latin typeface="Verdana" panose="020B060403050404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b="0" i="0" dirty="0">
              <a:solidFill>
                <a:srgbClr val="000000"/>
              </a:solidFill>
              <a:effectLst/>
              <a:latin typeface="Verdana" panose="020B060403050404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データサーバーの置き場について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ロシア連邦国籍を有する個人の情報を収集する場合（居住性について明記されていないため、ロシア国外居住者にも適用される）、ロシア国内に所在するデータベースを用いて当該情報の処理を行う必要がある</a:t>
            </a:r>
          </a:p>
        </p:txBody>
      </p:sp>
      <p:graphicFrame>
        <p:nvGraphicFramePr>
          <p:cNvPr id="10" name="表 34">
            <a:extLst>
              <a:ext uri="{FF2B5EF4-FFF2-40B4-BE49-F238E27FC236}">
                <a16:creationId xmlns:a16="http://schemas.microsoft.com/office/drawing/2014/main" id="{8B6A661D-2D6D-4ADF-8209-C3884BB53DC4}"/>
              </a:ext>
            </a:extLst>
          </p:cNvPr>
          <p:cNvGraphicFramePr>
            <a:graphicFrameLocks noGrp="1"/>
          </p:cNvGraphicFramePr>
          <p:nvPr>
            <p:extLst>
              <p:ext uri="{D42A27DB-BD31-4B8C-83A1-F6EECF244321}">
                <p14:modId xmlns:p14="http://schemas.microsoft.com/office/powerpoint/2010/main" val="4059266327"/>
              </p:ext>
            </p:extLst>
          </p:nvPr>
        </p:nvGraphicFramePr>
        <p:xfrm>
          <a:off x="200472" y="2132856"/>
          <a:ext cx="9505056" cy="3070818"/>
        </p:xfrm>
        <a:graphic>
          <a:graphicData uri="http://schemas.openxmlformats.org/drawingml/2006/table">
            <a:tbl>
              <a:tblPr firstRow="1" bandRow="1">
                <a:tableStyleId>{2D5ABB26-0587-4C30-8999-92F81FD0307C}</a:tableStyleId>
              </a:tblPr>
              <a:tblGrid>
                <a:gridCol w="2016671">
                  <a:extLst>
                    <a:ext uri="{9D8B030D-6E8A-4147-A177-3AD203B41FA5}">
                      <a16:colId xmlns:a16="http://schemas.microsoft.com/office/drawing/2014/main" val="20000"/>
                    </a:ext>
                  </a:extLst>
                </a:gridCol>
                <a:gridCol w="7488385">
                  <a:extLst>
                    <a:ext uri="{9D8B030D-6E8A-4147-A177-3AD203B41FA5}">
                      <a16:colId xmlns:a16="http://schemas.microsoft.com/office/drawing/2014/main" val="20001"/>
                    </a:ext>
                  </a:extLst>
                </a:gridCol>
              </a:tblGrid>
              <a:tr h="191158">
                <a:tc>
                  <a:txBody>
                    <a:bodyPr/>
                    <a:lstStyle/>
                    <a:p>
                      <a:pPr algn="ctr" fontAlgn="ctr" hangingPunct="0"/>
                      <a:endParaRPr kumimoji="1" lang="ja-JP" altLang="en-US" sz="1050" b="1"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ctr" fontAlgn="ctr" hangingPunct="0">
                        <a:buFont typeface="Arial" panose="020B0604020202020204" pitchFamily="34" charset="0"/>
                        <a:buNone/>
                      </a:pPr>
                      <a:r>
                        <a:rPr kumimoji="1" lang="ja-JP" altLang="en-US" sz="1000" b="1" dirty="0">
                          <a:solidFill>
                            <a:schemeClr val="bg1"/>
                          </a:solidFill>
                          <a:latin typeface="+mn-lt"/>
                          <a:ea typeface="+mn-ea"/>
                          <a:cs typeface="Arial" panose="020B0604020202020204" pitchFamily="34" charset="0"/>
                        </a:rPr>
                        <a:t>概要</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10276">
                <a:tc>
                  <a:txBody>
                    <a:bodyPr/>
                    <a:lstStyle/>
                    <a:p>
                      <a:pPr algn="ctr" fontAlgn="ctr" hangingPunct="0"/>
                      <a:r>
                        <a:rPr lang="ja-JP" altLang="en-US" sz="1050" b="1" u="none" dirty="0">
                          <a:solidFill>
                            <a:schemeClr val="bg1"/>
                          </a:solidFill>
                          <a:latin typeface="+mn-lt"/>
                          <a:ea typeface="+mn-ea"/>
                        </a:rPr>
                        <a:t>個人情報の定義</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ja-JP" altLang="en-US" sz="1000" dirty="0">
                          <a:solidFill>
                            <a:srgbClr val="000000"/>
                          </a:solidFill>
                          <a:latin typeface="+mn-lt"/>
                          <a:ea typeface="+mn-ea"/>
                        </a:rPr>
                        <a:t>適用範囲はかなり広く、監督当局の通信監督局のスタンスでは姓、名、生年月日、住居地、パスポート情報、教育歴、勤務先、収入状況、納税者番号、年金保険証書データ、医療保険証書データ、財産状況、家族構成等が含まれている。</a:t>
                      </a:r>
                      <a:endParaRPr lang="en-US" altLang="ja-JP" sz="1000" dirty="0">
                        <a:solidFill>
                          <a:srgbClr val="000000"/>
                        </a:solidFill>
                        <a:latin typeface="+mn-lt"/>
                        <a:ea typeface="+mn-ea"/>
                      </a:endParaRPr>
                    </a:p>
                    <a:p>
                      <a:pPr marL="171450" indent="-171450" algn="l" fontAlgn="ctr" hangingPunct="0">
                        <a:buFont typeface="Arial" panose="020B0604020202020204" pitchFamily="34" charset="0"/>
                        <a:buChar char="•"/>
                      </a:pPr>
                      <a:r>
                        <a:rPr lang="ja-JP" altLang="en-US" sz="1000" dirty="0">
                          <a:solidFill>
                            <a:srgbClr val="000000"/>
                          </a:solidFill>
                          <a:latin typeface="+mn-lt"/>
                          <a:ea typeface="+mn-ea"/>
                        </a:rPr>
                        <a:t>上記のうち、更なる保護を受ける個人情報として、特別な個人情報の種類と定義された人種、民族、政治的・宗教的・哲学的その他の信念、健康状況、性生活に関する情報の概念もある（個人情報法第 </a:t>
                      </a:r>
                      <a:r>
                        <a:rPr lang="en-US" altLang="ja-JP" sz="1000" dirty="0">
                          <a:solidFill>
                            <a:srgbClr val="000000"/>
                          </a:solidFill>
                          <a:latin typeface="+mn-lt"/>
                          <a:ea typeface="+mn-ea"/>
                        </a:rPr>
                        <a:t>10 </a:t>
                      </a:r>
                      <a:r>
                        <a:rPr lang="ja-JP" altLang="en-US" sz="1000" dirty="0">
                          <a:solidFill>
                            <a:srgbClr val="000000"/>
                          </a:solidFill>
                          <a:latin typeface="+mn-lt"/>
                          <a:ea typeface="+mn-ea"/>
                        </a:rPr>
                        <a:t>条第</a:t>
                      </a:r>
                      <a:r>
                        <a:rPr lang="en-US" altLang="ja-JP" sz="1000" dirty="0">
                          <a:solidFill>
                            <a:srgbClr val="000000"/>
                          </a:solidFill>
                          <a:latin typeface="+mn-lt"/>
                          <a:ea typeface="+mn-ea"/>
                        </a:rPr>
                        <a:t>1 </a:t>
                      </a:r>
                      <a:r>
                        <a:rPr lang="ja-JP" altLang="en-US" sz="1000" dirty="0">
                          <a:solidFill>
                            <a:srgbClr val="000000"/>
                          </a:solidFill>
                          <a:latin typeface="+mn-lt"/>
                          <a:ea typeface="+mn-ea"/>
                        </a:rPr>
                        <a:t>項）。この特別な個人情報は、個人情報対象者本人の書面による同意がある場合を除き処理（同法第 </a:t>
                      </a:r>
                      <a:r>
                        <a:rPr lang="en-US" altLang="ja-JP" sz="1000" dirty="0">
                          <a:solidFill>
                            <a:srgbClr val="000000"/>
                          </a:solidFill>
                          <a:latin typeface="+mn-lt"/>
                          <a:ea typeface="+mn-ea"/>
                        </a:rPr>
                        <a:t>3 </a:t>
                      </a:r>
                      <a:r>
                        <a:rPr lang="ja-JP" altLang="en-US" sz="1000" dirty="0">
                          <a:solidFill>
                            <a:srgbClr val="000000"/>
                          </a:solidFill>
                          <a:latin typeface="+mn-lt"/>
                          <a:ea typeface="+mn-ea"/>
                        </a:rPr>
                        <a:t>条 </a:t>
                      </a:r>
                      <a:r>
                        <a:rPr lang="en-US" altLang="ja-JP" sz="1000" dirty="0">
                          <a:solidFill>
                            <a:srgbClr val="000000"/>
                          </a:solidFill>
                          <a:latin typeface="+mn-lt"/>
                          <a:ea typeface="+mn-ea"/>
                        </a:rPr>
                        <a:t>3 </a:t>
                      </a:r>
                      <a:r>
                        <a:rPr lang="ja-JP" altLang="en-US" sz="1000" dirty="0">
                          <a:solidFill>
                            <a:srgbClr val="000000"/>
                          </a:solidFill>
                          <a:latin typeface="+mn-lt"/>
                          <a:ea typeface="+mn-ea"/>
                        </a:rPr>
                        <a:t>項に規定。後述）が原則として禁止されている。</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364110">
                <a:tc>
                  <a:txBody>
                    <a:bodyPr/>
                    <a:lstStyle/>
                    <a:p>
                      <a:pPr algn="ctr" fontAlgn="ctr" hangingPunct="0"/>
                      <a:r>
                        <a:rPr lang="ja-JP" altLang="en-US" sz="1050" b="1" i="0" u="none" dirty="0">
                          <a:solidFill>
                            <a:schemeClr val="bg1"/>
                          </a:solidFill>
                          <a:effectLst/>
                          <a:latin typeface="+mn-lt"/>
                          <a:ea typeface="+mn-ea"/>
                        </a:rPr>
                        <a:t>適用範囲</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b="0" i="0" dirty="0">
                          <a:solidFill>
                            <a:srgbClr val="000000"/>
                          </a:solidFill>
                          <a:effectLst/>
                          <a:latin typeface="+mn-lt"/>
                          <a:ea typeface="+mn-ea"/>
                        </a:rPr>
                        <a:t>個人情報の処理に関わるありとあらゆる活動（収集、記録、体系化、集積、保管、確認、回収、利用、移転、匿名化、遮断、削除、破棄等）に適用される。</a:t>
                      </a:r>
                      <a:endParaRPr lang="en-US" altLang="ja-JP" sz="1000" b="0" i="0" dirty="0">
                        <a:solidFill>
                          <a:srgbClr val="000000"/>
                        </a:solidFill>
                        <a:effectLst/>
                        <a:latin typeface="+mn-lt"/>
                        <a:ea typeface="+mn-ea"/>
                      </a:endParaRPr>
                    </a:p>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en-US" altLang="ja-JP" sz="1000" dirty="0"/>
                        <a:t>2022 </a:t>
                      </a:r>
                      <a:r>
                        <a:rPr lang="ja-JP" altLang="en-US" sz="1000" dirty="0"/>
                        <a:t>年 </a:t>
                      </a:r>
                      <a:r>
                        <a:rPr lang="en-US" altLang="ja-JP" sz="1000" dirty="0"/>
                        <a:t>7 </a:t>
                      </a:r>
                      <a:r>
                        <a:rPr lang="ja-JP" altLang="en-US" sz="1000" dirty="0"/>
                        <a:t>月に成立した改正個人情報法によって、ロシア国外で活動する外国法人にも個人情報法の適用範囲が広げられた。</a:t>
                      </a:r>
                      <a:endParaRPr lang="en-US" altLang="ja-JP" sz="1000" b="0" i="0" dirty="0">
                        <a:solidFill>
                          <a:srgbClr val="000000"/>
                        </a:solidFill>
                        <a:effectLst/>
                        <a:latin typeface="+mn-lt"/>
                        <a:ea typeface="+mn-ea"/>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576508">
                <a:tc>
                  <a:txBody>
                    <a:bodyPr/>
                    <a:lstStyle/>
                    <a:p>
                      <a:pPr algn="ctr" fontAlgn="ctr" hangingPunct="0"/>
                      <a:r>
                        <a:rPr kumimoji="1" lang="ja-JP" altLang="en-US" sz="1050" b="1" u="none" dirty="0">
                          <a:solidFill>
                            <a:schemeClr val="bg1"/>
                          </a:solidFill>
                          <a:latin typeface="+mn-lt"/>
                          <a:ea typeface="+mn-ea"/>
                          <a:cs typeface="Arial" panose="020B0604020202020204" pitchFamily="34" charset="0"/>
                        </a:rPr>
                        <a:t>個人情報の移転</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lvl="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en-US" altLang="ja-JP" sz="1000" dirty="0">
                          <a:latin typeface="+mn-lt"/>
                          <a:ea typeface="+mn-ea"/>
                          <a:cs typeface="Arial" panose="020B0604020202020204" pitchFamily="34" charset="0"/>
                        </a:rPr>
                        <a:t>1981 </a:t>
                      </a:r>
                      <a:r>
                        <a:rPr lang="ja-JP" altLang="en-US" sz="1000" dirty="0">
                          <a:latin typeface="+mn-lt"/>
                          <a:ea typeface="+mn-ea"/>
                          <a:cs typeface="Arial" panose="020B0604020202020204" pitchFamily="34" charset="0"/>
                        </a:rPr>
                        <a:t>年に署名された「個人データの自動処理に係る個人の保護に関する欧州評議会条約」の加盟国と、その他通信監督局が認可している国への個人情報の移転は認められている。</a:t>
                      </a:r>
                      <a:endParaRPr lang="en-US" altLang="ja-JP" sz="1000" dirty="0">
                        <a:latin typeface="+mn-lt"/>
                        <a:ea typeface="+mn-ea"/>
                        <a:cs typeface="Arial" panose="020B0604020202020204" pitchFamily="34" charset="0"/>
                      </a:endParaRPr>
                    </a:p>
                    <a:p>
                      <a:pPr marL="171450" marR="0" lvl="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dirty="0">
                          <a:latin typeface="+mn-lt"/>
                          <a:ea typeface="+mn-ea"/>
                          <a:cs typeface="Arial" panose="020B0604020202020204" pitchFamily="34" charset="0"/>
                        </a:rPr>
                        <a:t>上記以外の国に移転する場合は、データ主体の書面による同意等の特別要件が求められる（個人情報法第 </a:t>
                      </a:r>
                      <a:r>
                        <a:rPr lang="en-US" altLang="ja-JP" sz="1000" dirty="0">
                          <a:latin typeface="+mn-lt"/>
                          <a:ea typeface="+mn-ea"/>
                          <a:cs typeface="Arial" panose="020B0604020202020204" pitchFamily="34" charset="0"/>
                        </a:rPr>
                        <a:t>12 </a:t>
                      </a:r>
                      <a:r>
                        <a:rPr lang="ja-JP" altLang="en-US" sz="1000" dirty="0">
                          <a:latin typeface="+mn-lt"/>
                          <a:ea typeface="+mn-ea"/>
                          <a:cs typeface="Arial" panose="020B0604020202020204" pitchFamily="34" charset="0"/>
                        </a:rPr>
                        <a:t>条）。</a:t>
                      </a:r>
                      <a:endParaRPr lang="en-US" altLang="ja-JP" sz="1000" dirty="0">
                        <a:latin typeface="+mn-lt"/>
                        <a:ea typeface="+mn-ea"/>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801803695"/>
                  </a:ext>
                </a:extLst>
              </a:tr>
              <a:tr h="910276">
                <a:tc>
                  <a:txBody>
                    <a:bodyPr/>
                    <a:lstStyle/>
                    <a:p>
                      <a:pPr algn="ctr" fontAlgn="ctr" hangingPunct="0"/>
                      <a:r>
                        <a:rPr lang="ja-JP" altLang="en-US" sz="1050" b="1" u="none" dirty="0">
                          <a:solidFill>
                            <a:schemeClr val="bg1"/>
                          </a:solidFill>
                          <a:latin typeface="+mn-lt"/>
                          <a:ea typeface="+mn-ea"/>
                        </a:rPr>
                        <a:t>個人情報の処理に係る</a:t>
                      </a:r>
                      <a:r>
                        <a:rPr lang="ja-JP" altLang="en-US" sz="1050" b="1" i="0" u="none" dirty="0">
                          <a:solidFill>
                            <a:schemeClr val="bg1"/>
                          </a:solidFill>
                          <a:effectLst/>
                          <a:latin typeface="+mn-lt"/>
                          <a:ea typeface="+mn-ea"/>
                        </a:rPr>
                        <a:t>同意</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ja-JP" altLang="en-US" sz="1000" dirty="0">
                          <a:solidFill>
                            <a:srgbClr val="000000"/>
                          </a:solidFill>
                          <a:latin typeface="+mn-lt"/>
                          <a:ea typeface="+mn-ea"/>
                        </a:rPr>
                        <a:t>事前に定められ、個人情報対象者に提示した具体的かつ公正な目的での個人情報の処理のみ認められており、目的外の処理、また、それぞれの処理目的が相容れない個人情報を含むデータベースの統合（例えば、従業員と顧客のそれぞれのデー タベースの統合が問題視される）は禁止されている。</a:t>
                      </a:r>
                      <a:endParaRPr lang="en-US" altLang="ja-JP" sz="1000" dirty="0">
                        <a:solidFill>
                          <a:srgbClr val="000000"/>
                        </a:solidFill>
                        <a:latin typeface="+mn-lt"/>
                        <a:ea typeface="+mn-ea"/>
                      </a:endParaRPr>
                    </a:p>
                    <a:p>
                      <a:pPr marL="171450" indent="-171450" algn="l" fontAlgn="ctr" hangingPunct="0">
                        <a:buFont typeface="Arial" panose="020B0604020202020204" pitchFamily="34" charset="0"/>
                        <a:buChar char="•"/>
                      </a:pPr>
                      <a:r>
                        <a:rPr lang="ja-JP" altLang="en-US" sz="1000" dirty="0">
                          <a:solidFill>
                            <a:srgbClr val="000000"/>
                          </a:solidFill>
                          <a:latin typeface="+mn-lt"/>
                          <a:ea typeface="+mn-ea"/>
                        </a:rPr>
                        <a:t>処理される個人情報の内容と数量は、 示された処理の目的に相当しなければならず、処理される個人情報は示された処理の目的に照らし て過剰であってはならない。</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3" name="テキスト ボックス 14">
            <a:extLst>
              <a:ext uri="{FF2B5EF4-FFF2-40B4-BE49-F238E27FC236}">
                <a16:creationId xmlns:a16="http://schemas.microsoft.com/office/drawing/2014/main" id="{85B95197-A391-4CED-9BBB-058E73340461}"/>
              </a:ext>
            </a:extLst>
          </p:cNvPr>
          <p:cNvSpPr txBox="1"/>
          <p:nvPr/>
        </p:nvSpPr>
        <p:spPr>
          <a:xfrm>
            <a:off x="200472" y="6525344"/>
            <a:ext cx="9073008" cy="144016"/>
          </a:xfrm>
          <a:prstGeom prst="rect">
            <a:avLst/>
          </a:prstGeom>
          <a:noFill/>
        </p:spPr>
        <p:txBody>
          <a:bodyPr wrap="square" lIns="0" tIns="0" rIns="0" bIns="0" rtlCol="0" anchor="b">
            <a:noAutofit/>
          </a:bodyPr>
          <a:lstStyle/>
          <a:p>
            <a:pPr marL="328613" indent="-328613"/>
            <a:r>
              <a:rPr lang="en-US" altLang="ja-JP" sz="800" dirty="0"/>
              <a:t> ※</a:t>
            </a:r>
            <a:r>
              <a:rPr lang="ja-JP" altLang="en-US" sz="800" dirty="0"/>
              <a:t>　</a:t>
            </a:r>
            <a:r>
              <a:rPr lang="en-US" altLang="ja-JP" sz="800" dirty="0"/>
              <a:t>JETRO</a:t>
            </a:r>
            <a:r>
              <a:rPr lang="ja-JP" altLang="en-US" sz="800" dirty="0"/>
              <a:t>レポートに詳細が記述されている。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「ロシアにおける個人情報保護規制とその対策」</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デジタル発展・通信・マスコミ省ウェブサイト関連ページ</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(https://digital.gov.ru/en/personaldata/)</a:t>
            </a:r>
          </a:p>
        </p:txBody>
      </p:sp>
    </p:spTree>
    <p:extLst>
      <p:ext uri="{BB962C8B-B14F-4D97-AF65-F5344CB8AC3E}">
        <p14:creationId xmlns:p14="http://schemas.microsoft.com/office/powerpoint/2010/main" val="4095402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188550"/>
            <a:ext cx="9505055" cy="360050"/>
          </a:xfrm>
        </p:spPr>
        <p:txBody>
          <a:bodyPr vert="horz"/>
          <a:lstStyle/>
          <a:p>
            <a:r>
              <a:rPr lang="ja-JP" altLang="en-US" dirty="0"/>
              <a:t>ロシア／医療関連／制度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p:txBody>
          <a:bodyPr/>
          <a:lstStyle/>
          <a:p>
            <a:r>
              <a:rPr kumimoji="1" lang="ja-JP" altLang="en-US" dirty="0"/>
              <a:t>医療現場で使用される言語に関する情報</a:t>
            </a:r>
            <a:endParaRPr kumimoji="1" 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471" y="12771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医療現場では、書面および口頭のコミュニケーションにおいて一般的にロシア語が使用される。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（出所）外務省「世界の医療事情」</a:t>
            </a:r>
          </a:p>
        </p:txBody>
      </p:sp>
    </p:spTree>
    <p:extLst>
      <p:ext uri="{BB962C8B-B14F-4D97-AF65-F5344CB8AC3E}">
        <p14:creationId xmlns:p14="http://schemas.microsoft.com/office/powerpoint/2010/main" val="1644220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一般概況</a:t>
            </a:r>
          </a:p>
        </p:txBody>
      </p:sp>
    </p:spTree>
    <p:extLst>
      <p:ext uri="{BB962C8B-B14F-4D97-AF65-F5344CB8AC3E}">
        <p14:creationId xmlns:p14="http://schemas.microsoft.com/office/powerpoint/2010/main" val="2788692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1"/>
            </p:custDataLst>
            <p:extLst>
              <p:ext uri="{D42A27DB-BD31-4B8C-83A1-F6EECF244321}">
                <p14:modId xmlns:p14="http://schemas.microsoft.com/office/powerpoint/2010/main" val="10823987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8" imgW="360" imgH="360" progId="TCLayout.ActiveDocument.1">
                  <p:embed/>
                </p:oleObj>
              </mc:Choice>
              <mc:Fallback>
                <p:oleObj name="think-cell Slide" r:id="rId28" imgW="360" imgH="360" progId="TCLayout.ActiveDocument.1">
                  <p:embed/>
                  <p:pic>
                    <p:nvPicPr>
                      <p:cNvPr id="11" name="Object 10" hidden="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sym typeface="+mn-lt"/>
            </a:endParaRPr>
          </a:p>
        </p:txBody>
      </p:sp>
      <p:sp>
        <p:nvSpPr>
          <p:cNvPr id="2" name="タイトル 1"/>
          <p:cNvSpPr>
            <a:spLocks noGrp="1"/>
          </p:cNvSpPr>
          <p:nvPr>
            <p:ph type="title"/>
          </p:nvPr>
        </p:nvSpPr>
        <p:spPr/>
        <p:txBody>
          <a:bodyPr vert="horz"/>
          <a:lstStyle/>
          <a:p>
            <a:r>
              <a:rPr lang="ja-JP" altLang="en-US" dirty="0"/>
              <a:t>ロシア／医療関連／医療サービス</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市場規模</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医療サービスの市場規模</a:t>
              </a:r>
              <a:r>
                <a:rPr lang="en-US" altLang="ja-JP" sz="1400" baseline="30000" dirty="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632520" y="2060848"/>
            <a:ext cx="828032" cy="144016"/>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テキスト ボックス 13"/>
          <p:cNvSpPr txBox="1"/>
          <p:nvPr/>
        </p:nvSpPr>
        <p:spPr>
          <a:xfrm>
            <a:off x="200472" y="6525344"/>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36464" y="6363419"/>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ここでは、</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Current Health Expenditure</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を医療サービスの市場規模と定義した。</a:t>
            </a:r>
          </a:p>
        </p:txBody>
      </p:sp>
      <p:sp>
        <p:nvSpPr>
          <p:cNvPr id="31"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医療サービス市場規模は多少の波はあるものの増大傾向にあり、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1358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になった。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 name="Chart 87">
            <a:extLst>
              <a:ext uri="{FF2B5EF4-FFF2-40B4-BE49-F238E27FC236}">
                <a16:creationId xmlns:a16="http://schemas.microsoft.com/office/drawing/2014/main" id="{7A390B8A-8726-EF68-7386-B64C8A48E987}"/>
              </a:ext>
            </a:extLst>
          </p:cNvPr>
          <p:cNvGraphicFramePr/>
          <p:nvPr>
            <p:custDataLst>
              <p:tags r:id="rId3"/>
            </p:custDataLst>
            <p:extLst>
              <p:ext uri="{D42A27DB-BD31-4B8C-83A1-F6EECF244321}">
                <p14:modId xmlns:p14="http://schemas.microsoft.com/office/powerpoint/2010/main" val="660035849"/>
              </p:ext>
            </p:extLst>
          </p:nvPr>
        </p:nvGraphicFramePr>
        <p:xfrm>
          <a:off x="1071563" y="2457450"/>
          <a:ext cx="8159750" cy="3378200"/>
        </p:xfrm>
        <a:graphic>
          <a:graphicData uri="http://schemas.openxmlformats.org/drawingml/2006/chart">
            <c:chart xmlns:c="http://schemas.openxmlformats.org/drawingml/2006/chart" xmlns:r="http://schemas.openxmlformats.org/officeDocument/2006/relationships" r:id="rId30"/>
          </a:graphicData>
        </a:graphic>
      </p:graphicFrame>
      <p:sp>
        <p:nvSpPr>
          <p:cNvPr id="8" name="テキスト プレースホルダ 9">
            <a:extLst>
              <a:ext uri="{FF2B5EF4-FFF2-40B4-BE49-F238E27FC236}">
                <a16:creationId xmlns:a16="http://schemas.microsoft.com/office/drawing/2014/main" id="{61B4187C-7259-ED80-23F1-F2871CBFFDEB}"/>
              </a:ext>
            </a:extLst>
          </p:cNvPr>
          <p:cNvSpPr>
            <a:spLocks noGrp="1"/>
          </p:cNvSpPr>
          <p:nvPr>
            <p:custDataLst>
              <p:tags r:id="rId4"/>
            </p:custDataLst>
          </p:nvPr>
        </p:nvSpPr>
        <p:spPr bwMode="auto">
          <a:xfrm>
            <a:off x="1492548" y="5838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5BEAABF-98F4-48AE-97A7-F530C5AE1392}" type="datetime'''''''''2''''''''''''''''''''''''''''''''''''''00''''''0'">
              <a:rPr lang="ja-JP" altLang="en-US" sz="1000"/>
              <a:pPr marL="0" indent="0" algn="ctr">
                <a:spcBef>
                  <a:spcPct val="0"/>
                </a:spcBef>
                <a:buNone/>
              </a:pPr>
              <a:t>2000</a:t>
            </a:fld>
            <a:endParaRPr kumimoji="0" lang="ja-JP" altLang="en-US" sz="800" dirty="0">
              <a:sym typeface="+mn-lt"/>
            </a:endParaRPr>
          </a:p>
        </p:txBody>
      </p:sp>
      <p:sp>
        <p:nvSpPr>
          <p:cNvPr id="9" name="テキスト プレースホルダ 9">
            <a:extLst>
              <a:ext uri="{FF2B5EF4-FFF2-40B4-BE49-F238E27FC236}">
                <a16:creationId xmlns:a16="http://schemas.microsoft.com/office/drawing/2014/main" id="{58BB699A-0340-B17E-7BE6-3788F7FE7B38}"/>
              </a:ext>
            </a:extLst>
          </p:cNvPr>
          <p:cNvSpPr>
            <a:spLocks noGrp="1"/>
          </p:cNvSpPr>
          <p:nvPr>
            <p:custDataLst>
              <p:tags r:id="rId5"/>
            </p:custDataLst>
          </p:nvPr>
        </p:nvSpPr>
        <p:spPr bwMode="auto">
          <a:xfrm>
            <a:off x="1928664"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3301C4E-65CE-4431-9CEB-3D916AF64E39}" type="datetime'''''''''0''''''''''''''''''''''''''''''''''1'''''''''''''''">
              <a:rPr lang="ja-JP" altLang="en-US" sz="1000"/>
              <a:pPr marL="0" indent="0" algn="ctr">
                <a:spcBef>
                  <a:spcPct val="0"/>
                </a:spcBef>
                <a:buNone/>
              </a:pPr>
              <a:t>01</a:t>
            </a:fld>
            <a:endParaRPr kumimoji="0" lang="ja-JP" altLang="en-US" sz="800" dirty="0">
              <a:sym typeface="+mn-lt"/>
            </a:endParaRPr>
          </a:p>
        </p:txBody>
      </p:sp>
      <p:sp>
        <p:nvSpPr>
          <p:cNvPr id="13" name="テキスト プレースホルダ 9">
            <a:extLst>
              <a:ext uri="{FF2B5EF4-FFF2-40B4-BE49-F238E27FC236}">
                <a16:creationId xmlns:a16="http://schemas.microsoft.com/office/drawing/2014/main" id="{DB60FA67-876A-61CA-28F5-62772BC9201E}"/>
              </a:ext>
            </a:extLst>
          </p:cNvPr>
          <p:cNvSpPr>
            <a:spLocks noGrp="1"/>
          </p:cNvSpPr>
          <p:nvPr>
            <p:custDataLst>
              <p:tags r:id="rId6"/>
            </p:custDataLst>
          </p:nvPr>
        </p:nvSpPr>
        <p:spPr bwMode="auto">
          <a:xfrm>
            <a:off x="2288704"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02</a:t>
            </a:r>
            <a:endParaRPr kumimoji="0" lang="ja-JP" altLang="en-US" sz="800" dirty="0">
              <a:sym typeface="+mn-lt"/>
            </a:endParaRPr>
          </a:p>
        </p:txBody>
      </p:sp>
      <p:sp>
        <p:nvSpPr>
          <p:cNvPr id="16" name="テキスト プレースホルダ 9">
            <a:extLst>
              <a:ext uri="{FF2B5EF4-FFF2-40B4-BE49-F238E27FC236}">
                <a16:creationId xmlns:a16="http://schemas.microsoft.com/office/drawing/2014/main" id="{77FB2075-F78A-E78B-181A-1D8F0631C58A}"/>
              </a:ext>
            </a:extLst>
          </p:cNvPr>
          <p:cNvSpPr>
            <a:spLocks noGrp="1"/>
          </p:cNvSpPr>
          <p:nvPr>
            <p:custDataLst>
              <p:tags r:id="rId7"/>
            </p:custDataLst>
          </p:nvPr>
        </p:nvSpPr>
        <p:spPr bwMode="auto">
          <a:xfrm>
            <a:off x="2648744"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03</a:t>
            </a:r>
            <a:endParaRPr kumimoji="0" lang="ja-JP" altLang="en-US" sz="800" dirty="0">
              <a:sym typeface="+mn-lt"/>
            </a:endParaRPr>
          </a:p>
        </p:txBody>
      </p:sp>
      <p:sp>
        <p:nvSpPr>
          <p:cNvPr id="17" name="テキスト プレースホルダ 9">
            <a:extLst>
              <a:ext uri="{FF2B5EF4-FFF2-40B4-BE49-F238E27FC236}">
                <a16:creationId xmlns:a16="http://schemas.microsoft.com/office/drawing/2014/main" id="{18507806-9FAA-6091-6547-1F4F1AB397A6}"/>
              </a:ext>
            </a:extLst>
          </p:cNvPr>
          <p:cNvSpPr>
            <a:spLocks noGrp="1"/>
          </p:cNvSpPr>
          <p:nvPr>
            <p:custDataLst>
              <p:tags r:id="rId8"/>
            </p:custDataLst>
          </p:nvPr>
        </p:nvSpPr>
        <p:spPr bwMode="auto">
          <a:xfrm>
            <a:off x="3008784"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04</a:t>
            </a:r>
            <a:endParaRPr kumimoji="0" lang="ja-JP" altLang="en-US" sz="800" dirty="0">
              <a:sym typeface="+mn-lt"/>
            </a:endParaRPr>
          </a:p>
        </p:txBody>
      </p:sp>
      <p:sp>
        <p:nvSpPr>
          <p:cNvPr id="18" name="テキスト プレースホルダ 9">
            <a:extLst>
              <a:ext uri="{FF2B5EF4-FFF2-40B4-BE49-F238E27FC236}">
                <a16:creationId xmlns:a16="http://schemas.microsoft.com/office/drawing/2014/main" id="{6315B2CC-7DF2-6A89-066A-61AB8EB49E10}"/>
              </a:ext>
            </a:extLst>
          </p:cNvPr>
          <p:cNvSpPr>
            <a:spLocks noGrp="1"/>
          </p:cNvSpPr>
          <p:nvPr>
            <p:custDataLst>
              <p:tags r:id="rId9"/>
            </p:custDataLst>
          </p:nvPr>
        </p:nvSpPr>
        <p:spPr bwMode="auto">
          <a:xfrm>
            <a:off x="3368824"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05</a:t>
            </a:r>
            <a:endParaRPr kumimoji="0" lang="ja-JP" altLang="en-US" sz="800" dirty="0">
              <a:sym typeface="+mn-lt"/>
            </a:endParaRPr>
          </a:p>
        </p:txBody>
      </p:sp>
      <p:sp>
        <p:nvSpPr>
          <p:cNvPr id="19" name="テキスト プレースホルダ 9">
            <a:extLst>
              <a:ext uri="{FF2B5EF4-FFF2-40B4-BE49-F238E27FC236}">
                <a16:creationId xmlns:a16="http://schemas.microsoft.com/office/drawing/2014/main" id="{20C8C21F-222B-0112-4AD4-3A3A24AD5567}"/>
              </a:ext>
            </a:extLst>
          </p:cNvPr>
          <p:cNvSpPr>
            <a:spLocks noGrp="1"/>
          </p:cNvSpPr>
          <p:nvPr>
            <p:custDataLst>
              <p:tags r:id="rId10"/>
            </p:custDataLst>
          </p:nvPr>
        </p:nvSpPr>
        <p:spPr bwMode="auto">
          <a:xfrm>
            <a:off x="3699221"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06</a:t>
            </a:r>
            <a:endParaRPr kumimoji="0" lang="ja-JP" altLang="en-US" sz="800" dirty="0">
              <a:sym typeface="+mn-lt"/>
            </a:endParaRPr>
          </a:p>
        </p:txBody>
      </p:sp>
      <p:sp>
        <p:nvSpPr>
          <p:cNvPr id="20" name="テキスト プレースホルダ 9">
            <a:extLst>
              <a:ext uri="{FF2B5EF4-FFF2-40B4-BE49-F238E27FC236}">
                <a16:creationId xmlns:a16="http://schemas.microsoft.com/office/drawing/2014/main" id="{35F875AF-D6D3-3B33-92CB-73E3EDA61C5D}"/>
              </a:ext>
            </a:extLst>
          </p:cNvPr>
          <p:cNvSpPr>
            <a:spLocks noGrp="1"/>
          </p:cNvSpPr>
          <p:nvPr>
            <p:custDataLst>
              <p:tags r:id="rId11"/>
            </p:custDataLst>
          </p:nvPr>
        </p:nvSpPr>
        <p:spPr bwMode="auto">
          <a:xfrm>
            <a:off x="405288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07</a:t>
            </a:r>
            <a:endParaRPr kumimoji="0" lang="ja-JP" altLang="en-US" sz="800" dirty="0">
              <a:sym typeface="+mn-lt"/>
            </a:endParaRPr>
          </a:p>
        </p:txBody>
      </p:sp>
      <p:sp>
        <p:nvSpPr>
          <p:cNvPr id="21" name="テキスト プレースホルダ 9">
            <a:extLst>
              <a:ext uri="{FF2B5EF4-FFF2-40B4-BE49-F238E27FC236}">
                <a16:creationId xmlns:a16="http://schemas.microsoft.com/office/drawing/2014/main" id="{E1F8B9C3-89AC-F27D-F998-DF8F5945100E}"/>
              </a:ext>
            </a:extLst>
          </p:cNvPr>
          <p:cNvSpPr>
            <a:spLocks noGrp="1"/>
          </p:cNvSpPr>
          <p:nvPr>
            <p:custDataLst>
              <p:tags r:id="rId12"/>
            </p:custDataLst>
          </p:nvPr>
        </p:nvSpPr>
        <p:spPr bwMode="auto">
          <a:xfrm>
            <a:off x="4736976"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09</a:t>
            </a:r>
            <a:endParaRPr kumimoji="0" lang="ja-JP" altLang="en-US" sz="800" dirty="0">
              <a:sym typeface="+mn-lt"/>
            </a:endParaRPr>
          </a:p>
        </p:txBody>
      </p:sp>
      <p:sp>
        <p:nvSpPr>
          <p:cNvPr id="22" name="テキスト プレースホルダ 9">
            <a:extLst>
              <a:ext uri="{FF2B5EF4-FFF2-40B4-BE49-F238E27FC236}">
                <a16:creationId xmlns:a16="http://schemas.microsoft.com/office/drawing/2014/main" id="{E58BCCE6-2766-684F-5B30-0652324E1D36}"/>
              </a:ext>
            </a:extLst>
          </p:cNvPr>
          <p:cNvSpPr>
            <a:spLocks noGrp="1"/>
          </p:cNvSpPr>
          <p:nvPr>
            <p:custDataLst>
              <p:tags r:id="rId13"/>
            </p:custDataLst>
          </p:nvPr>
        </p:nvSpPr>
        <p:spPr bwMode="auto">
          <a:xfrm>
            <a:off x="4394932"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08</a:t>
            </a:r>
            <a:endParaRPr kumimoji="0" lang="ja-JP" altLang="en-US" sz="800" dirty="0">
              <a:sym typeface="+mn-lt"/>
            </a:endParaRPr>
          </a:p>
        </p:txBody>
      </p:sp>
      <p:sp>
        <p:nvSpPr>
          <p:cNvPr id="23" name="テキスト プレースホルダ 9">
            <a:extLst>
              <a:ext uri="{FF2B5EF4-FFF2-40B4-BE49-F238E27FC236}">
                <a16:creationId xmlns:a16="http://schemas.microsoft.com/office/drawing/2014/main" id="{96841EEC-BB73-2077-8523-D87CA8F7FED9}"/>
              </a:ext>
            </a:extLst>
          </p:cNvPr>
          <p:cNvSpPr>
            <a:spLocks noGrp="1"/>
          </p:cNvSpPr>
          <p:nvPr>
            <p:custDataLst>
              <p:tags r:id="rId14"/>
            </p:custDataLst>
          </p:nvPr>
        </p:nvSpPr>
        <p:spPr bwMode="auto">
          <a:xfrm>
            <a:off x="508866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10</a:t>
            </a:r>
            <a:endParaRPr kumimoji="0" lang="ja-JP" altLang="en-US" sz="800" dirty="0">
              <a:sym typeface="+mn-lt"/>
            </a:endParaRPr>
          </a:p>
        </p:txBody>
      </p:sp>
      <p:sp>
        <p:nvSpPr>
          <p:cNvPr id="25" name="テキスト プレースホルダ 9">
            <a:extLst>
              <a:ext uri="{FF2B5EF4-FFF2-40B4-BE49-F238E27FC236}">
                <a16:creationId xmlns:a16="http://schemas.microsoft.com/office/drawing/2014/main" id="{0E0F5CD8-B8E5-2AB0-2ABD-10349E3952BE}"/>
              </a:ext>
            </a:extLst>
          </p:cNvPr>
          <p:cNvSpPr>
            <a:spLocks noGrp="1"/>
          </p:cNvSpPr>
          <p:nvPr>
            <p:custDataLst>
              <p:tags r:id="rId15"/>
            </p:custDataLst>
          </p:nvPr>
        </p:nvSpPr>
        <p:spPr bwMode="auto">
          <a:xfrm>
            <a:off x="544014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11</a:t>
            </a:r>
            <a:endParaRPr kumimoji="0" lang="ja-JP" altLang="en-US" sz="800" dirty="0">
              <a:sym typeface="+mn-lt"/>
            </a:endParaRPr>
          </a:p>
        </p:txBody>
      </p:sp>
      <p:sp>
        <p:nvSpPr>
          <p:cNvPr id="27" name="テキスト プレースホルダ 9">
            <a:extLst>
              <a:ext uri="{FF2B5EF4-FFF2-40B4-BE49-F238E27FC236}">
                <a16:creationId xmlns:a16="http://schemas.microsoft.com/office/drawing/2014/main" id="{05D8B061-41E7-E9F1-DE78-6332F1EC8663}"/>
              </a:ext>
            </a:extLst>
          </p:cNvPr>
          <p:cNvSpPr>
            <a:spLocks noGrp="1"/>
          </p:cNvSpPr>
          <p:nvPr>
            <p:custDataLst>
              <p:tags r:id="rId16"/>
            </p:custDataLst>
          </p:nvPr>
        </p:nvSpPr>
        <p:spPr bwMode="auto">
          <a:xfrm>
            <a:off x="579607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12</a:t>
            </a:r>
            <a:endParaRPr kumimoji="0" lang="ja-JP" altLang="en-US" sz="800" dirty="0">
              <a:sym typeface="+mn-lt"/>
            </a:endParaRPr>
          </a:p>
        </p:txBody>
      </p:sp>
      <p:sp>
        <p:nvSpPr>
          <p:cNvPr id="29" name="テキスト プレースホルダ 9">
            <a:extLst>
              <a:ext uri="{FF2B5EF4-FFF2-40B4-BE49-F238E27FC236}">
                <a16:creationId xmlns:a16="http://schemas.microsoft.com/office/drawing/2014/main" id="{832552E8-EB1F-095E-6302-7BAA04524B1B}"/>
              </a:ext>
            </a:extLst>
          </p:cNvPr>
          <p:cNvSpPr>
            <a:spLocks noGrp="1"/>
          </p:cNvSpPr>
          <p:nvPr>
            <p:custDataLst>
              <p:tags r:id="rId17"/>
            </p:custDataLst>
          </p:nvPr>
        </p:nvSpPr>
        <p:spPr bwMode="auto">
          <a:xfrm>
            <a:off x="6156862"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13</a:t>
            </a:r>
            <a:endParaRPr kumimoji="0" lang="ja-JP" altLang="en-US" sz="800" dirty="0">
              <a:sym typeface="+mn-lt"/>
            </a:endParaRPr>
          </a:p>
        </p:txBody>
      </p:sp>
      <p:sp>
        <p:nvSpPr>
          <p:cNvPr id="33" name="テキスト プレースホルダ 9">
            <a:extLst>
              <a:ext uri="{FF2B5EF4-FFF2-40B4-BE49-F238E27FC236}">
                <a16:creationId xmlns:a16="http://schemas.microsoft.com/office/drawing/2014/main" id="{DD81D71B-153B-51E9-1D3A-44036D6D11ED}"/>
              </a:ext>
            </a:extLst>
          </p:cNvPr>
          <p:cNvSpPr>
            <a:spLocks noGrp="1"/>
          </p:cNvSpPr>
          <p:nvPr>
            <p:custDataLst>
              <p:tags r:id="rId18"/>
            </p:custDataLst>
          </p:nvPr>
        </p:nvSpPr>
        <p:spPr bwMode="auto">
          <a:xfrm>
            <a:off x="6517654"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14</a:t>
            </a:r>
            <a:endParaRPr kumimoji="0" lang="ja-JP" altLang="en-US" sz="800" dirty="0">
              <a:sym typeface="+mn-lt"/>
            </a:endParaRPr>
          </a:p>
        </p:txBody>
      </p:sp>
      <p:sp>
        <p:nvSpPr>
          <p:cNvPr id="43" name="テキスト プレースホルダ 9">
            <a:extLst>
              <a:ext uri="{FF2B5EF4-FFF2-40B4-BE49-F238E27FC236}">
                <a16:creationId xmlns:a16="http://schemas.microsoft.com/office/drawing/2014/main" id="{296B1AAF-A9EB-B592-18D3-253D764FBD16}"/>
              </a:ext>
            </a:extLst>
          </p:cNvPr>
          <p:cNvSpPr>
            <a:spLocks noGrp="1"/>
          </p:cNvSpPr>
          <p:nvPr>
            <p:custDataLst>
              <p:tags r:id="rId19"/>
            </p:custDataLst>
          </p:nvPr>
        </p:nvSpPr>
        <p:spPr bwMode="auto">
          <a:xfrm>
            <a:off x="6878446"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15</a:t>
            </a:r>
            <a:endParaRPr kumimoji="0" lang="ja-JP" altLang="en-US" sz="800" dirty="0">
              <a:sym typeface="+mn-lt"/>
            </a:endParaRPr>
          </a:p>
        </p:txBody>
      </p:sp>
      <p:sp>
        <p:nvSpPr>
          <p:cNvPr id="45" name="テキスト プレースホルダ 9">
            <a:extLst>
              <a:ext uri="{FF2B5EF4-FFF2-40B4-BE49-F238E27FC236}">
                <a16:creationId xmlns:a16="http://schemas.microsoft.com/office/drawing/2014/main" id="{ECB39ED5-2987-E0E3-497F-7BAF552A0ECF}"/>
              </a:ext>
            </a:extLst>
          </p:cNvPr>
          <p:cNvSpPr>
            <a:spLocks noGrp="1"/>
          </p:cNvSpPr>
          <p:nvPr>
            <p:custDataLst>
              <p:tags r:id="rId20"/>
            </p:custDataLst>
          </p:nvPr>
        </p:nvSpPr>
        <p:spPr bwMode="auto">
          <a:xfrm>
            <a:off x="722944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16</a:t>
            </a:r>
            <a:endParaRPr kumimoji="0" lang="ja-JP" altLang="en-US" sz="800" dirty="0">
              <a:sym typeface="+mn-lt"/>
            </a:endParaRPr>
          </a:p>
        </p:txBody>
      </p:sp>
      <p:sp>
        <p:nvSpPr>
          <p:cNvPr id="47" name="テキスト プレースホルダ 9">
            <a:extLst>
              <a:ext uri="{FF2B5EF4-FFF2-40B4-BE49-F238E27FC236}">
                <a16:creationId xmlns:a16="http://schemas.microsoft.com/office/drawing/2014/main" id="{22C7A64A-7325-8FEC-4DA0-90FEC21EE675}"/>
              </a:ext>
            </a:extLst>
          </p:cNvPr>
          <p:cNvSpPr>
            <a:spLocks noGrp="1"/>
          </p:cNvSpPr>
          <p:nvPr>
            <p:custDataLst>
              <p:tags r:id="rId21"/>
            </p:custDataLst>
          </p:nvPr>
        </p:nvSpPr>
        <p:spPr bwMode="auto">
          <a:xfrm>
            <a:off x="75804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17</a:t>
            </a:r>
            <a:endParaRPr kumimoji="0" lang="ja-JP" altLang="en-US" sz="800" dirty="0">
              <a:sym typeface="+mn-lt"/>
            </a:endParaRPr>
          </a:p>
        </p:txBody>
      </p:sp>
      <p:sp>
        <p:nvSpPr>
          <p:cNvPr id="49" name="テキスト プレースホルダ 9">
            <a:extLst>
              <a:ext uri="{FF2B5EF4-FFF2-40B4-BE49-F238E27FC236}">
                <a16:creationId xmlns:a16="http://schemas.microsoft.com/office/drawing/2014/main" id="{368FC418-CB8C-47CA-1A05-FA9EB683E8F7}"/>
              </a:ext>
            </a:extLst>
          </p:cNvPr>
          <p:cNvSpPr>
            <a:spLocks noGrp="1"/>
          </p:cNvSpPr>
          <p:nvPr>
            <p:custDataLst>
              <p:tags r:id="rId22"/>
            </p:custDataLst>
          </p:nvPr>
        </p:nvSpPr>
        <p:spPr bwMode="auto">
          <a:xfrm>
            <a:off x="7931452"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18</a:t>
            </a:r>
            <a:endParaRPr kumimoji="0" lang="ja-JP" altLang="en-US" sz="800" dirty="0">
              <a:sym typeface="+mn-lt"/>
            </a:endParaRPr>
          </a:p>
        </p:txBody>
      </p:sp>
      <p:sp>
        <p:nvSpPr>
          <p:cNvPr id="51" name="テキスト プレースホルダ 9">
            <a:extLst>
              <a:ext uri="{FF2B5EF4-FFF2-40B4-BE49-F238E27FC236}">
                <a16:creationId xmlns:a16="http://schemas.microsoft.com/office/drawing/2014/main" id="{109359ED-ED82-8964-D1F5-ABA900A93188}"/>
              </a:ext>
            </a:extLst>
          </p:cNvPr>
          <p:cNvSpPr>
            <a:spLocks noGrp="1"/>
          </p:cNvSpPr>
          <p:nvPr>
            <p:custDataLst>
              <p:tags r:id="rId23"/>
            </p:custDataLst>
          </p:nvPr>
        </p:nvSpPr>
        <p:spPr bwMode="auto">
          <a:xfrm>
            <a:off x="8261052"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19</a:t>
            </a:r>
            <a:endParaRPr kumimoji="0" lang="ja-JP" altLang="en-US" sz="800" dirty="0">
              <a:sym typeface="+mn-lt"/>
            </a:endParaRPr>
          </a:p>
        </p:txBody>
      </p:sp>
      <p:sp>
        <p:nvSpPr>
          <p:cNvPr id="52" name="テキスト プレースホルダ 9">
            <a:extLst>
              <a:ext uri="{FF2B5EF4-FFF2-40B4-BE49-F238E27FC236}">
                <a16:creationId xmlns:a16="http://schemas.microsoft.com/office/drawing/2014/main" id="{992C5AA6-C005-CAE7-3CF6-C3DB6FC1CB0F}"/>
              </a:ext>
            </a:extLst>
          </p:cNvPr>
          <p:cNvSpPr>
            <a:spLocks noGrp="1"/>
          </p:cNvSpPr>
          <p:nvPr>
            <p:custDataLst>
              <p:tags r:id="rId24"/>
            </p:custDataLst>
          </p:nvPr>
        </p:nvSpPr>
        <p:spPr bwMode="auto">
          <a:xfrm>
            <a:off x="862540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20</a:t>
            </a:r>
            <a:endParaRPr kumimoji="0" lang="ja-JP" altLang="en-US" sz="800" dirty="0">
              <a:sym typeface="+mn-lt"/>
            </a:endParaRPr>
          </a:p>
        </p:txBody>
      </p:sp>
      <p:sp>
        <p:nvSpPr>
          <p:cNvPr id="86" name="テキスト プレースホルダ 9">
            <a:extLst>
              <a:ext uri="{FF2B5EF4-FFF2-40B4-BE49-F238E27FC236}">
                <a16:creationId xmlns:a16="http://schemas.microsoft.com/office/drawing/2014/main" id="{8E7668C7-26FD-4553-2613-0D0870537ED5}"/>
              </a:ext>
            </a:extLst>
          </p:cNvPr>
          <p:cNvSpPr>
            <a:spLocks noGrp="1"/>
          </p:cNvSpPr>
          <p:nvPr>
            <p:custDataLst>
              <p:tags r:id="rId25"/>
            </p:custDataLst>
          </p:nvPr>
        </p:nvSpPr>
        <p:spPr bwMode="auto">
          <a:xfrm>
            <a:off x="8981126"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21</a:t>
            </a:r>
            <a:endParaRPr kumimoji="0" lang="ja-JP" altLang="en-US" sz="800" dirty="0">
              <a:sym typeface="+mn-lt"/>
            </a:endParaRPr>
          </a:p>
        </p:txBody>
      </p:sp>
    </p:spTree>
    <p:extLst>
      <p:ext uri="{BB962C8B-B14F-4D97-AF65-F5344CB8AC3E}">
        <p14:creationId xmlns:p14="http://schemas.microsoft.com/office/powerpoint/2010/main" val="25002485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68">
            <a:extLst>
              <a:ext uri="{FF2B5EF4-FFF2-40B4-BE49-F238E27FC236}">
                <a16:creationId xmlns:a16="http://schemas.microsoft.com/office/drawing/2014/main" id="{2CA7FAC9-0829-E8E8-4169-7B22BCBEAC24}"/>
              </a:ext>
            </a:extLst>
          </p:cNvPr>
          <p:cNvGraphicFramePr/>
          <p:nvPr>
            <p:custDataLst>
              <p:tags r:id="rId1"/>
            </p:custDataLst>
            <p:extLst>
              <p:ext uri="{D42A27DB-BD31-4B8C-83A1-F6EECF244321}">
                <p14:modId xmlns:p14="http://schemas.microsoft.com/office/powerpoint/2010/main" val="2640379492"/>
              </p:ext>
            </p:extLst>
          </p:nvPr>
        </p:nvGraphicFramePr>
        <p:xfrm>
          <a:off x="7008813" y="3325813"/>
          <a:ext cx="2514600" cy="2498725"/>
        </p:xfrm>
        <a:graphic>
          <a:graphicData uri="http://schemas.openxmlformats.org/drawingml/2006/chart">
            <c:chart xmlns:c="http://schemas.openxmlformats.org/drawingml/2006/chart" xmlns:r="http://schemas.openxmlformats.org/officeDocument/2006/relationships" r:id="rId42"/>
          </a:graphicData>
        </a:graphic>
      </p:graphicFrame>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3" imgW="360" imgH="360" progId="TCLayout.ActiveDocument.1">
                  <p:embed/>
                </p:oleObj>
              </mc:Choice>
              <mc:Fallback>
                <p:oleObj name="think-cell Slide" r:id="rId43" imgW="360" imgH="360" progId="TCLayout.ActiveDocument.1">
                  <p:embed/>
                  <p:pic>
                    <p:nvPicPr>
                      <p:cNvPr id="4" name="Object 3" hidden="1"/>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graphicFrame>
        <p:nvGraphicFramePr>
          <p:cNvPr id="52" name="Chart 51">
            <a:extLst>
              <a:ext uri="{FF2B5EF4-FFF2-40B4-BE49-F238E27FC236}">
                <a16:creationId xmlns:a16="http://schemas.microsoft.com/office/drawing/2014/main" id="{6BA2D3F0-CF97-4723-86F2-13CC0A420061}"/>
              </a:ext>
            </a:extLst>
          </p:cNvPr>
          <p:cNvGraphicFramePr/>
          <p:nvPr>
            <p:custDataLst>
              <p:tags r:id="rId4"/>
            </p:custDataLst>
          </p:nvPr>
        </p:nvGraphicFramePr>
        <p:xfrm>
          <a:off x="549275" y="2698750"/>
          <a:ext cx="5710238" cy="3260725"/>
        </p:xfrm>
        <a:graphic>
          <a:graphicData uri="http://schemas.openxmlformats.org/drawingml/2006/chart">
            <c:chart xmlns:c="http://schemas.openxmlformats.org/drawingml/2006/chart" xmlns:r="http://schemas.openxmlformats.org/officeDocument/2006/relationships" r:id="rId45"/>
          </a:graphicData>
        </a:graphic>
      </p:graphicFrame>
      <p:sp>
        <p:nvSpPr>
          <p:cNvPr id="189" name="テキスト プレースホルダ 9">
            <a:extLst>
              <a:ext uri="{FF2B5EF4-FFF2-40B4-BE49-F238E27FC236}">
                <a16:creationId xmlns:a16="http://schemas.microsoft.com/office/drawing/2014/main" id="{5D52F691-C66D-4204-8E22-F1ECBC702F6D}"/>
              </a:ext>
            </a:extLst>
          </p:cNvPr>
          <p:cNvSpPr>
            <a:spLocks noGrp="1"/>
          </p:cNvSpPr>
          <p:nvPr>
            <p:custDataLst>
              <p:tags r:id="rId5"/>
            </p:custDataLst>
          </p:nvPr>
        </p:nvSpPr>
        <p:spPr bwMode="gray">
          <a:xfrm>
            <a:off x="363538" y="48720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FCA2385-33BC-4BEA-A8BC-D48EC9B32ABC}" type="datetime'1''''''''''''''''''''''5'''''''''''''''">
              <a:rPr lang="en-US" altLang="en-US" sz="1000" smtClean="0"/>
              <a:pPr/>
              <a:t>15</a:t>
            </a:fld>
            <a:endParaRPr lang="ja-JP" altLang="en-US" sz="1000" dirty="0">
              <a:sym typeface="+mn-lt"/>
            </a:endParaRPr>
          </a:p>
        </p:txBody>
      </p:sp>
      <p:sp>
        <p:nvSpPr>
          <p:cNvPr id="186" name="テキスト プレースホルダ 9">
            <a:extLst>
              <a:ext uri="{FF2B5EF4-FFF2-40B4-BE49-F238E27FC236}">
                <a16:creationId xmlns:a16="http://schemas.microsoft.com/office/drawing/2014/main" id="{1D958358-B5F4-457E-876F-C3EEA5AEABFA}"/>
              </a:ext>
            </a:extLst>
          </p:cNvPr>
          <p:cNvSpPr>
            <a:spLocks noGrp="1"/>
          </p:cNvSpPr>
          <p:nvPr>
            <p:custDataLst>
              <p:tags r:id="rId6"/>
            </p:custDataLst>
          </p:nvPr>
        </p:nvSpPr>
        <p:spPr bwMode="gray">
          <a:xfrm>
            <a:off x="433388" y="58007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7522D17-EC76-4895-A715-CF3F5C41152E}" type="datetime'''''''0'''''''''''''''''''''''''''''''''''''''''''''''''">
              <a:rPr lang="en-US" altLang="en-US" sz="1000" smtClean="0"/>
              <a:pPr/>
              <a:t>0</a:t>
            </a:fld>
            <a:endParaRPr lang="ja-JP" altLang="en-US" sz="1000" dirty="0">
              <a:sym typeface="+mn-lt"/>
            </a:endParaRPr>
          </a:p>
        </p:txBody>
      </p:sp>
      <p:sp>
        <p:nvSpPr>
          <p:cNvPr id="187" name="テキスト プレースホルダ 9">
            <a:extLst>
              <a:ext uri="{FF2B5EF4-FFF2-40B4-BE49-F238E27FC236}">
                <a16:creationId xmlns:a16="http://schemas.microsoft.com/office/drawing/2014/main" id="{C4999DB5-5951-4D4A-931A-9849C9FC1B3A}"/>
              </a:ext>
            </a:extLst>
          </p:cNvPr>
          <p:cNvSpPr>
            <a:spLocks noGrp="1"/>
          </p:cNvSpPr>
          <p:nvPr>
            <p:custDataLst>
              <p:tags r:id="rId7"/>
            </p:custDataLst>
          </p:nvPr>
        </p:nvSpPr>
        <p:spPr bwMode="gray">
          <a:xfrm>
            <a:off x="433388" y="549116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38F2D0A-ABA8-4D1D-9F8F-4CF2CFDF84F9}" type="datetime'''''''''''''''''''''''''''5'''''''''''''''''''''">
              <a:rPr lang="en-US" altLang="en-US" sz="1000" smtClean="0"/>
              <a:pPr/>
              <a:t>5</a:t>
            </a:fld>
            <a:endParaRPr lang="ja-JP" altLang="en-US" sz="1000" dirty="0">
              <a:sym typeface="+mn-lt"/>
            </a:endParaRPr>
          </a:p>
        </p:txBody>
      </p:sp>
      <p:sp>
        <p:nvSpPr>
          <p:cNvPr id="188" name="テキスト プレースホルダ 9">
            <a:extLst>
              <a:ext uri="{FF2B5EF4-FFF2-40B4-BE49-F238E27FC236}">
                <a16:creationId xmlns:a16="http://schemas.microsoft.com/office/drawing/2014/main" id="{D3CB74C5-533F-44D1-A383-CFB3ECFA339A}"/>
              </a:ext>
            </a:extLst>
          </p:cNvPr>
          <p:cNvSpPr>
            <a:spLocks noGrp="1"/>
          </p:cNvSpPr>
          <p:nvPr>
            <p:custDataLst>
              <p:tags r:id="rId8"/>
            </p:custDataLst>
          </p:nvPr>
        </p:nvSpPr>
        <p:spPr bwMode="gray">
          <a:xfrm>
            <a:off x="363538" y="51816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2992731-7125-41B1-8006-7A85397854A4}" type="datetime'''''''''''1''''''''''0'''''''''''''''''''''''''''''''''''''">
              <a:rPr lang="en-US" altLang="en-US" sz="1000" smtClean="0"/>
              <a:pPr/>
              <a:t>10</a:t>
            </a:fld>
            <a:endParaRPr lang="ja-JP" altLang="en-US" sz="1000" dirty="0">
              <a:sym typeface="+mn-lt"/>
            </a:endParaRPr>
          </a:p>
        </p:txBody>
      </p:sp>
      <p:sp>
        <p:nvSpPr>
          <p:cNvPr id="191" name="テキスト プレースホルダ 9">
            <a:extLst>
              <a:ext uri="{FF2B5EF4-FFF2-40B4-BE49-F238E27FC236}">
                <a16:creationId xmlns:a16="http://schemas.microsoft.com/office/drawing/2014/main" id="{A4BB9ECD-A8B0-434C-B331-26CC82FA0D86}"/>
              </a:ext>
            </a:extLst>
          </p:cNvPr>
          <p:cNvSpPr>
            <a:spLocks noGrp="1"/>
          </p:cNvSpPr>
          <p:nvPr>
            <p:custDataLst>
              <p:tags r:id="rId9"/>
            </p:custDataLst>
          </p:nvPr>
        </p:nvSpPr>
        <p:spPr bwMode="gray">
          <a:xfrm>
            <a:off x="363538" y="42529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B776389-1387-4BD3-9C0F-AAB2BC940C73}" type="datetime'''''''''''''''''''''''2''5'''''''''''''''''">
              <a:rPr lang="en-US" altLang="en-US" sz="1000" smtClean="0"/>
              <a:pPr/>
              <a:t>25</a:t>
            </a:fld>
            <a:endParaRPr lang="ja-JP" altLang="en-US" sz="1000" dirty="0">
              <a:sym typeface="+mn-lt"/>
            </a:endParaRPr>
          </a:p>
        </p:txBody>
      </p:sp>
      <p:sp>
        <p:nvSpPr>
          <p:cNvPr id="190" name="テキスト プレースホルダ 9">
            <a:extLst>
              <a:ext uri="{FF2B5EF4-FFF2-40B4-BE49-F238E27FC236}">
                <a16:creationId xmlns:a16="http://schemas.microsoft.com/office/drawing/2014/main" id="{26444E88-F387-4A54-A9B1-4370D197BD64}"/>
              </a:ext>
            </a:extLst>
          </p:cNvPr>
          <p:cNvSpPr>
            <a:spLocks noGrp="1"/>
          </p:cNvSpPr>
          <p:nvPr>
            <p:custDataLst>
              <p:tags r:id="rId10"/>
            </p:custDataLst>
          </p:nvPr>
        </p:nvSpPr>
        <p:spPr bwMode="gray">
          <a:xfrm>
            <a:off x="363538" y="45624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5AB8090-E3D7-4FBE-A095-ABFB098BDE16}" type="datetime'''''''''''''''''''''2''''''0'''''''''''''">
              <a:rPr lang="en-US" altLang="en-US" sz="1000" smtClean="0"/>
              <a:pPr/>
              <a:t>20</a:t>
            </a:fld>
            <a:endParaRPr lang="ja-JP" altLang="en-US" sz="1000" dirty="0">
              <a:sym typeface="+mn-lt"/>
            </a:endParaRPr>
          </a:p>
        </p:txBody>
      </p:sp>
      <p:sp>
        <p:nvSpPr>
          <p:cNvPr id="192" name="テキスト プレースホルダ 9">
            <a:extLst>
              <a:ext uri="{FF2B5EF4-FFF2-40B4-BE49-F238E27FC236}">
                <a16:creationId xmlns:a16="http://schemas.microsoft.com/office/drawing/2014/main" id="{7C712F62-FB57-4067-8587-38F5B68D3614}"/>
              </a:ext>
            </a:extLst>
          </p:cNvPr>
          <p:cNvSpPr>
            <a:spLocks noGrp="1"/>
          </p:cNvSpPr>
          <p:nvPr>
            <p:custDataLst>
              <p:tags r:id="rId11"/>
            </p:custDataLst>
          </p:nvPr>
        </p:nvSpPr>
        <p:spPr bwMode="gray">
          <a:xfrm>
            <a:off x="363538" y="39433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DBD171A-C24A-4182-960F-A06899A95F80}" type="datetime'''''''''''''''''''''''''''30'''''''">
              <a:rPr lang="en-US" altLang="en-US" sz="1000" smtClean="0"/>
              <a:pPr/>
              <a:t>30</a:t>
            </a:fld>
            <a:endParaRPr lang="ja-JP" altLang="en-US" sz="1000" dirty="0">
              <a:sym typeface="+mn-lt"/>
            </a:endParaRPr>
          </a:p>
        </p:txBody>
      </p:sp>
      <p:sp>
        <p:nvSpPr>
          <p:cNvPr id="193" name="テキスト プレースホルダ 9">
            <a:extLst>
              <a:ext uri="{FF2B5EF4-FFF2-40B4-BE49-F238E27FC236}">
                <a16:creationId xmlns:a16="http://schemas.microsoft.com/office/drawing/2014/main" id="{55BFE8CD-743F-4F89-A25B-E71641620A19}"/>
              </a:ext>
            </a:extLst>
          </p:cNvPr>
          <p:cNvSpPr>
            <a:spLocks noGrp="1"/>
          </p:cNvSpPr>
          <p:nvPr>
            <p:custDataLst>
              <p:tags r:id="rId12"/>
            </p:custDataLst>
          </p:nvPr>
        </p:nvSpPr>
        <p:spPr bwMode="gray">
          <a:xfrm>
            <a:off x="363538" y="36337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FB2D957-328A-491D-844C-24C2D63239A5}" type="datetime'''''''''3''''''''''''5'''''''''''''''''''''''''''''''''''''''">
              <a:rPr lang="en-US" altLang="en-US" sz="1000" smtClean="0"/>
              <a:pPr/>
              <a:t>35</a:t>
            </a:fld>
            <a:endParaRPr lang="ja-JP" altLang="en-US" sz="1000" dirty="0">
              <a:sym typeface="+mn-lt"/>
            </a:endParaRPr>
          </a:p>
        </p:txBody>
      </p:sp>
      <p:sp>
        <p:nvSpPr>
          <p:cNvPr id="194" name="テキスト プレースホルダ 9">
            <a:extLst>
              <a:ext uri="{FF2B5EF4-FFF2-40B4-BE49-F238E27FC236}">
                <a16:creationId xmlns:a16="http://schemas.microsoft.com/office/drawing/2014/main" id="{1716428C-2C70-4F1D-9C4F-A6F18BD09E68}"/>
              </a:ext>
            </a:extLst>
          </p:cNvPr>
          <p:cNvSpPr>
            <a:spLocks noGrp="1"/>
          </p:cNvSpPr>
          <p:nvPr>
            <p:custDataLst>
              <p:tags r:id="rId13"/>
            </p:custDataLst>
          </p:nvPr>
        </p:nvSpPr>
        <p:spPr bwMode="gray">
          <a:xfrm>
            <a:off x="363538" y="33242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2E2AE7B-41FC-49E6-A69A-CAC9390772F3}" type="datetime'''''''4''''''''''''''''''''''''''''''''''''''0'''''">
              <a:rPr lang="en-US" altLang="en-US" sz="1000" smtClean="0"/>
              <a:pPr/>
              <a:t>40</a:t>
            </a:fld>
            <a:endParaRPr lang="ja-JP" altLang="en-US" sz="1000" dirty="0">
              <a:sym typeface="+mn-lt"/>
            </a:endParaRPr>
          </a:p>
        </p:txBody>
      </p:sp>
      <p:sp>
        <p:nvSpPr>
          <p:cNvPr id="195" name="テキスト プレースホルダ 9">
            <a:extLst>
              <a:ext uri="{FF2B5EF4-FFF2-40B4-BE49-F238E27FC236}">
                <a16:creationId xmlns:a16="http://schemas.microsoft.com/office/drawing/2014/main" id="{11F8744B-DB8B-4B1E-A6AD-0E7A982D7906}"/>
              </a:ext>
            </a:extLst>
          </p:cNvPr>
          <p:cNvSpPr>
            <a:spLocks noGrp="1"/>
          </p:cNvSpPr>
          <p:nvPr>
            <p:custDataLst>
              <p:tags r:id="rId14"/>
            </p:custDataLst>
          </p:nvPr>
        </p:nvSpPr>
        <p:spPr bwMode="gray">
          <a:xfrm>
            <a:off x="363538" y="30146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B5F768C-FFC5-41E9-8CD3-597C8AE72803}" type="datetime'''''''''''''''''''4''5'''''''''''''''''''''''''''''''''">
              <a:rPr lang="en-US" altLang="en-US" sz="1000" smtClean="0"/>
              <a:pPr/>
              <a:t>45</a:t>
            </a:fld>
            <a:endParaRPr lang="ja-JP" altLang="en-US" sz="1000" dirty="0">
              <a:sym typeface="+mn-lt"/>
            </a:endParaRPr>
          </a:p>
        </p:txBody>
      </p:sp>
      <p:sp>
        <p:nvSpPr>
          <p:cNvPr id="196" name="テキスト プレースホルダ 9">
            <a:extLst>
              <a:ext uri="{FF2B5EF4-FFF2-40B4-BE49-F238E27FC236}">
                <a16:creationId xmlns:a16="http://schemas.microsoft.com/office/drawing/2014/main" id="{EF87E979-02A4-4A66-B337-13EEA77B9141}"/>
              </a:ext>
            </a:extLst>
          </p:cNvPr>
          <p:cNvSpPr>
            <a:spLocks noGrp="1"/>
          </p:cNvSpPr>
          <p:nvPr>
            <p:custDataLst>
              <p:tags r:id="rId15"/>
            </p:custDataLst>
          </p:nvPr>
        </p:nvSpPr>
        <p:spPr bwMode="gray">
          <a:xfrm>
            <a:off x="363538" y="27051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D84104E-18F9-4D1E-9290-9EBA6F5C833B}" type="datetime'5''''''''''''''''''''''''''''''''''0'''''''''''''''''''''">
              <a:rPr lang="en-US" altLang="en-US" sz="1000" smtClean="0"/>
              <a:pPr/>
              <a:t>50</a:t>
            </a:fld>
            <a:endParaRPr lang="ja-JP" altLang="en-US" sz="1000" dirty="0">
              <a:sym typeface="+mn-lt"/>
            </a:endParaRPr>
          </a:p>
        </p:txBody>
      </p:sp>
      <p:sp>
        <p:nvSpPr>
          <p:cNvPr id="182" name="テキスト プレースホルダ 9">
            <a:extLst>
              <a:ext uri="{FF2B5EF4-FFF2-40B4-BE49-F238E27FC236}">
                <a16:creationId xmlns:a16="http://schemas.microsoft.com/office/drawing/2014/main" id="{F7AFFA8A-FABF-491C-AB7E-97CCB61F6CC8}"/>
              </a:ext>
            </a:extLst>
          </p:cNvPr>
          <p:cNvSpPr>
            <a:spLocks noGrp="1"/>
          </p:cNvSpPr>
          <p:nvPr>
            <p:custDataLst>
              <p:tags r:id="rId16"/>
            </p:custDataLst>
          </p:nvPr>
        </p:nvSpPr>
        <p:spPr bwMode="gray">
          <a:xfrm>
            <a:off x="2368550" y="37084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697DA23-8243-4674-B943-85E5207C0E59}" type="datetime'''''''''''''3''''2''''''''.''''''''''''''1'''">
              <a:rPr lang="en-US" altLang="en-US" sz="1000" smtClean="0"/>
              <a:pPr/>
              <a:t>32.1</a:t>
            </a:fld>
            <a:endParaRPr lang="ja-JP" altLang="en-US" sz="1000" dirty="0">
              <a:sym typeface="+mn-lt"/>
            </a:endParaRPr>
          </a:p>
        </p:txBody>
      </p:sp>
      <p:sp>
        <p:nvSpPr>
          <p:cNvPr id="185" name="テキスト プレースホルダ 9">
            <a:extLst>
              <a:ext uri="{FF2B5EF4-FFF2-40B4-BE49-F238E27FC236}">
                <a16:creationId xmlns:a16="http://schemas.microsoft.com/office/drawing/2014/main" id="{C18C0B10-D502-45A2-999A-67B73DA1BE74}"/>
              </a:ext>
            </a:extLst>
          </p:cNvPr>
          <p:cNvSpPr>
            <a:spLocks noGrp="1"/>
          </p:cNvSpPr>
          <p:nvPr>
            <p:custDataLst>
              <p:tags r:id="rId17"/>
            </p:custDataLst>
          </p:nvPr>
        </p:nvSpPr>
        <p:spPr bwMode="gray">
          <a:xfrm>
            <a:off x="5694363" y="29495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54843C-3DC1-47B0-B98C-1D876ADBB736}" type="datetime'''4''''''''''''4.''''''''''''''''''''''''''''''''4'">
              <a:rPr lang="en-US" altLang="en-US" sz="1000" smtClean="0"/>
              <a:pPr/>
              <a:t>44.4</a:t>
            </a:fld>
            <a:endParaRPr lang="ja-JP" altLang="en-US" sz="1000" dirty="0">
              <a:sym typeface="+mn-lt"/>
            </a:endParaRPr>
          </a:p>
        </p:txBody>
      </p:sp>
      <p:sp>
        <p:nvSpPr>
          <p:cNvPr id="24" name="テキスト プレースホルダ 9"/>
          <p:cNvSpPr>
            <a:spLocks noGrp="1"/>
          </p:cNvSpPr>
          <p:nvPr>
            <p:custDataLst>
              <p:tags r:id="rId18"/>
            </p:custDataLst>
          </p:nvPr>
        </p:nvSpPr>
        <p:spPr bwMode="auto">
          <a:xfrm>
            <a:off x="1039813"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FAB15FA-1E88-4966-A1CF-D76BB6161174}" type="datetime'''''''''2''0''1''''''''''''''''7'''">
              <a:rPr lang="en-US" altLang="en-US" sz="1000" smtClean="0"/>
              <a:pPr/>
              <a:t>2017</a:t>
            </a:fld>
            <a:endParaRPr kumimoji="0" lang="ja-JP" altLang="en-US" sz="1000" dirty="0">
              <a:sym typeface="+mn-lt"/>
            </a:endParaRPr>
          </a:p>
        </p:txBody>
      </p:sp>
      <p:sp>
        <p:nvSpPr>
          <p:cNvPr id="23" name="テキスト プレースホルダ 9"/>
          <p:cNvSpPr>
            <a:spLocks noGrp="1"/>
          </p:cNvSpPr>
          <p:nvPr>
            <p:custDataLst>
              <p:tags r:id="rId19"/>
            </p:custDataLst>
          </p:nvPr>
        </p:nvSpPr>
        <p:spPr bwMode="auto">
          <a:xfrm>
            <a:off x="22177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9E6B742-A541-4CC1-95B3-921BBBE52043}" type="datetime'''''''''''''''''''18'''''''''''''''''''''''''''''''''''''''">
              <a:rPr lang="en-US" altLang="en-US" sz="1000" smtClean="0"/>
              <a:pPr/>
              <a:t>18</a:t>
            </a:fld>
            <a:endParaRPr kumimoji="0" lang="ja-JP" altLang="en-US" sz="1000" dirty="0">
              <a:sym typeface="+mn-lt"/>
            </a:endParaRPr>
          </a:p>
        </p:txBody>
      </p:sp>
      <p:sp>
        <p:nvSpPr>
          <p:cNvPr id="22" name="テキスト プレースホルダ 9"/>
          <p:cNvSpPr>
            <a:spLocks noGrp="1"/>
          </p:cNvSpPr>
          <p:nvPr>
            <p:custDataLst>
              <p:tags r:id="rId20"/>
            </p:custDataLst>
          </p:nvPr>
        </p:nvSpPr>
        <p:spPr bwMode="auto">
          <a:xfrm>
            <a:off x="332740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AE84147-89DD-4120-BD18-60BD1AEFA582}" type="datetime'''''''''1''''''''''9'''''''''''''''''''''''''''">
              <a:rPr lang="en-US" altLang="en-US" sz="1000" smtClean="0"/>
              <a:pPr/>
              <a:t>19</a:t>
            </a:fld>
            <a:endParaRPr kumimoji="0" lang="ja-JP" altLang="en-US" sz="1000" dirty="0">
              <a:sym typeface="+mn-lt"/>
            </a:endParaRPr>
          </a:p>
        </p:txBody>
      </p:sp>
      <p:sp>
        <p:nvSpPr>
          <p:cNvPr id="20" name="テキスト プレースホルダ 9"/>
          <p:cNvSpPr>
            <a:spLocks noGrp="1"/>
          </p:cNvSpPr>
          <p:nvPr>
            <p:custDataLst>
              <p:tags r:id="rId21"/>
            </p:custDataLst>
          </p:nvPr>
        </p:nvSpPr>
        <p:spPr bwMode="auto">
          <a:xfrm>
            <a:off x="55451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5F06388-5C9B-4395-B346-08AC8D1E0EB0}" type="datetime'''''''''''''''''''2''''''''''''''''''''1'''''''''''''">
              <a:rPr lang="en-US" altLang="en-US" sz="1000" smtClean="0"/>
              <a:pPr/>
              <a:t>21</a:t>
            </a:fld>
            <a:endParaRPr kumimoji="0" lang="ja-JP" altLang="en-US" sz="1000" dirty="0">
              <a:sym typeface="+mn-lt"/>
            </a:endParaRPr>
          </a:p>
        </p:txBody>
      </p:sp>
      <p:sp>
        <p:nvSpPr>
          <p:cNvPr id="21" name="テキスト プレースホルダ 9"/>
          <p:cNvSpPr>
            <a:spLocks noGrp="1"/>
          </p:cNvSpPr>
          <p:nvPr>
            <p:custDataLst>
              <p:tags r:id="rId22"/>
            </p:custDataLst>
          </p:nvPr>
        </p:nvSpPr>
        <p:spPr bwMode="auto">
          <a:xfrm>
            <a:off x="44354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6445F81-90DF-4E90-B5D9-839CA15C5B64}" type="datetime'''2''''''''''''''''''''''''0'''''''''''''">
              <a:rPr lang="en-US" altLang="en-US" sz="1000" smtClean="0"/>
              <a:pPr/>
              <a:t>20</a:t>
            </a:fld>
            <a:endParaRPr kumimoji="0" lang="ja-JP" altLang="en-US" sz="1000" dirty="0">
              <a:sym typeface="+mn-lt"/>
            </a:endParaRPr>
          </a:p>
        </p:txBody>
      </p:sp>
      <p:sp>
        <p:nvSpPr>
          <p:cNvPr id="168" name="テキスト プレースホルダ 9">
            <a:extLst>
              <a:ext uri="{FF2B5EF4-FFF2-40B4-BE49-F238E27FC236}">
                <a16:creationId xmlns:a16="http://schemas.microsoft.com/office/drawing/2014/main" id="{0BFDA3A4-5504-4151-BE66-D0519F7A84BE}"/>
              </a:ext>
            </a:extLst>
          </p:cNvPr>
          <p:cNvSpPr>
            <a:spLocks noGrp="1"/>
          </p:cNvSpPr>
          <p:nvPr>
            <p:custDataLst>
              <p:tags r:id="rId23"/>
            </p:custDataLst>
          </p:nvPr>
        </p:nvSpPr>
        <p:spPr bwMode="gray">
          <a:xfrm>
            <a:off x="5302250" y="5537200"/>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A40BFFB-DC26-4A82-A588-3F79775F82FC}" type="datetime'''''''''''''''''''''''2''''''.''''''''''''''6'''''''''''">
              <a:rPr lang="en-US" altLang="en-US" sz="1000" smtClean="0"/>
              <a:pPr/>
              <a:t>2.6</a:t>
            </a:fld>
            <a:endParaRPr lang="ja-JP" altLang="en-US" sz="1000" dirty="0">
              <a:sym typeface="+mn-lt"/>
            </a:endParaRPr>
          </a:p>
        </p:txBody>
      </p:sp>
      <p:sp>
        <p:nvSpPr>
          <p:cNvPr id="94" name="テキスト プレースホルダ 9">
            <a:extLst>
              <a:ext uri="{FF2B5EF4-FFF2-40B4-BE49-F238E27FC236}">
                <a16:creationId xmlns:a16="http://schemas.microsoft.com/office/drawing/2014/main" id="{C1E918A9-4418-4E34-960D-E25454D9F550}"/>
              </a:ext>
            </a:extLst>
          </p:cNvPr>
          <p:cNvSpPr>
            <a:spLocks noGrp="1"/>
          </p:cNvSpPr>
          <p:nvPr>
            <p:custDataLst>
              <p:tags r:id="rId24"/>
            </p:custDataLst>
          </p:nvPr>
        </p:nvSpPr>
        <p:spPr bwMode="gray">
          <a:xfrm>
            <a:off x="866775" y="5568950"/>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AA5D3C6-B2BA-49D9-B1A3-546DD89A2422}" type="datetime'''''''''2''''.''''1'">
              <a:rPr lang="en-US" altLang="en-US" sz="1000" smtClean="0"/>
              <a:pPr/>
              <a:t>2.1</a:t>
            </a:fld>
            <a:endParaRPr lang="ja-JP" altLang="en-US" sz="1000" dirty="0">
              <a:sym typeface="+mn-lt"/>
            </a:endParaRPr>
          </a:p>
        </p:txBody>
      </p:sp>
      <p:sp>
        <p:nvSpPr>
          <p:cNvPr id="179" name="テキスト プレースホルダ 9">
            <a:extLst>
              <a:ext uri="{FF2B5EF4-FFF2-40B4-BE49-F238E27FC236}">
                <a16:creationId xmlns:a16="http://schemas.microsoft.com/office/drawing/2014/main" id="{51136FC8-FDBB-4BC1-ADFC-127357AB870E}"/>
              </a:ext>
            </a:extLst>
          </p:cNvPr>
          <p:cNvSpPr>
            <a:spLocks noGrp="1"/>
          </p:cNvSpPr>
          <p:nvPr>
            <p:custDataLst>
              <p:tags r:id="rId25"/>
            </p:custDataLst>
          </p:nvPr>
        </p:nvSpPr>
        <p:spPr bwMode="gray">
          <a:xfrm>
            <a:off x="1258888" y="31194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83D2E26-89BA-4B17-B3A4-233E6D7F857F}" type="datetime'''''4''''1''''''''''''''''''''''''''''''''''''.7'">
              <a:rPr lang="en-US" altLang="en-US" sz="1000" smtClean="0"/>
              <a:pPr/>
              <a:t>41.7</a:t>
            </a:fld>
            <a:endParaRPr lang="ja-JP" altLang="en-US" sz="1000" dirty="0">
              <a:sym typeface="+mn-lt"/>
            </a:endParaRPr>
          </a:p>
        </p:txBody>
      </p:sp>
      <p:sp>
        <p:nvSpPr>
          <p:cNvPr id="165" name="テキスト プレースホルダ 9">
            <a:extLst>
              <a:ext uri="{FF2B5EF4-FFF2-40B4-BE49-F238E27FC236}">
                <a16:creationId xmlns:a16="http://schemas.microsoft.com/office/drawing/2014/main" id="{70B0BDE3-B56C-49C7-87BB-D382A8DAC96E}"/>
              </a:ext>
            </a:extLst>
          </p:cNvPr>
          <p:cNvSpPr>
            <a:spLocks noGrp="1"/>
          </p:cNvSpPr>
          <p:nvPr>
            <p:custDataLst>
              <p:tags r:id="rId26"/>
            </p:custDataLst>
          </p:nvPr>
        </p:nvSpPr>
        <p:spPr bwMode="gray">
          <a:xfrm>
            <a:off x="1976438" y="5599113"/>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E3A326E-08B3-4D89-964C-CBC4AB8FC673}" type="datetime'''''1''''''''''''''''''''''''.''''''6'''''''''''''''''''''">
              <a:rPr lang="en-US" altLang="en-US" sz="1000" smtClean="0"/>
              <a:pPr/>
              <a:t>1.6</a:t>
            </a:fld>
            <a:endParaRPr lang="ja-JP" altLang="en-US" sz="1000" dirty="0">
              <a:sym typeface="+mn-lt"/>
            </a:endParaRPr>
          </a:p>
        </p:txBody>
      </p:sp>
      <p:sp>
        <p:nvSpPr>
          <p:cNvPr id="184" name="テキスト プレースホルダ 9">
            <a:extLst>
              <a:ext uri="{FF2B5EF4-FFF2-40B4-BE49-F238E27FC236}">
                <a16:creationId xmlns:a16="http://schemas.microsoft.com/office/drawing/2014/main" id="{C182CB2F-1B1F-4622-9933-12AD67850994}"/>
              </a:ext>
            </a:extLst>
          </p:cNvPr>
          <p:cNvSpPr>
            <a:spLocks noGrp="1"/>
          </p:cNvSpPr>
          <p:nvPr>
            <p:custDataLst>
              <p:tags r:id="rId27"/>
            </p:custDataLst>
          </p:nvPr>
        </p:nvSpPr>
        <p:spPr bwMode="gray">
          <a:xfrm>
            <a:off x="4586288" y="28813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7BCAD2B-E97F-4CCB-82C4-C4A5FB4AF28C}" type="datetime'''''''''''''''4''''''''''''''''''''''''5''''''.''5'''''''''''">
              <a:rPr lang="en-US" altLang="en-US" sz="1000" smtClean="0"/>
              <a:pPr/>
              <a:t>45.5</a:t>
            </a:fld>
            <a:endParaRPr lang="ja-JP" altLang="en-US" sz="1000" dirty="0">
              <a:sym typeface="+mn-lt"/>
            </a:endParaRPr>
          </a:p>
        </p:txBody>
      </p:sp>
      <p:sp>
        <p:nvSpPr>
          <p:cNvPr id="166" name="テキスト プレースホルダ 9">
            <a:extLst>
              <a:ext uri="{FF2B5EF4-FFF2-40B4-BE49-F238E27FC236}">
                <a16:creationId xmlns:a16="http://schemas.microsoft.com/office/drawing/2014/main" id="{3D8C7F85-8A8C-4218-B939-49A14CFF8FAA}"/>
              </a:ext>
            </a:extLst>
          </p:cNvPr>
          <p:cNvSpPr>
            <a:spLocks noGrp="1"/>
          </p:cNvSpPr>
          <p:nvPr>
            <p:custDataLst>
              <p:tags r:id="rId28"/>
            </p:custDataLst>
          </p:nvPr>
        </p:nvSpPr>
        <p:spPr bwMode="gray">
          <a:xfrm>
            <a:off x="3084513" y="5578475"/>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DFFAA26-9EC4-408F-A298-E29B2921E5EB}" type="datetime'''''2''.''''''''''''0'''">
              <a:rPr lang="en-US" altLang="en-US" sz="1000" smtClean="0"/>
              <a:pPr/>
              <a:t>2.0</a:t>
            </a:fld>
            <a:endParaRPr lang="ja-JP" altLang="en-US" sz="1000" dirty="0">
              <a:sym typeface="+mn-lt"/>
            </a:endParaRPr>
          </a:p>
        </p:txBody>
      </p:sp>
      <p:sp>
        <p:nvSpPr>
          <p:cNvPr id="183" name="テキスト プレースホルダ 9">
            <a:extLst>
              <a:ext uri="{FF2B5EF4-FFF2-40B4-BE49-F238E27FC236}">
                <a16:creationId xmlns:a16="http://schemas.microsoft.com/office/drawing/2014/main" id="{D0F6C90A-A98F-4C6E-B0D5-942C39A969CB}"/>
              </a:ext>
            </a:extLst>
          </p:cNvPr>
          <p:cNvSpPr>
            <a:spLocks noGrp="1"/>
          </p:cNvSpPr>
          <p:nvPr>
            <p:custDataLst>
              <p:tags r:id="rId29"/>
            </p:custDataLst>
          </p:nvPr>
        </p:nvSpPr>
        <p:spPr bwMode="gray">
          <a:xfrm>
            <a:off x="3476625" y="33940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4C45579-9FD7-4C37-9262-14610C239160}" type="datetime'''''''''''3''''''''''7''.''''''''''''2'''''''''''''">
              <a:rPr lang="en-US" altLang="en-US" sz="1000" smtClean="0"/>
              <a:pPr/>
              <a:t>37.2</a:t>
            </a:fld>
            <a:endParaRPr lang="ja-JP" altLang="en-US" sz="1000" dirty="0">
              <a:sym typeface="+mn-lt"/>
            </a:endParaRPr>
          </a:p>
        </p:txBody>
      </p:sp>
      <p:sp>
        <p:nvSpPr>
          <p:cNvPr id="167" name="テキスト プレースホルダ 9">
            <a:extLst>
              <a:ext uri="{FF2B5EF4-FFF2-40B4-BE49-F238E27FC236}">
                <a16:creationId xmlns:a16="http://schemas.microsoft.com/office/drawing/2014/main" id="{E67801DC-7E89-4BD3-BCEF-915539577FF3}"/>
              </a:ext>
            </a:extLst>
          </p:cNvPr>
          <p:cNvSpPr>
            <a:spLocks noGrp="1"/>
          </p:cNvSpPr>
          <p:nvPr>
            <p:custDataLst>
              <p:tags r:id="rId30"/>
            </p:custDataLst>
          </p:nvPr>
        </p:nvSpPr>
        <p:spPr bwMode="gray">
          <a:xfrm>
            <a:off x="4194175" y="5553075"/>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EB80EDF-767B-4FE6-BA5A-E0496B8050FC}" type="datetime'''''''''''''''''''''''''''''''2''''''''.''''''4'''">
              <a:rPr lang="en-US" altLang="en-US" sz="1000" smtClean="0"/>
              <a:pPr/>
              <a:t>2.4</a:t>
            </a:fld>
            <a:endParaRPr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ロシア／医療関連／医療機器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輸出入額</a:t>
            </a:r>
          </a:p>
        </p:txBody>
      </p:sp>
      <p:sp>
        <p:nvSpPr>
          <p:cNvPr id="10" name="テキスト ボックス 9"/>
          <p:cNvSpPr txBox="1"/>
          <p:nvPr/>
        </p:nvSpPr>
        <p:spPr>
          <a:xfrm>
            <a:off x="380552" y="2483001"/>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753200" y="2699025"/>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2021</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122961"/>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51" name="テキスト プレースホルダ 9"/>
          <p:cNvSpPr>
            <a:spLocks noGrp="1"/>
          </p:cNvSpPr>
          <p:nvPr>
            <p:custDataLst>
              <p:tags r:id="rId31"/>
            </p:custDataLst>
          </p:nvPr>
        </p:nvSpPr>
        <p:spPr bwMode="auto">
          <a:xfrm>
            <a:off x="6737350" y="4041775"/>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DE83171-9055-4FE1-939F-1473FD617DF6}" type="datetime'''''''そ''''''''''''''''の''''''''''''他'''''''''''''''''">
              <a:rPr lang="ja-JP" altLang="en-US" sz="1000"/>
              <a:pPr marL="0" indent="0" algn="r">
                <a:spcBef>
                  <a:spcPct val="0"/>
                </a:spcBef>
                <a:buNone/>
              </a:pPr>
              <a:t>その他</a:t>
            </a:fld>
            <a:endParaRPr kumimoji="0" lang="ja-JP" altLang="en-US" sz="1000" dirty="0">
              <a:sym typeface="+mn-lt"/>
            </a:endParaRPr>
          </a:p>
        </p:txBody>
      </p:sp>
      <p:sp>
        <p:nvSpPr>
          <p:cNvPr id="35" name="テキスト プレースホルダ 9"/>
          <p:cNvSpPr>
            <a:spLocks noGrp="1"/>
          </p:cNvSpPr>
          <p:nvPr>
            <p:custDataLst>
              <p:tags r:id="rId32"/>
            </p:custDataLst>
          </p:nvPr>
        </p:nvSpPr>
        <p:spPr bwMode="auto">
          <a:xfrm>
            <a:off x="9540876" y="4637859"/>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7695AAE-A918-4908-AA38-ACF0B5176542}" type="datetime'''''''''''''''''''''''''''中''''''''''''''''''''''''''''''国'''">
              <a:rPr lang="ja-JP" altLang="en-US" sz="1000" smtClean="0"/>
              <a:pPr/>
              <a:t>中国</a:t>
            </a:fld>
            <a:endParaRPr kumimoji="0" lang="ja-JP" altLang="en-US" sz="1000" dirty="0">
              <a:sym typeface="+mn-lt"/>
            </a:endParaRPr>
          </a:p>
        </p:txBody>
      </p:sp>
      <p:sp>
        <p:nvSpPr>
          <p:cNvPr id="33" name="テキスト プレースホルダ 9"/>
          <p:cNvSpPr>
            <a:spLocks noGrp="1"/>
          </p:cNvSpPr>
          <p:nvPr>
            <p:custDataLst>
              <p:tags r:id="rId33"/>
            </p:custDataLst>
          </p:nvPr>
        </p:nvSpPr>
        <p:spPr bwMode="auto">
          <a:xfrm>
            <a:off x="8874125" y="3395663"/>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5FD0903-E071-419A-9D82-F9F66937EE8D}" type="datetime'''ド''''''''''''''''イ''ツ'''''''''''''''''">
              <a:rPr lang="ja-JP" altLang="en-US" sz="1000" smtClean="0"/>
              <a:pPr/>
              <a:t>ドイツ</a:t>
            </a:fld>
            <a:endParaRPr kumimoji="0" lang="ja-JP" altLang="en-US" sz="1000" dirty="0">
              <a:sym typeface="+mn-lt"/>
            </a:endParaRPr>
          </a:p>
        </p:txBody>
      </p:sp>
      <p:sp>
        <p:nvSpPr>
          <p:cNvPr id="34" name="テキスト プレースホルダ 9"/>
          <p:cNvSpPr>
            <a:spLocks noGrp="1"/>
          </p:cNvSpPr>
          <p:nvPr>
            <p:custDataLst>
              <p:tags r:id="rId34"/>
            </p:custDataLst>
          </p:nvPr>
        </p:nvSpPr>
        <p:spPr bwMode="auto">
          <a:xfrm>
            <a:off x="8769424" y="5589240"/>
            <a:ext cx="406400" cy="241391"/>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AF5BCC6-1503-4B25-ACC6-B291A38D3DBB}" type="datetime'ア''''''''''''''''メ''''''''''''''''''''リ''''カ'''''">
              <a:rPr lang="ja-JP" altLang="en-US" sz="1000" smtClean="0"/>
              <a:pPr/>
              <a:t>アメリカ</a:t>
            </a:fld>
            <a:endParaRPr kumimoji="0" lang="ja-JP" altLang="en-US" sz="1000" dirty="0">
              <a:sym typeface="+mn-lt"/>
            </a:endParaRPr>
          </a:p>
        </p:txBody>
      </p:sp>
      <p:sp>
        <p:nvSpPr>
          <p:cNvPr id="37" name="テキスト プレースホルダ 9"/>
          <p:cNvSpPr>
            <a:spLocks noGrp="1"/>
          </p:cNvSpPr>
          <p:nvPr>
            <p:custDataLst>
              <p:tags r:id="rId35"/>
            </p:custDataLst>
          </p:nvPr>
        </p:nvSpPr>
        <p:spPr bwMode="auto">
          <a:xfrm>
            <a:off x="7850188" y="57626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49DB5DB-8395-47BB-B8C4-06084DE5753B}" type="datetime'日''''''''''''''''''''''''''''''''''''''''''''''''''本'''''">
              <a:rPr lang="ja-JP" altLang="en-US" sz="1000" smtClean="0"/>
              <a:pPr/>
              <a:t>日本</a:t>
            </a:fld>
            <a:endParaRPr kumimoji="0" lang="ja-JP" altLang="en-US" sz="1000" dirty="0">
              <a:sym typeface="+mn-lt"/>
            </a:endParaRPr>
          </a:p>
        </p:txBody>
      </p:sp>
      <p:sp>
        <p:nvSpPr>
          <p:cNvPr id="39" name="テキスト プレースホルダ 9"/>
          <p:cNvSpPr>
            <a:spLocks noGrp="1"/>
          </p:cNvSpPr>
          <p:nvPr>
            <p:custDataLst>
              <p:tags r:id="rId36"/>
            </p:custDataLst>
          </p:nvPr>
        </p:nvSpPr>
        <p:spPr bwMode="auto">
          <a:xfrm>
            <a:off x="7378700" y="559593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3B32403-1AC2-4BFE-83EA-742A15DECC58}" type="datetime'''韓''''''''''''''''''''国'''''''''''''''''''''''''''''''''">
              <a:rPr lang="ja-JP" altLang="en-US" sz="1000" smtClean="0"/>
              <a:pPr/>
              <a:t>韓国</a:t>
            </a:fld>
            <a:endParaRPr kumimoji="0" lang="ja-JP" altLang="en-US" sz="1000" dirty="0">
              <a:sym typeface="+mn-lt"/>
            </a:endParaRPr>
          </a:p>
        </p:txBody>
      </p:sp>
      <p:sp>
        <p:nvSpPr>
          <p:cNvPr id="19" name="Rectangle 18"/>
          <p:cNvSpPr/>
          <p:nvPr>
            <p:custDataLst>
              <p:tags r:id="rId37"/>
            </p:custDataLst>
          </p:nvPr>
        </p:nvSpPr>
        <p:spPr bwMode="gray">
          <a:xfrm>
            <a:off x="1236663" y="6221413"/>
            <a:ext cx="179388" cy="133350"/>
          </a:xfrm>
          <a:prstGeom prst="rect">
            <a:avLst/>
          </a:prstGeom>
          <a:solidFill>
            <a:srgbClr val="80CCE8"/>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Rectangle 24"/>
          <p:cNvSpPr/>
          <p:nvPr>
            <p:custDataLst>
              <p:tags r:id="rId38"/>
            </p:custDataLst>
          </p:nvPr>
        </p:nvSpPr>
        <p:spPr bwMode="gray">
          <a:xfrm>
            <a:off x="1822450" y="6221413"/>
            <a:ext cx="179388" cy="133350"/>
          </a:xfrm>
          <a:prstGeom prst="rect">
            <a:avLst/>
          </a:prstGeom>
          <a:solidFill>
            <a:srgbClr val="C0E6F4"/>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テキスト プレースホルダ 9"/>
          <p:cNvSpPr>
            <a:spLocks noGrp="1"/>
          </p:cNvSpPr>
          <p:nvPr>
            <p:custDataLst>
              <p:tags r:id="rId39"/>
            </p:custDataLst>
          </p:nvPr>
        </p:nvSpPr>
        <p:spPr bwMode="auto">
          <a:xfrm>
            <a:off x="1466850"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FFA75F-EEC8-489D-A402-91465B4A8B5B}"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62" name="テキスト プレースホルダ 9"/>
          <p:cNvSpPr>
            <a:spLocks noGrp="1"/>
          </p:cNvSpPr>
          <p:nvPr>
            <p:custDataLst>
              <p:tags r:id="rId40"/>
            </p:custDataLst>
          </p:nvPr>
        </p:nvSpPr>
        <p:spPr bwMode="auto">
          <a:xfrm>
            <a:off x="2052638"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D5A1DD2-0D2C-46B2-96F9-5109BE87686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47" name="テキスト ボックス 44"/>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医療機器では、輸入が輸出を大きく上回っている。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年時点では、主な医療機器の輸入相手国は、ドイツ、中国、アメリカであり、それに日本が次いでいる。</a:t>
            </a:r>
          </a:p>
        </p:txBody>
      </p:sp>
      <p:sp>
        <p:nvSpPr>
          <p:cNvPr id="70" name="テキスト ボックス 21">
            <a:extLst>
              <a:ext uri="{FF2B5EF4-FFF2-40B4-BE49-F238E27FC236}">
                <a16:creationId xmlns:a16="http://schemas.microsoft.com/office/drawing/2014/main" id="{39074187-E4F5-4606-9B0A-99ED2317C6CD}"/>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dirty="0"/>
              <a:t>UN </a:t>
            </a:r>
            <a:r>
              <a:rPr lang="en-US" altLang="ja-JP" dirty="0" err="1"/>
              <a:t>Comtrade</a:t>
            </a:r>
            <a:r>
              <a:rPr lang="en-US" altLang="ja-JP" dirty="0"/>
              <a:t> Database</a:t>
            </a:r>
            <a:endParaRPr lang="ja-JP" altLang="en-US" dirty="0"/>
          </a:p>
        </p:txBody>
      </p:sp>
    </p:spTree>
    <p:extLst>
      <p:ext uri="{BB962C8B-B14F-4D97-AF65-F5344CB8AC3E}">
        <p14:creationId xmlns:p14="http://schemas.microsoft.com/office/powerpoint/2010/main" val="6518292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5169024" y="4149080"/>
            <a:ext cx="4536504" cy="2520280"/>
          </a:xfrm>
          <a:prstGeom prst="rect">
            <a:avLst/>
          </a:prstGeom>
        </p:spPr>
        <p:txBody>
          <a:bodyPr wrap="square" lIns="36000" tIns="36000" rIns="36000" bIns="0" numCol="2" spcCol="216000">
            <a:noAutofit/>
          </a:bodyPr>
          <a:lstStyle/>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Amico(X</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線関連装置）</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Angio</a:t>
            </a: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Skan</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（循環系疾患の早期診断装置）</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Cardex</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（患者モニター関連）</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Conmet</a:t>
            </a: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Holding</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障がい</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者用医療</a:t>
            </a:r>
            <a:b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用品）</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Elamed</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（理学療法関連）</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Electron</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（画像診断機器）</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ELEPS</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（内視鏡関連）</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Krylo</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（婦人科系他手術関連製品）</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Lenigrad</a:t>
            </a: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Optical&amp;Mechanical</a:t>
            </a: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Enteprise</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LOMO</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）（光学関連製品）</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Medicom</a:t>
            </a: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-MTD</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a:t>
            </a: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ICT</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Meditek</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（心臓疾患関連）</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Mitsar</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（機能診断）</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Monitor</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（画像診断）</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Polyus Research &amp; Development Institute</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（量子エレクトロニクス）</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SpectrAP</a:t>
            </a:r>
            <a:r>
              <a:rPr lang="en-US" altLang="ja-JP" sz="1000" baseline="30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X</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線関連装置）</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Spectromed</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（超音波装置）</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SPF BIOSS</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（診断機器）</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Triton Electronic Systems</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（画像</a:t>
            </a:r>
            <a:b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診断）</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XEMA</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（検査試薬）</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Zelenograd</a:t>
            </a: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Innovation Technology Centre of Medical Equipment </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ZITC-MT</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）（除細動および透析）</a:t>
            </a:r>
          </a:p>
        </p:txBody>
      </p:sp>
      <p:sp>
        <p:nvSpPr>
          <p:cNvPr id="15" name="正方形/長方形 14"/>
          <p:cNvSpPr/>
          <p:nvPr/>
        </p:nvSpPr>
        <p:spPr>
          <a:xfrm>
            <a:off x="2720752" y="3284984"/>
            <a:ext cx="1872208" cy="936104"/>
          </a:xfrm>
          <a:prstGeom prst="rect">
            <a:avLst/>
          </a:prstGeom>
          <a:gradFill flip="none" rotWithShape="1">
            <a:gsLst>
              <a:gs pos="0">
                <a:srgbClr val="5F8AC3"/>
              </a:gs>
              <a:gs pos="100000">
                <a:schemeClr val="bg1"/>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正方形/長方形 13"/>
          <p:cNvSpPr/>
          <p:nvPr/>
        </p:nvSpPr>
        <p:spPr>
          <a:xfrm>
            <a:off x="560512" y="3284984"/>
            <a:ext cx="1872208" cy="936104"/>
          </a:xfrm>
          <a:prstGeom prst="rect">
            <a:avLst/>
          </a:prstGeom>
          <a:gradFill flip="none" rotWithShape="1">
            <a:gsLst>
              <a:gs pos="0">
                <a:srgbClr val="5F8AC3"/>
              </a:gs>
              <a:gs pos="100000">
                <a:schemeClr val="bg1"/>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角丸四角形 12"/>
          <p:cNvSpPr/>
          <p:nvPr/>
        </p:nvSpPr>
        <p:spPr>
          <a:xfrm>
            <a:off x="2720752" y="2420889"/>
            <a:ext cx="1872208" cy="936103"/>
          </a:xfrm>
          <a:prstGeom prst="roundRect">
            <a:avLst>
              <a:gd name="adj" fmla="val 8527"/>
            </a:avLst>
          </a:prstGeom>
          <a:solidFill>
            <a:srgbClr val="A2BBDC"/>
          </a:solidFill>
        </p:spPr>
        <p:txBody>
          <a:bodyPr wrap="none" rtlCol="0" anchor="ctr">
            <a:noAutofit/>
          </a:bodyPr>
          <a:lstStyle/>
          <a:p>
            <a:pPr algn="ctr" fontAlgn="ctr"/>
            <a:r>
              <a:rPr lang="zh-TW" altLang="en-US" sz="1600" dirty="0">
                <a:latin typeface="HGP創英角ｺﾞｼｯｸUB" panose="020B0900000000000000" pitchFamily="50" charset="-128"/>
                <a:ea typeface="HGP創英角ｺﾞｼｯｸUB" panose="020B0900000000000000" pitchFamily="50" charset="-128"/>
              </a:rPr>
              <a:t>非高度医療機器</a:t>
            </a:r>
          </a:p>
        </p:txBody>
      </p:sp>
      <p:sp>
        <p:nvSpPr>
          <p:cNvPr id="2" name="タイトル 1"/>
          <p:cNvSpPr>
            <a:spLocks noGrp="1"/>
          </p:cNvSpPr>
          <p:nvPr>
            <p:ph type="title"/>
          </p:nvPr>
        </p:nvSpPr>
        <p:spPr/>
        <p:txBody>
          <a:bodyPr/>
          <a:lstStyle/>
          <a:p>
            <a:r>
              <a:rPr lang="ja-JP" altLang="en-US" dirty="0"/>
              <a:t>ロシア／医療関連／医療機器</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主要メーカー</a:t>
            </a:r>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現在では、医療機器メーカー約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社によって製造された、約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点の政府認証済み医療関連製品が流通している。</a:t>
            </a: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医療機器メーカー約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社のうち、約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割が民間企業である。また、政府認証済み医療関連製品約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点のうち、</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点がロシア国内で製造されている。</a:t>
            </a:r>
          </a:p>
        </p:txBody>
      </p:sp>
      <p:grpSp>
        <p:nvGrpSpPr>
          <p:cNvPr id="5" name="グループ化 7"/>
          <p:cNvGrpSpPr/>
          <p:nvPr/>
        </p:nvGrpSpPr>
        <p:grpSpPr>
          <a:xfrm>
            <a:off x="416496" y="1988840"/>
            <a:ext cx="432048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ソビエト崩壊後のロシア製機器と海外製機器の位置づけ</a:t>
              </a:r>
              <a:endParaRPr lang="en-US" altLang="ko-KR" sz="1400" dirty="0">
                <a:solidFill>
                  <a:srgbClr val="000000"/>
                </a:solidFill>
                <a:latin typeface="Arial Black" pitchFamily="34" charset="0"/>
                <a:ea typeface="HGP創英角ｺﾞｼｯｸUB" pitchFamily="50" charset="-128"/>
              </a:endParaRPr>
            </a:p>
          </p:txBody>
        </p:sp>
      </p:grpSp>
      <p:sp>
        <p:nvSpPr>
          <p:cNvPr id="8" name="角丸四角形 7"/>
          <p:cNvSpPr/>
          <p:nvPr/>
        </p:nvSpPr>
        <p:spPr>
          <a:xfrm>
            <a:off x="560512" y="2420888"/>
            <a:ext cx="1872208" cy="936103"/>
          </a:xfrm>
          <a:prstGeom prst="roundRect">
            <a:avLst>
              <a:gd name="adj" fmla="val 8527"/>
            </a:avLst>
          </a:prstGeom>
          <a:solidFill>
            <a:srgbClr val="A2BBDC"/>
          </a:solidFill>
        </p:spPr>
        <p:txBody>
          <a:bodyPr wrap="none" rtlCol="0" anchor="ctr">
            <a:noAutofit/>
          </a:bodyPr>
          <a:lstStyle/>
          <a:p>
            <a:pPr algn="ctr" fontAlgn="ctr"/>
            <a:r>
              <a:rPr lang="ja-JP" altLang="ja-JP" sz="1600" dirty="0">
                <a:latin typeface="HGP創英角ｺﾞｼｯｸUB" panose="020B0900000000000000" pitchFamily="50" charset="-128"/>
                <a:ea typeface="HGP創英角ｺﾞｼｯｸUB" panose="020B0900000000000000" pitchFamily="50" charset="-128"/>
              </a:rPr>
              <a:t>高度医療機器</a:t>
            </a:r>
            <a:endParaRPr kumimoji="1" lang="ja-JP" altLang="en-US" sz="16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9" name="正方形/長方形 8"/>
          <p:cNvSpPr/>
          <p:nvPr/>
        </p:nvSpPr>
        <p:spPr>
          <a:xfrm>
            <a:off x="632520" y="3501008"/>
            <a:ext cx="1728192" cy="720080"/>
          </a:xfrm>
          <a:prstGeom prst="rect">
            <a:avLst/>
          </a:prstGeom>
          <a:solidFill>
            <a:srgbClr val="FFFFFF"/>
          </a:solidFill>
          <a:ln cmpd="sng">
            <a:solidFill>
              <a:srgbClr val="3D6AA7"/>
            </a:solidFill>
          </a:ln>
        </p:spPr>
        <p:txBody>
          <a:bodyPr wrap="none" anchor="ctr" anchorCtr="0">
            <a:noAutofit/>
          </a:bodyPr>
          <a:lstStyle/>
          <a:p>
            <a:pPr algn="ctr" fontAlgn="ctr"/>
            <a:r>
              <a:rPr lang="ja-JP" altLang="ja-JP" sz="1400" b="1" dirty="0">
                <a:latin typeface="ＭＳ Ｐゴシック" panose="020B0600070205080204" pitchFamily="50" charset="-128"/>
                <a:ea typeface="ＭＳ Ｐゴシック" panose="020B0600070205080204" pitchFamily="50" charset="-128"/>
              </a:rPr>
              <a:t>西欧企業</a:t>
            </a:r>
            <a:r>
              <a:rPr lang="ja-JP" altLang="en-US" sz="1400" b="1" dirty="0">
                <a:latin typeface="ＭＳ Ｐゴシック" panose="020B0600070205080204" pitchFamily="50" charset="-128"/>
                <a:ea typeface="ＭＳ Ｐゴシック" panose="020B0600070205080204" pitchFamily="50" charset="-128"/>
              </a:rPr>
              <a:t>が</a:t>
            </a:r>
            <a:br>
              <a:rPr lang="en-US" altLang="ja-JP" sz="1400" b="1" dirty="0">
                <a:latin typeface="ＭＳ Ｐゴシック" panose="020B0600070205080204" pitchFamily="50" charset="-128"/>
                <a:ea typeface="ＭＳ Ｐゴシック" panose="020B0600070205080204" pitchFamily="50" charset="-128"/>
              </a:rPr>
            </a:br>
            <a:r>
              <a:rPr lang="ja-JP" altLang="en-US" sz="1400" b="1">
                <a:latin typeface="ＭＳ Ｐゴシック" panose="020B0600070205080204" pitchFamily="50" charset="-128"/>
                <a:ea typeface="ＭＳ Ｐゴシック" panose="020B0600070205080204" pitchFamily="50" charset="-128"/>
              </a:rPr>
              <a:t>高いシェアを占める</a:t>
            </a:r>
            <a:endParaRPr lang="ja-JP" altLang="en-US" sz="1400" b="1" dirty="0">
              <a:latin typeface="ＭＳ Ｐゴシック" panose="020B0600070205080204" pitchFamily="50" charset="-128"/>
              <a:ea typeface="ＭＳ Ｐゴシック" panose="020B0600070205080204" pitchFamily="50" charset="-128"/>
            </a:endParaRPr>
          </a:p>
        </p:txBody>
      </p:sp>
      <p:sp>
        <p:nvSpPr>
          <p:cNvPr id="11" name="正方形/長方形 10"/>
          <p:cNvSpPr/>
          <p:nvPr/>
        </p:nvSpPr>
        <p:spPr>
          <a:xfrm>
            <a:off x="2792760" y="3501008"/>
            <a:ext cx="1728192" cy="720080"/>
          </a:xfrm>
          <a:prstGeom prst="rect">
            <a:avLst/>
          </a:prstGeom>
          <a:solidFill>
            <a:srgbClr val="FFFFFF"/>
          </a:solidFill>
          <a:ln cmpd="sng">
            <a:solidFill>
              <a:srgbClr val="3D6AA7"/>
            </a:solidFill>
          </a:ln>
        </p:spPr>
        <p:txBody>
          <a:bodyPr wrap="none" anchor="ctr" anchorCtr="0">
            <a:noAutofit/>
          </a:bodyPr>
          <a:lstStyle/>
          <a:p>
            <a:pPr algn="ctr" fontAlgn="ctr"/>
            <a:r>
              <a:rPr lang="ja-JP" altLang="en-US" sz="1400" b="1" dirty="0"/>
              <a:t>ロシアの</a:t>
            </a:r>
            <a:r>
              <a:rPr lang="ja-JP" altLang="en-US" sz="1400" b="1"/>
              <a:t>地場企業が</a:t>
            </a:r>
            <a:br>
              <a:rPr lang="en-US" altLang="ja-JP" sz="1400" b="1"/>
            </a:br>
            <a:r>
              <a:rPr lang="ja-JP" altLang="en-US" sz="1400" b="1"/>
              <a:t>主に製造している</a:t>
            </a:r>
            <a:endParaRPr lang="ja-JP" altLang="en-US" sz="1400" b="1" dirty="0">
              <a:latin typeface="ＭＳ Ｐゴシック" panose="020B0600070205080204" pitchFamily="50" charset="-128"/>
              <a:ea typeface="ＭＳ Ｐゴシック" panose="020B0600070205080204" pitchFamily="50" charset="-128"/>
            </a:endParaRPr>
          </a:p>
        </p:txBody>
      </p:sp>
      <p:sp>
        <p:nvSpPr>
          <p:cNvPr id="12" name="正方形/長方形 11"/>
          <p:cNvSpPr/>
          <p:nvPr/>
        </p:nvSpPr>
        <p:spPr>
          <a:xfrm>
            <a:off x="3008784" y="2996952"/>
            <a:ext cx="1420708" cy="360040"/>
          </a:xfrm>
          <a:prstGeom prst="rect">
            <a:avLst/>
          </a:prstGeom>
        </p:spPr>
        <p:txBody>
          <a:bodyPr wrap="none">
            <a:noAutofit/>
          </a:bodyPr>
          <a:lstStyle/>
          <a:p>
            <a:r>
              <a:rPr lang="ja-JP" altLang="ja-JP" sz="900" dirty="0"/>
              <a:t>病院用照明</a:t>
            </a:r>
            <a:r>
              <a:rPr lang="ja-JP" altLang="en-US" sz="900" dirty="0"/>
              <a:t>、</a:t>
            </a:r>
            <a:r>
              <a:rPr lang="ja-JP" altLang="ja-JP" sz="900" dirty="0"/>
              <a:t>手術台</a:t>
            </a:r>
            <a:r>
              <a:rPr lang="ja-JP" altLang="en-US" sz="900" dirty="0"/>
              <a:t>、</a:t>
            </a:r>
            <a:endParaRPr lang="en-US" altLang="ja-JP" sz="900" dirty="0"/>
          </a:p>
          <a:p>
            <a:r>
              <a:rPr lang="ja-JP" altLang="ja-JP" sz="900" dirty="0"/>
              <a:t>殺菌器</a:t>
            </a:r>
            <a:r>
              <a:rPr lang="ja-JP" altLang="en-US" sz="900" dirty="0"/>
              <a:t>、</a:t>
            </a:r>
            <a:r>
              <a:rPr lang="ja-JP" altLang="ja-JP" sz="900" dirty="0"/>
              <a:t>医療用ベッド</a:t>
            </a:r>
            <a:r>
              <a:rPr lang="ja-JP" altLang="en-US" sz="900" dirty="0"/>
              <a:t>　等</a:t>
            </a:r>
          </a:p>
        </p:txBody>
      </p:sp>
      <p:sp>
        <p:nvSpPr>
          <p:cNvPr id="16" name="正方形/長方形 15"/>
          <p:cNvSpPr/>
          <p:nvPr/>
        </p:nvSpPr>
        <p:spPr>
          <a:xfrm>
            <a:off x="2792760" y="4653136"/>
            <a:ext cx="1728192" cy="864096"/>
          </a:xfrm>
          <a:prstGeom prst="rect">
            <a:avLst/>
          </a:prstGeom>
          <a:solidFill>
            <a:srgbClr val="AFE6F7"/>
          </a:solidFill>
          <a:ln w="19050" cmpd="sng">
            <a:solidFill>
              <a:srgbClr val="3D6AA7"/>
            </a:solidFill>
          </a:ln>
        </p:spPr>
        <p:txBody>
          <a:bodyPr wrap="none" anchor="ctr" anchorCtr="0">
            <a:noAutofit/>
          </a:bodyPr>
          <a:lstStyle/>
          <a:p>
            <a:pPr algn="ctr"/>
            <a:r>
              <a:rPr lang="ja-JP" altLang="en-US" sz="1400" b="1" dirty="0"/>
              <a:t>近年、パキスタン</a:t>
            </a:r>
            <a:br>
              <a:rPr lang="en-US" altLang="ja-JP" sz="1400" b="1" dirty="0"/>
            </a:br>
            <a:r>
              <a:rPr lang="ja-JP" altLang="en-US" sz="1400" b="1" dirty="0"/>
              <a:t>および中国製の</a:t>
            </a:r>
            <a:br>
              <a:rPr lang="en-US" altLang="ja-JP" sz="1400" b="1" dirty="0"/>
            </a:br>
            <a:r>
              <a:rPr lang="ja-JP" altLang="en-US" sz="1400" b="1" dirty="0"/>
              <a:t>製品が増えている</a:t>
            </a:r>
            <a:endParaRPr lang="ja-JP" altLang="en-US" sz="1400" b="1" dirty="0">
              <a:latin typeface="ＭＳ Ｐゴシック" panose="020B0600070205080204" pitchFamily="50" charset="-128"/>
              <a:ea typeface="ＭＳ Ｐゴシック" panose="020B0600070205080204" pitchFamily="50" charset="-128"/>
            </a:endParaRPr>
          </a:p>
        </p:txBody>
      </p:sp>
      <p:sp>
        <p:nvSpPr>
          <p:cNvPr id="17" name="二等辺三角形 16"/>
          <p:cNvSpPr/>
          <p:nvPr/>
        </p:nvSpPr>
        <p:spPr>
          <a:xfrm flipH="1">
            <a:off x="2936776" y="4293096"/>
            <a:ext cx="1440160" cy="259229"/>
          </a:xfrm>
          <a:prstGeom prst="triangle">
            <a:avLst/>
          </a:prstGeom>
          <a:gradFill flip="none" rotWithShape="1">
            <a:gsLst>
              <a:gs pos="0">
                <a:srgbClr val="3D6AA7"/>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角丸四角形 17"/>
          <p:cNvSpPr/>
          <p:nvPr/>
        </p:nvSpPr>
        <p:spPr>
          <a:xfrm>
            <a:off x="5169024" y="2276872"/>
            <a:ext cx="4536504" cy="504056"/>
          </a:xfrm>
          <a:prstGeom prst="roundRect">
            <a:avLst>
              <a:gd name="adj" fmla="val 5644"/>
            </a:avLst>
          </a:prstGeom>
          <a:noFill/>
          <a:extLst>
            <a:ext uri="{909E8E84-426E-40DD-AFC4-6F175D3DCCD1}">
              <a14:hiddenFill xmlns:a14="http://schemas.microsoft.com/office/drawing/2010/main">
                <a:solidFill>
                  <a:srgbClr val="DDE6F3"/>
                </a:solidFill>
              </a14:hiddenFill>
            </a:ext>
          </a:extLst>
        </p:spPr>
        <p:txBody>
          <a:bodyPr wrap="square" lIns="36000" rIns="36000" anchor="t" anchorCtr="0">
            <a:noAutofit/>
          </a:bodyPr>
          <a:lstStyle/>
          <a:p>
            <a:pPr algn="just"/>
            <a:r>
              <a:rPr lang="ja-JP" altLang="en-US" sz="1200" dirty="0">
                <a:latin typeface="Arial" panose="020B0604020202020204" pitchFamily="34" charset="0"/>
                <a:ea typeface="ＭＳ Ｐゴシック" panose="020B0600070205080204" pitchFamily="50" charset="-128"/>
                <a:cs typeface="Arial" panose="020B0604020202020204" pitchFamily="34" charset="0"/>
              </a:rPr>
              <a:t>ロシアを代表する医療機器として、</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Kb-</a:t>
            </a:r>
            <a:r>
              <a:rPr lang="en-US" altLang="ja-JP" sz="1200" dirty="0" err="1">
                <a:latin typeface="Arial" panose="020B0604020202020204" pitchFamily="34" charset="0"/>
                <a:ea typeface="ＭＳ Ｐゴシック" panose="020B0600070205080204" pitchFamily="50" charset="-128"/>
                <a:cs typeface="Arial" panose="020B0604020202020204" pitchFamily="34" charset="0"/>
              </a:rPr>
              <a:t>Vzlet</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社が製造する心臓外科用</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器具の</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err="1">
                <a:latin typeface="Arial" panose="020B0604020202020204" pitchFamily="34" charset="0"/>
                <a:ea typeface="ＭＳ Ｐゴシック" panose="020B0600070205080204" pitchFamily="50" charset="-128"/>
                <a:cs typeface="Arial" panose="020B0604020202020204" pitchFamily="34" charset="0"/>
              </a:rPr>
              <a:t>Cosmeya</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」など</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が挙げられる</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9" name="グループ化 7"/>
          <p:cNvGrpSpPr/>
          <p:nvPr/>
        </p:nvGrpSpPr>
        <p:grpSpPr>
          <a:xfrm>
            <a:off x="5169024" y="1988840"/>
            <a:ext cx="4536504" cy="288032"/>
            <a:chOff x="4803500" y="2113806"/>
            <a:chExt cx="5626916" cy="288032"/>
          </a:xfrm>
        </p:grpSpPr>
        <p:cxnSp>
          <p:nvCxnSpPr>
            <p:cNvPr id="20" name="直線コネクタ 1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主要メーカーと製品</a:t>
              </a:r>
            </a:p>
          </p:txBody>
        </p:sp>
      </p:grpSp>
      <p:sp>
        <p:nvSpPr>
          <p:cNvPr id="26" name="テキスト ボックス 25"/>
          <p:cNvSpPr txBox="1"/>
          <p:nvPr/>
        </p:nvSpPr>
        <p:spPr>
          <a:xfrm>
            <a:off x="7545288" y="6381328"/>
            <a:ext cx="2142822" cy="215444"/>
          </a:xfrm>
          <a:prstGeom prst="rect">
            <a:avLst/>
          </a:prstGeom>
          <a:noFill/>
        </p:spPr>
        <p:txBody>
          <a:bodyPr wrap="square" lIns="0" rtlCol="0">
            <a:spAutoFit/>
          </a:bodyPr>
          <a:lstStyle/>
          <a:p>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ロシアとフランスの合弁企業</a:t>
            </a:r>
          </a:p>
        </p:txBody>
      </p:sp>
      <p:sp>
        <p:nvSpPr>
          <p:cNvPr id="10" name="正方形/長方形 9"/>
          <p:cNvSpPr/>
          <p:nvPr/>
        </p:nvSpPr>
        <p:spPr>
          <a:xfrm>
            <a:off x="5169024" y="2996952"/>
            <a:ext cx="4536504" cy="1008112"/>
          </a:xfrm>
          <a:prstGeom prst="rect">
            <a:avLst/>
          </a:prstGeom>
        </p:spPr>
        <p:txBody>
          <a:bodyPr wrap="square" lIns="36000" tIns="36000" rIns="36000" bIns="0" numCol="2" spcCol="216000">
            <a:noAutofit/>
          </a:bodyPr>
          <a:lstStyle/>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GE</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メディカルシステム（</a:t>
            </a: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MRI</a:t>
            </a:r>
            <a:r>
              <a:rPr lang="ja-JP" altLang="en-US"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X</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線</a:t>
            </a: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CT</a:t>
            </a:r>
            <a:r>
              <a:rPr lang="ja-JP" altLang="en-US"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放射線治療機器）</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ベクトン・ディッキンソン（注射器）</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Siemens</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（検体検査装置、検査分析系）</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東芝（</a:t>
            </a: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MRI</a:t>
            </a:r>
            <a:r>
              <a:rPr lang="ja-JP" altLang="en-US"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走査系超音波診断装置）</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Roche</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（検査分析系）</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オリンパス（内視鏡）</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Siemens</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（殺菌・減菌機器）</a:t>
            </a:r>
          </a:p>
        </p:txBody>
      </p:sp>
      <p:sp>
        <p:nvSpPr>
          <p:cNvPr id="22" name="正方形/長方形 21"/>
          <p:cNvSpPr/>
          <p:nvPr/>
        </p:nvSpPr>
        <p:spPr>
          <a:xfrm>
            <a:off x="5169024" y="2780929"/>
            <a:ext cx="4536504" cy="216024"/>
          </a:xfrm>
          <a:prstGeom prst="rect">
            <a:avLst/>
          </a:prstGeom>
          <a:solidFill>
            <a:srgbClr val="3D6AA7"/>
          </a:solidFill>
        </p:spPr>
        <p:txBody>
          <a:bodyPr wrap="none" anchor="ctr" anchorCtr="0">
            <a:noAutofit/>
          </a:bodyPr>
          <a:lstStyle/>
          <a:p>
            <a:pPr algn="ctr" defTabSz="955675" fontAlgn="ctr">
              <a:buClr>
                <a:schemeClr val="bg2"/>
              </a:buClr>
              <a:buSzPct val="100000"/>
            </a:pPr>
            <a:r>
              <a:rPr lang="ja-JP" altLang="en-US" sz="1400" dirty="0">
                <a:solidFill>
                  <a:schemeClr val="bg1"/>
                </a:solidFill>
                <a:latin typeface="HGP創英角ｺﾞｼｯｸUB" pitchFamily="50" charset="-128"/>
                <a:ea typeface="HGP創英角ｺﾞｼｯｸUB" pitchFamily="50" charset="-128"/>
              </a:rPr>
              <a:t>外資系企業</a:t>
            </a:r>
            <a:endParaRPr lang="en-US" altLang="ja-JP" sz="1400" dirty="0">
              <a:solidFill>
                <a:schemeClr val="bg1"/>
              </a:solidFill>
              <a:latin typeface="HGP創英角ｺﾞｼｯｸUB" pitchFamily="50" charset="-128"/>
              <a:ea typeface="HGP創英角ｺﾞｼｯｸUB" pitchFamily="50" charset="-128"/>
            </a:endParaRPr>
          </a:p>
        </p:txBody>
      </p:sp>
      <p:sp>
        <p:nvSpPr>
          <p:cNvPr id="28" name="正方形/長方形 27"/>
          <p:cNvSpPr/>
          <p:nvPr/>
        </p:nvSpPr>
        <p:spPr>
          <a:xfrm>
            <a:off x="5169024" y="3933057"/>
            <a:ext cx="4536504" cy="216024"/>
          </a:xfrm>
          <a:prstGeom prst="rect">
            <a:avLst/>
          </a:prstGeom>
          <a:solidFill>
            <a:srgbClr val="3D6AA7"/>
          </a:solidFill>
        </p:spPr>
        <p:txBody>
          <a:bodyPr wrap="none" anchor="ctr" anchorCtr="0">
            <a:noAutofit/>
          </a:bodyPr>
          <a:lstStyle/>
          <a:p>
            <a:pPr algn="ctr" defTabSz="955675" fontAlgn="ctr">
              <a:buClr>
                <a:schemeClr val="bg2"/>
              </a:buClr>
              <a:buSzPct val="100000"/>
            </a:pPr>
            <a:r>
              <a:rPr lang="ja-JP" altLang="en-US" sz="1400" dirty="0">
                <a:solidFill>
                  <a:schemeClr val="bg1"/>
                </a:solidFill>
                <a:latin typeface="HGP創英角ｺﾞｼｯｸUB" pitchFamily="50" charset="-128"/>
                <a:ea typeface="HGP創英角ｺﾞｼｯｸUB" pitchFamily="50" charset="-128"/>
              </a:rPr>
              <a:t>ロシア地場企業</a:t>
            </a:r>
          </a:p>
        </p:txBody>
      </p:sp>
      <p:sp>
        <p:nvSpPr>
          <p:cNvPr id="29" name="テキスト ボックス 28"/>
          <p:cNvSpPr txBox="1"/>
          <p:nvPr/>
        </p:nvSpPr>
        <p:spPr>
          <a:xfrm>
            <a:off x="200472" y="6525344"/>
            <a:ext cx="50405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t>JETRO</a:t>
            </a:r>
            <a:r>
              <a:rPr lang="ja-JP" altLang="en-US" sz="800" dirty="0"/>
              <a:t>「ロシアの医療機器市場と規制」（</a:t>
            </a:r>
            <a:r>
              <a:rPr lang="en-US" altLang="ja-JP" sz="800" dirty="0"/>
              <a:t>2012</a:t>
            </a:r>
            <a:r>
              <a:rPr lang="ja-JP" altLang="en-US" sz="800" dirty="0"/>
              <a:t>）、</a:t>
            </a:r>
            <a:r>
              <a:rPr lang="en-US" altLang="ja-JP" sz="800" dirty="0" err="1"/>
              <a:t>Espicom</a:t>
            </a:r>
            <a:r>
              <a:rPr lang="en-US" altLang="ja-JP" sz="800" dirty="0"/>
              <a:t> </a:t>
            </a:r>
            <a:r>
              <a:rPr lang="ja-JP" altLang="en-US" sz="800" dirty="0"/>
              <a:t>「</a:t>
            </a:r>
            <a:r>
              <a:rPr lang="en-US" altLang="ja-JP" sz="800" dirty="0"/>
              <a:t>Medical Device Intelligence Report Q2</a:t>
            </a:r>
            <a:r>
              <a:rPr lang="ja-JP" altLang="en-US" sz="800" dirty="0"/>
              <a:t>」（</a:t>
            </a:r>
            <a:r>
              <a:rPr lang="en-US" altLang="ja-JP" sz="800" dirty="0"/>
              <a:t>2013</a:t>
            </a:r>
            <a:r>
              <a:rPr lang="ja-JP" altLang="en-US" sz="800" dirty="0"/>
              <a:t>）</a:t>
            </a:r>
            <a:endParaRPr lang="en-US" altLang="ja-JP" sz="800" dirty="0"/>
          </a:p>
        </p:txBody>
      </p:sp>
    </p:spTree>
    <p:extLst>
      <p:ext uri="{BB962C8B-B14F-4D97-AF65-F5344CB8AC3E}">
        <p14:creationId xmlns:p14="http://schemas.microsoft.com/office/powerpoint/2010/main" val="9062657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ロシア／医療関連／医療機器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endParaRPr lang="ja-JP" altLang="en-US" dirty="0">
              <a:latin typeface="HGP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034868582"/>
              </p:ext>
            </p:extLst>
          </p:nvPr>
        </p:nvGraphicFramePr>
        <p:xfrm>
          <a:off x="200023" y="1412776"/>
          <a:ext cx="9505054" cy="4644000"/>
        </p:xfrm>
        <a:graphic>
          <a:graphicData uri="http://schemas.openxmlformats.org/drawingml/2006/table">
            <a:tbl>
              <a:tblPr firstRow="1" bandRow="1">
                <a:tableStyleId>{5C22544A-7EE6-4342-B048-85BDC9FD1C3A}</a:tableStyleId>
              </a:tblPr>
              <a:tblGrid>
                <a:gridCol w="402757">
                  <a:extLst>
                    <a:ext uri="{9D8B030D-6E8A-4147-A177-3AD203B41FA5}">
                      <a16:colId xmlns:a16="http://schemas.microsoft.com/office/drawing/2014/main" val="20000"/>
                    </a:ext>
                  </a:extLst>
                </a:gridCol>
                <a:gridCol w="3463706">
                  <a:extLst>
                    <a:ext uri="{9D8B030D-6E8A-4147-A177-3AD203B41FA5}">
                      <a16:colId xmlns:a16="http://schemas.microsoft.com/office/drawing/2014/main" val="20001"/>
                    </a:ext>
                  </a:extLst>
                </a:gridCol>
                <a:gridCol w="1852680">
                  <a:extLst>
                    <a:ext uri="{9D8B030D-6E8A-4147-A177-3AD203B41FA5}">
                      <a16:colId xmlns:a16="http://schemas.microsoft.com/office/drawing/2014/main" val="20002"/>
                    </a:ext>
                  </a:extLst>
                </a:gridCol>
                <a:gridCol w="3785911">
                  <a:extLst>
                    <a:ext uri="{9D8B030D-6E8A-4147-A177-3AD203B41FA5}">
                      <a16:colId xmlns:a16="http://schemas.microsoft.com/office/drawing/2014/main" val="20003"/>
                    </a:ext>
                  </a:extLst>
                </a:gridCol>
              </a:tblGrid>
              <a:tr h="324000">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A &amp; D Rus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エー・アンド・デイ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医療機器・健康機器、計測・計量機器の販売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err="1">
                          <a:solidFill>
                            <a:schemeClr val="tx1"/>
                          </a:solidFill>
                          <a:effectLst/>
                          <a:latin typeface="+mn-lt"/>
                          <a:ea typeface="ＭＳ Ｐゴシック" panose="020B0600070205080204" pitchFamily="50" charset="-128"/>
                        </a:rPr>
                        <a:t>Arkray</a:t>
                      </a:r>
                      <a:r>
                        <a:rPr lang="ja-JP" altLang="en-US" sz="1100" b="0" i="0" u="none" strike="noStrike" baseline="0" dirty="0">
                          <a:solidFill>
                            <a:schemeClr val="tx1"/>
                          </a:solidFill>
                          <a:effectLst/>
                          <a:latin typeface="+mn-lt"/>
                          <a:ea typeface="ＭＳ Ｐゴシック" panose="020B0600070205080204" pitchFamily="50" charset="-128"/>
                        </a:rPr>
                        <a:t> </a:t>
                      </a:r>
                      <a:r>
                        <a:rPr lang="en-US" altLang="ja-JP" sz="1100" b="0" i="0" u="none" strike="noStrike" dirty="0">
                          <a:solidFill>
                            <a:schemeClr val="tx1"/>
                          </a:solidFill>
                          <a:effectLst/>
                          <a:latin typeface="+mn-lt"/>
                          <a:ea typeface="ＭＳ Ｐゴシック" panose="020B0600070205080204" pitchFamily="50" charset="-128"/>
                        </a:rPr>
                        <a:t>Ltd.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アークレイ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機器、試薬の開発・製造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it-IT" sz="1100" b="0" i="0" u="none" strike="noStrike" dirty="0">
                          <a:solidFill>
                            <a:schemeClr val="tx1"/>
                          </a:solidFill>
                          <a:effectLst/>
                          <a:latin typeface="+mn-lt"/>
                          <a:ea typeface="ＭＳ Ｐゴシック" panose="020B0600070205080204" pitchFamily="50" charset="-128"/>
                        </a:rPr>
                        <a:t>Konica Minolta Medical Systems Russia LLC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コニカミノルタ</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医療用機器、材料等の販売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LLC OMRON Electronics</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オムロン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制御機器の販売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Olympus Moscow LLC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オリンパス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t"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全分野製品の販売、医療用内視鏡の修理サービス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O.O.O. Nipro Medical</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ニプロ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医療用器具の販売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err="1">
                          <a:solidFill>
                            <a:schemeClr val="tx1"/>
                          </a:solidFill>
                          <a:effectLst/>
                          <a:latin typeface="+mn-lt"/>
                          <a:ea typeface="ＭＳ Ｐゴシック" panose="020B0600070205080204" pitchFamily="50" charset="-128"/>
                        </a:rPr>
                        <a:t>Nipro</a:t>
                      </a:r>
                      <a:r>
                        <a:rPr lang="en-US" sz="1100" b="0" i="0" u="none" strike="noStrike" dirty="0">
                          <a:solidFill>
                            <a:schemeClr val="tx1"/>
                          </a:solidFill>
                          <a:effectLst/>
                          <a:latin typeface="+mn-lt"/>
                          <a:ea typeface="ＭＳ Ｐゴシック" panose="020B0600070205080204" pitchFamily="50" charset="-128"/>
                        </a:rPr>
                        <a:t> </a:t>
                      </a:r>
                      <a:r>
                        <a:rPr lang="en-US" sz="1100" b="0" i="0" u="none" strike="noStrike" dirty="0" err="1">
                          <a:solidFill>
                            <a:schemeClr val="tx1"/>
                          </a:solidFill>
                          <a:effectLst/>
                          <a:latin typeface="+mn-lt"/>
                          <a:ea typeface="ＭＳ Ｐゴシック" panose="020B0600070205080204" pitchFamily="50" charset="-128"/>
                        </a:rPr>
                        <a:t>Pharma</a:t>
                      </a:r>
                      <a:r>
                        <a:rPr lang="en-US" sz="1100" b="0" i="0" u="none" strike="noStrike" dirty="0">
                          <a:solidFill>
                            <a:schemeClr val="tx1"/>
                          </a:solidFill>
                          <a:effectLst/>
                          <a:latin typeface="+mn-lt"/>
                          <a:ea typeface="ＭＳ Ｐゴシック" panose="020B0600070205080204" pitchFamily="50" charset="-128"/>
                        </a:rPr>
                        <a:t> Packaging Ural LLC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ニプロ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医薬用硝子製品の製造・販売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Sysmex RUS LLC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シスメックス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検体検査機器、試薬、検査情報システムの販売・サービス・サポート</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Terumo Russia LLC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テルモ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baseline="0" dirty="0">
                          <a:solidFill>
                            <a:schemeClr val="tx1"/>
                          </a:solidFill>
                          <a:effectLst/>
                          <a:latin typeface="+mn-lt"/>
                          <a:ea typeface="ＭＳ Ｐゴシック" panose="020B0600070205080204" pitchFamily="50" charset="-128"/>
                        </a:rPr>
                        <a:t>FUJIFILM</a:t>
                      </a:r>
                      <a:r>
                        <a:rPr lang="ja-JP" altLang="en-US" sz="1100" b="0" i="0" u="none" strike="noStrike" baseline="0" dirty="0">
                          <a:solidFill>
                            <a:schemeClr val="tx1"/>
                          </a:solidFill>
                          <a:effectLst/>
                          <a:latin typeface="+mn-lt"/>
                          <a:ea typeface="ＭＳ Ｐゴシック" panose="020B0600070205080204" pitchFamily="50" charset="-128"/>
                        </a:rPr>
                        <a:t> </a:t>
                      </a:r>
                      <a:r>
                        <a:rPr lang="en-US" altLang="ja-JP" sz="1100" b="0" i="0" u="none" strike="noStrike" baseline="0" dirty="0" err="1">
                          <a:solidFill>
                            <a:schemeClr val="tx1"/>
                          </a:solidFill>
                          <a:effectLst/>
                          <a:latin typeface="+mn-lt"/>
                          <a:ea typeface="ＭＳ Ｐゴシック" panose="020B0600070205080204" pitchFamily="50" charset="-128"/>
                        </a:rPr>
                        <a:t>Rus</a:t>
                      </a:r>
                      <a:r>
                        <a:rPr lang="en-US" altLang="ja-JP" sz="1100" b="0" i="0" u="none" strike="noStrike" baseline="0" dirty="0">
                          <a:solidFill>
                            <a:schemeClr val="tx1"/>
                          </a:solidFill>
                          <a:effectLst/>
                          <a:latin typeface="+mn-lt"/>
                          <a:ea typeface="ＭＳ Ｐゴシック" panose="020B0600070205080204" pitchFamily="50" charset="-128"/>
                        </a:rPr>
                        <a:t> LLC</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富士フイルム</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当社イメージング、メディカル製品の販売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年時点で、日本企業が設立している現地法人は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5517349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ロシア／医療関連／医療機器</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公的医療機関における調達は、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年以降、地方への権限委譲が進んでいるものの、依然として連邦政府が大きな権限を持つ。</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16016" y="1844824"/>
            <a:ext cx="9073008" cy="288032"/>
            <a:chOff x="4944173" y="2113806"/>
            <a:chExt cx="5861371" cy="288032"/>
          </a:xfrm>
        </p:grpSpPr>
        <p:cxnSp>
          <p:nvCxnSpPr>
            <p:cNvPr id="6" name="直線コネクタ 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公的医療機関における医療機器の調達権限</a:t>
              </a:r>
            </a:p>
          </p:txBody>
        </p:sp>
      </p:grpSp>
      <p:graphicFrame>
        <p:nvGraphicFramePr>
          <p:cNvPr id="8" name="表 7"/>
          <p:cNvGraphicFramePr>
            <a:graphicFrameLocks noGrp="1"/>
          </p:cNvGraphicFramePr>
          <p:nvPr>
            <p:extLst>
              <p:ext uri="{D42A27DB-BD31-4B8C-83A1-F6EECF244321}">
                <p14:modId xmlns:p14="http://schemas.microsoft.com/office/powerpoint/2010/main" val="4044197933"/>
              </p:ext>
            </p:extLst>
          </p:nvPr>
        </p:nvGraphicFramePr>
        <p:xfrm>
          <a:off x="632520" y="2348880"/>
          <a:ext cx="8640000" cy="1512168"/>
        </p:xfrm>
        <a:graphic>
          <a:graphicData uri="http://schemas.openxmlformats.org/drawingml/2006/table">
            <a:tbl>
              <a:tblPr firstRow="1" bandRow="1">
                <a:tableStyleId>{5C22544A-7EE6-4342-B048-85BDC9FD1C3A}</a:tableStyleId>
              </a:tblPr>
              <a:tblGrid>
                <a:gridCol w="2880000">
                  <a:extLst>
                    <a:ext uri="{9D8B030D-6E8A-4147-A177-3AD203B41FA5}">
                      <a16:colId xmlns:a16="http://schemas.microsoft.com/office/drawing/2014/main" val="20000"/>
                    </a:ext>
                  </a:extLst>
                </a:gridCol>
                <a:gridCol w="2880000">
                  <a:extLst>
                    <a:ext uri="{9D8B030D-6E8A-4147-A177-3AD203B41FA5}">
                      <a16:colId xmlns:a16="http://schemas.microsoft.com/office/drawing/2014/main" val="20001"/>
                    </a:ext>
                  </a:extLst>
                </a:gridCol>
                <a:gridCol w="2880000">
                  <a:extLst>
                    <a:ext uri="{9D8B030D-6E8A-4147-A177-3AD203B41FA5}">
                      <a16:colId xmlns:a16="http://schemas.microsoft.com/office/drawing/2014/main" val="20002"/>
                    </a:ext>
                  </a:extLst>
                </a:gridCol>
              </a:tblGrid>
              <a:tr h="756084">
                <a:tc>
                  <a:txBody>
                    <a:bodyPr/>
                    <a:lstStyle/>
                    <a:p>
                      <a:pPr algn="ctr"/>
                      <a:r>
                        <a:rPr lang="ja-JP" altLang="en-US" sz="1600" b="0" dirty="0">
                          <a:solidFill>
                            <a:schemeClr val="bg1"/>
                          </a:solidFill>
                          <a:latin typeface="HGP創英角ｺﾞｼｯｸUB" panose="020B0900000000000000" pitchFamily="50" charset="-128"/>
                          <a:ea typeface="HGP創英角ｺﾞｼｯｸUB" panose="020B0900000000000000" pitchFamily="50" charset="-128"/>
                        </a:rPr>
                        <a:t>連邦政府</a:t>
                      </a:r>
                      <a:endParaRPr kumimoji="1" lang="ja-JP" altLang="en-US" sz="16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a:r>
                        <a:rPr lang="ja-JP" altLang="ja-JP" sz="1600" b="0" dirty="0">
                          <a:solidFill>
                            <a:schemeClr val="bg1"/>
                          </a:solidFill>
                          <a:latin typeface="HGP創英角ｺﾞｼｯｸUB" panose="020B0900000000000000" pitchFamily="50" charset="-128"/>
                          <a:ea typeface="HGP創英角ｺﾞｼｯｸUB" panose="020B0900000000000000" pitchFamily="50" charset="-128"/>
                        </a:rPr>
                        <a:t>地方政府の保健省および</a:t>
                      </a:r>
                      <a:br>
                        <a:rPr lang="en-US" altLang="ja-JP" sz="1600" b="0" dirty="0">
                          <a:solidFill>
                            <a:schemeClr val="bg1"/>
                          </a:solidFill>
                          <a:latin typeface="HGP創英角ｺﾞｼｯｸUB" panose="020B0900000000000000" pitchFamily="50" charset="-128"/>
                          <a:ea typeface="HGP創英角ｺﾞｼｯｸUB" panose="020B0900000000000000" pitchFamily="50" charset="-128"/>
                        </a:rPr>
                      </a:br>
                      <a:r>
                        <a:rPr lang="ja-JP" altLang="ja-JP" sz="1600" b="0" dirty="0">
                          <a:solidFill>
                            <a:schemeClr val="bg1"/>
                          </a:solidFill>
                          <a:latin typeface="HGP創英角ｺﾞｼｯｸUB" panose="020B0900000000000000" pitchFamily="50" charset="-128"/>
                          <a:ea typeface="HGP創英角ｺﾞｼｯｸUB" panose="020B0900000000000000" pitchFamily="50" charset="-128"/>
                        </a:rPr>
                        <a:t>一部の有力な医師</a:t>
                      </a:r>
                      <a:endParaRPr kumimoji="1" lang="ja-JP" altLang="en-US" sz="16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a:r>
                        <a:rPr lang="ja-JP" altLang="ja-JP" sz="1600" b="0" dirty="0">
                          <a:solidFill>
                            <a:schemeClr val="bg1"/>
                          </a:solidFill>
                          <a:latin typeface="HGP創英角ｺﾞｼｯｸUB" panose="020B0900000000000000" pitchFamily="50" charset="-128"/>
                          <a:ea typeface="HGP創英角ｺﾞｼｯｸUB" panose="020B0900000000000000" pitchFamily="50" charset="-128"/>
                        </a:rPr>
                        <a:t>公的診療所、病院および</a:t>
                      </a:r>
                      <a:br>
                        <a:rPr lang="en-US" altLang="ja-JP" sz="1600" b="0" dirty="0">
                          <a:solidFill>
                            <a:schemeClr val="bg1"/>
                          </a:solidFill>
                          <a:latin typeface="HGP創英角ｺﾞｼｯｸUB" panose="020B0900000000000000" pitchFamily="50" charset="-128"/>
                          <a:ea typeface="HGP創英角ｺﾞｼｯｸUB" panose="020B0900000000000000" pitchFamily="50" charset="-128"/>
                        </a:rPr>
                      </a:br>
                      <a:r>
                        <a:rPr lang="ja-JP" altLang="ja-JP" sz="1600" b="0" dirty="0">
                          <a:solidFill>
                            <a:schemeClr val="bg1"/>
                          </a:solidFill>
                          <a:latin typeface="HGP創英角ｺﾞｼｯｸUB" panose="020B0900000000000000" pitchFamily="50" charset="-128"/>
                          <a:ea typeface="HGP創英角ｺﾞｼｯｸUB" panose="020B0900000000000000" pitchFamily="50" charset="-128"/>
                        </a:rPr>
                        <a:t>現場の医師</a:t>
                      </a:r>
                      <a:endParaRPr kumimoji="1" lang="ja-JP" altLang="en-US" sz="16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56084">
                <a:tc>
                  <a:txBody>
                    <a:bodyPr/>
                    <a:lstStyle/>
                    <a:p>
                      <a:pPr algn="ctr"/>
                      <a:r>
                        <a:rPr lang="ja-JP" altLang="ja-JP" sz="1400" dirty="0"/>
                        <a:t>政府調達が</a:t>
                      </a:r>
                      <a:r>
                        <a:rPr lang="en-US" altLang="ja-JP" sz="2400" dirty="0">
                          <a:latin typeface="Arial Black" panose="020B0A04020102020204" pitchFamily="34" charset="0"/>
                          <a:ea typeface="HGP創英角ｺﾞｼｯｸUB" panose="020B0900000000000000" pitchFamily="50" charset="-128"/>
                        </a:rPr>
                        <a:t>9</a:t>
                      </a:r>
                      <a:r>
                        <a:rPr lang="ja-JP" altLang="ja-JP" sz="2400" dirty="0">
                          <a:latin typeface="HGP創英角ｺﾞｼｯｸUB" panose="020B0900000000000000" pitchFamily="50" charset="-128"/>
                          <a:ea typeface="HGP創英角ｺﾞｼｯｸUB" panose="020B0900000000000000" pitchFamily="50" charset="-128"/>
                        </a:rPr>
                        <a:t>割</a:t>
                      </a:r>
                      <a:endParaRPr kumimoji="1" lang="ja-JP" altLang="en-US" sz="2400" dirty="0">
                        <a:latin typeface="HGP創英角ｺﾞｼｯｸUB" panose="020B0900000000000000" pitchFamily="50" charset="-128"/>
                        <a:ea typeface="HGP創英角ｺﾞｼｯｸUB" panose="020B0900000000000000" pitchFamily="50" charset="-128"/>
                      </a:endParaRPr>
                    </a:p>
                  </a:txBody>
                  <a:tcPr anchor="ctr">
                    <a:lnL w="12700" cmpd="sng">
                      <a:noFill/>
                    </a:lnL>
                    <a:lnR w="635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FEDACA"/>
                    </a:solidFill>
                  </a:tcPr>
                </a:tc>
                <a:tc>
                  <a:txBody>
                    <a:bodyPr/>
                    <a:lstStyle/>
                    <a:p>
                      <a:pPr algn="ctr"/>
                      <a:r>
                        <a:rPr lang="ja-JP" altLang="ja-JP" sz="1400" dirty="0"/>
                        <a:t>入札の</a:t>
                      </a:r>
                      <a:r>
                        <a:rPr lang="ja-JP" altLang="en-US" sz="1400" dirty="0"/>
                        <a:t>決定権・</a:t>
                      </a:r>
                      <a:r>
                        <a:rPr lang="ja-JP" altLang="ja-JP" sz="1400" dirty="0"/>
                        <a:t>影響力を持つ</a:t>
                      </a:r>
                      <a:endParaRPr kumimoji="1" lang="ja-JP" altLang="en-US" sz="1400" dirty="0"/>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E8E8"/>
                    </a:solidFill>
                  </a:tcPr>
                </a:tc>
                <a:tc>
                  <a:txBody>
                    <a:bodyPr/>
                    <a:lstStyle/>
                    <a:p>
                      <a:pPr algn="ctr"/>
                      <a:r>
                        <a:rPr lang="ja-JP" altLang="ja-JP" sz="1400" dirty="0"/>
                        <a:t>調達の決定権がない</a:t>
                      </a:r>
                      <a:endParaRPr kumimoji="1" lang="ja-JP" altLang="en-US" sz="1400" dirty="0"/>
                    </a:p>
                  </a:txBody>
                  <a:tcPr anchor="ctr">
                    <a:lnL w="635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bl>
          </a:graphicData>
        </a:graphic>
      </p:graphicFrame>
      <p:sp>
        <p:nvSpPr>
          <p:cNvPr id="9" name="片側の 2 つの角を丸めた四角形 8"/>
          <p:cNvSpPr/>
          <p:nvPr/>
        </p:nvSpPr>
        <p:spPr>
          <a:xfrm>
            <a:off x="2072679" y="4221088"/>
            <a:ext cx="2880319" cy="864096"/>
          </a:xfrm>
          <a:prstGeom prst="round2SameRect">
            <a:avLst>
              <a:gd name="adj1" fmla="val 11376"/>
              <a:gd name="adj2" fmla="val 0"/>
            </a:avLst>
          </a:prstGeom>
          <a:solidFill>
            <a:srgbClr val="A2BBDC"/>
          </a:solidFill>
        </p:spPr>
        <p:txBody>
          <a:bodyPr wrap="none" lIns="108000" tIns="72000" rIns="108000" bIns="72000" anchor="ctr" anchorCtr="0">
            <a:noAutofit/>
          </a:bodyPr>
          <a:lstStyle/>
          <a:p>
            <a:r>
              <a:rPr lang="ja-JP" altLang="ja-JP" sz="1600" b="1" dirty="0"/>
              <a:t>モスクワ</a:t>
            </a:r>
            <a:r>
              <a:rPr lang="ja-JP" altLang="en-US" sz="1600" b="1" dirty="0"/>
              <a:t>や</a:t>
            </a:r>
            <a:br>
              <a:rPr lang="en-US" altLang="ja-JP" sz="1600" b="1" dirty="0"/>
            </a:br>
            <a:r>
              <a:rPr lang="ja-JP" altLang="ja-JP" sz="1600" b="1" dirty="0"/>
              <a:t>サンクトペテルブルグ</a:t>
            </a:r>
            <a:br>
              <a:rPr lang="en-US" altLang="ja-JP" sz="1600" b="1" dirty="0"/>
            </a:br>
            <a:r>
              <a:rPr lang="ja-JP" altLang="ja-JP" sz="1600" b="1" dirty="0"/>
              <a:t>に</a:t>
            </a:r>
            <a:r>
              <a:rPr lang="ja-JP" altLang="en-US" sz="1600" b="1" dirty="0"/>
              <a:t>ある</a:t>
            </a:r>
            <a:r>
              <a:rPr lang="ja-JP" altLang="ja-JP" sz="1600" b="1" dirty="0"/>
              <a:t>代理店</a:t>
            </a:r>
            <a:endParaRPr lang="ja-JP" altLang="en-US" sz="1600" b="1" dirty="0"/>
          </a:p>
        </p:txBody>
      </p:sp>
      <p:sp>
        <p:nvSpPr>
          <p:cNvPr id="10" name="片側の 2 つの角を丸めた四角形 9"/>
          <p:cNvSpPr/>
          <p:nvPr/>
        </p:nvSpPr>
        <p:spPr>
          <a:xfrm>
            <a:off x="2072680" y="5085184"/>
            <a:ext cx="2880319" cy="864096"/>
          </a:xfrm>
          <a:prstGeom prst="round2SameRect">
            <a:avLst>
              <a:gd name="adj1" fmla="val 0"/>
              <a:gd name="adj2" fmla="val 9265"/>
            </a:avLst>
          </a:prstGeom>
          <a:solidFill>
            <a:srgbClr val="E8E8E8"/>
          </a:solidFill>
        </p:spPr>
        <p:txBody>
          <a:bodyPr wrap="square" lIns="108000" tIns="108000" rIns="72000">
            <a:noAutofit/>
          </a:bodyPr>
          <a:lstStyle/>
          <a:p>
            <a:pPr marL="125413" indent="-125413" fontAlgn="ctr">
              <a:lnSpc>
                <a:spcPct val="110000"/>
              </a:lnSpc>
              <a:spcAft>
                <a:spcPts val="300"/>
              </a:spcAft>
              <a:buClr>
                <a:srgbClr val="5F8AC3"/>
              </a:buClr>
              <a:buSzPct val="90000"/>
              <a:buFont typeface="Wingdings" panose="05000000000000000000" pitchFamily="2" charset="2"/>
              <a:buChar char="l"/>
            </a:pPr>
            <a:r>
              <a:rPr lang="ja-JP" altLang="ja-JP" sz="1200" dirty="0"/>
              <a:t>連邦政府と</a:t>
            </a:r>
            <a:r>
              <a:rPr lang="ja-JP" altLang="en-US" sz="1200" dirty="0"/>
              <a:t>の</a:t>
            </a:r>
            <a:r>
              <a:rPr lang="ja-JP" altLang="ja-JP" sz="1200" dirty="0"/>
              <a:t>関係を構築</a:t>
            </a:r>
            <a:endParaRPr lang="en-US" altLang="ja-JP" sz="1200" dirty="0"/>
          </a:p>
          <a:p>
            <a:pPr marL="125413" indent="-125413" fontAlgn="ctr">
              <a:lnSpc>
                <a:spcPct val="110000"/>
              </a:lnSpc>
              <a:spcAft>
                <a:spcPts val="300"/>
              </a:spcAft>
              <a:buClr>
                <a:srgbClr val="5F8AC3"/>
              </a:buClr>
              <a:buSzPct val="90000"/>
              <a:buFont typeface="Wingdings" panose="05000000000000000000" pitchFamily="2" charset="2"/>
              <a:buChar char="l"/>
            </a:pPr>
            <a:r>
              <a:rPr lang="ja-JP" altLang="ja-JP" sz="1200" dirty="0"/>
              <a:t>中央アジア・コーカサスの旧ソ連諸国に</a:t>
            </a:r>
            <a:r>
              <a:rPr lang="ja-JP" altLang="en-US" sz="1200" dirty="0"/>
              <a:t>ネットワークを持っている場合も多い</a:t>
            </a:r>
          </a:p>
        </p:txBody>
      </p:sp>
      <p:sp>
        <p:nvSpPr>
          <p:cNvPr id="13" name="角丸四角形 12"/>
          <p:cNvSpPr/>
          <p:nvPr/>
        </p:nvSpPr>
        <p:spPr>
          <a:xfrm>
            <a:off x="5169024" y="4221088"/>
            <a:ext cx="2880320" cy="1728192"/>
          </a:xfrm>
          <a:prstGeom prst="roundRect">
            <a:avLst>
              <a:gd name="adj" fmla="val 4912"/>
            </a:avLst>
          </a:prstGeom>
          <a:solidFill>
            <a:srgbClr val="AFE6F7"/>
          </a:solidFill>
        </p:spPr>
        <p:txBody>
          <a:bodyPr wrap="square" lIns="108000" tIns="0" rIns="144000" anchor="ctr" anchorCtr="0">
            <a:noAutofit/>
          </a:bodyPr>
          <a:lstStyle/>
          <a:p>
            <a:pPr algn="just" fontAlgn="ctr">
              <a:lnSpc>
                <a:spcPct val="114000"/>
              </a:lnSpc>
              <a:spcAft>
                <a:spcPts val="500"/>
              </a:spcAft>
              <a:buClr>
                <a:srgbClr val="5F8AC3"/>
              </a:buClr>
              <a:buSzPct val="90000"/>
            </a:pPr>
            <a:r>
              <a:rPr lang="ja-JP" altLang="en-US" dirty="0">
                <a:latin typeface="HGP創英角ｺﾞｼｯｸUB" panose="020B0900000000000000" pitchFamily="50" charset="-128"/>
                <a:ea typeface="HGP創英角ｺﾞｼｯｸUB" panose="020B0900000000000000" pitchFamily="50" charset="-128"/>
              </a:rPr>
              <a:t>連携することで</a:t>
            </a:r>
            <a:endParaRPr lang="en-US" altLang="ja-JP" b="1" dirty="0"/>
          </a:p>
          <a:p>
            <a:pPr marL="193675" indent="-193675" algn="just" fontAlgn="ctr">
              <a:lnSpc>
                <a:spcPct val="114000"/>
              </a:lnSpc>
              <a:spcAft>
                <a:spcPts val="500"/>
              </a:spcAft>
              <a:buClr>
                <a:srgbClr val="5F8AC3"/>
              </a:buClr>
              <a:buSzPct val="90000"/>
              <a:buFont typeface="Wingdings" panose="05000000000000000000" pitchFamily="2" charset="2"/>
              <a:buChar char="l"/>
            </a:pPr>
            <a:r>
              <a:rPr lang="ja-JP" altLang="en-US" sz="1600" b="1" dirty="0"/>
              <a:t>ロシア国内での</a:t>
            </a:r>
            <a:r>
              <a:rPr lang="ja-JP" altLang="ja-JP" sz="1600" b="1" dirty="0"/>
              <a:t>法的・経済的リスクを軽減</a:t>
            </a:r>
            <a:endParaRPr lang="en-US" altLang="ja-JP" sz="1600" b="1" dirty="0"/>
          </a:p>
          <a:p>
            <a:pPr marL="193675" indent="-193675" fontAlgn="ctr">
              <a:lnSpc>
                <a:spcPct val="114000"/>
              </a:lnSpc>
              <a:spcAft>
                <a:spcPts val="500"/>
              </a:spcAft>
              <a:buClr>
                <a:srgbClr val="5F8AC3"/>
              </a:buClr>
              <a:buSzPct val="90000"/>
              <a:buFont typeface="Wingdings" panose="05000000000000000000" pitchFamily="2" charset="2"/>
              <a:buChar char="l"/>
            </a:pPr>
            <a:r>
              <a:rPr lang="ja-JP" altLang="en-US" sz="1600" b="1" dirty="0"/>
              <a:t>旧ソ連諸国での拡販を期待</a:t>
            </a:r>
          </a:p>
        </p:txBody>
      </p:sp>
      <p:sp>
        <p:nvSpPr>
          <p:cNvPr id="14" name="テキスト ボックス 13"/>
          <p:cNvSpPr txBox="1"/>
          <p:nvPr/>
        </p:nvSpPr>
        <p:spPr>
          <a:xfrm>
            <a:off x="200472" y="6525344"/>
            <a:ext cx="9145016" cy="144016"/>
          </a:xfrm>
          <a:prstGeom prst="rect">
            <a:avLst/>
          </a:prstGeom>
          <a:noFill/>
        </p:spPr>
        <p:txBody>
          <a:bodyPr wrap="square" lIns="0" tIns="0" rIns="0" bIns="0" rtlCol="0">
            <a:noAutofit/>
          </a:bodyPr>
          <a:lstStyle/>
          <a:p>
            <a:pPr lvl="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err="1" bmk=""/>
              <a:t>Espicom</a:t>
            </a:r>
            <a:r>
              <a:rPr kumimoji="0" lang="en-US" altLang="ja-JP" sz="800" dirty="0" bmk=""/>
              <a:t> </a:t>
            </a:r>
            <a:r>
              <a:rPr kumimoji="0" lang="ja-JP" altLang="en-US" sz="800" dirty="0" bmk=""/>
              <a:t>「</a:t>
            </a:r>
            <a:r>
              <a:rPr kumimoji="0" lang="en-US" altLang="ja-JP" sz="800" dirty="0" bmk=""/>
              <a:t>Medical Device Intelligence Report Q2</a:t>
            </a:r>
            <a:r>
              <a:rPr kumimoji="0" lang="ja-JP" altLang="en-US" sz="800" dirty="0" bmk=""/>
              <a:t>」（</a:t>
            </a:r>
            <a:r>
              <a:rPr kumimoji="0" lang="en-US" altLang="ja-JP" sz="800" dirty="0" bmk=""/>
              <a:t>2013</a:t>
            </a:r>
            <a:r>
              <a:rPr kumimoji="0" lang="ja-JP" altLang="en-US" sz="800" dirty="0" bmk=""/>
              <a:t>）</a:t>
            </a:r>
          </a:p>
        </p:txBody>
      </p:sp>
      <p:sp>
        <p:nvSpPr>
          <p:cNvPr id="15" name="角丸四角形 14"/>
          <p:cNvSpPr/>
          <p:nvPr/>
        </p:nvSpPr>
        <p:spPr>
          <a:xfrm>
            <a:off x="1928664" y="4077072"/>
            <a:ext cx="6264696" cy="2016224"/>
          </a:xfrm>
          <a:prstGeom prst="roundRect">
            <a:avLst>
              <a:gd name="adj" fmla="val 7849"/>
            </a:avLst>
          </a:prstGeom>
          <a:noFill/>
          <a:ln cmpd="sng">
            <a:solidFill>
              <a:srgbClr val="3D6AA7"/>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二等辺三角形 15"/>
          <p:cNvSpPr/>
          <p:nvPr/>
        </p:nvSpPr>
        <p:spPr>
          <a:xfrm rot="16200000">
            <a:off x="4160912" y="4941168"/>
            <a:ext cx="1728192" cy="288032"/>
          </a:xfrm>
          <a:prstGeom prst="triangle">
            <a:avLst/>
          </a:prstGeom>
          <a:gradFill flip="none" rotWithShape="1">
            <a:gsLst>
              <a:gs pos="0">
                <a:srgbClr val="3D6AA7"/>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0762738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角丸四角形 24"/>
          <p:cNvSpPr/>
          <p:nvPr/>
        </p:nvSpPr>
        <p:spPr>
          <a:xfrm>
            <a:off x="1784648" y="1844824"/>
            <a:ext cx="6192688" cy="3960440"/>
          </a:xfrm>
          <a:prstGeom prst="roundRect">
            <a:avLst>
              <a:gd name="adj" fmla="val 3804"/>
            </a:avLst>
          </a:prstGeom>
          <a:solidFill>
            <a:srgbClr val="DDE6F3"/>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ロシア／医療関連／医療機器</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中古医療機器</a:t>
            </a:r>
          </a:p>
        </p:txBody>
      </p:sp>
      <p:grpSp>
        <p:nvGrpSpPr>
          <p:cNvPr id="4" name="Group 5"/>
          <p:cNvGrpSpPr>
            <a:grpSpLocks noChangeAspect="1"/>
          </p:cNvGrpSpPr>
          <p:nvPr/>
        </p:nvGrpSpPr>
        <p:grpSpPr bwMode="auto">
          <a:xfrm>
            <a:off x="5097016" y="3573016"/>
            <a:ext cx="2484541" cy="1990562"/>
            <a:chOff x="5032" y="257"/>
            <a:chExt cx="1187" cy="951"/>
          </a:xfrm>
        </p:grpSpPr>
        <p:sp>
          <p:nvSpPr>
            <p:cNvPr id="5" name="Freeform 6"/>
            <p:cNvSpPr>
              <a:spLocks/>
            </p:cNvSpPr>
            <p:nvPr/>
          </p:nvSpPr>
          <p:spPr bwMode="auto">
            <a:xfrm>
              <a:off x="5198" y="823"/>
              <a:ext cx="163" cy="315"/>
            </a:xfrm>
            <a:custGeom>
              <a:avLst/>
              <a:gdLst>
                <a:gd name="T0" fmla="*/ 186 w 186"/>
                <a:gd name="T1" fmla="*/ 358 h 358"/>
                <a:gd name="T2" fmla="*/ 186 w 186"/>
                <a:gd name="T3" fmla="*/ 311 h 358"/>
                <a:gd name="T4" fmla="*/ 186 w 186"/>
                <a:gd name="T5" fmla="*/ 3 h 358"/>
                <a:gd name="T6" fmla="*/ 155 w 186"/>
                <a:gd name="T7" fmla="*/ 0 h 358"/>
                <a:gd name="T8" fmla="*/ 0 w 186"/>
                <a:gd name="T9" fmla="*/ 3 h 358"/>
                <a:gd name="T10" fmla="*/ 0 w 186"/>
                <a:gd name="T11" fmla="*/ 331 h 358"/>
                <a:gd name="T12" fmla="*/ 0 w 186"/>
                <a:gd name="T13" fmla="*/ 340 h 358"/>
                <a:gd name="T14" fmla="*/ 186 w 186"/>
                <a:gd name="T15" fmla="*/ 358 h 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358">
                  <a:moveTo>
                    <a:pt x="186" y="358"/>
                  </a:moveTo>
                  <a:cubicBezTo>
                    <a:pt x="186" y="311"/>
                    <a:pt x="186" y="311"/>
                    <a:pt x="186" y="311"/>
                  </a:cubicBezTo>
                  <a:cubicBezTo>
                    <a:pt x="186" y="3"/>
                    <a:pt x="186" y="3"/>
                    <a:pt x="186" y="3"/>
                  </a:cubicBezTo>
                  <a:cubicBezTo>
                    <a:pt x="170" y="2"/>
                    <a:pt x="159" y="1"/>
                    <a:pt x="155" y="0"/>
                  </a:cubicBezTo>
                  <a:cubicBezTo>
                    <a:pt x="135" y="1"/>
                    <a:pt x="65" y="3"/>
                    <a:pt x="0" y="3"/>
                  </a:cubicBezTo>
                  <a:cubicBezTo>
                    <a:pt x="0" y="331"/>
                    <a:pt x="0" y="331"/>
                    <a:pt x="0" y="331"/>
                  </a:cubicBezTo>
                  <a:cubicBezTo>
                    <a:pt x="0" y="340"/>
                    <a:pt x="0" y="340"/>
                    <a:pt x="0" y="340"/>
                  </a:cubicBezTo>
                  <a:lnTo>
                    <a:pt x="186" y="358"/>
                  </a:ln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 name="Freeform 7"/>
            <p:cNvSpPr>
              <a:spLocks/>
            </p:cNvSpPr>
            <p:nvPr/>
          </p:nvSpPr>
          <p:spPr bwMode="auto">
            <a:xfrm>
              <a:off x="5032" y="675"/>
              <a:ext cx="302" cy="151"/>
            </a:xfrm>
            <a:custGeom>
              <a:avLst/>
              <a:gdLst>
                <a:gd name="T0" fmla="*/ 342 w 343"/>
                <a:gd name="T1" fmla="*/ 169 h 172"/>
                <a:gd name="T2" fmla="*/ 335 w 343"/>
                <a:gd name="T3" fmla="*/ 165 h 172"/>
                <a:gd name="T4" fmla="*/ 320 w 343"/>
                <a:gd name="T5" fmla="*/ 75 h 172"/>
                <a:gd name="T6" fmla="*/ 304 w 343"/>
                <a:gd name="T7" fmla="*/ 0 h 172"/>
                <a:gd name="T8" fmla="*/ 259 w 343"/>
                <a:gd name="T9" fmla="*/ 39 h 172"/>
                <a:gd name="T10" fmla="*/ 55 w 343"/>
                <a:gd name="T11" fmla="*/ 54 h 172"/>
                <a:gd name="T12" fmla="*/ 18 w 343"/>
                <a:gd name="T13" fmla="*/ 20 h 172"/>
                <a:gd name="T14" fmla="*/ 18 w 343"/>
                <a:gd name="T15" fmla="*/ 18 h 172"/>
                <a:gd name="T16" fmla="*/ 6 w 343"/>
                <a:gd name="T17" fmla="*/ 19 h 172"/>
                <a:gd name="T18" fmla="*/ 88 w 343"/>
                <a:gd name="T19" fmla="*/ 169 h 172"/>
                <a:gd name="T20" fmla="*/ 188 w 343"/>
                <a:gd name="T21" fmla="*/ 172 h 172"/>
                <a:gd name="T22" fmla="*/ 343 w 343"/>
                <a:gd name="T23" fmla="*/ 169 h 172"/>
                <a:gd name="T24" fmla="*/ 342 w 343"/>
                <a:gd name="T25" fmla="*/ 16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172">
                  <a:moveTo>
                    <a:pt x="342" y="169"/>
                  </a:moveTo>
                  <a:cubicBezTo>
                    <a:pt x="339" y="168"/>
                    <a:pt x="337" y="167"/>
                    <a:pt x="335" y="165"/>
                  </a:cubicBezTo>
                  <a:cubicBezTo>
                    <a:pt x="313" y="147"/>
                    <a:pt x="320" y="84"/>
                    <a:pt x="320" y="75"/>
                  </a:cubicBezTo>
                  <a:cubicBezTo>
                    <a:pt x="320" y="67"/>
                    <a:pt x="307" y="14"/>
                    <a:pt x="304" y="0"/>
                  </a:cubicBezTo>
                  <a:cubicBezTo>
                    <a:pt x="259" y="39"/>
                    <a:pt x="259" y="39"/>
                    <a:pt x="259" y="39"/>
                  </a:cubicBezTo>
                  <a:cubicBezTo>
                    <a:pt x="55" y="54"/>
                    <a:pt x="55" y="54"/>
                    <a:pt x="55" y="54"/>
                  </a:cubicBezTo>
                  <a:cubicBezTo>
                    <a:pt x="18" y="20"/>
                    <a:pt x="18" y="20"/>
                    <a:pt x="18" y="20"/>
                  </a:cubicBezTo>
                  <a:cubicBezTo>
                    <a:pt x="18" y="18"/>
                    <a:pt x="18" y="18"/>
                    <a:pt x="18" y="18"/>
                  </a:cubicBezTo>
                  <a:cubicBezTo>
                    <a:pt x="6" y="19"/>
                    <a:pt x="6" y="19"/>
                    <a:pt x="6" y="19"/>
                  </a:cubicBezTo>
                  <a:cubicBezTo>
                    <a:pt x="0" y="85"/>
                    <a:pt x="18" y="163"/>
                    <a:pt x="88" y="169"/>
                  </a:cubicBezTo>
                  <a:cubicBezTo>
                    <a:pt x="112" y="171"/>
                    <a:pt x="149" y="172"/>
                    <a:pt x="188" y="172"/>
                  </a:cubicBezTo>
                  <a:cubicBezTo>
                    <a:pt x="253" y="172"/>
                    <a:pt x="323" y="170"/>
                    <a:pt x="343" y="169"/>
                  </a:cubicBezTo>
                  <a:cubicBezTo>
                    <a:pt x="342" y="169"/>
                    <a:pt x="342" y="169"/>
                    <a:pt x="342" y="169"/>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 name="Freeform 8"/>
            <p:cNvSpPr>
              <a:spLocks/>
            </p:cNvSpPr>
            <p:nvPr/>
          </p:nvSpPr>
          <p:spPr bwMode="auto">
            <a:xfrm>
              <a:off x="6011" y="1083"/>
              <a:ext cx="5" cy="8"/>
            </a:xfrm>
            <a:custGeom>
              <a:avLst/>
              <a:gdLst>
                <a:gd name="T0" fmla="*/ 5 w 5"/>
                <a:gd name="T1" fmla="*/ 0 h 9"/>
                <a:gd name="T2" fmla="*/ 0 w 5"/>
                <a:gd name="T3" fmla="*/ 9 h 9"/>
                <a:gd name="T4" fmla="*/ 5 w 5"/>
                <a:gd name="T5" fmla="*/ 0 h 9"/>
              </a:gdLst>
              <a:ahLst/>
              <a:cxnLst>
                <a:cxn ang="0">
                  <a:pos x="T0" y="T1"/>
                </a:cxn>
                <a:cxn ang="0">
                  <a:pos x="T2" y="T3"/>
                </a:cxn>
                <a:cxn ang="0">
                  <a:pos x="T4" y="T5"/>
                </a:cxn>
              </a:cxnLst>
              <a:rect l="0" t="0" r="r" b="b"/>
              <a:pathLst>
                <a:path w="5" h="9">
                  <a:moveTo>
                    <a:pt x="5" y="0"/>
                  </a:moveTo>
                  <a:cubicBezTo>
                    <a:pt x="4" y="3"/>
                    <a:pt x="2" y="6"/>
                    <a:pt x="0" y="9"/>
                  </a:cubicBezTo>
                  <a:cubicBezTo>
                    <a:pt x="5" y="0"/>
                    <a:pt x="5" y="0"/>
                    <a:pt x="5" y="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8" name="Freeform 9"/>
            <p:cNvSpPr>
              <a:spLocks/>
            </p:cNvSpPr>
            <p:nvPr/>
          </p:nvSpPr>
          <p:spPr bwMode="auto">
            <a:xfrm>
              <a:off x="5832" y="258"/>
              <a:ext cx="387" cy="833"/>
            </a:xfrm>
            <a:custGeom>
              <a:avLst/>
              <a:gdLst>
                <a:gd name="T0" fmla="*/ 359 w 441"/>
                <a:gd name="T1" fmla="*/ 237 h 949"/>
                <a:gd name="T2" fmla="*/ 31 w 441"/>
                <a:gd name="T3" fmla="*/ 5 h 949"/>
                <a:gd name="T4" fmla="*/ 0 w 441"/>
                <a:gd name="T5" fmla="*/ 3 h 949"/>
                <a:gd name="T6" fmla="*/ 335 w 441"/>
                <a:gd name="T7" fmla="*/ 490 h 949"/>
                <a:gd name="T8" fmla="*/ 209 w 441"/>
                <a:gd name="T9" fmla="*/ 940 h 949"/>
                <a:gd name="T10" fmla="*/ 209 w 441"/>
                <a:gd name="T11" fmla="*/ 940 h 949"/>
                <a:gd name="T12" fmla="*/ 204 w 441"/>
                <a:gd name="T13" fmla="*/ 949 h 949"/>
                <a:gd name="T14" fmla="*/ 327 w 441"/>
                <a:gd name="T15" fmla="*/ 906 h 949"/>
                <a:gd name="T16" fmla="*/ 441 w 441"/>
                <a:gd name="T17" fmla="*/ 535 h 949"/>
                <a:gd name="T18" fmla="*/ 359 w 441"/>
                <a:gd name="T19" fmla="*/ 237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 h="949">
                  <a:moveTo>
                    <a:pt x="359" y="237"/>
                  </a:moveTo>
                  <a:cubicBezTo>
                    <a:pt x="359" y="237"/>
                    <a:pt x="225" y="79"/>
                    <a:pt x="31" y="5"/>
                  </a:cubicBezTo>
                  <a:cubicBezTo>
                    <a:pt x="18" y="0"/>
                    <a:pt x="8" y="0"/>
                    <a:pt x="0" y="3"/>
                  </a:cubicBezTo>
                  <a:cubicBezTo>
                    <a:pt x="172" y="31"/>
                    <a:pt x="335" y="220"/>
                    <a:pt x="335" y="490"/>
                  </a:cubicBezTo>
                  <a:cubicBezTo>
                    <a:pt x="335" y="683"/>
                    <a:pt x="281" y="819"/>
                    <a:pt x="209" y="940"/>
                  </a:cubicBezTo>
                  <a:cubicBezTo>
                    <a:pt x="209" y="940"/>
                    <a:pt x="209" y="940"/>
                    <a:pt x="209" y="940"/>
                  </a:cubicBezTo>
                  <a:cubicBezTo>
                    <a:pt x="204" y="949"/>
                    <a:pt x="204" y="949"/>
                    <a:pt x="204" y="949"/>
                  </a:cubicBezTo>
                  <a:cubicBezTo>
                    <a:pt x="327" y="906"/>
                    <a:pt x="327" y="906"/>
                    <a:pt x="327" y="906"/>
                  </a:cubicBezTo>
                  <a:cubicBezTo>
                    <a:pt x="391" y="786"/>
                    <a:pt x="441" y="618"/>
                    <a:pt x="441" y="535"/>
                  </a:cubicBezTo>
                  <a:cubicBezTo>
                    <a:pt x="441" y="453"/>
                    <a:pt x="423" y="335"/>
                    <a:pt x="359" y="237"/>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9" name="Freeform 10"/>
            <p:cNvSpPr>
              <a:spLocks/>
            </p:cNvSpPr>
            <p:nvPr/>
          </p:nvSpPr>
          <p:spPr bwMode="auto">
            <a:xfrm>
              <a:off x="5411" y="257"/>
              <a:ext cx="715" cy="834"/>
            </a:xfrm>
            <a:custGeom>
              <a:avLst/>
              <a:gdLst>
                <a:gd name="T0" fmla="*/ 814 w 814"/>
                <a:gd name="T1" fmla="*/ 491 h 950"/>
                <a:gd name="T2" fmla="*/ 479 w 814"/>
                <a:gd name="T3" fmla="*/ 4 h 950"/>
                <a:gd name="T4" fmla="*/ 435 w 814"/>
                <a:gd name="T5" fmla="*/ 0 h 950"/>
                <a:gd name="T6" fmla="*/ 0 w 814"/>
                <a:gd name="T7" fmla="*/ 467 h 950"/>
                <a:gd name="T8" fmla="*/ 0 w 814"/>
                <a:gd name="T9" fmla="*/ 467 h 950"/>
                <a:gd name="T10" fmla="*/ 60 w 814"/>
                <a:gd name="T11" fmla="*/ 477 h 950"/>
                <a:gd name="T12" fmla="*/ 374 w 814"/>
                <a:gd name="T13" fmla="*/ 27 h 950"/>
                <a:gd name="T14" fmla="*/ 457 w 814"/>
                <a:gd name="T15" fmla="*/ 40 h 950"/>
                <a:gd name="T16" fmla="*/ 710 w 814"/>
                <a:gd name="T17" fmla="*/ 536 h 950"/>
                <a:gd name="T18" fmla="*/ 661 w 814"/>
                <a:gd name="T19" fmla="*/ 865 h 950"/>
                <a:gd name="T20" fmla="*/ 632 w 814"/>
                <a:gd name="T21" fmla="*/ 948 h 950"/>
                <a:gd name="T22" fmla="*/ 683 w 814"/>
                <a:gd name="T23" fmla="*/ 950 h 950"/>
                <a:gd name="T24" fmla="*/ 688 w 814"/>
                <a:gd name="T25" fmla="*/ 941 h 950"/>
                <a:gd name="T26" fmla="*/ 814 w 814"/>
                <a:gd name="T27" fmla="*/ 491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4" h="950">
                  <a:moveTo>
                    <a:pt x="814" y="491"/>
                  </a:moveTo>
                  <a:cubicBezTo>
                    <a:pt x="814" y="221"/>
                    <a:pt x="651" y="32"/>
                    <a:pt x="479" y="4"/>
                  </a:cubicBezTo>
                  <a:cubicBezTo>
                    <a:pt x="465" y="2"/>
                    <a:pt x="450" y="0"/>
                    <a:pt x="435" y="0"/>
                  </a:cubicBezTo>
                  <a:cubicBezTo>
                    <a:pt x="136" y="0"/>
                    <a:pt x="0" y="272"/>
                    <a:pt x="0" y="467"/>
                  </a:cubicBezTo>
                  <a:cubicBezTo>
                    <a:pt x="0" y="467"/>
                    <a:pt x="0" y="467"/>
                    <a:pt x="0" y="467"/>
                  </a:cubicBezTo>
                  <a:cubicBezTo>
                    <a:pt x="60" y="477"/>
                    <a:pt x="60" y="477"/>
                    <a:pt x="60" y="477"/>
                  </a:cubicBezTo>
                  <a:cubicBezTo>
                    <a:pt x="77" y="315"/>
                    <a:pt x="147" y="27"/>
                    <a:pt x="374" y="27"/>
                  </a:cubicBezTo>
                  <a:cubicBezTo>
                    <a:pt x="404" y="27"/>
                    <a:pt x="431" y="32"/>
                    <a:pt x="457" y="40"/>
                  </a:cubicBezTo>
                  <a:cubicBezTo>
                    <a:pt x="655" y="108"/>
                    <a:pt x="710" y="416"/>
                    <a:pt x="710" y="536"/>
                  </a:cubicBezTo>
                  <a:cubicBezTo>
                    <a:pt x="710" y="639"/>
                    <a:pt x="690" y="764"/>
                    <a:pt x="661" y="865"/>
                  </a:cubicBezTo>
                  <a:cubicBezTo>
                    <a:pt x="652" y="895"/>
                    <a:pt x="643" y="923"/>
                    <a:pt x="632" y="948"/>
                  </a:cubicBezTo>
                  <a:cubicBezTo>
                    <a:pt x="683" y="950"/>
                    <a:pt x="683" y="950"/>
                    <a:pt x="683" y="950"/>
                  </a:cubicBezTo>
                  <a:cubicBezTo>
                    <a:pt x="685" y="947"/>
                    <a:pt x="687" y="944"/>
                    <a:pt x="688" y="941"/>
                  </a:cubicBezTo>
                  <a:cubicBezTo>
                    <a:pt x="760" y="820"/>
                    <a:pt x="814" y="684"/>
                    <a:pt x="814" y="491"/>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0" name="Freeform 11"/>
            <p:cNvSpPr>
              <a:spLocks/>
            </p:cNvSpPr>
            <p:nvPr/>
          </p:nvSpPr>
          <p:spPr bwMode="auto">
            <a:xfrm>
              <a:off x="5464" y="281"/>
              <a:ext cx="571" cy="815"/>
            </a:xfrm>
            <a:custGeom>
              <a:avLst/>
              <a:gdLst>
                <a:gd name="T0" fmla="*/ 650 w 650"/>
                <a:gd name="T1" fmla="*/ 509 h 928"/>
                <a:gd name="T2" fmla="*/ 397 w 650"/>
                <a:gd name="T3" fmla="*/ 13 h 928"/>
                <a:gd name="T4" fmla="*/ 314 w 650"/>
                <a:gd name="T5" fmla="*/ 0 h 928"/>
                <a:gd name="T6" fmla="*/ 0 w 650"/>
                <a:gd name="T7" fmla="*/ 450 h 928"/>
                <a:gd name="T8" fmla="*/ 62 w 650"/>
                <a:gd name="T9" fmla="*/ 461 h 928"/>
                <a:gd name="T10" fmla="*/ 314 w 650"/>
                <a:gd name="T11" fmla="*/ 211 h 928"/>
                <a:gd name="T12" fmla="*/ 419 w 650"/>
                <a:gd name="T13" fmla="*/ 236 h 928"/>
                <a:gd name="T14" fmla="*/ 559 w 650"/>
                <a:gd name="T15" fmla="*/ 467 h 928"/>
                <a:gd name="T16" fmla="*/ 559 w 650"/>
                <a:gd name="T17" fmla="*/ 530 h 928"/>
                <a:gd name="T18" fmla="*/ 615 w 650"/>
                <a:gd name="T19" fmla="*/ 531 h 928"/>
                <a:gd name="T20" fmla="*/ 584 w 650"/>
                <a:gd name="T21" fmla="*/ 789 h 928"/>
                <a:gd name="T22" fmla="*/ 541 w 650"/>
                <a:gd name="T23" fmla="*/ 920 h 928"/>
                <a:gd name="T24" fmla="*/ 538 w 650"/>
                <a:gd name="T25" fmla="*/ 927 h 928"/>
                <a:gd name="T26" fmla="*/ 570 w 650"/>
                <a:gd name="T27" fmla="*/ 928 h 928"/>
                <a:gd name="T28" fmla="*/ 572 w 650"/>
                <a:gd name="T29" fmla="*/ 921 h 928"/>
                <a:gd name="T30" fmla="*/ 601 w 650"/>
                <a:gd name="T31" fmla="*/ 838 h 928"/>
                <a:gd name="T32" fmla="*/ 650 w 650"/>
                <a:gd name="T33" fmla="*/ 509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0" h="928">
                  <a:moveTo>
                    <a:pt x="650" y="509"/>
                  </a:moveTo>
                  <a:cubicBezTo>
                    <a:pt x="650" y="389"/>
                    <a:pt x="595" y="81"/>
                    <a:pt x="397" y="13"/>
                  </a:cubicBezTo>
                  <a:cubicBezTo>
                    <a:pt x="371" y="5"/>
                    <a:pt x="344" y="0"/>
                    <a:pt x="314" y="0"/>
                  </a:cubicBezTo>
                  <a:cubicBezTo>
                    <a:pt x="87" y="0"/>
                    <a:pt x="17" y="288"/>
                    <a:pt x="0" y="450"/>
                  </a:cubicBezTo>
                  <a:cubicBezTo>
                    <a:pt x="62" y="461"/>
                    <a:pt x="62" y="461"/>
                    <a:pt x="62" y="461"/>
                  </a:cubicBezTo>
                  <a:cubicBezTo>
                    <a:pt x="64" y="372"/>
                    <a:pt x="167" y="211"/>
                    <a:pt x="314" y="211"/>
                  </a:cubicBezTo>
                  <a:cubicBezTo>
                    <a:pt x="353" y="211"/>
                    <a:pt x="388" y="220"/>
                    <a:pt x="419" y="236"/>
                  </a:cubicBezTo>
                  <a:cubicBezTo>
                    <a:pt x="507" y="280"/>
                    <a:pt x="559" y="376"/>
                    <a:pt x="559" y="467"/>
                  </a:cubicBezTo>
                  <a:cubicBezTo>
                    <a:pt x="559" y="500"/>
                    <a:pt x="559" y="525"/>
                    <a:pt x="559" y="530"/>
                  </a:cubicBezTo>
                  <a:cubicBezTo>
                    <a:pt x="615" y="531"/>
                    <a:pt x="615" y="531"/>
                    <a:pt x="615" y="531"/>
                  </a:cubicBezTo>
                  <a:cubicBezTo>
                    <a:pt x="615" y="607"/>
                    <a:pt x="607" y="697"/>
                    <a:pt x="584" y="789"/>
                  </a:cubicBezTo>
                  <a:cubicBezTo>
                    <a:pt x="573" y="833"/>
                    <a:pt x="559" y="877"/>
                    <a:pt x="541" y="920"/>
                  </a:cubicBezTo>
                  <a:cubicBezTo>
                    <a:pt x="540" y="922"/>
                    <a:pt x="539" y="925"/>
                    <a:pt x="538" y="927"/>
                  </a:cubicBezTo>
                  <a:cubicBezTo>
                    <a:pt x="570" y="928"/>
                    <a:pt x="570" y="928"/>
                    <a:pt x="570" y="928"/>
                  </a:cubicBezTo>
                  <a:cubicBezTo>
                    <a:pt x="571" y="926"/>
                    <a:pt x="572" y="923"/>
                    <a:pt x="572" y="921"/>
                  </a:cubicBezTo>
                  <a:cubicBezTo>
                    <a:pt x="583" y="896"/>
                    <a:pt x="592" y="868"/>
                    <a:pt x="601" y="838"/>
                  </a:cubicBezTo>
                  <a:cubicBezTo>
                    <a:pt x="630" y="737"/>
                    <a:pt x="650" y="612"/>
                    <a:pt x="650" y="509"/>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 name="Freeform 12"/>
            <p:cNvSpPr>
              <a:spLocks/>
            </p:cNvSpPr>
            <p:nvPr/>
          </p:nvSpPr>
          <p:spPr bwMode="auto">
            <a:xfrm>
              <a:off x="5518" y="466"/>
              <a:ext cx="437" cy="280"/>
            </a:xfrm>
            <a:custGeom>
              <a:avLst/>
              <a:gdLst>
                <a:gd name="T0" fmla="*/ 238 w 497"/>
                <a:gd name="T1" fmla="*/ 88 h 319"/>
                <a:gd name="T2" fmla="*/ 404 w 497"/>
                <a:gd name="T3" fmla="*/ 268 h 319"/>
                <a:gd name="T4" fmla="*/ 397 w 497"/>
                <a:gd name="T5" fmla="*/ 318 h 319"/>
                <a:gd name="T6" fmla="*/ 437 w 497"/>
                <a:gd name="T7" fmla="*/ 318 h 319"/>
                <a:gd name="T8" fmla="*/ 497 w 497"/>
                <a:gd name="T9" fmla="*/ 319 h 319"/>
                <a:gd name="T10" fmla="*/ 497 w 497"/>
                <a:gd name="T11" fmla="*/ 256 h 319"/>
                <a:gd name="T12" fmla="*/ 357 w 497"/>
                <a:gd name="T13" fmla="*/ 25 h 319"/>
                <a:gd name="T14" fmla="*/ 252 w 497"/>
                <a:gd name="T15" fmla="*/ 0 h 319"/>
                <a:gd name="T16" fmla="*/ 0 w 497"/>
                <a:gd name="T17" fmla="*/ 250 h 319"/>
                <a:gd name="T18" fmla="*/ 73 w 497"/>
                <a:gd name="T19" fmla="*/ 262 h 319"/>
                <a:gd name="T20" fmla="*/ 238 w 497"/>
                <a:gd name="T21" fmla="*/ 8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7" h="319">
                  <a:moveTo>
                    <a:pt x="238" y="88"/>
                  </a:moveTo>
                  <a:cubicBezTo>
                    <a:pt x="330" y="88"/>
                    <a:pt x="404" y="168"/>
                    <a:pt x="404" y="268"/>
                  </a:cubicBezTo>
                  <a:cubicBezTo>
                    <a:pt x="404" y="285"/>
                    <a:pt x="401" y="302"/>
                    <a:pt x="397" y="318"/>
                  </a:cubicBezTo>
                  <a:cubicBezTo>
                    <a:pt x="437" y="318"/>
                    <a:pt x="437" y="318"/>
                    <a:pt x="437" y="318"/>
                  </a:cubicBezTo>
                  <a:cubicBezTo>
                    <a:pt x="497" y="319"/>
                    <a:pt x="497" y="319"/>
                    <a:pt x="497" y="319"/>
                  </a:cubicBezTo>
                  <a:cubicBezTo>
                    <a:pt x="497" y="314"/>
                    <a:pt x="497" y="289"/>
                    <a:pt x="497" y="256"/>
                  </a:cubicBezTo>
                  <a:cubicBezTo>
                    <a:pt x="497" y="165"/>
                    <a:pt x="445" y="69"/>
                    <a:pt x="357" y="25"/>
                  </a:cubicBezTo>
                  <a:cubicBezTo>
                    <a:pt x="326" y="9"/>
                    <a:pt x="291" y="0"/>
                    <a:pt x="252" y="0"/>
                  </a:cubicBezTo>
                  <a:cubicBezTo>
                    <a:pt x="105" y="0"/>
                    <a:pt x="2" y="161"/>
                    <a:pt x="0" y="250"/>
                  </a:cubicBezTo>
                  <a:cubicBezTo>
                    <a:pt x="73" y="262"/>
                    <a:pt x="73" y="262"/>
                    <a:pt x="73" y="262"/>
                  </a:cubicBezTo>
                  <a:cubicBezTo>
                    <a:pt x="76" y="165"/>
                    <a:pt x="149" y="88"/>
                    <a:pt x="238" y="88"/>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2" name="Freeform 13"/>
            <p:cNvSpPr>
              <a:spLocks/>
            </p:cNvSpPr>
            <p:nvPr/>
          </p:nvSpPr>
          <p:spPr bwMode="auto">
            <a:xfrm>
              <a:off x="5656" y="745"/>
              <a:ext cx="348" cy="350"/>
            </a:xfrm>
            <a:custGeom>
              <a:avLst/>
              <a:gdLst>
                <a:gd name="T0" fmla="*/ 365 w 396"/>
                <a:gd name="T1" fmla="*/ 260 h 398"/>
                <a:gd name="T2" fmla="*/ 396 w 396"/>
                <a:gd name="T3" fmla="*/ 2 h 398"/>
                <a:gd name="T4" fmla="*/ 340 w 396"/>
                <a:gd name="T5" fmla="*/ 1 h 398"/>
                <a:gd name="T6" fmla="*/ 280 w 396"/>
                <a:gd name="T7" fmla="*/ 0 h 398"/>
                <a:gd name="T8" fmla="*/ 240 w 396"/>
                <a:gd name="T9" fmla="*/ 0 h 398"/>
                <a:gd name="T10" fmla="*/ 240 w 396"/>
                <a:gd name="T11" fmla="*/ 1 h 398"/>
                <a:gd name="T12" fmla="*/ 81 w 396"/>
                <a:gd name="T13" fmla="*/ 130 h 398"/>
                <a:gd name="T14" fmla="*/ 0 w 396"/>
                <a:gd name="T15" fmla="*/ 106 h 398"/>
                <a:gd name="T16" fmla="*/ 0 w 396"/>
                <a:gd name="T17" fmla="*/ 371 h 398"/>
                <a:gd name="T18" fmla="*/ 40 w 396"/>
                <a:gd name="T19" fmla="*/ 389 h 398"/>
                <a:gd name="T20" fmla="*/ 319 w 396"/>
                <a:gd name="T21" fmla="*/ 398 h 398"/>
                <a:gd name="T22" fmla="*/ 322 w 396"/>
                <a:gd name="T23" fmla="*/ 391 h 398"/>
                <a:gd name="T24" fmla="*/ 365 w 396"/>
                <a:gd name="T25" fmla="*/ 26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398">
                  <a:moveTo>
                    <a:pt x="365" y="260"/>
                  </a:moveTo>
                  <a:cubicBezTo>
                    <a:pt x="388" y="168"/>
                    <a:pt x="396" y="78"/>
                    <a:pt x="396" y="2"/>
                  </a:cubicBezTo>
                  <a:cubicBezTo>
                    <a:pt x="340" y="1"/>
                    <a:pt x="340" y="1"/>
                    <a:pt x="340" y="1"/>
                  </a:cubicBezTo>
                  <a:cubicBezTo>
                    <a:pt x="280" y="0"/>
                    <a:pt x="280" y="0"/>
                    <a:pt x="280" y="0"/>
                  </a:cubicBezTo>
                  <a:cubicBezTo>
                    <a:pt x="240" y="0"/>
                    <a:pt x="240" y="0"/>
                    <a:pt x="240" y="0"/>
                  </a:cubicBezTo>
                  <a:cubicBezTo>
                    <a:pt x="240" y="0"/>
                    <a:pt x="240" y="1"/>
                    <a:pt x="240" y="1"/>
                  </a:cubicBezTo>
                  <a:cubicBezTo>
                    <a:pt x="219" y="75"/>
                    <a:pt x="156" y="130"/>
                    <a:pt x="81" y="130"/>
                  </a:cubicBezTo>
                  <a:cubicBezTo>
                    <a:pt x="52" y="130"/>
                    <a:pt x="24" y="121"/>
                    <a:pt x="0" y="106"/>
                  </a:cubicBezTo>
                  <a:cubicBezTo>
                    <a:pt x="0" y="371"/>
                    <a:pt x="0" y="371"/>
                    <a:pt x="0" y="371"/>
                  </a:cubicBezTo>
                  <a:cubicBezTo>
                    <a:pt x="20" y="371"/>
                    <a:pt x="35" y="372"/>
                    <a:pt x="40" y="389"/>
                  </a:cubicBezTo>
                  <a:cubicBezTo>
                    <a:pt x="319" y="398"/>
                    <a:pt x="319" y="398"/>
                    <a:pt x="319" y="398"/>
                  </a:cubicBezTo>
                  <a:cubicBezTo>
                    <a:pt x="320" y="396"/>
                    <a:pt x="321" y="393"/>
                    <a:pt x="322" y="391"/>
                  </a:cubicBezTo>
                  <a:cubicBezTo>
                    <a:pt x="340" y="348"/>
                    <a:pt x="354" y="304"/>
                    <a:pt x="365" y="26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3" name="Freeform 14"/>
            <p:cNvSpPr>
              <a:spLocks/>
            </p:cNvSpPr>
            <p:nvPr/>
          </p:nvSpPr>
          <p:spPr bwMode="auto">
            <a:xfrm>
              <a:off x="5145" y="1071"/>
              <a:ext cx="549" cy="137"/>
            </a:xfrm>
            <a:custGeom>
              <a:avLst/>
              <a:gdLst>
                <a:gd name="T0" fmla="*/ 622 w 625"/>
                <a:gd name="T1" fmla="*/ 18 h 156"/>
                <a:gd name="T2" fmla="*/ 582 w 625"/>
                <a:gd name="T3" fmla="*/ 0 h 156"/>
                <a:gd name="T4" fmla="*/ 520 w 625"/>
                <a:gd name="T5" fmla="*/ 14 h 156"/>
                <a:gd name="T6" fmla="*/ 246 w 625"/>
                <a:gd name="T7" fmla="*/ 76 h 156"/>
                <a:gd name="T8" fmla="*/ 60 w 625"/>
                <a:gd name="T9" fmla="*/ 58 h 156"/>
                <a:gd name="T10" fmla="*/ 60 w 625"/>
                <a:gd name="T11" fmla="*/ 49 h 156"/>
                <a:gd name="T12" fmla="*/ 26 w 625"/>
                <a:gd name="T13" fmla="*/ 66 h 156"/>
                <a:gd name="T14" fmla="*/ 1 w 625"/>
                <a:gd name="T15" fmla="*/ 117 h 156"/>
                <a:gd name="T16" fmla="*/ 234 w 625"/>
                <a:gd name="T17" fmla="*/ 156 h 156"/>
                <a:gd name="T18" fmla="*/ 624 w 625"/>
                <a:gd name="T19" fmla="*/ 46 h 156"/>
                <a:gd name="T20" fmla="*/ 622 w 625"/>
                <a:gd name="T21"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5" h="156">
                  <a:moveTo>
                    <a:pt x="622" y="18"/>
                  </a:moveTo>
                  <a:cubicBezTo>
                    <a:pt x="617" y="1"/>
                    <a:pt x="602" y="0"/>
                    <a:pt x="582" y="0"/>
                  </a:cubicBezTo>
                  <a:cubicBezTo>
                    <a:pt x="520" y="14"/>
                    <a:pt x="520" y="14"/>
                    <a:pt x="520" y="14"/>
                  </a:cubicBezTo>
                  <a:cubicBezTo>
                    <a:pt x="246" y="76"/>
                    <a:pt x="246" y="76"/>
                    <a:pt x="246" y="76"/>
                  </a:cubicBezTo>
                  <a:cubicBezTo>
                    <a:pt x="60" y="58"/>
                    <a:pt x="60" y="58"/>
                    <a:pt x="60" y="58"/>
                  </a:cubicBezTo>
                  <a:cubicBezTo>
                    <a:pt x="60" y="49"/>
                    <a:pt x="60" y="49"/>
                    <a:pt x="60" y="49"/>
                  </a:cubicBezTo>
                  <a:cubicBezTo>
                    <a:pt x="60" y="49"/>
                    <a:pt x="39" y="56"/>
                    <a:pt x="26" y="66"/>
                  </a:cubicBezTo>
                  <a:cubicBezTo>
                    <a:pt x="13" y="76"/>
                    <a:pt x="2" y="106"/>
                    <a:pt x="1" y="117"/>
                  </a:cubicBezTo>
                  <a:cubicBezTo>
                    <a:pt x="0" y="129"/>
                    <a:pt x="78" y="156"/>
                    <a:pt x="234" y="156"/>
                  </a:cubicBezTo>
                  <a:cubicBezTo>
                    <a:pt x="312" y="156"/>
                    <a:pt x="566" y="72"/>
                    <a:pt x="624" y="46"/>
                  </a:cubicBezTo>
                  <a:cubicBezTo>
                    <a:pt x="625" y="33"/>
                    <a:pt x="624" y="24"/>
                    <a:pt x="622" y="18"/>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4" name="Freeform 15"/>
            <p:cNvSpPr>
              <a:spLocks/>
            </p:cNvSpPr>
            <p:nvPr/>
          </p:nvSpPr>
          <p:spPr bwMode="auto">
            <a:xfrm>
              <a:off x="5361" y="826"/>
              <a:ext cx="295" cy="312"/>
            </a:xfrm>
            <a:custGeom>
              <a:avLst/>
              <a:gdLst>
                <a:gd name="T0" fmla="*/ 319 w 336"/>
                <a:gd name="T1" fmla="*/ 2 h 355"/>
                <a:gd name="T2" fmla="*/ 143 w 336"/>
                <a:gd name="T3" fmla="*/ 3 h 355"/>
                <a:gd name="T4" fmla="*/ 116 w 336"/>
                <a:gd name="T5" fmla="*/ 2 h 355"/>
                <a:gd name="T6" fmla="*/ 72 w 336"/>
                <a:gd name="T7" fmla="*/ 2 h 355"/>
                <a:gd name="T8" fmla="*/ 0 w 336"/>
                <a:gd name="T9" fmla="*/ 0 h 355"/>
                <a:gd name="T10" fmla="*/ 0 w 336"/>
                <a:gd name="T11" fmla="*/ 308 h 355"/>
                <a:gd name="T12" fmla="*/ 0 w 336"/>
                <a:gd name="T13" fmla="*/ 355 h 355"/>
                <a:gd name="T14" fmla="*/ 274 w 336"/>
                <a:gd name="T15" fmla="*/ 293 h 355"/>
                <a:gd name="T16" fmla="*/ 336 w 336"/>
                <a:gd name="T17" fmla="*/ 279 h 355"/>
                <a:gd name="T18" fmla="*/ 336 w 336"/>
                <a:gd name="T19" fmla="*/ 14 h 355"/>
                <a:gd name="T20" fmla="*/ 336 w 336"/>
                <a:gd name="T21" fmla="*/ 2 h 355"/>
                <a:gd name="T22" fmla="*/ 319 w 336"/>
                <a:gd name="T23" fmla="*/ 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6" h="355">
                  <a:moveTo>
                    <a:pt x="319" y="2"/>
                  </a:moveTo>
                  <a:cubicBezTo>
                    <a:pt x="263" y="3"/>
                    <a:pt x="200" y="3"/>
                    <a:pt x="143" y="3"/>
                  </a:cubicBezTo>
                  <a:cubicBezTo>
                    <a:pt x="134" y="3"/>
                    <a:pt x="125" y="3"/>
                    <a:pt x="116" y="2"/>
                  </a:cubicBezTo>
                  <a:cubicBezTo>
                    <a:pt x="100" y="2"/>
                    <a:pt x="86" y="2"/>
                    <a:pt x="72" y="2"/>
                  </a:cubicBezTo>
                  <a:cubicBezTo>
                    <a:pt x="43" y="2"/>
                    <a:pt x="18" y="1"/>
                    <a:pt x="0" y="0"/>
                  </a:cubicBezTo>
                  <a:cubicBezTo>
                    <a:pt x="0" y="308"/>
                    <a:pt x="0" y="308"/>
                    <a:pt x="0" y="308"/>
                  </a:cubicBezTo>
                  <a:cubicBezTo>
                    <a:pt x="0" y="355"/>
                    <a:pt x="0" y="355"/>
                    <a:pt x="0" y="355"/>
                  </a:cubicBezTo>
                  <a:cubicBezTo>
                    <a:pt x="274" y="293"/>
                    <a:pt x="274" y="293"/>
                    <a:pt x="274" y="293"/>
                  </a:cubicBezTo>
                  <a:cubicBezTo>
                    <a:pt x="336" y="279"/>
                    <a:pt x="336" y="279"/>
                    <a:pt x="336" y="279"/>
                  </a:cubicBezTo>
                  <a:cubicBezTo>
                    <a:pt x="336" y="14"/>
                    <a:pt x="336" y="14"/>
                    <a:pt x="336" y="14"/>
                  </a:cubicBezTo>
                  <a:cubicBezTo>
                    <a:pt x="336" y="2"/>
                    <a:pt x="336" y="2"/>
                    <a:pt x="336" y="2"/>
                  </a:cubicBezTo>
                  <a:cubicBezTo>
                    <a:pt x="330" y="2"/>
                    <a:pt x="325" y="2"/>
                    <a:pt x="319" y="2"/>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5" name="Freeform 16"/>
            <p:cNvSpPr>
              <a:spLocks/>
            </p:cNvSpPr>
            <p:nvPr/>
          </p:nvSpPr>
          <p:spPr bwMode="auto">
            <a:xfrm>
              <a:off x="5582" y="543"/>
              <a:ext cx="291" cy="202"/>
            </a:xfrm>
            <a:custGeom>
              <a:avLst/>
              <a:gdLst>
                <a:gd name="T0" fmla="*/ 165 w 331"/>
                <a:gd name="T1" fmla="*/ 0 h 230"/>
                <a:gd name="T2" fmla="*/ 0 w 331"/>
                <a:gd name="T3" fmla="*/ 174 h 230"/>
                <a:gd name="T4" fmla="*/ 24 w 331"/>
                <a:gd name="T5" fmla="*/ 178 h 230"/>
                <a:gd name="T6" fmla="*/ 165 w 331"/>
                <a:gd name="T7" fmla="*/ 26 h 230"/>
                <a:gd name="T8" fmla="*/ 269 w 331"/>
                <a:gd name="T9" fmla="*/ 75 h 230"/>
                <a:gd name="T10" fmla="*/ 294 w 331"/>
                <a:gd name="T11" fmla="*/ 116 h 230"/>
                <a:gd name="T12" fmla="*/ 307 w 331"/>
                <a:gd name="T13" fmla="*/ 180 h 230"/>
                <a:gd name="T14" fmla="*/ 299 w 331"/>
                <a:gd name="T15" fmla="*/ 229 h 230"/>
                <a:gd name="T16" fmla="*/ 324 w 331"/>
                <a:gd name="T17" fmla="*/ 230 h 230"/>
                <a:gd name="T18" fmla="*/ 331 w 331"/>
                <a:gd name="T19" fmla="*/ 180 h 230"/>
                <a:gd name="T20" fmla="*/ 165 w 331"/>
                <a:gd name="T21"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1" h="230">
                  <a:moveTo>
                    <a:pt x="165" y="0"/>
                  </a:moveTo>
                  <a:cubicBezTo>
                    <a:pt x="76" y="0"/>
                    <a:pt x="3" y="77"/>
                    <a:pt x="0" y="174"/>
                  </a:cubicBezTo>
                  <a:cubicBezTo>
                    <a:pt x="24" y="178"/>
                    <a:pt x="24" y="178"/>
                    <a:pt x="24" y="178"/>
                  </a:cubicBezTo>
                  <a:cubicBezTo>
                    <a:pt x="25" y="94"/>
                    <a:pt x="88" y="26"/>
                    <a:pt x="165" y="26"/>
                  </a:cubicBezTo>
                  <a:cubicBezTo>
                    <a:pt x="206" y="26"/>
                    <a:pt x="243" y="45"/>
                    <a:pt x="269" y="75"/>
                  </a:cubicBezTo>
                  <a:cubicBezTo>
                    <a:pt x="279" y="87"/>
                    <a:pt x="288" y="101"/>
                    <a:pt x="294" y="116"/>
                  </a:cubicBezTo>
                  <a:cubicBezTo>
                    <a:pt x="302" y="135"/>
                    <a:pt x="307" y="157"/>
                    <a:pt x="307" y="180"/>
                  </a:cubicBezTo>
                  <a:cubicBezTo>
                    <a:pt x="307" y="197"/>
                    <a:pt x="304" y="214"/>
                    <a:pt x="299" y="229"/>
                  </a:cubicBezTo>
                  <a:cubicBezTo>
                    <a:pt x="324" y="230"/>
                    <a:pt x="324" y="230"/>
                    <a:pt x="324" y="230"/>
                  </a:cubicBezTo>
                  <a:cubicBezTo>
                    <a:pt x="328" y="214"/>
                    <a:pt x="331" y="197"/>
                    <a:pt x="331" y="180"/>
                  </a:cubicBezTo>
                  <a:cubicBezTo>
                    <a:pt x="331" y="80"/>
                    <a:pt x="257" y="0"/>
                    <a:pt x="165" y="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6" name="Freeform 17"/>
            <p:cNvSpPr>
              <a:spLocks/>
            </p:cNvSpPr>
            <p:nvPr/>
          </p:nvSpPr>
          <p:spPr bwMode="auto">
            <a:xfrm>
              <a:off x="5604" y="566"/>
              <a:ext cx="215" cy="143"/>
            </a:xfrm>
            <a:custGeom>
              <a:avLst/>
              <a:gdLst>
                <a:gd name="T0" fmla="*/ 68 w 245"/>
                <a:gd name="T1" fmla="*/ 163 h 163"/>
                <a:gd name="T2" fmla="*/ 193 w 245"/>
                <a:gd name="T3" fmla="*/ 29 h 163"/>
                <a:gd name="T4" fmla="*/ 245 w 245"/>
                <a:gd name="T5" fmla="*/ 49 h 163"/>
                <a:gd name="T6" fmla="*/ 245 w 245"/>
                <a:gd name="T7" fmla="*/ 49 h 163"/>
                <a:gd name="T8" fmla="*/ 141 w 245"/>
                <a:gd name="T9" fmla="*/ 0 h 163"/>
                <a:gd name="T10" fmla="*/ 0 w 245"/>
                <a:gd name="T11" fmla="*/ 152 h 163"/>
                <a:gd name="T12" fmla="*/ 68 w 245"/>
                <a:gd name="T13" fmla="*/ 163 h 163"/>
              </a:gdLst>
              <a:ahLst/>
              <a:cxnLst>
                <a:cxn ang="0">
                  <a:pos x="T0" y="T1"/>
                </a:cxn>
                <a:cxn ang="0">
                  <a:pos x="T2" y="T3"/>
                </a:cxn>
                <a:cxn ang="0">
                  <a:pos x="T4" y="T5"/>
                </a:cxn>
                <a:cxn ang="0">
                  <a:pos x="T6" y="T7"/>
                </a:cxn>
                <a:cxn ang="0">
                  <a:pos x="T8" y="T9"/>
                </a:cxn>
                <a:cxn ang="0">
                  <a:pos x="T10" y="T11"/>
                </a:cxn>
                <a:cxn ang="0">
                  <a:pos x="T12" y="T13"/>
                </a:cxn>
              </a:cxnLst>
              <a:rect l="0" t="0" r="r" b="b"/>
              <a:pathLst>
                <a:path w="245" h="163">
                  <a:moveTo>
                    <a:pt x="68" y="163"/>
                  </a:moveTo>
                  <a:cubicBezTo>
                    <a:pt x="77" y="50"/>
                    <a:pt x="164" y="29"/>
                    <a:pt x="193" y="29"/>
                  </a:cubicBezTo>
                  <a:cubicBezTo>
                    <a:pt x="215" y="29"/>
                    <a:pt x="233" y="37"/>
                    <a:pt x="245" y="49"/>
                  </a:cubicBezTo>
                  <a:cubicBezTo>
                    <a:pt x="245" y="49"/>
                    <a:pt x="245" y="49"/>
                    <a:pt x="245" y="49"/>
                  </a:cubicBezTo>
                  <a:cubicBezTo>
                    <a:pt x="219" y="19"/>
                    <a:pt x="182" y="0"/>
                    <a:pt x="141" y="0"/>
                  </a:cubicBezTo>
                  <a:cubicBezTo>
                    <a:pt x="64" y="0"/>
                    <a:pt x="1" y="68"/>
                    <a:pt x="0" y="152"/>
                  </a:cubicBezTo>
                  <a:cubicBezTo>
                    <a:pt x="68" y="163"/>
                    <a:pt x="68" y="163"/>
                    <a:pt x="68" y="163"/>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7" name="Freeform 18"/>
            <p:cNvSpPr>
              <a:spLocks/>
            </p:cNvSpPr>
            <p:nvPr/>
          </p:nvSpPr>
          <p:spPr bwMode="auto">
            <a:xfrm>
              <a:off x="5656" y="744"/>
              <a:ext cx="211" cy="115"/>
            </a:xfrm>
            <a:custGeom>
              <a:avLst/>
              <a:gdLst>
                <a:gd name="T0" fmla="*/ 215 w 240"/>
                <a:gd name="T1" fmla="*/ 0 h 131"/>
                <a:gd name="T2" fmla="*/ 215 w 240"/>
                <a:gd name="T3" fmla="*/ 2 h 131"/>
                <a:gd name="T4" fmla="*/ 158 w 240"/>
                <a:gd name="T5" fmla="*/ 79 h 131"/>
                <a:gd name="T6" fmla="*/ 131 w 240"/>
                <a:gd name="T7" fmla="*/ 94 h 131"/>
                <a:gd name="T8" fmla="*/ 34 w 240"/>
                <a:gd name="T9" fmla="*/ 95 h 131"/>
                <a:gd name="T10" fmla="*/ 29 w 240"/>
                <a:gd name="T11" fmla="*/ 95 h 131"/>
                <a:gd name="T12" fmla="*/ 0 w 240"/>
                <a:gd name="T13" fmla="*/ 95 h 131"/>
                <a:gd name="T14" fmla="*/ 0 w 240"/>
                <a:gd name="T15" fmla="*/ 107 h 131"/>
                <a:gd name="T16" fmla="*/ 81 w 240"/>
                <a:gd name="T17" fmla="*/ 131 h 131"/>
                <a:gd name="T18" fmla="*/ 240 w 240"/>
                <a:gd name="T19" fmla="*/ 2 h 131"/>
                <a:gd name="T20" fmla="*/ 240 w 240"/>
                <a:gd name="T21" fmla="*/ 1 h 131"/>
                <a:gd name="T22" fmla="*/ 215 w 240"/>
                <a:gd name="T2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131">
                  <a:moveTo>
                    <a:pt x="215" y="0"/>
                  </a:moveTo>
                  <a:cubicBezTo>
                    <a:pt x="215" y="1"/>
                    <a:pt x="215" y="1"/>
                    <a:pt x="215" y="2"/>
                  </a:cubicBezTo>
                  <a:cubicBezTo>
                    <a:pt x="204" y="34"/>
                    <a:pt x="184" y="61"/>
                    <a:pt x="158" y="79"/>
                  </a:cubicBezTo>
                  <a:cubicBezTo>
                    <a:pt x="150" y="85"/>
                    <a:pt x="141" y="90"/>
                    <a:pt x="131" y="94"/>
                  </a:cubicBezTo>
                  <a:cubicBezTo>
                    <a:pt x="111" y="94"/>
                    <a:pt x="76" y="95"/>
                    <a:pt x="34" y="95"/>
                  </a:cubicBezTo>
                  <a:cubicBezTo>
                    <a:pt x="32" y="95"/>
                    <a:pt x="31" y="95"/>
                    <a:pt x="29" y="95"/>
                  </a:cubicBezTo>
                  <a:cubicBezTo>
                    <a:pt x="20" y="95"/>
                    <a:pt x="10" y="95"/>
                    <a:pt x="0" y="95"/>
                  </a:cubicBezTo>
                  <a:cubicBezTo>
                    <a:pt x="0" y="107"/>
                    <a:pt x="0" y="107"/>
                    <a:pt x="0" y="107"/>
                  </a:cubicBezTo>
                  <a:cubicBezTo>
                    <a:pt x="24" y="122"/>
                    <a:pt x="52" y="131"/>
                    <a:pt x="81" y="131"/>
                  </a:cubicBezTo>
                  <a:cubicBezTo>
                    <a:pt x="156" y="131"/>
                    <a:pt x="219" y="76"/>
                    <a:pt x="240" y="2"/>
                  </a:cubicBezTo>
                  <a:cubicBezTo>
                    <a:pt x="240" y="2"/>
                    <a:pt x="240" y="1"/>
                    <a:pt x="240" y="1"/>
                  </a:cubicBezTo>
                  <a:lnTo>
                    <a:pt x="215" y="0"/>
                  </a:ln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8" name="Freeform 19"/>
            <p:cNvSpPr>
              <a:spLocks/>
            </p:cNvSpPr>
            <p:nvPr/>
          </p:nvSpPr>
          <p:spPr bwMode="auto">
            <a:xfrm>
              <a:off x="5795" y="744"/>
              <a:ext cx="50" cy="70"/>
            </a:xfrm>
            <a:custGeom>
              <a:avLst/>
              <a:gdLst>
                <a:gd name="T0" fmla="*/ 0 w 57"/>
                <a:gd name="T1" fmla="*/ 79 h 79"/>
                <a:gd name="T2" fmla="*/ 57 w 57"/>
                <a:gd name="T3" fmla="*/ 2 h 79"/>
                <a:gd name="T4" fmla="*/ 57 w 57"/>
                <a:gd name="T5" fmla="*/ 0 h 79"/>
                <a:gd name="T6" fmla="*/ 16 w 57"/>
                <a:gd name="T7" fmla="*/ 7 h 79"/>
                <a:gd name="T8" fmla="*/ 0 w 57"/>
                <a:gd name="T9" fmla="*/ 79 h 79"/>
              </a:gdLst>
              <a:ahLst/>
              <a:cxnLst>
                <a:cxn ang="0">
                  <a:pos x="T0" y="T1"/>
                </a:cxn>
                <a:cxn ang="0">
                  <a:pos x="T2" y="T3"/>
                </a:cxn>
                <a:cxn ang="0">
                  <a:pos x="T4" y="T5"/>
                </a:cxn>
                <a:cxn ang="0">
                  <a:pos x="T6" y="T7"/>
                </a:cxn>
                <a:cxn ang="0">
                  <a:pos x="T8" y="T9"/>
                </a:cxn>
              </a:cxnLst>
              <a:rect l="0" t="0" r="r" b="b"/>
              <a:pathLst>
                <a:path w="57" h="79">
                  <a:moveTo>
                    <a:pt x="0" y="79"/>
                  </a:moveTo>
                  <a:cubicBezTo>
                    <a:pt x="26" y="61"/>
                    <a:pt x="46" y="34"/>
                    <a:pt x="57" y="2"/>
                  </a:cubicBezTo>
                  <a:cubicBezTo>
                    <a:pt x="57" y="1"/>
                    <a:pt x="57" y="1"/>
                    <a:pt x="57" y="0"/>
                  </a:cubicBezTo>
                  <a:cubicBezTo>
                    <a:pt x="16" y="7"/>
                    <a:pt x="16" y="7"/>
                    <a:pt x="16" y="7"/>
                  </a:cubicBezTo>
                  <a:cubicBezTo>
                    <a:pt x="17" y="38"/>
                    <a:pt x="7" y="64"/>
                    <a:pt x="0" y="79"/>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9" name="Freeform 20"/>
            <p:cNvSpPr>
              <a:spLocks/>
            </p:cNvSpPr>
            <p:nvPr/>
          </p:nvSpPr>
          <p:spPr bwMode="auto">
            <a:xfrm>
              <a:off x="5300" y="675"/>
              <a:ext cx="510" cy="154"/>
            </a:xfrm>
            <a:custGeom>
              <a:avLst/>
              <a:gdLst>
                <a:gd name="T0" fmla="*/ 580 w 581"/>
                <a:gd name="T1" fmla="*/ 86 h 175"/>
                <a:gd name="T2" fmla="*/ 580 w 581"/>
                <a:gd name="T3" fmla="*/ 85 h 175"/>
                <a:gd name="T4" fmla="*/ 580 w 581"/>
                <a:gd name="T5" fmla="*/ 85 h 175"/>
                <a:gd name="T6" fmla="*/ 347 w 581"/>
                <a:gd name="T7" fmla="*/ 51 h 175"/>
                <a:gd name="T8" fmla="*/ 323 w 581"/>
                <a:gd name="T9" fmla="*/ 47 h 175"/>
                <a:gd name="T10" fmla="*/ 249 w 581"/>
                <a:gd name="T11" fmla="*/ 36 h 175"/>
                <a:gd name="T12" fmla="*/ 185 w 581"/>
                <a:gd name="T13" fmla="*/ 27 h 175"/>
                <a:gd name="T14" fmla="*/ 122 w 581"/>
                <a:gd name="T15" fmla="*/ 18 h 175"/>
                <a:gd name="T16" fmla="*/ 0 w 581"/>
                <a:gd name="T17" fmla="*/ 0 h 175"/>
                <a:gd name="T18" fmla="*/ 16 w 581"/>
                <a:gd name="T19" fmla="*/ 75 h 175"/>
                <a:gd name="T20" fmla="*/ 31 w 581"/>
                <a:gd name="T21" fmla="*/ 165 h 175"/>
                <a:gd name="T22" fmla="*/ 38 w 581"/>
                <a:gd name="T23" fmla="*/ 169 h 175"/>
                <a:gd name="T24" fmla="*/ 39 w 581"/>
                <a:gd name="T25" fmla="*/ 169 h 175"/>
                <a:gd name="T26" fmla="*/ 70 w 581"/>
                <a:gd name="T27" fmla="*/ 172 h 175"/>
                <a:gd name="T28" fmla="*/ 142 w 581"/>
                <a:gd name="T29" fmla="*/ 174 h 175"/>
                <a:gd name="T30" fmla="*/ 186 w 581"/>
                <a:gd name="T31" fmla="*/ 174 h 175"/>
                <a:gd name="T32" fmla="*/ 213 w 581"/>
                <a:gd name="T33" fmla="*/ 175 h 175"/>
                <a:gd name="T34" fmla="*/ 389 w 581"/>
                <a:gd name="T35" fmla="*/ 174 h 175"/>
                <a:gd name="T36" fmla="*/ 406 w 581"/>
                <a:gd name="T37" fmla="*/ 174 h 175"/>
                <a:gd name="T38" fmla="*/ 435 w 581"/>
                <a:gd name="T39" fmla="*/ 174 h 175"/>
                <a:gd name="T40" fmla="*/ 440 w 581"/>
                <a:gd name="T41" fmla="*/ 174 h 175"/>
                <a:gd name="T42" fmla="*/ 537 w 581"/>
                <a:gd name="T43" fmla="*/ 173 h 175"/>
                <a:gd name="T44" fmla="*/ 564 w 581"/>
                <a:gd name="T45" fmla="*/ 158 h 175"/>
                <a:gd name="T46" fmla="*/ 580 w 581"/>
                <a:gd name="T47" fmla="*/ 8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1" h="175">
                  <a:moveTo>
                    <a:pt x="580" y="86"/>
                  </a:moveTo>
                  <a:cubicBezTo>
                    <a:pt x="580" y="85"/>
                    <a:pt x="580" y="85"/>
                    <a:pt x="580" y="85"/>
                  </a:cubicBezTo>
                  <a:cubicBezTo>
                    <a:pt x="580" y="85"/>
                    <a:pt x="580" y="85"/>
                    <a:pt x="580" y="85"/>
                  </a:cubicBezTo>
                  <a:cubicBezTo>
                    <a:pt x="347" y="51"/>
                    <a:pt x="347" y="51"/>
                    <a:pt x="347" y="51"/>
                  </a:cubicBezTo>
                  <a:cubicBezTo>
                    <a:pt x="323" y="47"/>
                    <a:pt x="323" y="47"/>
                    <a:pt x="323" y="47"/>
                  </a:cubicBezTo>
                  <a:cubicBezTo>
                    <a:pt x="249" y="36"/>
                    <a:pt x="249" y="36"/>
                    <a:pt x="249" y="36"/>
                  </a:cubicBezTo>
                  <a:cubicBezTo>
                    <a:pt x="185" y="27"/>
                    <a:pt x="185" y="27"/>
                    <a:pt x="185" y="27"/>
                  </a:cubicBezTo>
                  <a:cubicBezTo>
                    <a:pt x="122" y="18"/>
                    <a:pt x="122" y="18"/>
                    <a:pt x="122" y="18"/>
                  </a:cubicBezTo>
                  <a:cubicBezTo>
                    <a:pt x="0" y="0"/>
                    <a:pt x="0" y="0"/>
                    <a:pt x="0" y="0"/>
                  </a:cubicBezTo>
                  <a:cubicBezTo>
                    <a:pt x="3" y="14"/>
                    <a:pt x="16" y="67"/>
                    <a:pt x="16" y="75"/>
                  </a:cubicBezTo>
                  <a:cubicBezTo>
                    <a:pt x="16" y="84"/>
                    <a:pt x="9" y="147"/>
                    <a:pt x="31" y="165"/>
                  </a:cubicBezTo>
                  <a:cubicBezTo>
                    <a:pt x="33" y="167"/>
                    <a:pt x="35" y="168"/>
                    <a:pt x="38" y="169"/>
                  </a:cubicBezTo>
                  <a:cubicBezTo>
                    <a:pt x="38" y="169"/>
                    <a:pt x="38" y="169"/>
                    <a:pt x="39" y="169"/>
                  </a:cubicBezTo>
                  <a:cubicBezTo>
                    <a:pt x="43" y="170"/>
                    <a:pt x="54" y="171"/>
                    <a:pt x="70" y="172"/>
                  </a:cubicBezTo>
                  <a:cubicBezTo>
                    <a:pt x="88" y="173"/>
                    <a:pt x="113" y="174"/>
                    <a:pt x="142" y="174"/>
                  </a:cubicBezTo>
                  <a:cubicBezTo>
                    <a:pt x="156" y="174"/>
                    <a:pt x="170" y="174"/>
                    <a:pt x="186" y="174"/>
                  </a:cubicBezTo>
                  <a:cubicBezTo>
                    <a:pt x="195" y="175"/>
                    <a:pt x="204" y="175"/>
                    <a:pt x="213" y="175"/>
                  </a:cubicBezTo>
                  <a:cubicBezTo>
                    <a:pt x="270" y="175"/>
                    <a:pt x="333" y="175"/>
                    <a:pt x="389" y="174"/>
                  </a:cubicBezTo>
                  <a:cubicBezTo>
                    <a:pt x="395" y="174"/>
                    <a:pt x="400" y="174"/>
                    <a:pt x="406" y="174"/>
                  </a:cubicBezTo>
                  <a:cubicBezTo>
                    <a:pt x="416" y="174"/>
                    <a:pt x="426" y="174"/>
                    <a:pt x="435" y="174"/>
                  </a:cubicBezTo>
                  <a:cubicBezTo>
                    <a:pt x="437" y="174"/>
                    <a:pt x="438" y="174"/>
                    <a:pt x="440" y="174"/>
                  </a:cubicBezTo>
                  <a:cubicBezTo>
                    <a:pt x="482" y="174"/>
                    <a:pt x="517" y="173"/>
                    <a:pt x="537" y="173"/>
                  </a:cubicBezTo>
                  <a:cubicBezTo>
                    <a:pt x="547" y="169"/>
                    <a:pt x="556" y="164"/>
                    <a:pt x="564" y="158"/>
                  </a:cubicBezTo>
                  <a:cubicBezTo>
                    <a:pt x="571" y="143"/>
                    <a:pt x="581" y="117"/>
                    <a:pt x="580" y="86"/>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20" name="Freeform 21"/>
            <p:cNvSpPr>
              <a:spLocks/>
            </p:cNvSpPr>
            <p:nvPr/>
          </p:nvSpPr>
          <p:spPr bwMode="auto">
            <a:xfrm>
              <a:off x="5663" y="592"/>
              <a:ext cx="156" cy="120"/>
            </a:xfrm>
            <a:custGeom>
              <a:avLst/>
              <a:gdLst>
                <a:gd name="T0" fmla="*/ 131 w 177"/>
                <a:gd name="T1" fmla="*/ 10 h 137"/>
                <a:gd name="T2" fmla="*/ 177 w 177"/>
                <a:gd name="T3" fmla="*/ 20 h 137"/>
                <a:gd name="T4" fmla="*/ 125 w 177"/>
                <a:gd name="T5" fmla="*/ 0 h 137"/>
                <a:gd name="T6" fmla="*/ 0 w 177"/>
                <a:gd name="T7" fmla="*/ 134 h 137"/>
                <a:gd name="T8" fmla="*/ 0 w 177"/>
                <a:gd name="T9" fmla="*/ 134 h 137"/>
                <a:gd name="T10" fmla="*/ 15 w 177"/>
                <a:gd name="T11" fmla="*/ 137 h 137"/>
                <a:gd name="T12" fmla="*/ 131 w 177"/>
                <a:gd name="T13" fmla="*/ 10 h 137"/>
              </a:gdLst>
              <a:ahLst/>
              <a:cxnLst>
                <a:cxn ang="0">
                  <a:pos x="T0" y="T1"/>
                </a:cxn>
                <a:cxn ang="0">
                  <a:pos x="T2" y="T3"/>
                </a:cxn>
                <a:cxn ang="0">
                  <a:pos x="T4" y="T5"/>
                </a:cxn>
                <a:cxn ang="0">
                  <a:pos x="T6" y="T7"/>
                </a:cxn>
                <a:cxn ang="0">
                  <a:pos x="T8" y="T9"/>
                </a:cxn>
                <a:cxn ang="0">
                  <a:pos x="T10" y="T11"/>
                </a:cxn>
                <a:cxn ang="0">
                  <a:pos x="T12" y="T13"/>
                </a:cxn>
              </a:cxnLst>
              <a:rect l="0" t="0" r="r" b="b"/>
              <a:pathLst>
                <a:path w="177" h="137">
                  <a:moveTo>
                    <a:pt x="131" y="10"/>
                  </a:moveTo>
                  <a:cubicBezTo>
                    <a:pt x="150" y="10"/>
                    <a:pt x="167" y="16"/>
                    <a:pt x="177" y="20"/>
                  </a:cubicBezTo>
                  <a:cubicBezTo>
                    <a:pt x="165" y="8"/>
                    <a:pt x="147" y="0"/>
                    <a:pt x="125" y="0"/>
                  </a:cubicBezTo>
                  <a:cubicBezTo>
                    <a:pt x="96" y="0"/>
                    <a:pt x="9" y="21"/>
                    <a:pt x="0" y="134"/>
                  </a:cubicBezTo>
                  <a:cubicBezTo>
                    <a:pt x="0" y="134"/>
                    <a:pt x="0" y="134"/>
                    <a:pt x="0" y="134"/>
                  </a:cubicBezTo>
                  <a:cubicBezTo>
                    <a:pt x="15" y="137"/>
                    <a:pt x="15" y="137"/>
                    <a:pt x="15" y="137"/>
                  </a:cubicBezTo>
                  <a:cubicBezTo>
                    <a:pt x="25" y="29"/>
                    <a:pt x="114" y="10"/>
                    <a:pt x="131" y="1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21" name="Freeform 22"/>
            <p:cNvSpPr>
              <a:spLocks/>
            </p:cNvSpPr>
            <p:nvPr/>
          </p:nvSpPr>
          <p:spPr bwMode="auto">
            <a:xfrm>
              <a:off x="5676" y="600"/>
              <a:ext cx="165" cy="131"/>
            </a:xfrm>
            <a:custGeom>
              <a:avLst/>
              <a:gdLst>
                <a:gd name="T0" fmla="*/ 116 w 187"/>
                <a:gd name="T1" fmla="*/ 0 h 149"/>
                <a:gd name="T2" fmla="*/ 0 w 187"/>
                <a:gd name="T3" fmla="*/ 127 h 149"/>
                <a:gd name="T4" fmla="*/ 132 w 187"/>
                <a:gd name="T5" fmla="*/ 149 h 149"/>
                <a:gd name="T6" fmla="*/ 132 w 187"/>
                <a:gd name="T7" fmla="*/ 148 h 149"/>
                <a:gd name="T8" fmla="*/ 187 w 187"/>
                <a:gd name="T9" fmla="*/ 51 h 149"/>
                <a:gd name="T10" fmla="*/ 162 w 187"/>
                <a:gd name="T11" fmla="*/ 10 h 149"/>
                <a:gd name="T12" fmla="*/ 162 w 187"/>
                <a:gd name="T13" fmla="*/ 10 h 149"/>
                <a:gd name="T14" fmla="*/ 116 w 187"/>
                <a:gd name="T15" fmla="*/ 0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149">
                  <a:moveTo>
                    <a:pt x="116" y="0"/>
                  </a:moveTo>
                  <a:cubicBezTo>
                    <a:pt x="99" y="0"/>
                    <a:pt x="10" y="19"/>
                    <a:pt x="0" y="127"/>
                  </a:cubicBezTo>
                  <a:cubicBezTo>
                    <a:pt x="132" y="149"/>
                    <a:pt x="132" y="149"/>
                    <a:pt x="132" y="149"/>
                  </a:cubicBezTo>
                  <a:cubicBezTo>
                    <a:pt x="132" y="148"/>
                    <a:pt x="132" y="148"/>
                    <a:pt x="132" y="148"/>
                  </a:cubicBezTo>
                  <a:cubicBezTo>
                    <a:pt x="132" y="91"/>
                    <a:pt x="160" y="75"/>
                    <a:pt x="187" y="51"/>
                  </a:cubicBezTo>
                  <a:cubicBezTo>
                    <a:pt x="181" y="36"/>
                    <a:pt x="172" y="22"/>
                    <a:pt x="162" y="10"/>
                  </a:cubicBezTo>
                  <a:cubicBezTo>
                    <a:pt x="162" y="10"/>
                    <a:pt x="162" y="10"/>
                    <a:pt x="162" y="10"/>
                  </a:cubicBezTo>
                  <a:cubicBezTo>
                    <a:pt x="152" y="6"/>
                    <a:pt x="135" y="0"/>
                    <a:pt x="116" y="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22" name="Freeform 23"/>
            <p:cNvSpPr>
              <a:spLocks/>
            </p:cNvSpPr>
            <p:nvPr/>
          </p:nvSpPr>
          <p:spPr bwMode="auto">
            <a:xfrm>
              <a:off x="5047" y="652"/>
              <a:ext cx="762" cy="98"/>
            </a:xfrm>
            <a:custGeom>
              <a:avLst/>
              <a:gdLst>
                <a:gd name="T0" fmla="*/ 848 w 867"/>
                <a:gd name="T1" fmla="*/ 90 h 111"/>
                <a:gd name="T2" fmla="*/ 716 w 867"/>
                <a:gd name="T3" fmla="*/ 68 h 111"/>
                <a:gd name="T4" fmla="*/ 701 w 867"/>
                <a:gd name="T5" fmla="*/ 65 h 111"/>
                <a:gd name="T6" fmla="*/ 633 w 867"/>
                <a:gd name="T7" fmla="*/ 54 h 111"/>
                <a:gd name="T8" fmla="*/ 609 w 867"/>
                <a:gd name="T9" fmla="*/ 50 h 111"/>
                <a:gd name="T10" fmla="*/ 536 w 867"/>
                <a:gd name="T11" fmla="*/ 38 h 111"/>
                <a:gd name="T12" fmla="*/ 474 w 867"/>
                <a:gd name="T13" fmla="*/ 27 h 111"/>
                <a:gd name="T14" fmla="*/ 414 w 867"/>
                <a:gd name="T15" fmla="*/ 17 h 111"/>
                <a:gd name="T16" fmla="*/ 308 w 867"/>
                <a:gd name="T17" fmla="*/ 0 h 111"/>
                <a:gd name="T18" fmla="*/ 24 w 867"/>
                <a:gd name="T19" fmla="*/ 12 h 111"/>
                <a:gd name="T20" fmla="*/ 24 w 867"/>
                <a:gd name="T21" fmla="*/ 29 h 111"/>
                <a:gd name="T22" fmla="*/ 0 w 867"/>
                <a:gd name="T23" fmla="*/ 33 h 111"/>
                <a:gd name="T24" fmla="*/ 1 w 867"/>
                <a:gd name="T25" fmla="*/ 44 h 111"/>
                <a:gd name="T26" fmla="*/ 1 w 867"/>
                <a:gd name="T27" fmla="*/ 46 h 111"/>
                <a:gd name="T28" fmla="*/ 38 w 867"/>
                <a:gd name="T29" fmla="*/ 80 h 111"/>
                <a:gd name="T30" fmla="*/ 242 w 867"/>
                <a:gd name="T31" fmla="*/ 65 h 111"/>
                <a:gd name="T32" fmla="*/ 287 w 867"/>
                <a:gd name="T33" fmla="*/ 26 h 111"/>
                <a:gd name="T34" fmla="*/ 409 w 867"/>
                <a:gd name="T35" fmla="*/ 44 h 111"/>
                <a:gd name="T36" fmla="*/ 472 w 867"/>
                <a:gd name="T37" fmla="*/ 53 h 111"/>
                <a:gd name="T38" fmla="*/ 536 w 867"/>
                <a:gd name="T39" fmla="*/ 62 h 111"/>
                <a:gd name="T40" fmla="*/ 610 w 867"/>
                <a:gd name="T41" fmla="*/ 73 h 111"/>
                <a:gd name="T42" fmla="*/ 634 w 867"/>
                <a:gd name="T43" fmla="*/ 77 h 111"/>
                <a:gd name="T44" fmla="*/ 867 w 867"/>
                <a:gd name="T45" fmla="*/ 111 h 111"/>
                <a:gd name="T46" fmla="*/ 867 w 867"/>
                <a:gd name="T47" fmla="*/ 111 h 111"/>
                <a:gd name="T48" fmla="*/ 867 w 867"/>
                <a:gd name="T49" fmla="*/ 111 h 111"/>
                <a:gd name="T50" fmla="*/ 867 w 867"/>
                <a:gd name="T51" fmla="*/ 93 h 111"/>
                <a:gd name="T52" fmla="*/ 848 w 867"/>
                <a:gd name="T53" fmla="*/ 9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7" h="111">
                  <a:moveTo>
                    <a:pt x="848" y="90"/>
                  </a:moveTo>
                  <a:cubicBezTo>
                    <a:pt x="716" y="68"/>
                    <a:pt x="716" y="68"/>
                    <a:pt x="716" y="68"/>
                  </a:cubicBezTo>
                  <a:cubicBezTo>
                    <a:pt x="701" y="65"/>
                    <a:pt x="701" y="65"/>
                    <a:pt x="701" y="65"/>
                  </a:cubicBezTo>
                  <a:cubicBezTo>
                    <a:pt x="633" y="54"/>
                    <a:pt x="633" y="54"/>
                    <a:pt x="633" y="54"/>
                  </a:cubicBezTo>
                  <a:cubicBezTo>
                    <a:pt x="609" y="50"/>
                    <a:pt x="609" y="50"/>
                    <a:pt x="609" y="50"/>
                  </a:cubicBezTo>
                  <a:cubicBezTo>
                    <a:pt x="536" y="38"/>
                    <a:pt x="536" y="38"/>
                    <a:pt x="536" y="38"/>
                  </a:cubicBezTo>
                  <a:cubicBezTo>
                    <a:pt x="474" y="27"/>
                    <a:pt x="474" y="27"/>
                    <a:pt x="474" y="27"/>
                  </a:cubicBezTo>
                  <a:cubicBezTo>
                    <a:pt x="414" y="17"/>
                    <a:pt x="414" y="17"/>
                    <a:pt x="414" y="17"/>
                  </a:cubicBezTo>
                  <a:cubicBezTo>
                    <a:pt x="308" y="0"/>
                    <a:pt x="308" y="0"/>
                    <a:pt x="308" y="0"/>
                  </a:cubicBezTo>
                  <a:cubicBezTo>
                    <a:pt x="24" y="12"/>
                    <a:pt x="24" y="12"/>
                    <a:pt x="24" y="12"/>
                  </a:cubicBezTo>
                  <a:cubicBezTo>
                    <a:pt x="24" y="29"/>
                    <a:pt x="24" y="29"/>
                    <a:pt x="24" y="29"/>
                  </a:cubicBezTo>
                  <a:cubicBezTo>
                    <a:pt x="0" y="33"/>
                    <a:pt x="0" y="33"/>
                    <a:pt x="0" y="33"/>
                  </a:cubicBezTo>
                  <a:cubicBezTo>
                    <a:pt x="1" y="44"/>
                    <a:pt x="1" y="44"/>
                    <a:pt x="1" y="44"/>
                  </a:cubicBezTo>
                  <a:cubicBezTo>
                    <a:pt x="1" y="46"/>
                    <a:pt x="1" y="46"/>
                    <a:pt x="1" y="46"/>
                  </a:cubicBezTo>
                  <a:cubicBezTo>
                    <a:pt x="38" y="80"/>
                    <a:pt x="38" y="80"/>
                    <a:pt x="38" y="80"/>
                  </a:cubicBezTo>
                  <a:cubicBezTo>
                    <a:pt x="242" y="65"/>
                    <a:pt x="242" y="65"/>
                    <a:pt x="242" y="65"/>
                  </a:cubicBezTo>
                  <a:cubicBezTo>
                    <a:pt x="287" y="26"/>
                    <a:pt x="287" y="26"/>
                    <a:pt x="287" y="26"/>
                  </a:cubicBezTo>
                  <a:cubicBezTo>
                    <a:pt x="409" y="44"/>
                    <a:pt x="409" y="44"/>
                    <a:pt x="409" y="44"/>
                  </a:cubicBezTo>
                  <a:cubicBezTo>
                    <a:pt x="472" y="53"/>
                    <a:pt x="472" y="53"/>
                    <a:pt x="472" y="53"/>
                  </a:cubicBezTo>
                  <a:cubicBezTo>
                    <a:pt x="536" y="62"/>
                    <a:pt x="536" y="62"/>
                    <a:pt x="536" y="62"/>
                  </a:cubicBezTo>
                  <a:cubicBezTo>
                    <a:pt x="610" y="73"/>
                    <a:pt x="610" y="73"/>
                    <a:pt x="610" y="73"/>
                  </a:cubicBezTo>
                  <a:cubicBezTo>
                    <a:pt x="634" y="77"/>
                    <a:pt x="634" y="77"/>
                    <a:pt x="634" y="77"/>
                  </a:cubicBezTo>
                  <a:cubicBezTo>
                    <a:pt x="867" y="111"/>
                    <a:pt x="867" y="111"/>
                    <a:pt x="867" y="111"/>
                  </a:cubicBezTo>
                  <a:cubicBezTo>
                    <a:pt x="867" y="111"/>
                    <a:pt x="867" y="111"/>
                    <a:pt x="867" y="111"/>
                  </a:cubicBezTo>
                  <a:cubicBezTo>
                    <a:pt x="867" y="111"/>
                    <a:pt x="867" y="111"/>
                    <a:pt x="867" y="111"/>
                  </a:cubicBezTo>
                  <a:cubicBezTo>
                    <a:pt x="867" y="93"/>
                    <a:pt x="867" y="93"/>
                    <a:pt x="867" y="93"/>
                  </a:cubicBezTo>
                  <a:lnTo>
                    <a:pt x="848" y="90"/>
                  </a:ln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sp>
        <p:nvSpPr>
          <p:cNvPr id="23" name="テキスト ボックス 22"/>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輸入中古医療機器の市場規模はまだ小さいが、今後は成長の見込みがある。</a:t>
            </a:r>
          </a:p>
        </p:txBody>
      </p:sp>
      <p:sp>
        <p:nvSpPr>
          <p:cNvPr id="24" name="正方形/長方形 23"/>
          <p:cNvSpPr/>
          <p:nvPr/>
        </p:nvSpPr>
        <p:spPr>
          <a:xfrm>
            <a:off x="1568624" y="2132856"/>
            <a:ext cx="4953000" cy="2161233"/>
          </a:xfrm>
          <a:prstGeom prst="rect">
            <a:avLst/>
          </a:prstGeom>
        </p:spPr>
        <p:txBody>
          <a:bodyPr>
            <a:spAutoFit/>
          </a:bodyPr>
          <a:lstStyle/>
          <a:p>
            <a:pPr lvl="1">
              <a:lnSpc>
                <a:spcPct val="114000"/>
              </a:lnSpc>
              <a:spcAft>
                <a:spcPts val="600"/>
              </a:spcAft>
            </a:pPr>
            <a:r>
              <a:rPr lang="ja-JP" altLang="en-US" dirty="0"/>
              <a:t>特に</a:t>
            </a:r>
            <a:endParaRPr lang="en-US" altLang="ja-JP" dirty="0"/>
          </a:p>
          <a:p>
            <a:pPr marL="1200150" lvl="2" indent="-285750">
              <a:lnSpc>
                <a:spcPct val="114000"/>
              </a:lnSpc>
              <a:spcAft>
                <a:spcPts val="600"/>
              </a:spcAft>
              <a:buClr>
                <a:srgbClr val="5F8AC3"/>
              </a:buClr>
              <a:buFont typeface="Wingdings" panose="05000000000000000000" pitchFamily="2" charset="2"/>
              <a:buChar char="n"/>
            </a:pPr>
            <a:r>
              <a:rPr lang="en-US" altLang="ja-JP" dirty="0"/>
              <a:t>CT</a:t>
            </a:r>
            <a:r>
              <a:rPr lang="ja-JP" altLang="en-US" dirty="0"/>
              <a:t>やレントゲンなどの</a:t>
            </a:r>
            <a:r>
              <a:rPr lang="en-US" altLang="ja-JP" dirty="0"/>
              <a:t>X</a:t>
            </a:r>
            <a:r>
              <a:rPr lang="ja-JP" altLang="en-US" dirty="0"/>
              <a:t>線装置</a:t>
            </a:r>
            <a:endParaRPr lang="en-US" altLang="ja-JP" dirty="0"/>
          </a:p>
          <a:p>
            <a:pPr marL="1200150" lvl="2" indent="-285750">
              <a:lnSpc>
                <a:spcPct val="114000"/>
              </a:lnSpc>
              <a:spcAft>
                <a:spcPts val="600"/>
              </a:spcAft>
              <a:buClr>
                <a:srgbClr val="5F8AC3"/>
              </a:buClr>
              <a:buFont typeface="Wingdings" panose="05000000000000000000" pitchFamily="2" charset="2"/>
              <a:buChar char="n"/>
            </a:pPr>
            <a:r>
              <a:rPr lang="en-US" altLang="ja-JP" dirty="0"/>
              <a:t>MRI</a:t>
            </a:r>
          </a:p>
          <a:p>
            <a:pPr marL="1200150" lvl="2" indent="-285750">
              <a:lnSpc>
                <a:spcPct val="114000"/>
              </a:lnSpc>
              <a:spcAft>
                <a:spcPts val="600"/>
              </a:spcAft>
              <a:buClr>
                <a:srgbClr val="5F8AC3"/>
              </a:buClr>
              <a:buFont typeface="Wingdings" panose="05000000000000000000" pitchFamily="2" charset="2"/>
              <a:buChar char="n"/>
            </a:pPr>
            <a:r>
              <a:rPr lang="ja-JP" altLang="en-US" dirty="0"/>
              <a:t>超音波装置</a:t>
            </a:r>
            <a:endParaRPr lang="en-US" altLang="ja-JP" dirty="0"/>
          </a:p>
          <a:p>
            <a:pPr lvl="1">
              <a:lnSpc>
                <a:spcPct val="114000"/>
              </a:lnSpc>
              <a:spcBef>
                <a:spcPts val="600"/>
              </a:spcBef>
              <a:spcAft>
                <a:spcPts val="600"/>
              </a:spcAft>
            </a:pPr>
            <a:r>
              <a:rPr lang="ja-JP" altLang="en-US" dirty="0"/>
              <a:t>の</a:t>
            </a:r>
            <a:r>
              <a:rPr lang="ja-JP" altLang="en-US" sz="2400" dirty="0">
                <a:latin typeface="HGP創英角ｺﾞｼｯｸUB" panose="020B0900000000000000" pitchFamily="50" charset="-128"/>
                <a:ea typeface="HGP創英角ｺﾞｼｯｸUB" panose="020B0900000000000000" pitchFamily="50" charset="-128"/>
              </a:rPr>
              <a:t>需要が高まる</a:t>
            </a:r>
            <a:r>
              <a:rPr lang="ja-JP" altLang="en-US" dirty="0"/>
              <a:t>とみられる。</a:t>
            </a:r>
            <a:endParaRPr lang="ja-JP" altLang="ja-JP" dirty="0"/>
          </a:p>
        </p:txBody>
      </p:sp>
      <p:sp>
        <p:nvSpPr>
          <p:cNvPr id="26" name="テキスト ボックス 2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「ロシアの医療機器市場と規制」（</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Tree>
    <p:extLst>
      <p:ext uri="{BB962C8B-B14F-4D97-AF65-F5344CB8AC3E}">
        <p14:creationId xmlns:p14="http://schemas.microsoft.com/office/powerpoint/2010/main" val="39482352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02">
            <a:extLst>
              <a:ext uri="{FF2B5EF4-FFF2-40B4-BE49-F238E27FC236}">
                <a16:creationId xmlns:a16="http://schemas.microsoft.com/office/drawing/2014/main" id="{FAB29A21-A49E-7218-BB83-3843F6ADA6F4}"/>
              </a:ext>
            </a:extLst>
          </p:cNvPr>
          <p:cNvGraphicFramePr/>
          <p:nvPr>
            <p:custDataLst>
              <p:tags r:id="rId1"/>
            </p:custDataLst>
            <p:extLst>
              <p:ext uri="{D42A27DB-BD31-4B8C-83A1-F6EECF244321}">
                <p14:modId xmlns:p14="http://schemas.microsoft.com/office/powerpoint/2010/main" val="1178876344"/>
              </p:ext>
            </p:extLst>
          </p:nvPr>
        </p:nvGraphicFramePr>
        <p:xfrm>
          <a:off x="6742113" y="3197225"/>
          <a:ext cx="2513012" cy="2498725"/>
        </p:xfrm>
        <a:graphic>
          <a:graphicData uri="http://schemas.openxmlformats.org/drawingml/2006/chart">
            <c:chart xmlns:c="http://schemas.openxmlformats.org/drawingml/2006/chart" xmlns:r="http://schemas.openxmlformats.org/officeDocument/2006/relationships" r:id="rId49"/>
          </a:graphicData>
        </a:graphic>
      </p:graphicFrame>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0" imgW="360" imgH="360" progId="TCLayout.ActiveDocument.1">
                  <p:embed/>
                </p:oleObj>
              </mc:Choice>
              <mc:Fallback>
                <p:oleObj name="think-cell Slide" r:id="rId50" imgW="360" imgH="360" progId="TCLayout.ActiveDocument.1">
                  <p:embed/>
                  <p:pic>
                    <p:nvPicPr>
                      <p:cNvPr id="4" name="Object 3" hidden="1"/>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graphicFrame>
        <p:nvGraphicFramePr>
          <p:cNvPr id="61" name="Chart 60">
            <a:extLst>
              <a:ext uri="{FF2B5EF4-FFF2-40B4-BE49-F238E27FC236}">
                <a16:creationId xmlns:a16="http://schemas.microsoft.com/office/drawing/2014/main" id="{3127F9AF-E113-45F5-AC41-9978D5F853AE}"/>
              </a:ext>
            </a:extLst>
          </p:cNvPr>
          <p:cNvGraphicFramePr/>
          <p:nvPr>
            <p:custDataLst>
              <p:tags r:id="rId4"/>
            </p:custDataLst>
          </p:nvPr>
        </p:nvGraphicFramePr>
        <p:xfrm>
          <a:off x="438150" y="2482850"/>
          <a:ext cx="5576888" cy="3557588"/>
        </p:xfrm>
        <a:graphic>
          <a:graphicData uri="http://schemas.openxmlformats.org/drawingml/2006/chart">
            <c:chart xmlns:c="http://schemas.openxmlformats.org/drawingml/2006/chart" xmlns:r="http://schemas.openxmlformats.org/officeDocument/2006/relationships" r:id="rId52"/>
          </a:graphicData>
        </a:graphic>
      </p:graphicFrame>
      <p:sp>
        <p:nvSpPr>
          <p:cNvPr id="129" name="テキスト プレースホルダ 9">
            <a:extLst>
              <a:ext uri="{FF2B5EF4-FFF2-40B4-BE49-F238E27FC236}">
                <a16:creationId xmlns:a16="http://schemas.microsoft.com/office/drawing/2014/main" id="{70AADF7B-DA85-49F2-88B8-9892FB6F9217}"/>
              </a:ext>
            </a:extLst>
          </p:cNvPr>
          <p:cNvSpPr>
            <a:spLocks noGrp="1"/>
          </p:cNvSpPr>
          <p:nvPr>
            <p:custDataLst>
              <p:tags r:id="rId5"/>
            </p:custDataLst>
          </p:nvPr>
        </p:nvSpPr>
        <p:spPr bwMode="gray">
          <a:xfrm>
            <a:off x="252413" y="56562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EA8698A-B4B7-45D2-A405-355B65DC84F6}" type="datetime'''''''''''''''''''''''''''''''1''''''''''''''''0'">
              <a:rPr lang="en-US" altLang="en-US" sz="1000" smtClean="0"/>
              <a:pPr/>
              <a:t>10</a:t>
            </a:fld>
            <a:endParaRPr lang="ja-JP" altLang="en-US" sz="1000" dirty="0">
              <a:sym typeface="+mn-lt"/>
            </a:endParaRPr>
          </a:p>
        </p:txBody>
      </p:sp>
      <p:sp>
        <p:nvSpPr>
          <p:cNvPr id="128" name="テキスト プレースホルダ 9">
            <a:extLst>
              <a:ext uri="{FF2B5EF4-FFF2-40B4-BE49-F238E27FC236}">
                <a16:creationId xmlns:a16="http://schemas.microsoft.com/office/drawing/2014/main" id="{AF9164C1-2880-4317-8B59-B5A2FAFA19B3}"/>
              </a:ext>
            </a:extLst>
          </p:cNvPr>
          <p:cNvSpPr>
            <a:spLocks noGrp="1"/>
          </p:cNvSpPr>
          <p:nvPr>
            <p:custDataLst>
              <p:tags r:id="rId6"/>
            </p:custDataLst>
          </p:nvPr>
        </p:nvSpPr>
        <p:spPr bwMode="gray">
          <a:xfrm>
            <a:off x="322263" y="588168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31A12CC-BD32-4E41-96B3-6DA8DD1DE2DD}" type="datetime'''''''''''''''''''''''''''''''''''''''0'''''''''''">
              <a:rPr lang="en-US" altLang="en-US" sz="1000" smtClean="0"/>
              <a:pPr/>
              <a:t>0</a:t>
            </a:fld>
            <a:endParaRPr lang="ja-JP" altLang="en-US" sz="1000" dirty="0">
              <a:sym typeface="+mn-lt"/>
            </a:endParaRPr>
          </a:p>
        </p:txBody>
      </p:sp>
      <p:sp>
        <p:nvSpPr>
          <p:cNvPr id="134" name="テキスト プレースホルダ 9">
            <a:extLst>
              <a:ext uri="{FF2B5EF4-FFF2-40B4-BE49-F238E27FC236}">
                <a16:creationId xmlns:a16="http://schemas.microsoft.com/office/drawing/2014/main" id="{AB8F5FDE-43C5-4847-B877-B6A63F7D51DC}"/>
              </a:ext>
            </a:extLst>
          </p:cNvPr>
          <p:cNvSpPr>
            <a:spLocks noGrp="1"/>
          </p:cNvSpPr>
          <p:nvPr>
            <p:custDataLst>
              <p:tags r:id="rId7"/>
            </p:custDataLst>
          </p:nvPr>
        </p:nvSpPr>
        <p:spPr bwMode="gray">
          <a:xfrm>
            <a:off x="252413" y="45243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FA66129-29FD-4A0B-A699-AC8FF45F1A92}" type="datetime'''''''6''''''''''''''''''''''''''''''''''''''''0'''''''">
              <a:rPr lang="en-US" altLang="en-US" sz="1000" smtClean="0"/>
              <a:pPr/>
              <a:t>60</a:t>
            </a:fld>
            <a:endParaRPr lang="ja-JP" altLang="en-US" sz="1000" dirty="0">
              <a:sym typeface="+mn-lt"/>
            </a:endParaRPr>
          </a:p>
        </p:txBody>
      </p:sp>
      <p:sp>
        <p:nvSpPr>
          <p:cNvPr id="131" name="テキスト プレースホルダ 9">
            <a:extLst>
              <a:ext uri="{FF2B5EF4-FFF2-40B4-BE49-F238E27FC236}">
                <a16:creationId xmlns:a16="http://schemas.microsoft.com/office/drawing/2014/main" id="{4931744D-0C41-4759-9EDD-EA6E1C6F0A6C}"/>
              </a:ext>
            </a:extLst>
          </p:cNvPr>
          <p:cNvSpPr>
            <a:spLocks noGrp="1"/>
          </p:cNvSpPr>
          <p:nvPr>
            <p:custDataLst>
              <p:tags r:id="rId8"/>
            </p:custDataLst>
          </p:nvPr>
        </p:nvSpPr>
        <p:spPr bwMode="gray">
          <a:xfrm>
            <a:off x="252413" y="52038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E0533EC-0D3D-4230-984E-7B39C798C623}" type="datetime'''''''''''''''''''''3''''''''''''''''''''''0'">
              <a:rPr lang="en-US" altLang="en-US" sz="1000" smtClean="0"/>
              <a:pPr/>
              <a:t>30</a:t>
            </a:fld>
            <a:endParaRPr lang="ja-JP" altLang="en-US" sz="1000" dirty="0">
              <a:sym typeface="+mn-lt"/>
            </a:endParaRPr>
          </a:p>
        </p:txBody>
      </p:sp>
      <p:sp>
        <p:nvSpPr>
          <p:cNvPr id="130" name="テキスト プレースホルダ 9">
            <a:extLst>
              <a:ext uri="{FF2B5EF4-FFF2-40B4-BE49-F238E27FC236}">
                <a16:creationId xmlns:a16="http://schemas.microsoft.com/office/drawing/2014/main" id="{C7CC85A7-D2C1-4E97-8F81-9F10B06B0151}"/>
              </a:ext>
            </a:extLst>
          </p:cNvPr>
          <p:cNvSpPr>
            <a:spLocks noGrp="1"/>
          </p:cNvSpPr>
          <p:nvPr>
            <p:custDataLst>
              <p:tags r:id="rId9"/>
            </p:custDataLst>
          </p:nvPr>
        </p:nvSpPr>
        <p:spPr bwMode="gray">
          <a:xfrm>
            <a:off x="252413" y="54292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DF92D4C-15FB-4DAB-B658-2A293C2EAF5C}" type="datetime'''''''2''''0'''''''''''''''''''''''''''''''''''''''''''">
              <a:rPr lang="en-US" altLang="en-US" sz="1000" smtClean="0"/>
              <a:pPr/>
              <a:t>20</a:t>
            </a:fld>
            <a:endParaRPr lang="ja-JP" altLang="en-US" sz="1000" dirty="0">
              <a:sym typeface="+mn-lt"/>
            </a:endParaRPr>
          </a:p>
        </p:txBody>
      </p:sp>
      <p:sp>
        <p:nvSpPr>
          <p:cNvPr id="138" name="テキスト プレースホルダ 9">
            <a:extLst>
              <a:ext uri="{FF2B5EF4-FFF2-40B4-BE49-F238E27FC236}">
                <a16:creationId xmlns:a16="http://schemas.microsoft.com/office/drawing/2014/main" id="{7E511D5D-51BB-4DEF-9914-5FA397F7EB05}"/>
              </a:ext>
            </a:extLst>
          </p:cNvPr>
          <p:cNvSpPr>
            <a:spLocks noGrp="1"/>
          </p:cNvSpPr>
          <p:nvPr>
            <p:custDataLst>
              <p:tags r:id="rId10"/>
            </p:custDataLst>
          </p:nvPr>
        </p:nvSpPr>
        <p:spPr bwMode="gray">
          <a:xfrm>
            <a:off x="182563" y="36195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840D1DD-B0DD-4709-86A4-DC258BB1B4BB}" type="datetime'''''''''''''''''''''1''''''''''''''''''''''0''''''''0'">
              <a:rPr lang="en-US" altLang="en-US" sz="1000" smtClean="0"/>
              <a:pPr/>
              <a:t>100</a:t>
            </a:fld>
            <a:endParaRPr lang="ja-JP" altLang="en-US" sz="1000" dirty="0">
              <a:sym typeface="+mn-lt"/>
            </a:endParaRPr>
          </a:p>
        </p:txBody>
      </p:sp>
      <p:sp>
        <p:nvSpPr>
          <p:cNvPr id="132" name="テキスト プレースホルダ 9">
            <a:extLst>
              <a:ext uri="{FF2B5EF4-FFF2-40B4-BE49-F238E27FC236}">
                <a16:creationId xmlns:a16="http://schemas.microsoft.com/office/drawing/2014/main" id="{5669341C-33DF-451D-8031-D5891CBC6017}"/>
              </a:ext>
            </a:extLst>
          </p:cNvPr>
          <p:cNvSpPr>
            <a:spLocks noGrp="1"/>
          </p:cNvSpPr>
          <p:nvPr>
            <p:custDataLst>
              <p:tags r:id="rId11"/>
            </p:custDataLst>
          </p:nvPr>
        </p:nvSpPr>
        <p:spPr bwMode="gray">
          <a:xfrm>
            <a:off x="252413" y="49768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4ED603E-9FCF-4425-9D9D-AE2A8D3C557C}" type="datetime'''''''''''''''''''''''''''''''''''''4''''''''0'">
              <a:rPr lang="en-US" altLang="en-US" sz="1000" smtClean="0"/>
              <a:pPr/>
              <a:t>40</a:t>
            </a:fld>
            <a:endParaRPr lang="ja-JP" altLang="en-US" sz="1000" dirty="0">
              <a:sym typeface="+mn-lt"/>
            </a:endParaRPr>
          </a:p>
        </p:txBody>
      </p:sp>
      <p:sp>
        <p:nvSpPr>
          <p:cNvPr id="133" name="テキスト プレースホルダ 9">
            <a:extLst>
              <a:ext uri="{FF2B5EF4-FFF2-40B4-BE49-F238E27FC236}">
                <a16:creationId xmlns:a16="http://schemas.microsoft.com/office/drawing/2014/main" id="{F95BB775-12E5-4F66-9138-B0B0E2839182}"/>
              </a:ext>
            </a:extLst>
          </p:cNvPr>
          <p:cNvSpPr>
            <a:spLocks noGrp="1"/>
          </p:cNvSpPr>
          <p:nvPr>
            <p:custDataLst>
              <p:tags r:id="rId12"/>
            </p:custDataLst>
          </p:nvPr>
        </p:nvSpPr>
        <p:spPr bwMode="gray">
          <a:xfrm>
            <a:off x="252413" y="47513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1089C8D-37D5-44A8-B622-A4ADAD02D473}" type="datetime'''''5''''0'''''''''''''''''''''''''''">
              <a:rPr lang="en-US" altLang="en-US" sz="1000" smtClean="0"/>
              <a:pPr/>
              <a:t>50</a:t>
            </a:fld>
            <a:endParaRPr lang="ja-JP" altLang="en-US" sz="1000" dirty="0">
              <a:sym typeface="+mn-lt"/>
            </a:endParaRPr>
          </a:p>
        </p:txBody>
      </p:sp>
      <p:sp>
        <p:nvSpPr>
          <p:cNvPr id="135" name="テキスト プレースホルダ 9">
            <a:extLst>
              <a:ext uri="{FF2B5EF4-FFF2-40B4-BE49-F238E27FC236}">
                <a16:creationId xmlns:a16="http://schemas.microsoft.com/office/drawing/2014/main" id="{CF829154-C337-428B-9D69-51521C15AD2A}"/>
              </a:ext>
            </a:extLst>
          </p:cNvPr>
          <p:cNvSpPr>
            <a:spLocks noGrp="1"/>
          </p:cNvSpPr>
          <p:nvPr>
            <p:custDataLst>
              <p:tags r:id="rId13"/>
            </p:custDataLst>
          </p:nvPr>
        </p:nvSpPr>
        <p:spPr bwMode="gray">
          <a:xfrm>
            <a:off x="252413" y="42989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1F96D46-561F-44C0-A945-F5669231F812}" type="datetime'''''''''''''''''''''''''7''''''''''''0'''''''">
              <a:rPr lang="en-US" altLang="en-US" sz="1000" smtClean="0"/>
              <a:pPr/>
              <a:t>70</a:t>
            </a:fld>
            <a:endParaRPr lang="ja-JP" altLang="en-US" sz="1000" dirty="0">
              <a:sym typeface="+mn-lt"/>
            </a:endParaRPr>
          </a:p>
        </p:txBody>
      </p:sp>
      <p:sp>
        <p:nvSpPr>
          <p:cNvPr id="136" name="テキスト プレースホルダ 9">
            <a:extLst>
              <a:ext uri="{FF2B5EF4-FFF2-40B4-BE49-F238E27FC236}">
                <a16:creationId xmlns:a16="http://schemas.microsoft.com/office/drawing/2014/main" id="{393BA11B-7160-4D8D-A7C5-B744919AB70F}"/>
              </a:ext>
            </a:extLst>
          </p:cNvPr>
          <p:cNvSpPr>
            <a:spLocks noGrp="1"/>
          </p:cNvSpPr>
          <p:nvPr>
            <p:custDataLst>
              <p:tags r:id="rId14"/>
            </p:custDataLst>
          </p:nvPr>
        </p:nvSpPr>
        <p:spPr bwMode="gray">
          <a:xfrm>
            <a:off x="252413" y="40719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85A3EEB-F620-49C3-8CB9-8892E8B1263F}" type="datetime'''''''''''''''''''''''8''''''''0'''''''''''''''">
              <a:rPr lang="en-US" altLang="en-US" sz="1000" smtClean="0"/>
              <a:pPr/>
              <a:t>80</a:t>
            </a:fld>
            <a:endParaRPr lang="ja-JP" altLang="en-US" sz="1000" dirty="0">
              <a:sym typeface="+mn-lt"/>
            </a:endParaRPr>
          </a:p>
        </p:txBody>
      </p:sp>
      <p:sp>
        <p:nvSpPr>
          <p:cNvPr id="137" name="テキスト プレースホルダ 9">
            <a:extLst>
              <a:ext uri="{FF2B5EF4-FFF2-40B4-BE49-F238E27FC236}">
                <a16:creationId xmlns:a16="http://schemas.microsoft.com/office/drawing/2014/main" id="{6E3BB447-4993-4206-9359-DE58571B989A}"/>
              </a:ext>
            </a:extLst>
          </p:cNvPr>
          <p:cNvSpPr>
            <a:spLocks noGrp="1"/>
          </p:cNvSpPr>
          <p:nvPr>
            <p:custDataLst>
              <p:tags r:id="rId15"/>
            </p:custDataLst>
          </p:nvPr>
        </p:nvSpPr>
        <p:spPr bwMode="gray">
          <a:xfrm>
            <a:off x="252413" y="38465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4282027-C7B1-401F-B090-A7CB0C83BE52}" type="datetime'''''''''9''''''''''''''''''''''''''''''''''''''''''0'''''''''">
              <a:rPr lang="en-US" altLang="en-US" sz="1000" smtClean="0"/>
              <a:pPr/>
              <a:t>90</a:t>
            </a:fld>
            <a:endParaRPr lang="ja-JP" altLang="en-US" sz="1000" dirty="0">
              <a:sym typeface="+mn-lt"/>
            </a:endParaRPr>
          </a:p>
        </p:txBody>
      </p:sp>
      <p:sp>
        <p:nvSpPr>
          <p:cNvPr id="139" name="テキスト プレースホルダ 9">
            <a:extLst>
              <a:ext uri="{FF2B5EF4-FFF2-40B4-BE49-F238E27FC236}">
                <a16:creationId xmlns:a16="http://schemas.microsoft.com/office/drawing/2014/main" id="{A36C018A-468E-4B62-8991-AF586D04B712}"/>
              </a:ext>
            </a:extLst>
          </p:cNvPr>
          <p:cNvSpPr>
            <a:spLocks noGrp="1"/>
          </p:cNvSpPr>
          <p:nvPr>
            <p:custDataLst>
              <p:tags r:id="rId16"/>
            </p:custDataLst>
          </p:nvPr>
        </p:nvSpPr>
        <p:spPr bwMode="gray">
          <a:xfrm>
            <a:off x="182563" y="33940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9E46E97-8953-47DD-BFD9-E90B15EAC57B}" type="datetime'''''''''''''''''''''11''''''''''0'''''''''''''''''''''''''">
              <a:rPr lang="en-US" altLang="en-US" sz="1000" smtClean="0"/>
              <a:pPr/>
              <a:t>110</a:t>
            </a:fld>
            <a:endParaRPr lang="ja-JP" altLang="en-US" sz="1000" dirty="0">
              <a:sym typeface="+mn-lt"/>
            </a:endParaRPr>
          </a:p>
        </p:txBody>
      </p:sp>
      <p:sp>
        <p:nvSpPr>
          <p:cNvPr id="140" name="テキスト プレースホルダ 9">
            <a:extLst>
              <a:ext uri="{FF2B5EF4-FFF2-40B4-BE49-F238E27FC236}">
                <a16:creationId xmlns:a16="http://schemas.microsoft.com/office/drawing/2014/main" id="{ACFD3B2F-ACCE-4F14-8E39-80A4C3B00E31}"/>
              </a:ext>
            </a:extLst>
          </p:cNvPr>
          <p:cNvSpPr>
            <a:spLocks noGrp="1"/>
          </p:cNvSpPr>
          <p:nvPr>
            <p:custDataLst>
              <p:tags r:id="rId17"/>
            </p:custDataLst>
          </p:nvPr>
        </p:nvSpPr>
        <p:spPr bwMode="gray">
          <a:xfrm>
            <a:off x="182563" y="31670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F75DA6B-A43A-4083-9E53-219152BED8DC}" type="datetime'''''''''''''''''1''2''''''''''0'''''''''''''''''''''''">
              <a:rPr lang="en-US" altLang="en-US" sz="1000" smtClean="0"/>
              <a:pPr/>
              <a:t>120</a:t>
            </a:fld>
            <a:endParaRPr lang="ja-JP" altLang="en-US" sz="1000" dirty="0">
              <a:sym typeface="+mn-lt"/>
            </a:endParaRPr>
          </a:p>
        </p:txBody>
      </p:sp>
      <p:sp>
        <p:nvSpPr>
          <p:cNvPr id="141" name="テキスト プレースホルダ 9">
            <a:extLst>
              <a:ext uri="{FF2B5EF4-FFF2-40B4-BE49-F238E27FC236}">
                <a16:creationId xmlns:a16="http://schemas.microsoft.com/office/drawing/2014/main" id="{75C7B919-805C-4A62-A468-867B6CF71F5B}"/>
              </a:ext>
            </a:extLst>
          </p:cNvPr>
          <p:cNvSpPr>
            <a:spLocks noGrp="1"/>
          </p:cNvSpPr>
          <p:nvPr>
            <p:custDataLst>
              <p:tags r:id="rId18"/>
            </p:custDataLst>
          </p:nvPr>
        </p:nvSpPr>
        <p:spPr bwMode="gray">
          <a:xfrm>
            <a:off x="182563" y="29416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9DD7242-58F6-43F9-BEDF-4A2AAEA8032F}" type="datetime'''''''''''13''''''''''''''''''''''''''''''''''''''0'''''''''''">
              <a:rPr lang="en-US" altLang="en-US" sz="1000" smtClean="0"/>
              <a:pPr/>
              <a:t>130</a:t>
            </a:fld>
            <a:endParaRPr lang="ja-JP" altLang="en-US" sz="1000" dirty="0">
              <a:sym typeface="+mn-lt"/>
            </a:endParaRPr>
          </a:p>
        </p:txBody>
      </p:sp>
      <p:sp>
        <p:nvSpPr>
          <p:cNvPr id="142" name="テキスト プレースホルダ 9">
            <a:extLst>
              <a:ext uri="{FF2B5EF4-FFF2-40B4-BE49-F238E27FC236}">
                <a16:creationId xmlns:a16="http://schemas.microsoft.com/office/drawing/2014/main" id="{7E6D2143-9A7E-4B9D-87FC-4F7CCBC48CCD}"/>
              </a:ext>
            </a:extLst>
          </p:cNvPr>
          <p:cNvSpPr>
            <a:spLocks noGrp="1"/>
          </p:cNvSpPr>
          <p:nvPr>
            <p:custDataLst>
              <p:tags r:id="rId19"/>
            </p:custDataLst>
          </p:nvPr>
        </p:nvSpPr>
        <p:spPr bwMode="gray">
          <a:xfrm>
            <a:off x="182563" y="27146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660FF1A-D1CD-4DE9-9BC1-FEBE1513A0C8}" type="datetime'''''''''''''''''''''''''''''''1''''''''4''''''''0'''">
              <a:rPr lang="en-US" altLang="en-US" sz="1000" smtClean="0"/>
              <a:pPr/>
              <a:t>140</a:t>
            </a:fld>
            <a:endParaRPr lang="ja-JP" altLang="en-US" sz="1000" dirty="0">
              <a:sym typeface="+mn-lt"/>
            </a:endParaRPr>
          </a:p>
        </p:txBody>
      </p:sp>
      <p:sp>
        <p:nvSpPr>
          <p:cNvPr id="58" name="テキスト プレースホルダ 9">
            <a:extLst>
              <a:ext uri="{FF2B5EF4-FFF2-40B4-BE49-F238E27FC236}">
                <a16:creationId xmlns:a16="http://schemas.microsoft.com/office/drawing/2014/main" id="{28CCF7D8-5677-405C-A322-2EDFF5BF6060}"/>
              </a:ext>
            </a:extLst>
          </p:cNvPr>
          <p:cNvSpPr>
            <a:spLocks noGrp="1"/>
          </p:cNvSpPr>
          <p:nvPr>
            <p:custDataLst>
              <p:tags r:id="rId20"/>
            </p:custDataLst>
          </p:nvPr>
        </p:nvSpPr>
        <p:spPr bwMode="gray">
          <a:xfrm>
            <a:off x="182563" y="24892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C4B589A-296D-476E-8D3B-A6B512ECD4F0}" type="datetime'''''1''5''''''0'''''''''''">
              <a:rPr lang="en-US" altLang="en-US" sz="1000" smtClean="0"/>
              <a:pPr/>
              <a:t>150</a:t>
            </a:fld>
            <a:endParaRPr lang="ja-JP" altLang="en-US" sz="1000" dirty="0">
              <a:sym typeface="+mn-lt"/>
            </a:endParaRPr>
          </a:p>
        </p:txBody>
      </p:sp>
      <p:sp>
        <p:nvSpPr>
          <p:cNvPr id="124" name="テキスト プレースホルダ 9">
            <a:extLst>
              <a:ext uri="{FF2B5EF4-FFF2-40B4-BE49-F238E27FC236}">
                <a16:creationId xmlns:a16="http://schemas.microsoft.com/office/drawing/2014/main" id="{A8BB1457-76E8-48DE-B130-D0ED5A41CFE4}"/>
              </a:ext>
            </a:extLst>
          </p:cNvPr>
          <p:cNvSpPr>
            <a:spLocks noGrp="1"/>
          </p:cNvSpPr>
          <p:nvPr>
            <p:custDataLst>
              <p:tags r:id="rId21"/>
            </p:custDataLst>
          </p:nvPr>
        </p:nvSpPr>
        <p:spPr bwMode="gray">
          <a:xfrm>
            <a:off x="2178050" y="338613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7EF6385-6459-4F98-B2C2-26C76E06BA51}" type="datetime'''''''1''''''''''''''''''0''''''''''''''''''''''''5.8'''">
              <a:rPr lang="en-US" altLang="en-US" sz="1000" smtClean="0"/>
              <a:pPr/>
              <a:t>105.8</a:t>
            </a:fld>
            <a:endParaRPr lang="ja-JP" altLang="en-US" sz="1000" dirty="0">
              <a:sym typeface="+mn-lt"/>
            </a:endParaRPr>
          </a:p>
        </p:txBody>
      </p:sp>
      <p:sp>
        <p:nvSpPr>
          <p:cNvPr id="98" name="テキスト プレースホルダ 9">
            <a:extLst>
              <a:ext uri="{FF2B5EF4-FFF2-40B4-BE49-F238E27FC236}">
                <a16:creationId xmlns:a16="http://schemas.microsoft.com/office/drawing/2014/main" id="{E5D3B591-5833-4389-86AD-CDFF864FC26A}"/>
              </a:ext>
            </a:extLst>
          </p:cNvPr>
          <p:cNvSpPr>
            <a:spLocks noGrp="1"/>
          </p:cNvSpPr>
          <p:nvPr>
            <p:custDataLst>
              <p:tags r:id="rId22"/>
            </p:custDataLst>
          </p:nvPr>
        </p:nvSpPr>
        <p:spPr bwMode="gray">
          <a:xfrm>
            <a:off x="747713" y="5614988"/>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5A5E87E-2616-4D3F-BB1D-54CC1758AA19}" type="datetime'''7''''.''''3'''''''''''''''''''''''">
              <a:rPr lang="en-US" altLang="en-US" sz="1000" smtClean="0"/>
              <a:pPr/>
              <a:t>7.3</a:t>
            </a:fld>
            <a:endParaRPr lang="ja-JP" altLang="en-US" sz="1000" dirty="0">
              <a:sym typeface="+mn-lt"/>
            </a:endParaRPr>
          </a:p>
        </p:txBody>
      </p:sp>
      <p:sp>
        <p:nvSpPr>
          <p:cNvPr id="20" name="テキスト プレースホルダ 9"/>
          <p:cNvSpPr>
            <a:spLocks noGrp="1"/>
          </p:cNvSpPr>
          <p:nvPr>
            <p:custDataLst>
              <p:tags r:id="rId23"/>
            </p:custDataLst>
          </p:nvPr>
        </p:nvSpPr>
        <p:spPr bwMode="auto">
          <a:xfrm>
            <a:off x="5313363"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7C86F2C-FC28-4BC3-9002-5C956B13321B}" type="datetime'''''''''''''''''''2''''''''1'''''''''''">
              <a:rPr lang="en-US" altLang="en-US" sz="1000" smtClean="0"/>
              <a:pPr/>
              <a:t>21</a:t>
            </a:fld>
            <a:endParaRPr kumimoji="0" lang="ja-JP" altLang="en-US" sz="1000" dirty="0">
              <a:sym typeface="+mn-lt"/>
            </a:endParaRPr>
          </a:p>
        </p:txBody>
      </p:sp>
      <p:sp>
        <p:nvSpPr>
          <p:cNvPr id="102" name="テキスト プレースホルダ 9">
            <a:extLst>
              <a:ext uri="{FF2B5EF4-FFF2-40B4-BE49-F238E27FC236}">
                <a16:creationId xmlns:a16="http://schemas.microsoft.com/office/drawing/2014/main" id="{A761258F-4A7E-4BCC-A9EF-452C596456B3}"/>
              </a:ext>
            </a:extLst>
          </p:cNvPr>
          <p:cNvSpPr>
            <a:spLocks noGrp="1"/>
          </p:cNvSpPr>
          <p:nvPr>
            <p:custDataLst>
              <p:tags r:id="rId24"/>
            </p:custDataLst>
          </p:nvPr>
        </p:nvSpPr>
        <p:spPr bwMode="gray">
          <a:xfrm>
            <a:off x="5041900" y="5208588"/>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BEFFAC6-CD84-4147-8D36-D4D65314E645}" type="datetime'''''''''2''5''''''''''''''''''.''''''''''''''''''2'''''">
              <a:rPr lang="en-US" altLang="en-US" sz="1000" smtClean="0"/>
              <a:pPr/>
              <a:t>25.2</a:t>
            </a:fld>
            <a:endParaRPr lang="ja-JP" altLang="en-US" sz="1000" dirty="0">
              <a:sym typeface="+mn-lt"/>
            </a:endParaRPr>
          </a:p>
        </p:txBody>
      </p:sp>
      <p:sp>
        <p:nvSpPr>
          <p:cNvPr id="125" name="テキスト プレースホルダ 9">
            <a:extLst>
              <a:ext uri="{FF2B5EF4-FFF2-40B4-BE49-F238E27FC236}">
                <a16:creationId xmlns:a16="http://schemas.microsoft.com/office/drawing/2014/main" id="{3B5FE387-3C60-4377-AA45-D8F7B895E29A}"/>
              </a:ext>
            </a:extLst>
          </p:cNvPr>
          <p:cNvSpPr>
            <a:spLocks noGrp="1"/>
          </p:cNvSpPr>
          <p:nvPr>
            <p:custDataLst>
              <p:tags r:id="rId25"/>
            </p:custDataLst>
          </p:nvPr>
        </p:nvSpPr>
        <p:spPr bwMode="gray">
          <a:xfrm>
            <a:off x="3259138" y="259556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9A02A72-8122-4F4F-8B1F-D39C0F178AC5}" type="datetime'''''''''''1''''''''''''4''''''''''''''''0.''8'''''''''''">
              <a:rPr lang="en-US" altLang="en-US" sz="1000" smtClean="0"/>
              <a:pPr/>
              <a:t>140.8</a:t>
            </a:fld>
            <a:endParaRPr lang="ja-JP" altLang="en-US" sz="1000" dirty="0">
              <a:sym typeface="+mn-lt"/>
            </a:endParaRPr>
          </a:p>
        </p:txBody>
      </p:sp>
      <p:sp>
        <p:nvSpPr>
          <p:cNvPr id="101" name="テキスト プレースホルダ 9">
            <a:extLst>
              <a:ext uri="{FF2B5EF4-FFF2-40B4-BE49-F238E27FC236}">
                <a16:creationId xmlns:a16="http://schemas.microsoft.com/office/drawing/2014/main" id="{E328D9E2-4CAA-4057-9270-6B3AA299C0AE}"/>
              </a:ext>
            </a:extLst>
          </p:cNvPr>
          <p:cNvSpPr>
            <a:spLocks noGrp="1"/>
          </p:cNvSpPr>
          <p:nvPr>
            <p:custDataLst>
              <p:tags r:id="rId26"/>
            </p:custDataLst>
          </p:nvPr>
        </p:nvSpPr>
        <p:spPr bwMode="gray">
          <a:xfrm>
            <a:off x="3959225" y="5546725"/>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161963C-46D2-4717-9C3A-ADB82F41214F}" type="datetime'''''''''1''''''''''0''''''''''''''''''.''''3'''''''''''''''">
              <a:rPr lang="en-US" altLang="en-US" sz="1000" smtClean="0"/>
              <a:pPr/>
              <a:t>10.3</a:t>
            </a:fld>
            <a:endParaRPr lang="ja-JP" altLang="en-US" sz="1000" dirty="0">
              <a:sym typeface="+mn-lt"/>
            </a:endParaRPr>
          </a:p>
        </p:txBody>
      </p:sp>
      <p:sp>
        <p:nvSpPr>
          <p:cNvPr id="24" name="テキスト プレースホルダ 9"/>
          <p:cNvSpPr>
            <a:spLocks noGrp="1"/>
          </p:cNvSpPr>
          <p:nvPr>
            <p:custDataLst>
              <p:tags r:id="rId27"/>
            </p:custDataLst>
          </p:nvPr>
        </p:nvSpPr>
        <p:spPr bwMode="auto">
          <a:xfrm>
            <a:off x="914400" y="60436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2F00779-A1BA-4A49-9F07-F874187961FE}" type="datetime'''''''''''''''''''2''''''0''''1''''''''''7'''''''''">
              <a:rPr lang="en-US" altLang="en-US" sz="1000" smtClean="0"/>
              <a:pPr/>
              <a:t>2017</a:t>
            </a:fld>
            <a:endParaRPr kumimoji="0" lang="ja-JP" altLang="en-US" sz="1000" dirty="0">
              <a:sym typeface="+mn-lt"/>
            </a:endParaRPr>
          </a:p>
        </p:txBody>
      </p:sp>
      <p:sp>
        <p:nvSpPr>
          <p:cNvPr id="23" name="テキスト プレースホルダ 9"/>
          <p:cNvSpPr>
            <a:spLocks noGrp="1"/>
          </p:cNvSpPr>
          <p:nvPr>
            <p:custDataLst>
              <p:tags r:id="rId28"/>
            </p:custDataLst>
          </p:nvPr>
        </p:nvSpPr>
        <p:spPr bwMode="auto">
          <a:xfrm>
            <a:off x="2066925"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05E9700-07C2-409E-888C-222F4FF0F2AF}" type="datetime'''''''''''''''''''''''''''''''''''''1''8'''''''">
              <a:rPr lang="en-US" altLang="en-US" sz="1000" smtClean="0"/>
              <a:pPr/>
              <a:t>18</a:t>
            </a:fld>
            <a:endParaRPr kumimoji="0" lang="ja-JP" altLang="en-US" sz="1000" dirty="0">
              <a:sym typeface="+mn-lt"/>
            </a:endParaRPr>
          </a:p>
        </p:txBody>
      </p:sp>
      <p:sp>
        <p:nvSpPr>
          <p:cNvPr id="22" name="テキスト プレースホルダ 9"/>
          <p:cNvSpPr>
            <a:spLocks noGrp="1"/>
          </p:cNvSpPr>
          <p:nvPr>
            <p:custDataLst>
              <p:tags r:id="rId29"/>
            </p:custDataLst>
          </p:nvPr>
        </p:nvSpPr>
        <p:spPr bwMode="auto">
          <a:xfrm>
            <a:off x="3149600"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23029A-02B7-4138-94E4-B465503207E1}" type="datetime'''''''''''''''''''1''''''''''''9'''''''''''''''''''''''''''">
              <a:rPr lang="en-US" altLang="en-US" sz="1000" smtClean="0"/>
              <a:pPr/>
              <a:t>19</a:t>
            </a:fld>
            <a:endParaRPr kumimoji="0" lang="ja-JP" altLang="en-US" sz="1000" dirty="0">
              <a:sym typeface="+mn-lt"/>
            </a:endParaRPr>
          </a:p>
        </p:txBody>
      </p:sp>
      <p:sp>
        <p:nvSpPr>
          <p:cNvPr id="21" name="テキスト プレースホルダ 9"/>
          <p:cNvSpPr>
            <a:spLocks noGrp="1"/>
          </p:cNvSpPr>
          <p:nvPr>
            <p:custDataLst>
              <p:tags r:id="rId30"/>
            </p:custDataLst>
          </p:nvPr>
        </p:nvSpPr>
        <p:spPr bwMode="auto">
          <a:xfrm>
            <a:off x="4230688"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27F7A8-D298-4061-A692-A0A9AA8EDA02}" type="datetime'''''''''''''''2''''0'''''''''''''''''''''''''''''''">
              <a:rPr lang="en-US" altLang="en-US" sz="1000" smtClean="0"/>
              <a:pPr/>
              <a:t>20</a:t>
            </a:fld>
            <a:endParaRPr kumimoji="0" lang="ja-JP" altLang="en-US" sz="1000" dirty="0">
              <a:sym typeface="+mn-lt"/>
            </a:endParaRPr>
          </a:p>
        </p:txBody>
      </p:sp>
      <p:sp>
        <p:nvSpPr>
          <p:cNvPr id="99" name="テキスト プレースホルダ 9">
            <a:extLst>
              <a:ext uri="{FF2B5EF4-FFF2-40B4-BE49-F238E27FC236}">
                <a16:creationId xmlns:a16="http://schemas.microsoft.com/office/drawing/2014/main" id="{26E72700-B245-4DAB-B318-2DC55433A3FE}"/>
              </a:ext>
            </a:extLst>
          </p:cNvPr>
          <p:cNvSpPr>
            <a:spLocks noGrp="1"/>
          </p:cNvSpPr>
          <p:nvPr>
            <p:custDataLst>
              <p:tags r:id="rId31"/>
            </p:custDataLst>
          </p:nvPr>
        </p:nvSpPr>
        <p:spPr bwMode="gray">
          <a:xfrm>
            <a:off x="1830388" y="5600700"/>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7932100-598E-4721-92FC-B62B6D65E4FD}" type="datetime'''''''''''''''7''''''''''.''''''''''9'''''''''''''''''''">
              <a:rPr lang="en-US" altLang="en-US" sz="1000" smtClean="0"/>
              <a:pPr/>
              <a:t>7.9</a:t>
            </a:fld>
            <a:endParaRPr lang="ja-JP" altLang="en-US" sz="1000" dirty="0">
              <a:sym typeface="+mn-lt"/>
            </a:endParaRPr>
          </a:p>
        </p:txBody>
      </p:sp>
      <p:sp>
        <p:nvSpPr>
          <p:cNvPr id="121" name="テキスト プレースホルダ 9">
            <a:extLst>
              <a:ext uri="{FF2B5EF4-FFF2-40B4-BE49-F238E27FC236}">
                <a16:creationId xmlns:a16="http://schemas.microsoft.com/office/drawing/2014/main" id="{A4DE3E90-BFCC-4A72-A5C1-9A54038D1E04}"/>
              </a:ext>
            </a:extLst>
          </p:cNvPr>
          <p:cNvSpPr>
            <a:spLocks noGrp="1"/>
          </p:cNvSpPr>
          <p:nvPr>
            <p:custDataLst>
              <p:tags r:id="rId32"/>
            </p:custDataLst>
          </p:nvPr>
        </p:nvSpPr>
        <p:spPr bwMode="gray">
          <a:xfrm>
            <a:off x="1095375" y="332740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A38FF12-FB9C-4413-982E-98DC7B094798}" type="datetime'''''1''0''8''''''''''''''''''''''''''''.''''''''''''''''''4'">
              <a:rPr lang="en-US" altLang="en-US" sz="1000" smtClean="0"/>
              <a:pPr/>
              <a:t>108.4</a:t>
            </a:fld>
            <a:endParaRPr lang="ja-JP" altLang="en-US" sz="1000" dirty="0">
              <a:sym typeface="+mn-lt"/>
            </a:endParaRPr>
          </a:p>
        </p:txBody>
      </p:sp>
      <p:sp>
        <p:nvSpPr>
          <p:cNvPr id="100" name="テキスト プレースホルダ 9">
            <a:extLst>
              <a:ext uri="{FF2B5EF4-FFF2-40B4-BE49-F238E27FC236}">
                <a16:creationId xmlns:a16="http://schemas.microsoft.com/office/drawing/2014/main" id="{9ABB89A8-AE61-4EBF-9ADD-8E4D8D1B7373}"/>
              </a:ext>
            </a:extLst>
          </p:cNvPr>
          <p:cNvSpPr>
            <a:spLocks noGrp="1"/>
          </p:cNvSpPr>
          <p:nvPr>
            <p:custDataLst>
              <p:tags r:id="rId33"/>
            </p:custDataLst>
          </p:nvPr>
        </p:nvSpPr>
        <p:spPr bwMode="gray">
          <a:xfrm>
            <a:off x="2913063" y="5588000"/>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2EBFE3A-2A6C-4644-84F5-E40676373897}" type="datetime'''''8''''''''''''''''''''.''''''5'''''''''">
              <a:rPr lang="en-US" altLang="en-US" sz="1000" smtClean="0"/>
              <a:pPr/>
              <a:t>8.5</a:t>
            </a:fld>
            <a:endParaRPr lang="ja-JP" altLang="en-US" sz="1000" dirty="0">
              <a:sym typeface="+mn-lt"/>
            </a:endParaRPr>
          </a:p>
        </p:txBody>
      </p:sp>
      <p:sp>
        <p:nvSpPr>
          <p:cNvPr id="126" name="テキスト プレースホルダ 9">
            <a:extLst>
              <a:ext uri="{FF2B5EF4-FFF2-40B4-BE49-F238E27FC236}">
                <a16:creationId xmlns:a16="http://schemas.microsoft.com/office/drawing/2014/main" id="{5ABC0D40-6F0C-4A0F-9009-85ED8B9D643B}"/>
              </a:ext>
            </a:extLst>
          </p:cNvPr>
          <p:cNvSpPr>
            <a:spLocks noGrp="1"/>
          </p:cNvSpPr>
          <p:nvPr>
            <p:custDataLst>
              <p:tags r:id="rId34"/>
            </p:custDataLst>
          </p:nvPr>
        </p:nvSpPr>
        <p:spPr bwMode="gray">
          <a:xfrm>
            <a:off x="4341813" y="333533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DE71DF6-F6E8-4406-9EDE-9C3D87A569F1}" type="datetime'''''''''1''0''''''''''8''''''''''''''.''''''''''''''''''1'''">
              <a:rPr lang="en-US" altLang="en-US" sz="1000" smtClean="0"/>
              <a:pPr/>
              <a:t>108.1</a:t>
            </a:fld>
            <a:endParaRPr lang="ja-JP" altLang="en-US" sz="1000" dirty="0">
              <a:sym typeface="+mn-lt"/>
            </a:endParaRPr>
          </a:p>
        </p:txBody>
      </p:sp>
      <p:sp>
        <p:nvSpPr>
          <p:cNvPr id="127" name="テキスト プレースホルダ 9">
            <a:extLst>
              <a:ext uri="{FF2B5EF4-FFF2-40B4-BE49-F238E27FC236}">
                <a16:creationId xmlns:a16="http://schemas.microsoft.com/office/drawing/2014/main" id="{3F97D735-2146-44E4-8B29-C5DEBDD32A36}"/>
              </a:ext>
            </a:extLst>
          </p:cNvPr>
          <p:cNvSpPr>
            <a:spLocks noGrp="1"/>
          </p:cNvSpPr>
          <p:nvPr>
            <p:custDataLst>
              <p:tags r:id="rId35"/>
            </p:custDataLst>
          </p:nvPr>
        </p:nvSpPr>
        <p:spPr bwMode="gray">
          <a:xfrm>
            <a:off x="5424488" y="266382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04A59FD-7804-4A77-9781-C487F6D124F4}" type="datetime'''''''''''''1''''''''''''''''''''''''''''''''''''3''7.''8'''''">
              <a:rPr lang="en-US" altLang="en-US" sz="1000" smtClean="0"/>
              <a:pPr/>
              <a:t>137.8</a:t>
            </a:fld>
            <a:endParaRPr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ロシア／医療関連／医薬品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輸出入額</a:t>
            </a:r>
          </a:p>
        </p:txBody>
      </p:sp>
      <p:sp>
        <p:nvSpPr>
          <p:cNvPr id="10" name="テキスト ボックス 9"/>
          <p:cNvSpPr txBox="1"/>
          <p:nvPr/>
        </p:nvSpPr>
        <p:spPr>
          <a:xfrm>
            <a:off x="316110" y="2118826"/>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465168" y="2482850"/>
            <a:ext cx="3096344"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2021</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1772816"/>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8" name="Rectangle 7"/>
          <p:cNvSpPr/>
          <p:nvPr>
            <p:custDataLst>
              <p:tags r:id="rId36"/>
            </p:custDataLst>
          </p:nvPr>
        </p:nvSpPr>
        <p:spPr bwMode="gray">
          <a:xfrm>
            <a:off x="957263" y="6254750"/>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9" name="Rectangle 8"/>
          <p:cNvSpPr/>
          <p:nvPr>
            <p:custDataLst>
              <p:tags r:id="rId37"/>
            </p:custDataLst>
          </p:nvPr>
        </p:nvSpPr>
        <p:spPr bwMode="gray">
          <a:xfrm>
            <a:off x="1543050" y="6254750"/>
            <a:ext cx="179388" cy="133350"/>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2" name="テキスト プレースホルダ 9"/>
          <p:cNvSpPr>
            <a:spLocks noGrp="1"/>
          </p:cNvSpPr>
          <p:nvPr>
            <p:custDataLst>
              <p:tags r:id="rId38"/>
            </p:custDataLst>
          </p:nvPr>
        </p:nvSpPr>
        <p:spPr bwMode="auto">
          <a:xfrm>
            <a:off x="1187450"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75755F5-4498-47D8-B212-E51FE4D61AF8}"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43" name="テキスト プレースホルダ 9"/>
          <p:cNvSpPr>
            <a:spLocks noGrp="1"/>
          </p:cNvSpPr>
          <p:nvPr>
            <p:custDataLst>
              <p:tags r:id="rId39"/>
            </p:custDataLst>
          </p:nvPr>
        </p:nvSpPr>
        <p:spPr bwMode="auto">
          <a:xfrm>
            <a:off x="1773238"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094E454-0DAB-4C5A-B6D4-3F73908E083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56" name="テキスト ボックス 18"/>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医薬品では、輸入が輸出を大きく上回っている。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年時点では、主な医薬品の輸入相手国は、ドイツ、アメリカ、その他欧州諸国である。</a:t>
            </a:r>
          </a:p>
        </p:txBody>
      </p:sp>
      <p:sp>
        <p:nvSpPr>
          <p:cNvPr id="92" name="テキスト プレースホルダ 9">
            <a:extLst>
              <a:ext uri="{FF2B5EF4-FFF2-40B4-BE49-F238E27FC236}">
                <a16:creationId xmlns:a16="http://schemas.microsoft.com/office/drawing/2014/main" id="{739C8C87-8D9E-4B61-8B43-60747524CDB1}"/>
              </a:ext>
            </a:extLst>
          </p:cNvPr>
          <p:cNvSpPr>
            <a:spLocks noGrp="1"/>
          </p:cNvSpPr>
          <p:nvPr>
            <p:custDataLst>
              <p:tags r:id="rId40"/>
            </p:custDataLst>
          </p:nvPr>
        </p:nvSpPr>
        <p:spPr bwMode="auto">
          <a:xfrm>
            <a:off x="7044655" y="5580856"/>
            <a:ext cx="428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13D5F91-9D1A-4DD8-940C-38FADF9E04CD}" type="datetime'''フ''''''''''''''ラン''''ス'''''''''''''''''''">
              <a:rPr lang="ja-JP" altLang="en-US" sz="1000" smtClean="0"/>
              <a:pPr/>
              <a:t>フランス</a:t>
            </a:fld>
            <a:endParaRPr kumimoji="0" lang="ja-JP" altLang="en-US" sz="1000" dirty="0">
              <a:sym typeface="+mn-lt"/>
            </a:endParaRPr>
          </a:p>
        </p:txBody>
      </p:sp>
      <p:sp>
        <p:nvSpPr>
          <p:cNvPr id="90" name="テキスト プレースホルダ 9">
            <a:extLst>
              <a:ext uri="{FF2B5EF4-FFF2-40B4-BE49-F238E27FC236}">
                <a16:creationId xmlns:a16="http://schemas.microsoft.com/office/drawing/2014/main" id="{822D9D66-DC54-44C1-8CB9-2C788CE047A3}"/>
              </a:ext>
            </a:extLst>
          </p:cNvPr>
          <p:cNvSpPr>
            <a:spLocks noGrp="1"/>
          </p:cNvSpPr>
          <p:nvPr>
            <p:custDataLst>
              <p:tags r:id="rId41"/>
            </p:custDataLst>
          </p:nvPr>
        </p:nvSpPr>
        <p:spPr bwMode="auto">
          <a:xfrm>
            <a:off x="8736013" y="3355975"/>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633E5A7-8C5E-4175-B7DE-25E82484B317}" type="datetime'ド''''''''''''''イ''''''''''''ツ'''''''">
              <a:rPr lang="ja-JP" altLang="en-US" sz="1000" smtClean="0"/>
              <a:pPr/>
              <a:t>ドイツ</a:t>
            </a:fld>
            <a:endParaRPr kumimoji="0" lang="ja-JP" altLang="en-US" sz="1000" dirty="0">
              <a:sym typeface="+mn-lt"/>
            </a:endParaRPr>
          </a:p>
        </p:txBody>
      </p:sp>
      <p:sp>
        <p:nvSpPr>
          <p:cNvPr id="93" name="テキスト プレースホルダ 9">
            <a:extLst>
              <a:ext uri="{FF2B5EF4-FFF2-40B4-BE49-F238E27FC236}">
                <a16:creationId xmlns:a16="http://schemas.microsoft.com/office/drawing/2014/main" id="{6928FDCE-540F-4CE2-A387-8061C4F0C7CC}"/>
              </a:ext>
            </a:extLst>
          </p:cNvPr>
          <p:cNvSpPr>
            <a:spLocks noGrp="1"/>
          </p:cNvSpPr>
          <p:nvPr>
            <p:custDataLst>
              <p:tags r:id="rId42"/>
            </p:custDataLst>
          </p:nvPr>
        </p:nvSpPr>
        <p:spPr bwMode="auto">
          <a:xfrm>
            <a:off x="9204325" y="4505325"/>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A8EB548-33FE-4279-A191-46789888B33D}" type="datetime'ア''''''''メ''''''''''''''''''リ''''''''''カ'''''''''''">
              <a:rPr lang="ja-JP" altLang="en-US" sz="1000" smtClean="0"/>
              <a:pPr/>
              <a:t>アメリカ</a:t>
            </a:fld>
            <a:endParaRPr kumimoji="0" lang="ja-JP" altLang="en-US" sz="1000" dirty="0">
              <a:sym typeface="+mn-lt"/>
            </a:endParaRPr>
          </a:p>
        </p:txBody>
      </p:sp>
      <p:sp>
        <p:nvSpPr>
          <p:cNvPr id="96" name="テキスト プレースホルダ 9">
            <a:extLst>
              <a:ext uri="{FF2B5EF4-FFF2-40B4-BE49-F238E27FC236}">
                <a16:creationId xmlns:a16="http://schemas.microsoft.com/office/drawing/2014/main" id="{451D8F87-CF53-4CBC-A987-0E059A51EB46}"/>
              </a:ext>
            </a:extLst>
          </p:cNvPr>
          <p:cNvSpPr>
            <a:spLocks noGrp="1"/>
          </p:cNvSpPr>
          <p:nvPr>
            <p:custDataLst>
              <p:tags r:id="rId43"/>
            </p:custDataLst>
          </p:nvPr>
        </p:nvSpPr>
        <p:spPr bwMode="auto">
          <a:xfrm>
            <a:off x="8358261" y="5661248"/>
            <a:ext cx="4111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1CF43D8-5EFD-4672-AA55-4A272B6796E7}" type="datetime'イ''タ''''''''''''''''リ''''''ア'''''''''''''''''''''''''''''''''">
              <a:rPr lang="ja-JP" altLang="en-US" sz="1000" smtClean="0"/>
              <a:pPr/>
              <a:t>イタリア</a:t>
            </a:fld>
            <a:endParaRPr kumimoji="0" lang="ja-JP" altLang="en-US" sz="1000" dirty="0">
              <a:sym typeface="+mn-lt"/>
            </a:endParaRPr>
          </a:p>
        </p:txBody>
      </p:sp>
      <p:sp>
        <p:nvSpPr>
          <p:cNvPr id="95" name="テキスト プレースホルダ 9">
            <a:extLst>
              <a:ext uri="{FF2B5EF4-FFF2-40B4-BE49-F238E27FC236}">
                <a16:creationId xmlns:a16="http://schemas.microsoft.com/office/drawing/2014/main" id="{076CB63E-6FDA-41D8-8C78-0834045701D0}"/>
              </a:ext>
            </a:extLst>
          </p:cNvPr>
          <p:cNvSpPr>
            <a:spLocks noGrp="1"/>
          </p:cNvSpPr>
          <p:nvPr>
            <p:custDataLst>
              <p:tags r:id="rId44"/>
            </p:custDataLst>
          </p:nvPr>
        </p:nvSpPr>
        <p:spPr bwMode="auto">
          <a:xfrm>
            <a:off x="7544072" y="5724872"/>
            <a:ext cx="6492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952C771-1F6C-498F-9C6D-BD61C72F73BD}" type="datetime'''''アイ''''''''''''ル''''''''''ラ''''ン''''''''''''''ド'''''''''''">
              <a:rPr lang="ja-JP" altLang="en-US" sz="1000" smtClean="0"/>
              <a:pPr/>
              <a:t>アイルランド</a:t>
            </a:fld>
            <a:endParaRPr kumimoji="0" lang="ja-JP" altLang="en-US" sz="1000" dirty="0">
              <a:sym typeface="+mn-lt"/>
            </a:endParaRPr>
          </a:p>
        </p:txBody>
      </p:sp>
      <p:sp>
        <p:nvSpPr>
          <p:cNvPr id="91" name="テキスト プレースホルダ 9">
            <a:extLst>
              <a:ext uri="{FF2B5EF4-FFF2-40B4-BE49-F238E27FC236}">
                <a16:creationId xmlns:a16="http://schemas.microsoft.com/office/drawing/2014/main" id="{99FF6FF2-AC48-4B5A-AA76-9D8825B2CED8}"/>
              </a:ext>
            </a:extLst>
          </p:cNvPr>
          <p:cNvSpPr>
            <a:spLocks noGrp="1"/>
          </p:cNvSpPr>
          <p:nvPr>
            <p:custDataLst>
              <p:tags r:id="rId45"/>
            </p:custDataLst>
          </p:nvPr>
        </p:nvSpPr>
        <p:spPr bwMode="auto">
          <a:xfrm>
            <a:off x="8868097" y="5373216"/>
            <a:ext cx="3333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8EC4302-5373-44D7-B84A-D73C8A248D46}" type="datetime'''''''''''''ス''''''イ''ス'''''''''''''''''''''''''''''''''''''">
              <a:rPr lang="ja-JP" altLang="en-US" sz="1000" smtClean="0"/>
              <a:pPr/>
              <a:t>スイス</a:t>
            </a:fld>
            <a:endParaRPr kumimoji="0" lang="ja-JP" altLang="en-US" sz="1000" dirty="0">
              <a:sym typeface="+mn-lt"/>
            </a:endParaRPr>
          </a:p>
        </p:txBody>
      </p:sp>
      <p:sp>
        <p:nvSpPr>
          <p:cNvPr id="89" name="テキスト プレースホルダ 9">
            <a:extLst>
              <a:ext uri="{FF2B5EF4-FFF2-40B4-BE49-F238E27FC236}">
                <a16:creationId xmlns:a16="http://schemas.microsoft.com/office/drawing/2014/main" id="{D889D8B7-C230-4404-ABC6-5883A6CB8609}"/>
              </a:ext>
            </a:extLst>
          </p:cNvPr>
          <p:cNvSpPr>
            <a:spLocks noGrp="1"/>
          </p:cNvSpPr>
          <p:nvPr>
            <p:custDataLst>
              <p:tags r:id="rId46"/>
            </p:custDataLst>
          </p:nvPr>
        </p:nvSpPr>
        <p:spPr bwMode="auto">
          <a:xfrm>
            <a:off x="6736432" y="5301208"/>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B45A4BF-5449-4B9A-BE5A-A0216F7DFE61}" type="datetime'イ''''''''''ン''''''''''''''''''''''''''''''''''''''''ド'''">
              <a:rPr kumimoji="0" lang="ja-JP" altLang="en-US" sz="1000" smtClean="0"/>
              <a:pPr/>
              <a:t>インド</a:t>
            </a:fld>
            <a:endParaRPr kumimoji="0" lang="ja-JP" altLang="en-US" sz="1000" dirty="0">
              <a:sym typeface="+mn-lt"/>
            </a:endParaRPr>
          </a:p>
        </p:txBody>
      </p:sp>
      <p:sp>
        <p:nvSpPr>
          <p:cNvPr id="94" name="テキスト プレースホルダ 9">
            <a:extLst>
              <a:ext uri="{FF2B5EF4-FFF2-40B4-BE49-F238E27FC236}">
                <a16:creationId xmlns:a16="http://schemas.microsoft.com/office/drawing/2014/main" id="{C5793B51-8AEE-4F05-81EE-4917E9FF5F7B}"/>
              </a:ext>
            </a:extLst>
          </p:cNvPr>
          <p:cNvSpPr>
            <a:spLocks noGrp="1"/>
          </p:cNvSpPr>
          <p:nvPr>
            <p:custDataLst>
              <p:tags r:id="rId47"/>
            </p:custDataLst>
          </p:nvPr>
        </p:nvSpPr>
        <p:spPr bwMode="auto">
          <a:xfrm>
            <a:off x="6480175" y="3883025"/>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2F9719B-C044-4ED0-A0DA-214290C9D297}" type="datetime'''''''''''''''''''''''そ''''''''''''の''''''''''''''''''他'''''''">
              <a:rPr kumimoji="0" lang="ja-JP" altLang="en-US" sz="1000" smtClean="0"/>
              <a:pPr/>
              <a:t>その他</a:t>
            </a:fld>
            <a:endParaRPr kumimoji="0" lang="ja-JP" altLang="en-US" sz="1000" dirty="0">
              <a:sym typeface="+mn-lt"/>
            </a:endParaRPr>
          </a:p>
        </p:txBody>
      </p:sp>
      <p:sp>
        <p:nvSpPr>
          <p:cNvPr id="104" name="テキスト ボックス 21">
            <a:extLst>
              <a:ext uri="{FF2B5EF4-FFF2-40B4-BE49-F238E27FC236}">
                <a16:creationId xmlns:a16="http://schemas.microsoft.com/office/drawing/2014/main" id="{E53EB184-34F0-49B6-A088-5133DDE6278A}"/>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dirty="0"/>
              <a:t>UN </a:t>
            </a:r>
            <a:r>
              <a:rPr lang="en-US" altLang="ja-JP" dirty="0" err="1"/>
              <a:t>Comtrade</a:t>
            </a:r>
            <a:r>
              <a:rPr lang="en-US" altLang="ja-JP" dirty="0"/>
              <a:t> Database</a:t>
            </a:r>
            <a:endParaRPr lang="ja-JP" altLang="en-US" dirty="0"/>
          </a:p>
        </p:txBody>
      </p:sp>
    </p:spTree>
    <p:extLst>
      <p:ext uri="{BB962C8B-B14F-4D97-AF65-F5344CB8AC3E}">
        <p14:creationId xmlns:p14="http://schemas.microsoft.com/office/powerpoint/2010/main" val="6568842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ロシア／医療関連／医薬品</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endParaRPr lang="ja-JP" altLang="en-US" dirty="0">
              <a:latin typeface="HGP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319612805"/>
              </p:ext>
            </p:extLst>
          </p:nvPr>
        </p:nvGraphicFramePr>
        <p:xfrm>
          <a:off x="200022" y="1412776"/>
          <a:ext cx="9505055" cy="1620000"/>
        </p:xfrm>
        <a:graphic>
          <a:graphicData uri="http://schemas.openxmlformats.org/drawingml/2006/table">
            <a:tbl>
              <a:tblPr firstRow="1" bandRow="1">
                <a:tableStyleId>{5C22544A-7EE6-4342-B048-85BDC9FD1C3A}</a:tableStyleId>
              </a:tblPr>
              <a:tblGrid>
                <a:gridCol w="402757">
                  <a:extLst>
                    <a:ext uri="{9D8B030D-6E8A-4147-A177-3AD203B41FA5}">
                      <a16:colId xmlns:a16="http://schemas.microsoft.com/office/drawing/2014/main" val="20000"/>
                    </a:ext>
                  </a:extLst>
                </a:gridCol>
                <a:gridCol w="3463706">
                  <a:extLst>
                    <a:ext uri="{9D8B030D-6E8A-4147-A177-3AD203B41FA5}">
                      <a16:colId xmlns:a16="http://schemas.microsoft.com/office/drawing/2014/main" val="20001"/>
                    </a:ext>
                  </a:extLst>
                </a:gridCol>
                <a:gridCol w="1852680">
                  <a:extLst>
                    <a:ext uri="{9D8B030D-6E8A-4147-A177-3AD203B41FA5}">
                      <a16:colId xmlns:a16="http://schemas.microsoft.com/office/drawing/2014/main" val="20002"/>
                    </a:ext>
                  </a:extLst>
                </a:gridCol>
                <a:gridCol w="3785912">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rgbClr val="000000"/>
                          </a:solidFill>
                          <a:effectLst/>
                          <a:latin typeface="+mn-lt"/>
                          <a:ea typeface="ＭＳ Ｐゴシック" panose="020B0600070205080204" pitchFamily="50" charset="-128"/>
                        </a:rPr>
                        <a:t>LLC Eisai</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rgbClr val="000000"/>
                          </a:solidFill>
                          <a:effectLst/>
                          <a:latin typeface="+mn-lt"/>
                          <a:ea typeface="ＭＳ Ｐゴシック" panose="020B0600070205080204" pitchFamily="50" charset="-128"/>
                        </a:rPr>
                        <a:t>エーザイ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rgbClr val="000000"/>
                          </a:solidFill>
                          <a:effectLst/>
                          <a:latin typeface="+mn-lt"/>
                          <a:ea typeface="ＭＳ Ｐゴシック" panose="020B0600070205080204" pitchFamily="50" charset="-128"/>
                        </a:rPr>
                        <a:t>医薬品の販売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rgbClr val="000000"/>
                          </a:solidFill>
                          <a:effectLst/>
                          <a:latin typeface="+mn-lt"/>
                          <a:ea typeface="ＭＳ Ｐゴシック" panose="020B0600070205080204" pitchFamily="50" charset="-128"/>
                        </a:rPr>
                        <a:t>Takeda Pharmaceuticals LLC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zh-TW" altLang="en-US" sz="1100" b="0" i="0" u="none" strike="noStrike" dirty="0">
                          <a:solidFill>
                            <a:srgbClr val="000000"/>
                          </a:solidFill>
                          <a:effectLst/>
                          <a:latin typeface="+mn-lt"/>
                          <a:ea typeface="ＭＳ Ｐゴシック" panose="020B0600070205080204" pitchFamily="50" charset="-128"/>
                        </a:rPr>
                        <a:t>武田薬品工業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rgbClr val="000000"/>
                          </a:solidFill>
                          <a:effectLst/>
                          <a:latin typeface="+mn-lt"/>
                          <a:ea typeface="ＭＳ Ｐゴシック" panose="020B0600070205080204" pitchFamily="50" charset="-128"/>
                        </a:rPr>
                        <a:t>医薬品の販売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rgbClr val="000000"/>
                          </a:solidFill>
                          <a:effectLst/>
                          <a:latin typeface="+mn-lt"/>
                          <a:ea typeface="ＭＳ Ｐゴシック" panose="020B0600070205080204" pitchFamily="50" charset="-128"/>
                        </a:rPr>
                        <a:t>ZAO </a:t>
                      </a:r>
                      <a:r>
                        <a:rPr lang="en-US" sz="1100" b="0" i="0" u="none" strike="noStrike" dirty="0" err="1">
                          <a:solidFill>
                            <a:srgbClr val="000000"/>
                          </a:solidFill>
                          <a:effectLst/>
                          <a:latin typeface="+mn-lt"/>
                          <a:ea typeface="ＭＳ Ｐゴシック" panose="020B0600070205080204" pitchFamily="50" charset="-128"/>
                        </a:rPr>
                        <a:t>Astellas</a:t>
                      </a:r>
                      <a:r>
                        <a:rPr lang="en-US" sz="1100" b="0" i="0" u="none" strike="noStrike" dirty="0">
                          <a:solidFill>
                            <a:srgbClr val="000000"/>
                          </a:solidFill>
                          <a:effectLst/>
                          <a:latin typeface="+mn-lt"/>
                          <a:ea typeface="ＭＳ Ｐゴシック" panose="020B0600070205080204" pitchFamily="50" charset="-128"/>
                        </a:rPr>
                        <a:t> </a:t>
                      </a:r>
                      <a:r>
                        <a:rPr lang="en-US" sz="1100" b="0" i="0" u="none" strike="noStrike" dirty="0" err="1">
                          <a:solidFill>
                            <a:srgbClr val="000000"/>
                          </a:solidFill>
                          <a:effectLst/>
                          <a:latin typeface="+mn-lt"/>
                          <a:ea typeface="ＭＳ Ｐゴシック" panose="020B0600070205080204" pitchFamily="50" charset="-128"/>
                        </a:rPr>
                        <a:t>Pharma</a:t>
                      </a:r>
                      <a:endParaRPr lang="en-US" sz="1100" b="0" i="0" u="none" strike="noStrike" dirty="0">
                        <a:solidFill>
                          <a:srgbClr val="000000"/>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rgbClr val="000000"/>
                          </a:solidFill>
                          <a:effectLst/>
                          <a:latin typeface="+mn-lt"/>
                          <a:ea typeface="ＭＳ Ｐゴシック" panose="020B0600070205080204" pitchFamily="50" charset="-128"/>
                        </a:rPr>
                        <a:t>アステラス製薬</a:t>
                      </a:r>
                      <a:endParaRPr lang="zh-TW" altLang="en-US" sz="1100" b="0" i="0" u="none" strike="noStrike" dirty="0">
                        <a:solidFill>
                          <a:srgbClr val="000000"/>
                        </a:solidFill>
                        <a:effectLst/>
                        <a:latin typeface="+mn-lt"/>
                        <a:ea typeface="ＭＳ Ｐゴシック" panose="020B0600070205080204" pitchFamily="50" charset="-128"/>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rgbClr val="000000"/>
                          </a:solidFill>
                          <a:effectLst/>
                          <a:latin typeface="+mn-lt"/>
                          <a:ea typeface="ＭＳ Ｐゴシック" panose="020B0600070205080204" pitchFamily="50" charset="-128"/>
                        </a:rPr>
                        <a:t>医薬品等の販売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年時点で、日本企業が設立している現地法人は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12806178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円/楕円 23"/>
          <p:cNvSpPr/>
          <p:nvPr/>
        </p:nvSpPr>
        <p:spPr>
          <a:xfrm>
            <a:off x="1856656" y="5308591"/>
            <a:ext cx="1512168" cy="866936"/>
          </a:xfrm>
          <a:prstGeom prst="ellipse">
            <a:avLst/>
          </a:prstGeom>
          <a:gradFill>
            <a:gsLst>
              <a:gs pos="0">
                <a:srgbClr val="E4BB46"/>
              </a:gs>
              <a:gs pos="100000">
                <a:schemeClr val="bg1">
                  <a:alpha val="0"/>
                </a:schemeClr>
              </a:gs>
            </a:gsLst>
            <a:path path="shape">
              <a:fillToRect l="50000" t="50000" r="50000" b="50000"/>
            </a:path>
          </a:gradFill>
        </p:spPr>
        <p:txBody>
          <a:bodyPr wrap="none" anchor="ctr" anchorCtr="0">
            <a:noAutofit/>
          </a:bodyPr>
          <a:lstStyle/>
          <a:p>
            <a:pPr algn="ctr"/>
            <a:r>
              <a:rPr lang="ja-JP" altLang="en-US" sz="1200" b="1" dirty="0"/>
              <a:t>大手企業による</a:t>
            </a:r>
            <a:br>
              <a:rPr lang="en-US" altLang="ja-JP" sz="1200" b="1" dirty="0"/>
            </a:br>
            <a:r>
              <a:rPr lang="ja-JP" altLang="en-US" sz="1200" b="1" dirty="0"/>
              <a:t>買収で統合傾向</a:t>
            </a:r>
          </a:p>
        </p:txBody>
      </p:sp>
      <p:sp>
        <p:nvSpPr>
          <p:cNvPr id="28" name="右矢印 27"/>
          <p:cNvSpPr/>
          <p:nvPr/>
        </p:nvSpPr>
        <p:spPr>
          <a:xfrm>
            <a:off x="1856656" y="5310011"/>
            <a:ext cx="1512168" cy="864096"/>
          </a:xfrm>
          <a:prstGeom prst="rightArrow">
            <a:avLst>
              <a:gd name="adj1" fmla="val 50000"/>
              <a:gd name="adj2" fmla="val 44121"/>
            </a:avLst>
          </a:prstGeom>
          <a:noFill/>
          <a:ln w="12700" cmpd="sng">
            <a:solidFill>
              <a:srgbClr val="868686"/>
            </a:solidFill>
          </a:ln>
          <a:extLst>
            <a:ext uri="{909E8E84-426E-40DD-AFC4-6F175D3DCCD1}">
              <a14:hiddenFill xmlns:a14="http://schemas.microsoft.com/office/drawing/2010/main">
                <a:solidFill>
                  <a:srgbClr val="83A4D1"/>
                </a:solidFill>
              </a14:hiddenFill>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角丸四角形 18"/>
          <p:cNvSpPr/>
          <p:nvPr/>
        </p:nvSpPr>
        <p:spPr>
          <a:xfrm>
            <a:off x="776536" y="5300498"/>
            <a:ext cx="1152128" cy="883122"/>
          </a:xfrm>
          <a:prstGeom prst="roundRect">
            <a:avLst>
              <a:gd name="adj" fmla="val 9263"/>
            </a:avLst>
          </a:prstGeom>
          <a:solidFill>
            <a:srgbClr val="83A4D1"/>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ロシア／医療関連／医薬品</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r>
              <a:rPr lang="en-US" altLang="ja-JP" dirty="0">
                <a:latin typeface="Arial Black" panose="020B0A04020102020204" pitchFamily="34" charset="0"/>
              </a:rPr>
              <a:t>1/2</a:t>
            </a:r>
            <a:r>
              <a:rPr lang="ja-JP" altLang="en-US" dirty="0"/>
              <a:t>）</a:t>
            </a:r>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医薬品の卸売業界は、</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Protek</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SIA</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Katren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社で国内市場の半分のシェアを占める。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小売業界のメインプレーヤーとしては、</a:t>
            </a:r>
            <a:r>
              <a:rPr kumimoji="1" lang="en-US" altLang="ja-JP" sz="1400" dirty="0" err="1">
                <a:latin typeface="Arial" panose="020B0604020202020204" pitchFamily="34" charset="0"/>
                <a:ea typeface="ＭＳ Ｐゴシック" panose="020B0600070205080204" pitchFamily="50" charset="-128"/>
                <a:cs typeface="Arial" panose="020B0604020202020204" pitchFamily="34" charset="0"/>
              </a:rPr>
              <a:t>Apteki</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や</a:t>
            </a:r>
            <a:r>
              <a:rPr kumimoji="1" lang="en-US" altLang="ja-JP" sz="1400" dirty="0" err="1">
                <a:latin typeface="Arial" panose="020B0604020202020204" pitchFamily="34" charset="0"/>
                <a:ea typeface="ＭＳ Ｐゴシック" panose="020B0600070205080204" pitchFamily="50" charset="-128"/>
                <a:cs typeface="Arial" panose="020B0604020202020204" pitchFamily="34" charset="0"/>
              </a:rPr>
              <a:t>Pharmor</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が挙げられる。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3" name="グラフ 12"/>
          <p:cNvGraphicFramePr/>
          <p:nvPr>
            <p:extLst>
              <p:ext uri="{D42A27DB-BD31-4B8C-83A1-F6EECF244321}">
                <p14:modId xmlns:p14="http://schemas.microsoft.com/office/powerpoint/2010/main" val="3179472977"/>
              </p:ext>
            </p:extLst>
          </p:nvPr>
        </p:nvGraphicFramePr>
        <p:xfrm>
          <a:off x="488504" y="2708920"/>
          <a:ext cx="4320480" cy="2520280"/>
        </p:xfrm>
        <a:graphic>
          <a:graphicData uri="http://schemas.openxmlformats.org/drawingml/2006/chart">
            <c:chart xmlns:c="http://schemas.openxmlformats.org/drawingml/2006/chart" xmlns:r="http://schemas.openxmlformats.org/officeDocument/2006/relationships" r:id="rId2"/>
          </a:graphicData>
        </a:graphic>
      </p:graphicFrame>
      <p:sp>
        <p:nvSpPr>
          <p:cNvPr id="14" name="正方形/長方形 13"/>
          <p:cNvSpPr/>
          <p:nvPr/>
        </p:nvSpPr>
        <p:spPr>
          <a:xfrm>
            <a:off x="2720752" y="3212976"/>
            <a:ext cx="1224136" cy="1013354"/>
          </a:xfrm>
          <a:prstGeom prst="rect">
            <a:avLst/>
          </a:prstGeom>
        </p:spPr>
        <p:txBody>
          <a:bodyPr wrap="square">
            <a:spAutoFit/>
          </a:bodyPr>
          <a:lstStyle/>
          <a:p>
            <a:pPr marL="233363" indent="-233363">
              <a:lnSpc>
                <a:spcPct val="114000"/>
              </a:lnSpc>
              <a:buClr>
                <a:srgbClr val="3D6AA7"/>
              </a:buClr>
              <a:buFont typeface="Wingdings" panose="05000000000000000000" pitchFamily="2" charset="2"/>
              <a:buChar char="n"/>
            </a:pPr>
            <a:r>
              <a:rPr lang="en-US" altLang="ja-JP" b="1" dirty="0"/>
              <a:t>Protek</a:t>
            </a:r>
          </a:p>
          <a:p>
            <a:pPr marL="233363" indent="-233363">
              <a:lnSpc>
                <a:spcPct val="114000"/>
              </a:lnSpc>
              <a:buClr>
                <a:srgbClr val="3D6AA7"/>
              </a:buClr>
              <a:buFont typeface="Wingdings" panose="05000000000000000000" pitchFamily="2" charset="2"/>
              <a:buChar char="n"/>
            </a:pPr>
            <a:r>
              <a:rPr lang="en-US" altLang="ja-JP" b="1" dirty="0"/>
              <a:t>SIA</a:t>
            </a:r>
          </a:p>
          <a:p>
            <a:pPr marL="233363" indent="-233363">
              <a:lnSpc>
                <a:spcPct val="114000"/>
              </a:lnSpc>
              <a:buClr>
                <a:srgbClr val="3D6AA7"/>
              </a:buClr>
              <a:buFont typeface="Wingdings" panose="05000000000000000000" pitchFamily="2" charset="2"/>
              <a:buChar char="n"/>
            </a:pPr>
            <a:r>
              <a:rPr lang="en-US" altLang="ja-JP" b="1" dirty="0" err="1"/>
              <a:t>Katren</a:t>
            </a:r>
            <a:endParaRPr lang="ja-JP" altLang="en-US" b="1" dirty="0"/>
          </a:p>
        </p:txBody>
      </p:sp>
      <p:sp>
        <p:nvSpPr>
          <p:cNvPr id="15" name="正方形/長方形 14"/>
          <p:cNvSpPr/>
          <p:nvPr/>
        </p:nvSpPr>
        <p:spPr>
          <a:xfrm>
            <a:off x="3080792" y="4149080"/>
            <a:ext cx="1666482" cy="646331"/>
          </a:xfrm>
          <a:prstGeom prst="rect">
            <a:avLst/>
          </a:prstGeom>
        </p:spPr>
        <p:txBody>
          <a:bodyPr wrap="none" lIns="0">
            <a:spAutoFit/>
          </a:bodyPr>
          <a:lstStyle/>
          <a:p>
            <a:r>
              <a:rPr lang="en-US" altLang="ja-JP" dirty="0">
                <a:latin typeface="Arial Black" panose="020B0A04020102020204" pitchFamily="34" charset="0"/>
                <a:ea typeface="ＭＳ Ｐゴシック" panose="020B0600070205080204" pitchFamily="50" charset="-128"/>
                <a:cs typeface="Arial" panose="020B0604020202020204" pitchFamily="34" charset="0"/>
              </a:rPr>
              <a:t>3</a:t>
            </a:r>
            <a:r>
              <a:rPr lang="ja-JP" altLang="en-US" dirty="0">
                <a:latin typeface="Arial Black" panose="020B0A04020102020204" pitchFamily="34" charset="0"/>
                <a:ea typeface="HGP創英角ｺﾞｼｯｸUB" panose="020B0900000000000000" pitchFamily="50" charset="-128"/>
                <a:cs typeface="Arial" panose="020B0604020202020204" pitchFamily="34" charset="0"/>
              </a:rPr>
              <a:t>社</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で、国内市場の</a:t>
            </a:r>
            <a:br>
              <a:rPr lang="en-US" altLang="ja-JP" sz="1200" dirty="0">
                <a:latin typeface="Arial" panose="020B0604020202020204" pitchFamily="34" charset="0"/>
                <a:ea typeface="ＭＳ Ｐゴシック" panose="020B0600070205080204" pitchFamily="50" charset="-128"/>
                <a:cs typeface="Arial" panose="020B0604020202020204" pitchFamily="34" charset="0"/>
              </a:rPr>
            </a:br>
            <a:r>
              <a:rPr lang="ja-JP" altLang="en-US" dirty="0">
                <a:latin typeface="HGP創英角ｺﾞｼｯｸUB" panose="020B0900000000000000" pitchFamily="50" charset="-128"/>
                <a:ea typeface="HGP創英角ｺﾞｼｯｸUB" panose="020B0900000000000000" pitchFamily="50" charset="-128"/>
                <a:cs typeface="Arial" panose="020B0604020202020204" pitchFamily="34" charset="0"/>
              </a:rPr>
              <a:t>半分</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のシェアを占める</a:t>
            </a:r>
          </a:p>
        </p:txBody>
      </p:sp>
      <p:sp>
        <p:nvSpPr>
          <p:cNvPr id="16" name="正方形/長方形 15"/>
          <p:cNvSpPr/>
          <p:nvPr/>
        </p:nvSpPr>
        <p:spPr>
          <a:xfrm>
            <a:off x="920552" y="3717032"/>
            <a:ext cx="1640193" cy="723853"/>
          </a:xfrm>
          <a:prstGeom prst="rect">
            <a:avLst/>
          </a:prstGeom>
        </p:spPr>
        <p:txBody>
          <a:bodyPr wrap="none">
            <a:spAutoFit/>
          </a:bodyPr>
          <a:lstStyle/>
          <a:p>
            <a:pPr marL="168275" indent="-168275">
              <a:lnSpc>
                <a:spcPct val="114000"/>
              </a:lnSpc>
              <a:buClr>
                <a:srgbClr val="868686"/>
              </a:buClr>
              <a:buFont typeface="Wingdings" panose="05000000000000000000" pitchFamily="2" charset="2"/>
              <a:buChar char="n"/>
            </a:pPr>
            <a:r>
              <a:rPr lang="en-US" altLang="ja-JP" sz="1200" dirty="0"/>
              <a:t>Rosta</a:t>
            </a:r>
          </a:p>
          <a:p>
            <a:pPr marL="168275" indent="-168275">
              <a:lnSpc>
                <a:spcPct val="114000"/>
              </a:lnSpc>
              <a:buClr>
                <a:srgbClr val="868686"/>
              </a:buClr>
              <a:buFont typeface="Wingdings" panose="05000000000000000000" pitchFamily="2" charset="2"/>
              <a:buChar char="n"/>
            </a:pPr>
            <a:r>
              <a:rPr lang="en-US" altLang="ja-JP" sz="1200" dirty="0" err="1"/>
              <a:t>Aliance</a:t>
            </a:r>
            <a:r>
              <a:rPr lang="en-US" altLang="ja-JP" sz="1200" dirty="0"/>
              <a:t> Healthcare</a:t>
            </a:r>
          </a:p>
          <a:p>
            <a:pPr marL="168275" indent="-168275">
              <a:lnSpc>
                <a:spcPct val="114000"/>
              </a:lnSpc>
            </a:pPr>
            <a:r>
              <a:rPr lang="en-US" altLang="ja-JP" sz="1200" dirty="0"/>
              <a:t>	</a:t>
            </a:r>
            <a:r>
              <a:rPr lang="ja-JP" altLang="en-US" sz="1200" dirty="0"/>
              <a:t>　　　　　　　　　　　等</a:t>
            </a:r>
          </a:p>
        </p:txBody>
      </p:sp>
      <p:sp>
        <p:nvSpPr>
          <p:cNvPr id="17" name="Rectangle 6"/>
          <p:cNvSpPr>
            <a:spLocks noChangeArrowheads="1"/>
          </p:cNvSpPr>
          <p:nvPr/>
        </p:nvSpPr>
        <p:spPr bwMode="auto">
          <a:xfrm>
            <a:off x="1064568" y="2420888"/>
            <a:ext cx="3168352"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卸売の国内市場占有率</a:t>
            </a:r>
            <a:endParaRPr lang="en-US" altLang="ko-KR" sz="1400" dirty="0">
              <a:solidFill>
                <a:srgbClr val="000000"/>
              </a:solidFill>
              <a:latin typeface="Arial Black" pitchFamily="34" charset="0"/>
              <a:ea typeface="HGP創英角ｺﾞｼｯｸUB" pitchFamily="50" charset="-128"/>
            </a:endParaRPr>
          </a:p>
        </p:txBody>
      </p:sp>
      <p:sp>
        <p:nvSpPr>
          <p:cNvPr id="18" name="正方形/長方形 17"/>
          <p:cNvSpPr/>
          <p:nvPr/>
        </p:nvSpPr>
        <p:spPr>
          <a:xfrm>
            <a:off x="776536" y="5427536"/>
            <a:ext cx="1152128" cy="629047"/>
          </a:xfrm>
          <a:prstGeom prst="rect">
            <a:avLst/>
          </a:prstGeom>
        </p:spPr>
        <p:txBody>
          <a:bodyPr wrap="square" lIns="72000" tIns="0" rIns="36000" bIns="0">
            <a:noAutofit/>
          </a:bodyPr>
          <a:lstStyle/>
          <a:p>
            <a:pPr>
              <a:spcAft>
                <a:spcPts val="600"/>
              </a:spcAft>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2200" spc="-100" dirty="0">
                <a:latin typeface="Arial Black" panose="020B0A04020102020204" pitchFamily="34" charset="0"/>
                <a:ea typeface="ＭＳ Ｐゴシック" panose="020B0600070205080204" pitchFamily="50" charset="-128"/>
                <a:cs typeface="Arial" panose="020B0604020202020204" pitchFamily="34" charset="0"/>
              </a:rPr>
              <a:t>1</a:t>
            </a:r>
            <a:r>
              <a:rPr lang="en-US" altLang="ja-JP" sz="2200" dirty="0">
                <a:latin typeface="Arial Black" panose="020B0A04020102020204" pitchFamily="34" charset="0"/>
                <a:ea typeface="ＭＳ Ｐゴシック" panose="020B0600070205080204" pitchFamily="50" charset="-128"/>
                <a:cs typeface="Arial" panose="020B0604020202020204" pitchFamily="34" charset="0"/>
              </a:rPr>
              <a:t>,500</a:t>
            </a:r>
            <a:r>
              <a:rPr lang="ja-JP" altLang="en-US" sz="1400" dirty="0">
                <a:latin typeface="Arial Black" panose="020B0A04020102020204" pitchFamily="34" charset="0"/>
                <a:ea typeface="ＭＳ Ｐゴシック" panose="020B0600070205080204" pitchFamily="50" charset="-128"/>
                <a:cs typeface="Arial" panose="020B0604020202020204" pitchFamily="34" charset="0"/>
              </a:rPr>
              <a:t>社</a:t>
            </a:r>
          </a:p>
        </p:txBody>
      </p:sp>
      <p:cxnSp>
        <p:nvCxnSpPr>
          <p:cNvPr id="21" name="直線コネクタ 20"/>
          <p:cNvCxnSpPr/>
          <p:nvPr/>
        </p:nvCxnSpPr>
        <p:spPr>
          <a:xfrm>
            <a:off x="857250" y="5694559"/>
            <a:ext cx="9953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角丸四角形 24"/>
          <p:cNvSpPr/>
          <p:nvPr/>
        </p:nvSpPr>
        <p:spPr>
          <a:xfrm>
            <a:off x="3368824" y="5300498"/>
            <a:ext cx="1152128" cy="883122"/>
          </a:xfrm>
          <a:prstGeom prst="roundRect">
            <a:avLst>
              <a:gd name="adj" fmla="val 9263"/>
            </a:avLst>
          </a:prstGeom>
          <a:solidFill>
            <a:srgbClr val="3D6AA7"/>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正方形/長方形 25"/>
          <p:cNvSpPr/>
          <p:nvPr/>
        </p:nvSpPr>
        <p:spPr>
          <a:xfrm>
            <a:off x="3368824" y="5427536"/>
            <a:ext cx="1152128" cy="629047"/>
          </a:xfrm>
          <a:prstGeom prst="rect">
            <a:avLst/>
          </a:prstGeom>
        </p:spPr>
        <p:txBody>
          <a:bodyPr wrap="square" lIns="72000" tIns="0" rIns="36000" bIns="0">
            <a:noAutofit/>
          </a:bodyPr>
          <a:lstStyle/>
          <a:p>
            <a:pPr>
              <a:spcAft>
                <a:spcPts val="600"/>
              </a:spcAft>
            </a:pPr>
            <a:r>
              <a:rPr lang="en-US" altLang="ja-JP" sz="14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r>
              <a:rPr lang="en-US" altLang="ja-JP" sz="2200" spc="-1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1</a:t>
            </a:r>
            <a:r>
              <a:rPr lang="en-US" altLang="ja-JP" sz="2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,000</a:t>
            </a:r>
            <a:r>
              <a:rPr lang="ja-JP" altLang="en-US" sz="14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社</a:t>
            </a:r>
          </a:p>
        </p:txBody>
      </p:sp>
      <p:cxnSp>
        <p:nvCxnSpPr>
          <p:cNvPr id="27" name="直線コネクタ 26"/>
          <p:cNvCxnSpPr/>
          <p:nvPr/>
        </p:nvCxnSpPr>
        <p:spPr>
          <a:xfrm>
            <a:off x="3449538" y="5694559"/>
            <a:ext cx="99536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角丸四角形 29"/>
          <p:cNvSpPr/>
          <p:nvPr/>
        </p:nvSpPr>
        <p:spPr>
          <a:xfrm>
            <a:off x="7450828" y="2956504"/>
            <a:ext cx="1678636" cy="374571"/>
          </a:xfrm>
          <a:prstGeom prst="roundRect">
            <a:avLst/>
          </a:prstGeom>
          <a:solidFill>
            <a:srgbClr val="A2BBDC"/>
          </a:solidFill>
        </p:spPr>
        <p:txBody>
          <a:bodyPr wrap="none" lIns="36000" tIns="0" rIns="36000" bIns="0" anchor="ctr" anchorCtr="0">
            <a:noAutofit/>
          </a:bodyPr>
          <a:lstStyle/>
          <a:p>
            <a:pPr algn="ctr"/>
            <a:r>
              <a:rPr lang="en-US" altLang="ja-JP" sz="1600" b="1" dirty="0" err="1"/>
              <a:t>Pharmor</a:t>
            </a:r>
            <a:endParaRPr lang="ja-JP" altLang="en-US" sz="1600" b="1" dirty="0"/>
          </a:p>
        </p:txBody>
      </p:sp>
      <p:sp>
        <p:nvSpPr>
          <p:cNvPr id="31" name="Rectangle 6"/>
          <p:cNvSpPr>
            <a:spLocks noChangeArrowheads="1"/>
          </p:cNvSpPr>
          <p:nvPr/>
        </p:nvSpPr>
        <p:spPr bwMode="auto">
          <a:xfrm>
            <a:off x="5745088" y="2420888"/>
            <a:ext cx="3168352"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全国展開する小売りチェーン</a:t>
            </a:r>
            <a:endParaRPr lang="en-US" altLang="ko-KR" sz="1400" dirty="0">
              <a:solidFill>
                <a:srgbClr val="000000"/>
              </a:solidFill>
              <a:latin typeface="Arial Black" pitchFamily="34" charset="0"/>
              <a:ea typeface="HGP創英角ｺﾞｼｯｸUB" pitchFamily="50" charset="-128"/>
            </a:endParaRPr>
          </a:p>
        </p:txBody>
      </p:sp>
      <p:sp>
        <p:nvSpPr>
          <p:cNvPr id="32" name="正方形/長方形 31"/>
          <p:cNvSpPr/>
          <p:nvPr/>
        </p:nvSpPr>
        <p:spPr>
          <a:xfrm>
            <a:off x="5420275" y="3460560"/>
            <a:ext cx="1620957" cy="276999"/>
          </a:xfrm>
          <a:prstGeom prst="rect">
            <a:avLst/>
          </a:prstGeom>
        </p:spPr>
        <p:txBody>
          <a:bodyPr wrap="none" anchor="ctr" anchorCtr="0">
            <a:noAutofit/>
          </a:bodyPr>
          <a:lstStyle/>
          <a:p>
            <a:pPr algn="ctr"/>
            <a:r>
              <a:rPr lang="ja-JP" altLang="ja-JP" sz="1400" dirty="0">
                <a:latin typeface="HGP創英角ｺﾞｼｯｸUB" panose="020B0900000000000000" pitchFamily="50" charset="-128"/>
                <a:ea typeface="HGP創英角ｺﾞｼｯｸUB" panose="020B0900000000000000" pitchFamily="50" charset="-128"/>
              </a:rPr>
              <a:t>モスクワ</a:t>
            </a:r>
            <a:br>
              <a:rPr lang="en-US" altLang="ja-JP" sz="1200" dirty="0">
                <a:latin typeface="ＭＳ Ｐゴシック" panose="020B0600070205080204" pitchFamily="50" charset="-128"/>
                <a:ea typeface="ＭＳ Ｐゴシック" panose="020B0600070205080204" pitchFamily="50" charset="-128"/>
              </a:rPr>
            </a:br>
            <a:r>
              <a:rPr lang="ja-JP" altLang="en-US" sz="1200" dirty="0">
                <a:latin typeface="ＭＳ Ｐゴシック" panose="020B0600070205080204" pitchFamily="50" charset="-128"/>
                <a:ea typeface="ＭＳ Ｐゴシック" panose="020B0600070205080204" pitchFamily="50" charset="-128"/>
              </a:rPr>
              <a:t>を中心に展開</a:t>
            </a:r>
          </a:p>
        </p:txBody>
      </p:sp>
      <p:sp>
        <p:nvSpPr>
          <p:cNvPr id="33" name="正方形/長方形 32"/>
          <p:cNvSpPr/>
          <p:nvPr/>
        </p:nvSpPr>
        <p:spPr>
          <a:xfrm>
            <a:off x="7473280" y="3460560"/>
            <a:ext cx="1620957" cy="276999"/>
          </a:xfrm>
          <a:prstGeom prst="rect">
            <a:avLst/>
          </a:prstGeom>
        </p:spPr>
        <p:txBody>
          <a:bodyPr wrap="none" anchor="ctr" anchorCtr="0">
            <a:noAutofit/>
          </a:bodyPr>
          <a:lstStyle/>
          <a:p>
            <a:pPr algn="ctr"/>
            <a:r>
              <a:rPr lang="ja-JP" altLang="ja-JP" sz="1400" dirty="0">
                <a:latin typeface="HGP創英角ｺﾞｼｯｸUB" panose="020B0900000000000000" pitchFamily="50" charset="-128"/>
                <a:ea typeface="HGP創英角ｺﾞｼｯｸUB" panose="020B0900000000000000" pitchFamily="50" charset="-128"/>
              </a:rPr>
              <a:t>サンクトペテルブルグ</a:t>
            </a:r>
            <a:br>
              <a:rPr lang="en-US" altLang="ja-JP" sz="1400" dirty="0">
                <a:latin typeface="HGP創英角ｺﾞｼｯｸUB" panose="020B0900000000000000" pitchFamily="50" charset="-128"/>
                <a:ea typeface="HGP創英角ｺﾞｼｯｸUB" panose="020B0900000000000000" pitchFamily="50" charset="-128"/>
              </a:rPr>
            </a:br>
            <a:r>
              <a:rPr lang="ja-JP" altLang="en-US" sz="1200" dirty="0">
                <a:latin typeface="ＭＳ Ｐゴシック" panose="020B0600070205080204" pitchFamily="50" charset="-128"/>
                <a:ea typeface="ＭＳ Ｐゴシック" panose="020B0600070205080204" pitchFamily="50" charset="-128"/>
              </a:rPr>
              <a:t>を中心に展開</a:t>
            </a:r>
          </a:p>
        </p:txBody>
      </p:sp>
      <p:sp>
        <p:nvSpPr>
          <p:cNvPr id="34" name="角丸四角形 33"/>
          <p:cNvSpPr/>
          <p:nvPr/>
        </p:nvSpPr>
        <p:spPr>
          <a:xfrm>
            <a:off x="5391435" y="2956504"/>
            <a:ext cx="1678636" cy="374571"/>
          </a:xfrm>
          <a:prstGeom prst="roundRect">
            <a:avLst/>
          </a:prstGeom>
          <a:solidFill>
            <a:srgbClr val="A2BBDC"/>
          </a:solidFill>
        </p:spPr>
        <p:txBody>
          <a:bodyPr wrap="none" lIns="36000" tIns="0" rIns="36000" bIns="0" anchor="ctr" anchorCtr="0">
            <a:noAutofit/>
          </a:bodyPr>
          <a:lstStyle/>
          <a:p>
            <a:pPr algn="ctr"/>
            <a:r>
              <a:rPr lang="en-US" altLang="ja-JP" sz="1600" b="1" dirty="0" err="1"/>
              <a:t>Apteki</a:t>
            </a:r>
            <a:endParaRPr lang="ja-JP" altLang="en-US" sz="1600" b="1" dirty="0"/>
          </a:p>
        </p:txBody>
      </p:sp>
      <p:sp>
        <p:nvSpPr>
          <p:cNvPr id="35" name="角丸四角形 34"/>
          <p:cNvSpPr/>
          <p:nvPr/>
        </p:nvSpPr>
        <p:spPr>
          <a:xfrm>
            <a:off x="5385048" y="4036624"/>
            <a:ext cx="3744416" cy="648072"/>
          </a:xfrm>
          <a:prstGeom prst="roundRect">
            <a:avLst>
              <a:gd name="adj" fmla="val 13727"/>
            </a:avLst>
          </a:prstGeom>
          <a:solidFill>
            <a:srgbClr val="D2F0FA"/>
          </a:solidFill>
        </p:spPr>
        <p:txBody>
          <a:bodyPr wrap="square" lIns="144000" rIns="144000" anchor="ctr" anchorCtr="0">
            <a:noAutofit/>
          </a:bodyPr>
          <a:lstStyle/>
          <a:p>
            <a:pPr algn="just">
              <a:lnSpc>
                <a:spcPct val="113000"/>
              </a:lnSpc>
            </a:pPr>
            <a:r>
              <a:rPr lang="ja-JP" altLang="ja-JP" sz="1200" dirty="0">
                <a:latin typeface="Arial" panose="020B0604020202020204" pitchFamily="34" charset="0"/>
                <a:ea typeface="ＭＳ Ｐゴシック" panose="020B0600070205080204" pitchFamily="50" charset="-128"/>
                <a:cs typeface="Arial" panose="020B0604020202020204" pitchFamily="34" charset="0"/>
              </a:rPr>
              <a:t>薬局やキオスクの形態で約</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5</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万の医薬品特約店（アウトレット</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うち</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分の</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は民間）があると言われて</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いる</a:t>
            </a:r>
          </a:p>
        </p:txBody>
      </p:sp>
      <p:sp>
        <p:nvSpPr>
          <p:cNvPr id="36" name="正方形/長方形 35"/>
          <p:cNvSpPr/>
          <p:nvPr/>
        </p:nvSpPr>
        <p:spPr>
          <a:xfrm>
            <a:off x="5385048" y="4828712"/>
            <a:ext cx="3744416" cy="832536"/>
          </a:xfrm>
          <a:prstGeom prst="rect">
            <a:avLst/>
          </a:prstGeom>
        </p:spPr>
        <p:txBody>
          <a:bodyPr wrap="square" lIns="0" rIns="0">
            <a:noAutofit/>
          </a:bodyPr>
          <a:lstStyle/>
          <a:p>
            <a:pPr marL="152400" lvl="1" indent="-152400" algn="just">
              <a:lnSpc>
                <a:spcPct val="114000"/>
              </a:lnSpc>
              <a:spcAft>
                <a:spcPts val="300"/>
              </a:spcAft>
              <a:buClr>
                <a:srgbClr val="5F8AC3"/>
              </a:buClr>
              <a:buSzPct val="90000"/>
              <a:buFont typeface="Wingdings" panose="05000000000000000000" pitchFamily="2" charset="2"/>
              <a:buChar char="l"/>
            </a:pPr>
            <a:r>
              <a:rPr lang="ja-JP" altLang="en-US" sz="1000" dirty="0"/>
              <a:t>医薬品特約店に</a:t>
            </a:r>
            <a:r>
              <a:rPr lang="ja-JP" altLang="ja-JP" sz="1000" dirty="0"/>
              <a:t>対する規制はなく、食料品店やスーパーマーケットでも医薬品の販売が</a:t>
            </a:r>
            <a:r>
              <a:rPr lang="ja-JP" altLang="en-US" sz="1000" dirty="0"/>
              <a:t>行われているケースが</a:t>
            </a:r>
            <a:r>
              <a:rPr lang="ja-JP" altLang="ja-JP" sz="1000" dirty="0"/>
              <a:t>増加している。</a:t>
            </a:r>
            <a:endParaRPr lang="en-US" altLang="ja-JP" sz="1000" dirty="0"/>
          </a:p>
          <a:p>
            <a:pPr marL="152400" lvl="1" indent="-152400" algn="just">
              <a:lnSpc>
                <a:spcPct val="114000"/>
              </a:lnSpc>
              <a:spcAft>
                <a:spcPts val="300"/>
              </a:spcAft>
              <a:buClr>
                <a:srgbClr val="5F8AC3"/>
              </a:buClr>
              <a:buSzPct val="90000"/>
              <a:buFont typeface="Wingdings" panose="05000000000000000000" pitchFamily="2" charset="2"/>
              <a:buChar char="l"/>
            </a:pPr>
            <a:r>
              <a:rPr lang="ja-JP" altLang="ja-JP" sz="1000" dirty="0"/>
              <a:t>医薬品のインターネット販売にも規制はなく、小売店や特約店</a:t>
            </a:r>
            <a:r>
              <a:rPr lang="ja-JP" altLang="en-US" sz="1000" dirty="0"/>
              <a:t>が</a:t>
            </a:r>
            <a:r>
              <a:rPr lang="ja-JP" altLang="ja-JP" sz="1000" dirty="0"/>
              <a:t>医薬品のインターネット販売を行っている。</a:t>
            </a:r>
          </a:p>
        </p:txBody>
      </p:sp>
      <p:sp>
        <p:nvSpPr>
          <p:cNvPr id="37" name="テキスト ボックス 36"/>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IMS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IMS Pharmaceutical Pricing &amp; Reimbursement Concise Guide RUSSIA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p>
        </p:txBody>
      </p:sp>
      <p:grpSp>
        <p:nvGrpSpPr>
          <p:cNvPr id="38" name="グループ化 7"/>
          <p:cNvGrpSpPr/>
          <p:nvPr/>
        </p:nvGrpSpPr>
        <p:grpSpPr>
          <a:xfrm>
            <a:off x="5097016" y="1988840"/>
            <a:ext cx="4320480" cy="288032"/>
            <a:chOff x="4944173" y="2113806"/>
            <a:chExt cx="5861371" cy="288032"/>
          </a:xfrm>
        </p:grpSpPr>
        <p:cxnSp>
          <p:nvCxnSpPr>
            <p:cNvPr id="39" name="直線コネクタ 38"/>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0"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小売業界</a:t>
              </a:r>
            </a:p>
          </p:txBody>
        </p:sp>
      </p:grpSp>
      <p:grpSp>
        <p:nvGrpSpPr>
          <p:cNvPr id="41" name="グループ化 7"/>
          <p:cNvGrpSpPr/>
          <p:nvPr/>
        </p:nvGrpSpPr>
        <p:grpSpPr>
          <a:xfrm>
            <a:off x="488504" y="1988840"/>
            <a:ext cx="4320480" cy="288032"/>
            <a:chOff x="4944173" y="2113806"/>
            <a:chExt cx="5861371" cy="288032"/>
          </a:xfrm>
        </p:grpSpPr>
        <p:cxnSp>
          <p:nvCxnSpPr>
            <p:cNvPr id="42" name="直線コネクタ 41"/>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3"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卸売業界</a:t>
              </a:r>
            </a:p>
          </p:txBody>
        </p:sp>
      </p:grpSp>
    </p:spTree>
    <p:extLst>
      <p:ext uri="{BB962C8B-B14F-4D97-AF65-F5344CB8AC3E}">
        <p14:creationId xmlns:p14="http://schemas.microsoft.com/office/powerpoint/2010/main" val="1645076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ロシア／医療関連／医薬品</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r>
              <a:rPr lang="en-US" altLang="ja-JP" dirty="0">
                <a:latin typeface="Arial Black" panose="020B0A04020102020204" pitchFamily="34" charset="0"/>
              </a:rPr>
              <a:t>2/2</a:t>
            </a:r>
            <a:r>
              <a:rPr lang="ja-JP" altLang="en-US" dirty="0"/>
              <a:t>）</a:t>
            </a:r>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卸売業者、小売業者は、価格帯によりマージンの上限が定められている。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卸売り大手の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SIA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が、利益確保のために小売りチェーン大手の</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Apteki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の株を取得するなど、垂直統合の流れもある。</a:t>
            </a:r>
          </a:p>
        </p:txBody>
      </p:sp>
      <p:sp>
        <p:nvSpPr>
          <p:cNvPr id="5" name="正方形/長方形 4"/>
          <p:cNvSpPr/>
          <p:nvPr/>
        </p:nvSpPr>
        <p:spPr>
          <a:xfrm>
            <a:off x="416497" y="4077072"/>
            <a:ext cx="4320479" cy="1247457"/>
          </a:xfrm>
          <a:prstGeom prst="rect">
            <a:avLst/>
          </a:prstGeom>
        </p:spPr>
        <p:txBody>
          <a:bodyPr wrap="square" lIns="0" rIns="0">
            <a:spAutoFit/>
          </a:bodyPr>
          <a:lstStyle/>
          <a:p>
            <a:pPr marL="142875" lvl="1" indent="-142875" algn="just" fontAlgn="ctr">
              <a:lnSpc>
                <a:spcPct val="114000"/>
              </a:lnSpc>
              <a:spcAft>
                <a:spcPts val="400"/>
              </a:spcAft>
              <a:buClr>
                <a:srgbClr val="868686"/>
              </a:buClr>
              <a:buSzPct val="90000"/>
              <a:buFont typeface="Wingdings" panose="05000000000000000000" pitchFamily="2" charset="2"/>
              <a:buChar char="l"/>
            </a:pPr>
            <a:r>
              <a:rPr lang="ja-JP" altLang="ja-JP" sz="1200" dirty="0"/>
              <a:t>販売量や流通・マーケティングコストに応じて</a:t>
            </a:r>
            <a:r>
              <a:rPr lang="ja-JP" altLang="en-US" sz="1200" dirty="0"/>
              <a:t>定められる。</a:t>
            </a:r>
            <a:endParaRPr lang="en-US" altLang="ja-JP" sz="1200" dirty="0"/>
          </a:p>
          <a:p>
            <a:pPr marL="142875" lvl="1" indent="-142875" algn="just" fontAlgn="ctr">
              <a:lnSpc>
                <a:spcPct val="114000"/>
              </a:lnSpc>
              <a:spcAft>
                <a:spcPts val="400"/>
              </a:spcAft>
              <a:buClr>
                <a:srgbClr val="868686"/>
              </a:buClr>
              <a:buSzPct val="90000"/>
              <a:buFont typeface="Wingdings" panose="05000000000000000000" pitchFamily="2" charset="2"/>
              <a:buChar char="l"/>
            </a:pPr>
            <a:r>
              <a:rPr lang="ja-JP" altLang="en-US" sz="1200" dirty="0"/>
              <a:t>マージン上限率は都市によって異なる（例えば、</a:t>
            </a:r>
            <a:r>
              <a:rPr lang="en-US" altLang="ja-JP" sz="1200" dirty="0"/>
              <a:t>500</a:t>
            </a:r>
            <a:r>
              <a:rPr lang="ja-JP" altLang="en-US" sz="1200" dirty="0"/>
              <a:t>ルーブル以上の医薬品の卸売業者のマージンは、モスクワの場合、上限</a:t>
            </a:r>
            <a:r>
              <a:rPr lang="en-US" altLang="ja-JP" sz="1200" dirty="0"/>
              <a:t>10%</a:t>
            </a:r>
            <a:r>
              <a:rPr lang="ja-JP" altLang="en-US" sz="1200" dirty="0"/>
              <a:t>だが、サンクトペテルブルクの場合、上限</a:t>
            </a:r>
            <a:r>
              <a:rPr lang="en-US" altLang="ja-JP" sz="1200" dirty="0"/>
              <a:t>14%</a:t>
            </a:r>
            <a:r>
              <a:rPr lang="ja-JP" altLang="en-US" sz="1200" dirty="0"/>
              <a:t>である）。</a:t>
            </a:r>
            <a:endParaRPr lang="en-US" altLang="ja-JP" sz="1200" dirty="0"/>
          </a:p>
          <a:p>
            <a:pPr marL="142875" lvl="1" indent="-142875" algn="just" fontAlgn="ctr">
              <a:lnSpc>
                <a:spcPct val="114000"/>
              </a:lnSpc>
              <a:spcAft>
                <a:spcPts val="400"/>
              </a:spcAft>
              <a:buClr>
                <a:srgbClr val="868686"/>
              </a:buClr>
              <a:buSzPct val="90000"/>
              <a:buFont typeface="Wingdings" panose="05000000000000000000" pitchFamily="2" charset="2"/>
              <a:buChar char="l"/>
            </a:pPr>
            <a:r>
              <a:rPr lang="ja-JP" altLang="en-US" sz="1200" dirty="0"/>
              <a:t>マージン</a:t>
            </a:r>
            <a:r>
              <a:rPr lang="ja-JP" altLang="ja-JP" sz="1200" dirty="0"/>
              <a:t>上限率は毎年連邦政府によって見直される</a:t>
            </a:r>
            <a:r>
              <a:rPr lang="ja-JP" altLang="en-US" sz="1200" dirty="0"/>
              <a:t>。</a:t>
            </a:r>
            <a:endParaRPr lang="en-US" altLang="ja-JP" sz="1200" dirty="0"/>
          </a:p>
        </p:txBody>
      </p:sp>
      <p:grpSp>
        <p:nvGrpSpPr>
          <p:cNvPr id="6" name="グループ化 7"/>
          <p:cNvGrpSpPr/>
          <p:nvPr/>
        </p:nvGrpSpPr>
        <p:grpSpPr>
          <a:xfrm>
            <a:off x="416496" y="1844824"/>
            <a:ext cx="4320480" cy="288032"/>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異なるマージンが設定される価格帯の区分</a:t>
              </a:r>
            </a:p>
          </p:txBody>
        </p:sp>
      </p:grpSp>
      <p:graphicFrame>
        <p:nvGraphicFramePr>
          <p:cNvPr id="10" name="表 9"/>
          <p:cNvGraphicFramePr>
            <a:graphicFrameLocks noGrp="1"/>
          </p:cNvGraphicFramePr>
          <p:nvPr>
            <p:extLst>
              <p:ext uri="{D42A27DB-BD31-4B8C-83A1-F6EECF244321}">
                <p14:modId xmlns:p14="http://schemas.microsoft.com/office/powerpoint/2010/main" val="3096027647"/>
              </p:ext>
            </p:extLst>
          </p:nvPr>
        </p:nvGraphicFramePr>
        <p:xfrm>
          <a:off x="5169024" y="2276871"/>
          <a:ext cx="4320480" cy="2736305"/>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tblGrid>
              <a:tr h="547261">
                <a:tc>
                  <a:txBody>
                    <a:bodyPr/>
                    <a:lstStyle/>
                    <a:p>
                      <a:pPr 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クラス</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卸売業者</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小売業者</a:t>
                      </a:r>
                    </a:p>
                  </a:txBody>
                  <a:tcPr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547261">
                <a:tc>
                  <a:txBody>
                    <a:bodyPr/>
                    <a:lstStyle/>
                    <a:p>
                      <a:pPr algn="ctr"/>
                      <a:r>
                        <a:rPr lang="en-US" altLang="ja-JP" sz="1200" b="1" kern="100" dirty="0">
                          <a:effectLst/>
                          <a:latin typeface="+mn-lt"/>
                          <a:ea typeface="+mn-ea"/>
                          <a:cs typeface="Arial" panose="020B0604020202020204" pitchFamily="34" charset="0"/>
                        </a:rPr>
                        <a:t>50</a:t>
                      </a:r>
                      <a:r>
                        <a:rPr lang="ja-JP" altLang="en-US" sz="1200" b="1" kern="100" dirty="0">
                          <a:effectLst/>
                          <a:latin typeface="+mn-lt"/>
                          <a:ea typeface="+mn-ea"/>
                          <a:cs typeface="Arial" panose="020B0604020202020204" pitchFamily="34" charset="0"/>
                        </a:rPr>
                        <a:t>ルーブル以下</a:t>
                      </a:r>
                      <a:endParaRPr lang="ja-JP" sz="1200" b="1"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a:r>
                        <a:rPr lang="en-US" altLang="ja-JP" sz="1200" dirty="0"/>
                        <a:t>20%</a:t>
                      </a:r>
                      <a:endParaRPr lang="ja-JP" sz="12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US" altLang="ja-JP" sz="1200" kern="100" dirty="0">
                          <a:effectLst/>
                          <a:latin typeface="+mn-lt"/>
                          <a:ea typeface="+mn-ea"/>
                          <a:cs typeface="Arial" panose="020B0604020202020204" pitchFamily="34" charset="0"/>
                        </a:rPr>
                        <a:t>32%</a:t>
                      </a:r>
                      <a:endParaRPr lang="ja-JP" sz="12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547261">
                <a:tc>
                  <a:txBody>
                    <a:bodyPr/>
                    <a:lstStyle/>
                    <a:p>
                      <a:pPr algn="ctr"/>
                      <a:r>
                        <a:rPr lang="en-US" altLang="ja-JP" sz="1200" b="1" dirty="0">
                          <a:latin typeface="+mn-lt"/>
                          <a:ea typeface="+mn-ea"/>
                        </a:rPr>
                        <a:t>51</a:t>
                      </a:r>
                      <a:r>
                        <a:rPr lang="ja-JP" altLang="en-US" sz="1200" b="1" dirty="0">
                          <a:latin typeface="+mn-lt"/>
                          <a:ea typeface="+mn-ea"/>
                        </a:rPr>
                        <a:t>～</a:t>
                      </a:r>
                      <a:r>
                        <a:rPr lang="en-US" altLang="ja-JP" sz="1200" b="1" dirty="0">
                          <a:latin typeface="+mn-lt"/>
                          <a:ea typeface="+mn-ea"/>
                        </a:rPr>
                        <a:t>499</a:t>
                      </a:r>
                      <a:r>
                        <a:rPr lang="ja-JP" altLang="en-US" sz="1200" b="1" dirty="0">
                          <a:latin typeface="+mn-lt"/>
                          <a:ea typeface="+mn-ea"/>
                        </a:rPr>
                        <a:t>ルーブル</a:t>
                      </a:r>
                      <a:endParaRPr lang="ja-JP" altLang="ja-JP" sz="1200" b="1" dirty="0">
                        <a:latin typeface="+mn-lt"/>
                        <a:ea typeface="+mn-ea"/>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a:r>
                        <a:rPr lang="en-US" altLang="ja-JP" sz="1200" dirty="0"/>
                        <a:t>15%</a:t>
                      </a:r>
                      <a:endParaRPr lang="ja-JP" altLang="ja-JP" sz="1200" dirty="0">
                        <a:latin typeface="+mn-lt"/>
                        <a:ea typeface="+mn-ea"/>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US" altLang="ja-JP" sz="1200" dirty="0"/>
                        <a:t>28%</a:t>
                      </a:r>
                      <a:endParaRPr lang="ja-JP" altLang="ja-JP" sz="1200" dirty="0">
                        <a:latin typeface="+mn-lt"/>
                        <a:ea typeface="+mn-ea"/>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547261">
                <a:tc>
                  <a:txBody>
                    <a:bodyPr/>
                    <a:lstStyle/>
                    <a:p>
                      <a:pPr algn="ctr">
                        <a:spcAft>
                          <a:spcPts val="0"/>
                        </a:spcAft>
                      </a:pPr>
                      <a:r>
                        <a:rPr lang="en-US" altLang="ja-JP" sz="1200" b="1" kern="100" dirty="0">
                          <a:effectLst/>
                          <a:latin typeface="+mn-lt"/>
                          <a:ea typeface="+mn-ea"/>
                          <a:cs typeface="Arial" panose="020B0604020202020204" pitchFamily="34" charset="0"/>
                        </a:rPr>
                        <a:t>500</a:t>
                      </a:r>
                      <a:r>
                        <a:rPr lang="ja-JP" altLang="en-US" sz="1200" b="1" kern="100" dirty="0">
                          <a:effectLst/>
                          <a:latin typeface="+mn-lt"/>
                          <a:ea typeface="+mn-ea"/>
                          <a:cs typeface="Arial" panose="020B0604020202020204" pitchFamily="34" charset="0"/>
                        </a:rPr>
                        <a:t>ルーブル以上</a:t>
                      </a:r>
                      <a:endParaRPr lang="ja-JP" altLang="ja-JP" sz="1200" b="1"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a:spcAft>
                          <a:spcPts val="0"/>
                        </a:spcAft>
                      </a:pPr>
                      <a:r>
                        <a:rPr lang="en-US" altLang="ja-JP" sz="1200" dirty="0"/>
                        <a:t>10%</a:t>
                      </a:r>
                      <a:endParaRPr lang="ja-JP" altLang="ja-JP" sz="12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spcAft>
                          <a:spcPts val="0"/>
                        </a:spcAft>
                      </a:pPr>
                      <a:r>
                        <a:rPr lang="en-US" altLang="ja-JP" sz="1200" dirty="0"/>
                        <a:t>15%</a:t>
                      </a:r>
                      <a:endParaRPr lang="ja-JP" altLang="ja-JP" sz="12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3"/>
                  </a:ext>
                </a:extLst>
              </a:tr>
              <a:tr h="547261">
                <a:tc>
                  <a:txBody>
                    <a:bodyPr/>
                    <a:lstStyle/>
                    <a:p>
                      <a:pPr algn="ctr">
                        <a:spcAft>
                          <a:spcPts val="0"/>
                        </a:spcAft>
                      </a:pPr>
                      <a:r>
                        <a:rPr lang="ja-JP" altLang="en-US" sz="1200" b="1" kern="100" dirty="0">
                          <a:effectLst/>
                          <a:latin typeface="+mn-lt"/>
                          <a:ea typeface="+mn-ea"/>
                          <a:cs typeface="Arial" panose="020B0604020202020204" pitchFamily="34" charset="0"/>
                        </a:rPr>
                        <a:t>高額医薬品</a:t>
                      </a:r>
                      <a:r>
                        <a:rPr lang="en-US" altLang="ja-JP" sz="1200" b="1" kern="100" baseline="30000" dirty="0">
                          <a:effectLst/>
                          <a:latin typeface="+mn-lt"/>
                          <a:ea typeface="+mn-ea"/>
                          <a:cs typeface="Arial" panose="020B0604020202020204" pitchFamily="34" charset="0"/>
                        </a:rPr>
                        <a:t>※1</a:t>
                      </a:r>
                      <a:endParaRPr lang="ja-JP" altLang="ja-JP" sz="1200" b="1" kern="100" baseline="300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a:spcAft>
                          <a:spcPts val="0"/>
                        </a:spcAft>
                      </a:pPr>
                      <a:r>
                        <a:rPr lang="en-US" altLang="ja-JP" sz="1200" kern="100" dirty="0">
                          <a:effectLst/>
                          <a:latin typeface="+mn-lt"/>
                          <a:ea typeface="+mn-ea"/>
                          <a:cs typeface="Arial" panose="020B0604020202020204" pitchFamily="34" charset="0"/>
                        </a:rPr>
                        <a:t>5</a:t>
                      </a:r>
                      <a:r>
                        <a:rPr lang="ja-JP" altLang="en-US" sz="1200" kern="100" dirty="0">
                          <a:effectLst/>
                          <a:latin typeface="+mn-lt"/>
                          <a:ea typeface="+mn-ea"/>
                          <a:cs typeface="Arial" panose="020B0604020202020204" pitchFamily="34" charset="0"/>
                        </a:rPr>
                        <a:t>～</a:t>
                      </a:r>
                      <a:r>
                        <a:rPr lang="en-US" altLang="ja-JP" sz="1200" kern="100" dirty="0">
                          <a:effectLst/>
                          <a:latin typeface="+mn-lt"/>
                          <a:ea typeface="+mn-ea"/>
                          <a:cs typeface="Arial" panose="020B0604020202020204" pitchFamily="34" charset="0"/>
                        </a:rPr>
                        <a:t>7%</a:t>
                      </a:r>
                      <a:r>
                        <a:rPr lang="en-US" altLang="ja-JP" sz="1200" kern="100" baseline="30000" dirty="0">
                          <a:effectLst/>
                          <a:latin typeface="+mn-lt"/>
                          <a:ea typeface="+mn-ea"/>
                          <a:cs typeface="Arial" panose="020B0604020202020204" pitchFamily="34" charset="0"/>
                        </a:rPr>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spcAft>
                          <a:spcPts val="0"/>
                        </a:spcAft>
                      </a:pPr>
                      <a:r>
                        <a:rPr lang="en-US" altLang="ja-JP" sz="1200" kern="100" dirty="0">
                          <a:effectLst/>
                          <a:latin typeface="+mn-lt"/>
                          <a:ea typeface="+mn-ea"/>
                          <a:cs typeface="Arial" panose="020B0604020202020204" pitchFamily="34" charset="0"/>
                        </a:rPr>
                        <a:t>-</a:t>
                      </a:r>
                      <a:endParaRPr lang="ja-JP" altLang="ja-JP" sz="12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4"/>
                  </a:ext>
                </a:extLst>
              </a:tr>
            </a:tbl>
          </a:graphicData>
        </a:graphic>
      </p:graphicFrame>
      <p:sp>
        <p:nvSpPr>
          <p:cNvPr id="11" name="角丸四角形 10"/>
          <p:cNvSpPr/>
          <p:nvPr/>
        </p:nvSpPr>
        <p:spPr>
          <a:xfrm>
            <a:off x="416496" y="3732432"/>
            <a:ext cx="1296144" cy="216024"/>
          </a:xfrm>
          <a:prstGeom prst="roundRect">
            <a:avLst/>
          </a:prstGeom>
          <a:solidFill>
            <a:srgbClr val="CCDAEC"/>
          </a:solidFill>
        </p:spPr>
        <p:txBody>
          <a:bodyPr wrap="none" rtlCol="0" anchor="ctr">
            <a:noAutofit/>
          </a:bodyPr>
          <a:lstStyle/>
          <a:p>
            <a:pPr algn="ctr"/>
            <a:r>
              <a:rPr lang="en-US" altLang="ja-JP" sz="1400" dirty="0">
                <a:latin typeface="Arial Black" panose="020B0A04020102020204" pitchFamily="34" charset="0"/>
              </a:rPr>
              <a:t>50</a:t>
            </a:r>
            <a:r>
              <a:rPr lang="ja-JP" altLang="en-US" sz="1000" dirty="0"/>
              <a:t>ルーブル未満</a:t>
            </a:r>
            <a:endPar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角丸四角形 11"/>
          <p:cNvSpPr/>
          <p:nvPr/>
        </p:nvSpPr>
        <p:spPr>
          <a:xfrm>
            <a:off x="1856656" y="2796328"/>
            <a:ext cx="1296144" cy="1152128"/>
          </a:xfrm>
          <a:prstGeom prst="roundRect">
            <a:avLst>
              <a:gd name="adj" fmla="val 4817"/>
            </a:avLst>
          </a:prstGeom>
          <a:solidFill>
            <a:srgbClr val="CCDAEC"/>
          </a:solidFill>
        </p:spPr>
        <p:txBody>
          <a:bodyPr wrap="none" lIns="36000" rIns="36000" rtlCol="0" anchor="ctr">
            <a:noAutofit/>
          </a:bodyPr>
          <a:lstStyle/>
          <a:p>
            <a:pPr algn="ctr"/>
            <a:r>
              <a:rPr lang="en-US" altLang="ja-JP" sz="1000" dirty="0"/>
              <a:t>50</a:t>
            </a:r>
            <a:r>
              <a:rPr lang="ja-JP" altLang="en-US" sz="1000" dirty="0"/>
              <a:t>ルーブル以上</a:t>
            </a:r>
            <a:br>
              <a:rPr lang="en-US" altLang="ja-JP" sz="1000" dirty="0"/>
            </a:br>
            <a:r>
              <a:rPr lang="en-US" altLang="ja-JP" sz="1400" dirty="0">
                <a:latin typeface="Arial Black" panose="020B0A04020102020204" pitchFamily="34" charset="0"/>
              </a:rPr>
              <a:t>500</a:t>
            </a:r>
            <a:r>
              <a:rPr lang="ja-JP" altLang="en-US" sz="1000" dirty="0"/>
              <a:t>ルーブル未満</a:t>
            </a:r>
            <a:endPar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角丸四角形 12"/>
          <p:cNvSpPr/>
          <p:nvPr/>
        </p:nvSpPr>
        <p:spPr>
          <a:xfrm>
            <a:off x="3296816" y="2292272"/>
            <a:ext cx="1296144" cy="1656184"/>
          </a:xfrm>
          <a:prstGeom prst="roundRect">
            <a:avLst>
              <a:gd name="adj" fmla="val 2083"/>
            </a:avLst>
          </a:prstGeom>
          <a:gradFill flip="none" rotWithShape="1">
            <a:gsLst>
              <a:gs pos="80000">
                <a:srgbClr val="A2BBDC"/>
              </a:gs>
              <a:gs pos="100000">
                <a:schemeClr val="bg1"/>
              </a:gs>
            </a:gsLst>
            <a:lin ang="16200000" scaled="1"/>
            <a:tileRect/>
          </a:gradFill>
        </p:spPr>
        <p:txBody>
          <a:bodyPr wrap="square" lIns="36000" rIns="36000" rtlCol="0" anchor="ctr">
            <a:noAutofit/>
          </a:bodyPr>
          <a:lstStyle/>
          <a:p>
            <a:pPr algn="ctr"/>
            <a:r>
              <a:rPr lang="en-US" altLang="ja-JP" sz="1400" dirty="0">
                <a:latin typeface="Arial Black" panose="020B0A04020102020204" pitchFamily="34" charset="0"/>
              </a:rPr>
              <a:t>500</a:t>
            </a:r>
            <a:r>
              <a:rPr lang="ja-JP" altLang="en-US" sz="1000" dirty="0"/>
              <a:t>ルーブル</a:t>
            </a:r>
            <a:br>
              <a:rPr lang="en-US" altLang="ja-JP" sz="1000" dirty="0"/>
            </a:br>
            <a:r>
              <a:rPr lang="ja-JP" altLang="en-US" sz="1400" dirty="0">
                <a:latin typeface="HGP創英角ｺﾞｼｯｸUB" panose="020B0900000000000000" pitchFamily="50" charset="-128"/>
                <a:ea typeface="HGP創英角ｺﾞｼｯｸUB" panose="020B0900000000000000" pitchFamily="50" charset="-128"/>
              </a:rPr>
              <a:t>以上</a:t>
            </a:r>
          </a:p>
        </p:txBody>
      </p:sp>
      <p:sp>
        <p:nvSpPr>
          <p:cNvPr id="14" name="テキスト ボックス 13"/>
          <p:cNvSpPr txBox="1"/>
          <p:nvPr/>
        </p:nvSpPr>
        <p:spPr>
          <a:xfrm>
            <a:off x="5169024" y="5085184"/>
            <a:ext cx="4320480" cy="338554"/>
          </a:xfrm>
          <a:prstGeom prst="rect">
            <a:avLst/>
          </a:prstGeom>
          <a:noFill/>
        </p:spPr>
        <p:txBody>
          <a:bodyPr wrap="square" lIns="0" rtlCol="0">
            <a:spAutoFit/>
          </a:bodyPr>
          <a:lstStyle/>
          <a:p>
            <a:r>
              <a:rPr kumimoji="0" lang="en-US" altLang="ja-JP" sz="800" dirty="0" bmk=""/>
              <a:t>※1</a:t>
            </a:r>
            <a:r>
              <a:rPr kumimoji="0" lang="ja-JP" altLang="en-US" sz="800" dirty="0" bmk=""/>
              <a:t> 価格によるクラス分けとは異なり、高額医薬品には別途指定される必要がある</a:t>
            </a:r>
          </a:p>
          <a:p>
            <a:r>
              <a:rPr kumimoji="0" lang="en-US" altLang="ja-JP" sz="800" dirty="0" bmk=""/>
              <a:t>※2</a:t>
            </a:r>
            <a:r>
              <a:rPr kumimoji="0" lang="ja-JP" altLang="en-US" sz="800" dirty="0" bmk=""/>
              <a:t> </a:t>
            </a:r>
            <a:r>
              <a:rPr lang="ja-JP" altLang="en-US" sz="800" kern="100" dirty="0">
                <a:cs typeface="Arial" panose="020B0604020202020204" pitchFamily="34" charset="0"/>
              </a:rPr>
              <a:t>ただし、現場では徹底されていないと言われる</a:t>
            </a:r>
            <a:endParaRPr kumimoji="0" lang="ja-JP" altLang="en-US" sz="800" dirty="0" bmk=""/>
          </a:p>
        </p:txBody>
      </p:sp>
      <p:sp>
        <p:nvSpPr>
          <p:cNvPr id="23" name="テキスト ボックス 22"/>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IMS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IMS Pharmaceutical Pricing &amp; Reimbursement Concise Guide RUSSIA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p>
        </p:txBody>
      </p:sp>
      <p:grpSp>
        <p:nvGrpSpPr>
          <p:cNvPr id="24" name="グループ化 7"/>
          <p:cNvGrpSpPr/>
          <p:nvPr/>
        </p:nvGrpSpPr>
        <p:grpSpPr>
          <a:xfrm>
            <a:off x="5169024" y="1844824"/>
            <a:ext cx="4320480" cy="288032"/>
            <a:chOff x="4944173" y="2113806"/>
            <a:chExt cx="5861371" cy="288032"/>
          </a:xfrm>
        </p:grpSpPr>
        <p:cxnSp>
          <p:nvCxnSpPr>
            <p:cNvPr id="25" name="直線コネクタ 24"/>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6"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卸売業者・小売業者のマージン上限率（モスクワの場合）</a:t>
              </a:r>
              <a:endParaRPr lang="en-US" altLang="ko-KR" sz="1400" dirty="0">
                <a:solidFill>
                  <a:srgbClr val="000000"/>
                </a:solidFill>
                <a:latin typeface="Arial Black" pitchFamily="34" charset="0"/>
                <a:ea typeface="HGP創英角ｺﾞｼｯｸUB" pitchFamily="50" charset="-128"/>
              </a:endParaRPr>
            </a:p>
          </p:txBody>
        </p:sp>
      </p:grpSp>
    </p:spTree>
    <p:extLst>
      <p:ext uri="{BB962C8B-B14F-4D97-AF65-F5344CB8AC3E}">
        <p14:creationId xmlns:p14="http://schemas.microsoft.com/office/powerpoint/2010/main" val="389010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dirty="0"/>
              <a:t>ロシア／一般概況</a:t>
            </a:r>
          </a:p>
        </p:txBody>
      </p:sp>
      <p:sp>
        <p:nvSpPr>
          <p:cNvPr id="8" name="テキスト プレースホルダー 7"/>
          <p:cNvSpPr>
            <a:spLocks noGrp="1"/>
          </p:cNvSpPr>
          <p:nvPr>
            <p:ph type="body" sz="quarter" idx="15"/>
          </p:nvPr>
        </p:nvSpPr>
        <p:spPr/>
        <p:txBody>
          <a:bodyPr/>
          <a:lstStyle/>
          <a:p>
            <a:r>
              <a:rPr lang="ja-JP" altLang="en-US" dirty="0"/>
              <a:t>基本情報</a:t>
            </a:r>
          </a:p>
        </p:txBody>
      </p:sp>
      <p:graphicFrame>
        <p:nvGraphicFramePr>
          <p:cNvPr id="3" name="表 2"/>
          <p:cNvGraphicFramePr>
            <a:graphicFrameLocks noGrp="1"/>
          </p:cNvGraphicFramePr>
          <p:nvPr>
            <p:extLst>
              <p:ext uri="{D42A27DB-BD31-4B8C-83A1-F6EECF244321}">
                <p14:modId xmlns:p14="http://schemas.microsoft.com/office/powerpoint/2010/main" val="1322004918"/>
              </p:ext>
            </p:extLst>
          </p:nvPr>
        </p:nvGraphicFramePr>
        <p:xfrm>
          <a:off x="200472" y="1196752"/>
          <a:ext cx="9505056" cy="5040559"/>
        </p:xfrm>
        <a:graphic>
          <a:graphicData uri="http://schemas.openxmlformats.org/drawingml/2006/table">
            <a:tbl>
              <a:tblPr firstRow="1" bandRow="1">
                <a:tableStyleId>{5C22544A-7EE6-4342-B048-85BDC9FD1C3A}</a:tableStyleId>
              </a:tblPr>
              <a:tblGrid>
                <a:gridCol w="1800201">
                  <a:extLst>
                    <a:ext uri="{9D8B030D-6E8A-4147-A177-3AD203B41FA5}">
                      <a16:colId xmlns:a16="http://schemas.microsoft.com/office/drawing/2014/main" val="20000"/>
                    </a:ext>
                  </a:extLst>
                </a:gridCol>
                <a:gridCol w="7704855">
                  <a:extLst>
                    <a:ext uri="{9D8B030D-6E8A-4147-A177-3AD203B41FA5}">
                      <a16:colId xmlns:a16="http://schemas.microsoft.com/office/drawing/2014/main" val="20001"/>
                    </a:ext>
                  </a:extLst>
                </a:gridCol>
              </a:tblGrid>
              <a:tr h="362393">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ja-JP" altLang="en-US" sz="1200" b="0" kern="1200" dirty="0">
                          <a:solidFill>
                            <a:schemeClr val="dk1"/>
                          </a:solidFill>
                          <a:latin typeface="+mn-lt"/>
                          <a:ea typeface="+mn-ea"/>
                          <a:cs typeface="+mn-cs"/>
                        </a:rPr>
                        <a:t>モスクワ</a:t>
                      </a:r>
                      <a:endPar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2393">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言　語</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lang="ja-JP" altLang="en-US" sz="1200" dirty="0"/>
                        <a:t>ロシア語</a:t>
                      </a:r>
                      <a:endPar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2393">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通貨・レート</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lang="en-US" altLang="ja-JP" sz="1200" dirty="0">
                          <a:solidFill>
                            <a:schemeClr val="tx1"/>
                          </a:solidFill>
                        </a:rPr>
                        <a:t>1 </a:t>
                      </a:r>
                      <a:r>
                        <a:rPr lang="ja-JP" altLang="en-US" sz="1200" dirty="0">
                          <a:solidFill>
                            <a:schemeClr val="tx1"/>
                          </a:solidFill>
                        </a:rPr>
                        <a:t>ルーブル（</a:t>
                      </a:r>
                      <a:r>
                        <a:rPr lang="en-US" altLang="ja-JP" sz="1200" dirty="0">
                          <a:solidFill>
                            <a:schemeClr val="tx1"/>
                          </a:solidFill>
                        </a:rPr>
                        <a:t>RUB</a:t>
                      </a:r>
                      <a:r>
                        <a:rPr lang="ja-JP" altLang="en-US" sz="1200" dirty="0">
                          <a:solidFill>
                            <a:schemeClr val="tx1"/>
                          </a:solidFill>
                        </a:rPr>
                        <a:t>）　＝　</a:t>
                      </a:r>
                      <a:r>
                        <a:rPr lang="en-US" altLang="ja-JP" sz="1200" dirty="0">
                          <a:solidFill>
                            <a:schemeClr val="tx1"/>
                          </a:solidFill>
                        </a:rPr>
                        <a:t>1.64 </a:t>
                      </a:r>
                      <a:r>
                        <a:rPr lang="ja-JP" altLang="en-US" sz="1200" dirty="0">
                          <a:solidFill>
                            <a:schemeClr val="tx1"/>
                          </a:solidFill>
                        </a:rPr>
                        <a:t>円　</a:t>
                      </a:r>
                      <a:r>
                        <a:rPr lang="ja-JP" altLang="en-US" sz="1000" dirty="0">
                          <a:solidFill>
                            <a:schemeClr val="tx1"/>
                          </a:solidFill>
                        </a:rPr>
                        <a:t>（</a:t>
                      </a:r>
                      <a:r>
                        <a:rPr lang="en-US" altLang="ja-JP" sz="1000" dirty="0">
                          <a:solidFill>
                            <a:schemeClr val="tx1"/>
                          </a:solidFill>
                        </a:rPr>
                        <a:t>2024</a:t>
                      </a:r>
                      <a:r>
                        <a:rPr lang="ja-JP" altLang="en-US" sz="1000" dirty="0">
                          <a:solidFill>
                            <a:schemeClr val="tx1"/>
                          </a:solidFill>
                        </a:rPr>
                        <a:t>年</a:t>
                      </a:r>
                      <a:r>
                        <a:rPr lang="en-US" altLang="ja-JP" sz="1000" dirty="0">
                          <a:solidFill>
                            <a:schemeClr val="tx1"/>
                          </a:solidFill>
                        </a:rPr>
                        <a:t>3</a:t>
                      </a:r>
                      <a:r>
                        <a:rPr lang="ja-JP" altLang="en-US" sz="1000" dirty="0">
                          <a:solidFill>
                            <a:schemeClr val="tx1"/>
                          </a:solidFill>
                        </a:rPr>
                        <a:t>月</a:t>
                      </a:r>
                      <a:r>
                        <a:rPr lang="en-US" altLang="ja-JP" sz="1000" dirty="0">
                          <a:solidFill>
                            <a:schemeClr val="tx1"/>
                          </a:solidFill>
                        </a:rPr>
                        <a:t>21</a:t>
                      </a:r>
                      <a:r>
                        <a:rPr lang="ja-JP" altLang="en-US" sz="1000" dirty="0">
                          <a:solidFill>
                            <a:schemeClr val="tx1"/>
                          </a:solidFill>
                        </a:rPr>
                        <a:t>日時点）</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2393">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会計年度</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en-US" altLang="ja-JP" sz="1200" b="0" dirty="0">
                          <a:solidFill>
                            <a:schemeClr val="tx1"/>
                          </a:solidFill>
                        </a:rPr>
                        <a:t>1</a:t>
                      </a:r>
                      <a:r>
                        <a:rPr kumimoji="1" lang="ja-JP" altLang="en-US" sz="1200" b="0" dirty="0">
                          <a:solidFill>
                            <a:schemeClr val="tx1"/>
                          </a:solidFill>
                        </a:rPr>
                        <a:t>月</a:t>
                      </a:r>
                      <a:r>
                        <a:rPr kumimoji="1" lang="en-US" altLang="ja-JP" sz="1200" b="0" dirty="0">
                          <a:solidFill>
                            <a:schemeClr val="tx1"/>
                          </a:solidFill>
                        </a:rPr>
                        <a:t>1</a:t>
                      </a:r>
                      <a:r>
                        <a:rPr kumimoji="1" lang="ja-JP" altLang="en-US" sz="1200" b="0" dirty="0">
                          <a:solidFill>
                            <a:schemeClr val="tx1"/>
                          </a:solidFill>
                        </a:rPr>
                        <a:t>日～</a:t>
                      </a:r>
                      <a:r>
                        <a:rPr kumimoji="1" lang="en-US" altLang="ja-JP" sz="1200" b="0" dirty="0">
                          <a:solidFill>
                            <a:schemeClr val="tx1"/>
                          </a:solidFill>
                        </a:rPr>
                        <a:t>12</a:t>
                      </a:r>
                      <a:r>
                        <a:rPr kumimoji="1" lang="ja-JP" altLang="en-US" sz="1200" b="0" dirty="0">
                          <a:solidFill>
                            <a:schemeClr val="tx1"/>
                          </a:solidFill>
                        </a:rPr>
                        <a:t>月</a:t>
                      </a:r>
                      <a:r>
                        <a:rPr kumimoji="1" lang="en-US" altLang="ja-JP" sz="1200" b="0" dirty="0">
                          <a:solidFill>
                            <a:schemeClr val="tx1"/>
                          </a:solidFill>
                        </a:rPr>
                        <a:t>31</a:t>
                      </a:r>
                      <a:r>
                        <a:rPr kumimoji="1" lang="ja-JP" altLang="en-US" sz="1200" b="0" dirty="0">
                          <a:solidFill>
                            <a:schemeClr val="tx1"/>
                          </a:solidFill>
                        </a:rPr>
                        <a:t>日</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2393">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主な宗教</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lang="ja-JP" altLang="en-US" sz="1200" dirty="0"/>
                        <a:t>ロシア正教、キリスト教、イスラム教、仏教、ユダヤ教など</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2393">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政治体制</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lang="ja-JP" altLang="en-US" sz="1200" dirty="0"/>
                        <a:t>共和制，連邦制（共和国や州等</a:t>
                      </a:r>
                      <a:r>
                        <a:rPr lang="en-US" altLang="ja-JP" sz="1200" dirty="0"/>
                        <a:t>83</a:t>
                      </a:r>
                      <a:r>
                        <a:rPr lang="ja-JP" altLang="en-US" sz="1200" dirty="0"/>
                        <a:t>の構成主体からなる連邦国家）</a:t>
                      </a:r>
                      <a:endParaRPr kumimoji="1" lang="ja-JP" altLang="en-US" sz="12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988345">
                <a:tc>
                  <a:txBody>
                    <a:bodyPr/>
                    <a:lstStyle/>
                    <a:p>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政治的安定性</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algn="just">
                        <a:lnSpc>
                          <a:spcPct val="114000"/>
                        </a:lnSpc>
                        <a:spcAft>
                          <a:spcPts val="300"/>
                        </a:spcAft>
                        <a:buClr>
                          <a:srgbClr val="5F8AC3"/>
                        </a:buClr>
                        <a:buFont typeface="Wingdings" panose="05000000000000000000" pitchFamily="2" charset="2"/>
                        <a:buChar char="l"/>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月の大統領選でプーチン氏の再選を決めた。</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2000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年の初当選から通算</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選となった。実権を維持した首相時代（</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2008</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12</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年）も含め、ほぼ四半世紀に及ぶ長期政権が可能になった。</a:t>
                      </a:r>
                    </a:p>
                    <a:p>
                      <a:pPr marL="171450" indent="-171450" algn="just">
                        <a:lnSpc>
                          <a:spcPct val="114000"/>
                        </a:lnSpc>
                        <a:spcAft>
                          <a:spcPts val="300"/>
                        </a:spcAft>
                        <a:buClr>
                          <a:srgbClr val="5F8AC3"/>
                        </a:buClr>
                        <a:buFont typeface="Wingdings" panose="05000000000000000000" pitchFamily="2" charset="2"/>
                        <a:buChar char="l"/>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月のウクライナ侵略後は、プーチン政権の支持率は</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％台にある。相次ぐ法律改正を通じて言論統制を強めており、ロシア国内での活動を停止した国内の独立系報道機関、海外の報道機関等もある。</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877856">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治安情勢</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algn="just" defTabSz="914400" rtl="0" eaLnBrk="1" latinLnBrk="0" hangingPunct="1">
                        <a:lnSpc>
                          <a:spcPct val="114000"/>
                        </a:lnSpc>
                        <a:spcAft>
                          <a:spcPts val="300"/>
                        </a:spcAft>
                        <a:buClr>
                          <a:srgbClr val="5F8AC3"/>
                        </a:buClr>
                        <a:buFont typeface="Wingdings" panose="05000000000000000000" pitchFamily="2" charset="2"/>
                        <a:buChar char="l"/>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ウクライナとの国境数編地域には退避勧告が発令しており、その他の地域には、</a:t>
                      </a:r>
                      <a:r>
                        <a:rPr kumimoji="1" lang="ja-JP" altLang="en-US" sz="1200" b="0" kern="12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渡航中止勧告</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が出ている。また、その他の地域は十分注意となっている。</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defTabSz="914400" rtl="0" eaLnBrk="1" latinLnBrk="0" hangingPunct="1">
                        <a:lnSpc>
                          <a:spcPct val="114000"/>
                        </a:lnSpc>
                        <a:spcAft>
                          <a:spcPts val="300"/>
                        </a:spcAft>
                        <a:buClr>
                          <a:srgbClr val="5F8AC3"/>
                        </a:buClr>
                        <a:buFont typeface="Wingdings" panose="05000000000000000000" pitchFamily="2" charset="2"/>
                        <a:buChar char="l"/>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24</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ロシアがウクライナへの侵略を開始し、ウクライナとの国境周辺地域では、軍事衝突により極めて危険な状況が続いている。そのため、外務省からこれら地域への渡航はどのような目的であれ止めるように、また、既に滞在されて居る方は直ちに退避するように勧告が出されている。</a:t>
                      </a:r>
                      <a:endParaRPr kumimoji="1" lang="en-US" altLang="ja-JP" sz="1200" b="0" kern="1200" dirty="0">
                        <a:solidFill>
                          <a:schemeClr val="tx1"/>
                        </a:solidFill>
                        <a:latin typeface="+mj-ea"/>
                        <a:ea typeface="+mj-ea"/>
                        <a:cs typeface="Arial" panose="020B0604020202020204" pitchFamily="34" charset="0"/>
                      </a:endParaRPr>
                    </a:p>
                  </a:txBody>
                  <a:tcPr marL="180000" marT="36000" marB="3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4" name="テキスト ボックス 3"/>
          <p:cNvSpPr txBox="1"/>
          <p:nvPr/>
        </p:nvSpPr>
        <p:spPr>
          <a:xfrm>
            <a:off x="200025" y="6673364"/>
            <a:ext cx="7200800" cy="18463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外務省ホームページ、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ホームページ、みずほ銀行</a:t>
            </a:r>
          </a:p>
        </p:txBody>
      </p:sp>
    </p:spTree>
    <p:extLst>
      <p:ext uri="{BB962C8B-B14F-4D97-AF65-F5344CB8AC3E}">
        <p14:creationId xmlns:p14="http://schemas.microsoft.com/office/powerpoint/2010/main" val="2524902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6" imgW="444" imgH="443" progId="TCLayout.ActiveDocument.1">
                  <p:embed/>
                </p:oleObj>
              </mc:Choice>
              <mc:Fallback>
                <p:oleObj name="think-cell Slide" r:id="rId26"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5" name="正方形/長方形 4" hidden="1"/>
          <p:cNvSpPr/>
          <p:nvPr>
            <p:custDataLst>
              <p:tags r:id="rId2"/>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ロシア／医療関連／介護</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ロシア</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の介護分野に対する支出は、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8" name="グループ化 7"/>
          <p:cNvGrpSpPr/>
          <p:nvPr/>
        </p:nvGrpSpPr>
        <p:grpSpPr>
          <a:xfrm>
            <a:off x="632520" y="1772816"/>
            <a:ext cx="8640960" cy="288032"/>
            <a:chOff x="4803500" y="2113806"/>
            <a:chExt cx="5626916" cy="288032"/>
          </a:xfrm>
        </p:grpSpPr>
        <p:cxnSp>
          <p:nvCxnSpPr>
            <p:cNvPr id="39" name="直線コネクタ 3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ctr">
                <a:buSzPct val="120000"/>
              </a:pPr>
              <a:r>
                <a:rPr lang="ja-JP" altLang="en-US" sz="1400" dirty="0">
                  <a:solidFill>
                    <a:srgbClr val="000000"/>
                  </a:solidFill>
                  <a:latin typeface="Arial Black" pitchFamily="34" charset="0"/>
                  <a:ea typeface="HGP創英角ｺﾞｼｯｸUB" pitchFamily="50" charset="-128"/>
                </a:rPr>
                <a:t>介護市場規模</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41" name="テキスト ボックス 40"/>
          <p:cNvSpPr txBox="1"/>
          <p:nvPr/>
        </p:nvSpPr>
        <p:spPr>
          <a:xfrm>
            <a:off x="632520" y="2060848"/>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46" name="テキスト ボックス 45"/>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graphicFrame>
        <p:nvGraphicFramePr>
          <p:cNvPr id="6" name="Chart 43">
            <a:extLst>
              <a:ext uri="{FF2B5EF4-FFF2-40B4-BE49-F238E27FC236}">
                <a16:creationId xmlns:a16="http://schemas.microsoft.com/office/drawing/2014/main" id="{C7DA7064-35D5-F786-D3A4-DC1365E01055}"/>
              </a:ext>
            </a:extLst>
          </p:cNvPr>
          <p:cNvGraphicFramePr/>
          <p:nvPr>
            <p:custDataLst>
              <p:tags r:id="rId3"/>
            </p:custDataLst>
            <p:extLst>
              <p:ext uri="{D42A27DB-BD31-4B8C-83A1-F6EECF244321}">
                <p14:modId xmlns:p14="http://schemas.microsoft.com/office/powerpoint/2010/main" val="1397830355"/>
              </p:ext>
            </p:extLst>
          </p:nvPr>
        </p:nvGraphicFramePr>
        <p:xfrm>
          <a:off x="766763" y="2286000"/>
          <a:ext cx="8156575" cy="3673475"/>
        </p:xfrm>
        <a:graphic>
          <a:graphicData uri="http://schemas.openxmlformats.org/drawingml/2006/chart">
            <c:chart xmlns:c="http://schemas.openxmlformats.org/drawingml/2006/chart" xmlns:r="http://schemas.openxmlformats.org/officeDocument/2006/relationships" r:id="rId28"/>
          </a:graphicData>
        </a:graphic>
      </p:graphicFrame>
      <p:sp>
        <p:nvSpPr>
          <p:cNvPr id="7" name="テキスト プレースホルダ 9">
            <a:extLst>
              <a:ext uri="{FF2B5EF4-FFF2-40B4-BE49-F238E27FC236}">
                <a16:creationId xmlns:a16="http://schemas.microsoft.com/office/drawing/2014/main" id="{585894B3-8E9A-1F76-8F6A-747F290CAC22}"/>
              </a:ext>
            </a:extLst>
          </p:cNvPr>
          <p:cNvSpPr>
            <a:spLocks noGrp="1"/>
          </p:cNvSpPr>
          <p:nvPr>
            <p:custDataLst>
              <p:tags r:id="rId4"/>
            </p:custDataLst>
          </p:nvPr>
        </p:nvSpPr>
        <p:spPr bwMode="gray">
          <a:xfrm>
            <a:off x="546100" y="58007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478CBF22-105B-41BE-96B0-8B49A52A48BD}" type="datetime'''''''''''''''''''''''''''''0''.''''''''0'''''''">
              <a:rPr lang="en-US" altLang="en-US" sz="1000" smtClean="0"/>
              <a:pPr marL="0" indent="0" algn="r">
                <a:spcBef>
                  <a:spcPct val="0"/>
                </a:spcBef>
                <a:buNone/>
              </a:pPr>
              <a:t>0.0</a:t>
            </a:fld>
            <a:endParaRPr lang="ja-JP" altLang="en-US" sz="800" dirty="0">
              <a:sym typeface="+mn-lt"/>
            </a:endParaRPr>
          </a:p>
        </p:txBody>
      </p:sp>
      <p:sp>
        <p:nvSpPr>
          <p:cNvPr id="8" name="テキスト プレースホルダ 9">
            <a:extLst>
              <a:ext uri="{FF2B5EF4-FFF2-40B4-BE49-F238E27FC236}">
                <a16:creationId xmlns:a16="http://schemas.microsoft.com/office/drawing/2014/main" id="{E8F4C20B-90F9-D0EA-170A-699B3FA8C4AB}"/>
              </a:ext>
            </a:extLst>
          </p:cNvPr>
          <p:cNvSpPr>
            <a:spLocks noGrp="1"/>
          </p:cNvSpPr>
          <p:nvPr>
            <p:custDataLst>
              <p:tags r:id="rId5"/>
            </p:custDataLst>
          </p:nvPr>
        </p:nvSpPr>
        <p:spPr bwMode="gray">
          <a:xfrm>
            <a:off x="546100" y="54816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1E71E412-6411-465B-9361-FFCD664C2681}" type="datetime'''''0''''''''''''''''''''''''''''''''''''''''''''.''5'">
              <a:rPr lang="en-US" altLang="en-US" sz="1000" smtClean="0"/>
              <a:pPr marL="0" indent="0" algn="r">
                <a:spcBef>
                  <a:spcPct val="0"/>
                </a:spcBef>
                <a:buNone/>
              </a:pPr>
              <a:t>0.5</a:t>
            </a:fld>
            <a:endParaRPr lang="ja-JP" altLang="en-US" sz="800" dirty="0">
              <a:sym typeface="+mn-lt"/>
            </a:endParaRPr>
          </a:p>
        </p:txBody>
      </p:sp>
      <p:sp>
        <p:nvSpPr>
          <p:cNvPr id="9" name="テキスト プレースホルダ 9">
            <a:extLst>
              <a:ext uri="{FF2B5EF4-FFF2-40B4-BE49-F238E27FC236}">
                <a16:creationId xmlns:a16="http://schemas.microsoft.com/office/drawing/2014/main" id="{BB9B877A-2084-067A-8B53-C469B8808493}"/>
              </a:ext>
            </a:extLst>
          </p:cNvPr>
          <p:cNvSpPr>
            <a:spLocks noGrp="1"/>
          </p:cNvSpPr>
          <p:nvPr>
            <p:custDataLst>
              <p:tags r:id="rId6"/>
            </p:custDataLst>
          </p:nvPr>
        </p:nvSpPr>
        <p:spPr bwMode="gray">
          <a:xfrm>
            <a:off x="546100" y="51625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4D3D54CA-C169-4E88-A676-214AAF3C9CE6}" type="datetime'1''''''''''''''''''''''''''''''''.''''''''''''''''0'''''">
              <a:rPr lang="en-US" altLang="en-US" sz="1000" smtClean="0"/>
              <a:pPr marL="0" indent="0" algn="r">
                <a:spcBef>
                  <a:spcPct val="0"/>
                </a:spcBef>
                <a:buNone/>
              </a:pPr>
              <a:t>1.0</a:t>
            </a:fld>
            <a:endParaRPr lang="ja-JP" altLang="en-US" sz="800" dirty="0">
              <a:sym typeface="+mn-lt"/>
            </a:endParaRPr>
          </a:p>
        </p:txBody>
      </p:sp>
      <p:sp>
        <p:nvSpPr>
          <p:cNvPr id="10" name="テキスト プレースホルダ 9">
            <a:extLst>
              <a:ext uri="{FF2B5EF4-FFF2-40B4-BE49-F238E27FC236}">
                <a16:creationId xmlns:a16="http://schemas.microsoft.com/office/drawing/2014/main" id="{DC82E028-FC04-B10F-81D7-712A3C4D5355}"/>
              </a:ext>
            </a:extLst>
          </p:cNvPr>
          <p:cNvSpPr>
            <a:spLocks noGrp="1"/>
          </p:cNvSpPr>
          <p:nvPr>
            <p:custDataLst>
              <p:tags r:id="rId7"/>
            </p:custDataLst>
          </p:nvPr>
        </p:nvSpPr>
        <p:spPr bwMode="gray">
          <a:xfrm>
            <a:off x="546100" y="48434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0E716AB1-81DF-404E-8588-4C562668FD20}" type="datetime'''''''''1''''''''''''''''''''.''''''''''''''5'''''''''''''''''">
              <a:rPr lang="en-US" altLang="en-US" sz="1000" smtClean="0"/>
              <a:pPr marL="0" indent="0" algn="r">
                <a:spcBef>
                  <a:spcPct val="0"/>
                </a:spcBef>
                <a:buNone/>
              </a:pPr>
              <a:t>1.5</a:t>
            </a:fld>
            <a:endParaRPr lang="ja-JP" altLang="en-US" sz="800" dirty="0">
              <a:sym typeface="+mn-lt"/>
            </a:endParaRPr>
          </a:p>
        </p:txBody>
      </p:sp>
      <p:sp>
        <p:nvSpPr>
          <p:cNvPr id="11" name="テキスト プレースホルダ 9">
            <a:extLst>
              <a:ext uri="{FF2B5EF4-FFF2-40B4-BE49-F238E27FC236}">
                <a16:creationId xmlns:a16="http://schemas.microsoft.com/office/drawing/2014/main" id="{F7A0DA03-AF92-DAD0-9602-4A8F30A9E6FA}"/>
              </a:ext>
            </a:extLst>
          </p:cNvPr>
          <p:cNvSpPr>
            <a:spLocks noGrp="1"/>
          </p:cNvSpPr>
          <p:nvPr>
            <p:custDataLst>
              <p:tags r:id="rId8"/>
            </p:custDataLst>
          </p:nvPr>
        </p:nvSpPr>
        <p:spPr bwMode="gray">
          <a:xfrm>
            <a:off x="546100" y="45259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59A68C97-29D5-48F2-9019-CFECB8685841}" type="datetime'''''''2''''''''''''''''''''''''.''''''''''''''''''''''''''0'''">
              <a:rPr lang="en-US" altLang="en-US" sz="1000" smtClean="0"/>
              <a:pPr marL="0" indent="0" algn="r">
                <a:spcBef>
                  <a:spcPct val="0"/>
                </a:spcBef>
                <a:buNone/>
              </a:pPr>
              <a:t>2.0</a:t>
            </a:fld>
            <a:endParaRPr lang="ja-JP" altLang="en-US" sz="800" dirty="0">
              <a:sym typeface="+mn-lt"/>
            </a:endParaRPr>
          </a:p>
        </p:txBody>
      </p:sp>
      <p:sp>
        <p:nvSpPr>
          <p:cNvPr id="12" name="テキスト プレースホルダ 9">
            <a:extLst>
              <a:ext uri="{FF2B5EF4-FFF2-40B4-BE49-F238E27FC236}">
                <a16:creationId xmlns:a16="http://schemas.microsoft.com/office/drawing/2014/main" id="{DC868C0D-0BDB-011B-985A-61C7A621CCAE}"/>
              </a:ext>
            </a:extLst>
          </p:cNvPr>
          <p:cNvSpPr>
            <a:spLocks noGrp="1"/>
          </p:cNvSpPr>
          <p:nvPr>
            <p:custDataLst>
              <p:tags r:id="rId9"/>
            </p:custDataLst>
          </p:nvPr>
        </p:nvSpPr>
        <p:spPr bwMode="gray">
          <a:xfrm>
            <a:off x="546100" y="42068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E2CC4D9A-F25B-4909-9E73-70B6F7B53E5C}" type="datetime'''''''''2''.5'">
              <a:rPr lang="en-US" altLang="en-US" sz="1000" smtClean="0"/>
              <a:pPr marL="0" indent="0" algn="r">
                <a:spcBef>
                  <a:spcPct val="0"/>
                </a:spcBef>
                <a:buNone/>
              </a:pPr>
              <a:t>2.5</a:t>
            </a:fld>
            <a:endParaRPr lang="ja-JP" altLang="en-US" sz="800" dirty="0">
              <a:sym typeface="+mn-lt"/>
            </a:endParaRPr>
          </a:p>
        </p:txBody>
      </p:sp>
      <p:sp>
        <p:nvSpPr>
          <p:cNvPr id="13" name="テキスト プレースホルダ 9">
            <a:extLst>
              <a:ext uri="{FF2B5EF4-FFF2-40B4-BE49-F238E27FC236}">
                <a16:creationId xmlns:a16="http://schemas.microsoft.com/office/drawing/2014/main" id="{ECDA231D-1FF2-1A2D-5F63-2EDAE04A5836}"/>
              </a:ext>
            </a:extLst>
          </p:cNvPr>
          <p:cNvSpPr>
            <a:spLocks noGrp="1"/>
          </p:cNvSpPr>
          <p:nvPr>
            <p:custDataLst>
              <p:tags r:id="rId10"/>
            </p:custDataLst>
          </p:nvPr>
        </p:nvSpPr>
        <p:spPr bwMode="gray">
          <a:xfrm>
            <a:off x="546100" y="38877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63DD79D8-7052-4C2D-B803-6C95CF747896}" type="datetime'''''''''3''''''''''.''0'''''''''''''''''''''''''''''">
              <a:rPr lang="en-US" altLang="en-US" sz="1000" smtClean="0"/>
              <a:pPr marL="0" indent="0" algn="r">
                <a:spcBef>
                  <a:spcPct val="0"/>
                </a:spcBef>
                <a:buNone/>
              </a:pPr>
              <a:t>3.0</a:t>
            </a:fld>
            <a:endParaRPr lang="ja-JP" altLang="en-US" sz="800" dirty="0">
              <a:sym typeface="+mn-lt"/>
            </a:endParaRPr>
          </a:p>
        </p:txBody>
      </p:sp>
      <p:sp>
        <p:nvSpPr>
          <p:cNvPr id="14" name="テキスト プレースホルダ 9">
            <a:extLst>
              <a:ext uri="{FF2B5EF4-FFF2-40B4-BE49-F238E27FC236}">
                <a16:creationId xmlns:a16="http://schemas.microsoft.com/office/drawing/2014/main" id="{ABFDD3C4-0B24-7D84-2FC6-B1DD11416C78}"/>
              </a:ext>
            </a:extLst>
          </p:cNvPr>
          <p:cNvSpPr>
            <a:spLocks noGrp="1"/>
          </p:cNvSpPr>
          <p:nvPr>
            <p:custDataLst>
              <p:tags r:id="rId11"/>
            </p:custDataLst>
          </p:nvPr>
        </p:nvSpPr>
        <p:spPr bwMode="gray">
          <a:xfrm>
            <a:off x="546100" y="35687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6D55489D-9315-41EF-BB7F-FA266895CE78}" type="datetime'''''''''''''''''''''''''''''''''''''''''3''''''''''.''''''5'''">
              <a:rPr lang="en-US" altLang="en-US" sz="1000" smtClean="0"/>
              <a:pPr marL="0" indent="0" algn="r">
                <a:spcBef>
                  <a:spcPct val="0"/>
                </a:spcBef>
                <a:buNone/>
              </a:pPr>
              <a:t>3.5</a:t>
            </a:fld>
            <a:endParaRPr lang="ja-JP" altLang="en-US" sz="800" dirty="0">
              <a:sym typeface="+mn-lt"/>
            </a:endParaRPr>
          </a:p>
        </p:txBody>
      </p:sp>
      <p:sp>
        <p:nvSpPr>
          <p:cNvPr id="15" name="テキスト プレースホルダ 9">
            <a:extLst>
              <a:ext uri="{FF2B5EF4-FFF2-40B4-BE49-F238E27FC236}">
                <a16:creationId xmlns:a16="http://schemas.microsoft.com/office/drawing/2014/main" id="{0F47AD5C-D806-68FB-7FB7-A3F961B15039}"/>
              </a:ext>
            </a:extLst>
          </p:cNvPr>
          <p:cNvSpPr>
            <a:spLocks noGrp="1"/>
          </p:cNvSpPr>
          <p:nvPr>
            <p:custDataLst>
              <p:tags r:id="rId12"/>
            </p:custDataLst>
          </p:nvPr>
        </p:nvSpPr>
        <p:spPr bwMode="gray">
          <a:xfrm>
            <a:off x="546100" y="32496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A5A09456-2AA0-4103-9CE7-005FB9D94AD1}" type="datetime'''''''''''''''''''''''''''4''''''.''''''''''''''''''''''0'">
              <a:rPr lang="en-US" altLang="en-US" sz="1000" smtClean="0"/>
              <a:pPr marL="0" indent="0" algn="r">
                <a:spcBef>
                  <a:spcPct val="0"/>
                </a:spcBef>
                <a:buNone/>
              </a:pPr>
              <a:t>4.0</a:t>
            </a:fld>
            <a:endParaRPr lang="ja-JP" altLang="en-US" sz="800" dirty="0">
              <a:sym typeface="+mn-lt"/>
            </a:endParaRPr>
          </a:p>
        </p:txBody>
      </p:sp>
      <p:sp>
        <p:nvSpPr>
          <p:cNvPr id="16" name="テキスト プレースホルダ 9">
            <a:extLst>
              <a:ext uri="{FF2B5EF4-FFF2-40B4-BE49-F238E27FC236}">
                <a16:creationId xmlns:a16="http://schemas.microsoft.com/office/drawing/2014/main" id="{7307AF37-399E-DDB1-3ED7-2BADE2ED81BD}"/>
              </a:ext>
            </a:extLst>
          </p:cNvPr>
          <p:cNvSpPr>
            <a:spLocks noGrp="1"/>
          </p:cNvSpPr>
          <p:nvPr>
            <p:custDataLst>
              <p:tags r:id="rId13"/>
            </p:custDataLst>
          </p:nvPr>
        </p:nvSpPr>
        <p:spPr bwMode="gray">
          <a:xfrm>
            <a:off x="546100" y="29305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66638BBA-3D0F-4F28-8BAA-AA622781CDB9}" type="datetime'''''''''''''''''''''''''''''''''''''''''4''''''.''5'''''''">
              <a:rPr lang="en-US" altLang="en-US" sz="1000" smtClean="0"/>
              <a:pPr marL="0" indent="0" algn="r">
                <a:spcBef>
                  <a:spcPct val="0"/>
                </a:spcBef>
                <a:buNone/>
              </a:pPr>
              <a:t>4.5</a:t>
            </a:fld>
            <a:endParaRPr lang="ja-JP" altLang="en-US" sz="800" dirty="0">
              <a:sym typeface="+mn-lt"/>
            </a:endParaRPr>
          </a:p>
        </p:txBody>
      </p:sp>
      <p:sp>
        <p:nvSpPr>
          <p:cNvPr id="17" name="テキスト プレースホルダ 9">
            <a:extLst>
              <a:ext uri="{FF2B5EF4-FFF2-40B4-BE49-F238E27FC236}">
                <a16:creationId xmlns:a16="http://schemas.microsoft.com/office/drawing/2014/main" id="{813485C9-6DE3-0699-547A-7833272E1F73}"/>
              </a:ext>
            </a:extLst>
          </p:cNvPr>
          <p:cNvSpPr>
            <a:spLocks noGrp="1"/>
          </p:cNvSpPr>
          <p:nvPr>
            <p:custDataLst>
              <p:tags r:id="rId14"/>
            </p:custDataLst>
          </p:nvPr>
        </p:nvSpPr>
        <p:spPr bwMode="gray">
          <a:xfrm>
            <a:off x="546100" y="26114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BCB626B8-7693-4E4D-949E-17C26EA772C9}" type="datetime'''''5''''''''''''.0'''''''''''''''''''''''''''''''''''''">
              <a:rPr lang="en-US" altLang="en-US" sz="1000" smtClean="0"/>
              <a:pPr marL="0" indent="0" algn="r">
                <a:spcBef>
                  <a:spcPct val="0"/>
                </a:spcBef>
                <a:buNone/>
              </a:pPr>
              <a:t>5.0</a:t>
            </a:fld>
            <a:endParaRPr lang="ja-JP" altLang="en-US" sz="800" dirty="0">
              <a:sym typeface="+mn-lt"/>
            </a:endParaRPr>
          </a:p>
        </p:txBody>
      </p:sp>
      <p:sp>
        <p:nvSpPr>
          <p:cNvPr id="18" name="テキスト プレースホルダ 9">
            <a:extLst>
              <a:ext uri="{FF2B5EF4-FFF2-40B4-BE49-F238E27FC236}">
                <a16:creationId xmlns:a16="http://schemas.microsoft.com/office/drawing/2014/main" id="{BE56D6FE-71AE-1117-2630-02A47D5AD2CC}"/>
              </a:ext>
            </a:extLst>
          </p:cNvPr>
          <p:cNvSpPr>
            <a:spLocks noGrp="1"/>
          </p:cNvSpPr>
          <p:nvPr>
            <p:custDataLst>
              <p:tags r:id="rId15"/>
            </p:custDataLst>
          </p:nvPr>
        </p:nvSpPr>
        <p:spPr bwMode="gray">
          <a:xfrm>
            <a:off x="546100" y="22923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DFDFC56C-D9E3-4DEE-A39B-CC78CD0A3CFC}" type="datetime'''''5''''''''''''''''''''''''''''''''''''''''.5'''''">
              <a:rPr lang="en-US" altLang="en-US" sz="1000" smtClean="0"/>
              <a:pPr marL="0" indent="0" algn="r">
                <a:spcBef>
                  <a:spcPct val="0"/>
                </a:spcBef>
                <a:buNone/>
              </a:pPr>
              <a:t>5.5</a:t>
            </a:fld>
            <a:endParaRPr lang="ja-JP" altLang="en-US" sz="800" dirty="0">
              <a:sym typeface="+mn-lt"/>
            </a:endParaRPr>
          </a:p>
        </p:txBody>
      </p:sp>
      <p:sp>
        <p:nvSpPr>
          <p:cNvPr id="19" name="テキスト プレースホルダ 9">
            <a:extLst>
              <a:ext uri="{FF2B5EF4-FFF2-40B4-BE49-F238E27FC236}">
                <a16:creationId xmlns:a16="http://schemas.microsoft.com/office/drawing/2014/main" id="{9FE147A5-349F-A5AE-0BE1-3F0D43BA02FA}"/>
              </a:ext>
            </a:extLst>
          </p:cNvPr>
          <p:cNvSpPr>
            <a:spLocks noGrp="1"/>
          </p:cNvSpPr>
          <p:nvPr>
            <p:custDataLst>
              <p:tags r:id="rId16"/>
            </p:custDataLst>
          </p:nvPr>
        </p:nvSpPr>
        <p:spPr bwMode="auto">
          <a:xfrm>
            <a:off x="87645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8502980-209F-40A7-A726-2125BAE26324}" type="datetime'''''''''''1''''''''''''''''''''''''9'">
              <a:rPr lang="en-US" altLang="en-US" sz="1000" smtClean="0"/>
              <a:pPr/>
              <a:t>19</a:t>
            </a:fld>
            <a:endParaRPr kumimoji="0" lang="ja-JP" altLang="en-US" sz="800" dirty="0">
              <a:sym typeface="+mn-lt"/>
            </a:endParaRPr>
          </a:p>
        </p:txBody>
      </p:sp>
      <p:sp>
        <p:nvSpPr>
          <p:cNvPr id="21" name="テキスト プレースホルダ 9">
            <a:extLst>
              <a:ext uri="{FF2B5EF4-FFF2-40B4-BE49-F238E27FC236}">
                <a16:creationId xmlns:a16="http://schemas.microsoft.com/office/drawing/2014/main" id="{4A6F3D77-56F7-678F-B1B4-4634C86992FC}"/>
              </a:ext>
            </a:extLst>
          </p:cNvPr>
          <p:cNvSpPr>
            <a:spLocks noGrp="1"/>
          </p:cNvSpPr>
          <p:nvPr>
            <p:custDataLst>
              <p:tags r:id="rId17"/>
            </p:custDataLst>
          </p:nvPr>
        </p:nvSpPr>
        <p:spPr bwMode="auto">
          <a:xfrm>
            <a:off x="34369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2A76325-DDAC-4532-9F8A-56C3FF53F164}" type="datetime'''''''17'''''''''''''''''''''''''''''''''''''''''''''''''">
              <a:rPr lang="en-US" altLang="en-US" sz="1000" smtClean="0"/>
              <a:pPr/>
              <a:t>17</a:t>
            </a:fld>
            <a:endParaRPr kumimoji="0" lang="ja-JP" altLang="en-US" sz="800" dirty="0">
              <a:sym typeface="+mn-lt"/>
            </a:endParaRPr>
          </a:p>
        </p:txBody>
      </p:sp>
      <p:sp>
        <p:nvSpPr>
          <p:cNvPr id="22" name="テキスト プレースホルダ 9">
            <a:extLst>
              <a:ext uri="{FF2B5EF4-FFF2-40B4-BE49-F238E27FC236}">
                <a16:creationId xmlns:a16="http://schemas.microsoft.com/office/drawing/2014/main" id="{C74B6469-D5CC-4BC4-447E-AC9E375BBC76}"/>
              </a:ext>
            </a:extLst>
          </p:cNvPr>
          <p:cNvSpPr>
            <a:spLocks noGrp="1"/>
          </p:cNvSpPr>
          <p:nvPr>
            <p:custDataLst>
              <p:tags r:id="rId18"/>
            </p:custDataLst>
          </p:nvPr>
        </p:nvSpPr>
        <p:spPr bwMode="gray">
          <a:xfrm>
            <a:off x="6100763" y="26876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t>5.1</a:t>
            </a:r>
            <a:endParaRPr lang="ja-JP" altLang="en-US" sz="800" dirty="0">
              <a:sym typeface="+mn-lt"/>
            </a:endParaRPr>
          </a:p>
        </p:txBody>
      </p:sp>
      <p:sp>
        <p:nvSpPr>
          <p:cNvPr id="37" name="テキスト プレースホルダ 9">
            <a:extLst>
              <a:ext uri="{FF2B5EF4-FFF2-40B4-BE49-F238E27FC236}">
                <a16:creationId xmlns:a16="http://schemas.microsoft.com/office/drawing/2014/main" id="{76F98B26-93C2-DA54-A4A9-560AAEC27A77}"/>
              </a:ext>
            </a:extLst>
          </p:cNvPr>
          <p:cNvSpPr>
            <a:spLocks noGrp="1"/>
          </p:cNvSpPr>
          <p:nvPr>
            <p:custDataLst>
              <p:tags r:id="rId19"/>
            </p:custDataLst>
          </p:nvPr>
        </p:nvSpPr>
        <p:spPr bwMode="auto">
          <a:xfrm>
            <a:off x="703263"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6CBE1B6-D543-4322-8CBA-186EA82A3CBB}" type="datetime'20''''''''''''''''''''''''''1''''6'''''''''''''''''''">
              <a:rPr lang="en-US" altLang="en-US" sz="1000" smtClean="0"/>
              <a:pPr/>
              <a:t>2016</a:t>
            </a:fld>
            <a:endParaRPr kumimoji="0" lang="ja-JP" altLang="en-US" sz="800" dirty="0">
              <a:sym typeface="+mn-lt"/>
            </a:endParaRPr>
          </a:p>
        </p:txBody>
      </p:sp>
      <p:sp>
        <p:nvSpPr>
          <p:cNvPr id="43" name="テキスト プレースホルダ 9">
            <a:extLst>
              <a:ext uri="{FF2B5EF4-FFF2-40B4-BE49-F238E27FC236}">
                <a16:creationId xmlns:a16="http://schemas.microsoft.com/office/drawing/2014/main" id="{DACA886A-515C-B492-AFD3-8FB70348AF0E}"/>
              </a:ext>
            </a:extLst>
          </p:cNvPr>
          <p:cNvSpPr>
            <a:spLocks noGrp="1"/>
          </p:cNvSpPr>
          <p:nvPr>
            <p:custDataLst>
              <p:tags r:id="rId20"/>
            </p:custDataLst>
          </p:nvPr>
        </p:nvSpPr>
        <p:spPr bwMode="gray">
          <a:xfrm>
            <a:off x="890588" y="3062406"/>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t>4.5</a:t>
            </a:r>
            <a:endParaRPr lang="ja-JP" altLang="en-US" sz="800" dirty="0">
              <a:sym typeface="+mn-lt"/>
            </a:endParaRPr>
          </a:p>
        </p:txBody>
      </p:sp>
      <p:sp>
        <p:nvSpPr>
          <p:cNvPr id="45" name="テキスト プレースホルダ 9">
            <a:extLst>
              <a:ext uri="{FF2B5EF4-FFF2-40B4-BE49-F238E27FC236}">
                <a16:creationId xmlns:a16="http://schemas.microsoft.com/office/drawing/2014/main" id="{8DB68B3A-891B-FC6F-38D8-5B73D730D47F}"/>
              </a:ext>
            </a:extLst>
          </p:cNvPr>
          <p:cNvSpPr>
            <a:spLocks noGrp="1"/>
          </p:cNvSpPr>
          <p:nvPr>
            <p:custDataLst>
              <p:tags r:id="rId21"/>
            </p:custDataLst>
          </p:nvPr>
        </p:nvSpPr>
        <p:spPr bwMode="auto">
          <a:xfrm>
            <a:off x="610076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0B9ADC9-42C6-44F2-9367-9C9160C71BD0}" type="datetime'''''''''''''''''''''''''''''''1''''''''''''''8'''''''''''">
              <a:rPr lang="en-US" altLang="en-US" sz="1000" smtClean="0"/>
              <a:pPr/>
              <a:t>18</a:t>
            </a:fld>
            <a:endParaRPr kumimoji="0" lang="ja-JP" altLang="en-US" sz="800" dirty="0">
              <a:sym typeface="+mn-lt"/>
            </a:endParaRPr>
          </a:p>
        </p:txBody>
      </p:sp>
      <p:sp>
        <p:nvSpPr>
          <p:cNvPr id="47" name="テキスト プレースホルダ 9">
            <a:extLst>
              <a:ext uri="{FF2B5EF4-FFF2-40B4-BE49-F238E27FC236}">
                <a16:creationId xmlns:a16="http://schemas.microsoft.com/office/drawing/2014/main" id="{00659962-22F6-61CF-4F40-F42C3B7CE0D7}"/>
              </a:ext>
            </a:extLst>
          </p:cNvPr>
          <p:cNvSpPr>
            <a:spLocks noGrp="1"/>
          </p:cNvSpPr>
          <p:nvPr>
            <p:custDataLst>
              <p:tags r:id="rId22"/>
            </p:custDataLst>
          </p:nvPr>
        </p:nvSpPr>
        <p:spPr bwMode="gray">
          <a:xfrm>
            <a:off x="3408363" y="2872811"/>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t>4.8</a:t>
            </a:r>
            <a:endParaRPr lang="ja-JP" altLang="en-US" sz="800" dirty="0">
              <a:sym typeface="+mn-lt"/>
            </a:endParaRPr>
          </a:p>
        </p:txBody>
      </p:sp>
      <p:sp>
        <p:nvSpPr>
          <p:cNvPr id="48" name="テキスト プレースホルダ 9">
            <a:extLst>
              <a:ext uri="{FF2B5EF4-FFF2-40B4-BE49-F238E27FC236}">
                <a16:creationId xmlns:a16="http://schemas.microsoft.com/office/drawing/2014/main" id="{90217AE3-8015-0D22-75E7-ACA8A987178E}"/>
              </a:ext>
            </a:extLst>
          </p:cNvPr>
          <p:cNvSpPr>
            <a:spLocks noGrp="1"/>
          </p:cNvSpPr>
          <p:nvPr>
            <p:custDataLst>
              <p:tags r:id="rId23"/>
            </p:custDataLst>
          </p:nvPr>
        </p:nvSpPr>
        <p:spPr bwMode="gray">
          <a:xfrm>
            <a:off x="8759826" y="248606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t>5.5</a:t>
            </a:r>
            <a:endParaRPr lang="ja-JP" altLang="en-US" sz="800" dirty="0">
              <a:sym typeface="+mn-lt"/>
            </a:endParaRPr>
          </a:p>
        </p:txBody>
      </p:sp>
    </p:spTree>
    <p:extLst>
      <p:ext uri="{BB962C8B-B14F-4D97-AF65-F5344CB8AC3E}">
        <p14:creationId xmlns:p14="http://schemas.microsoft.com/office/powerpoint/2010/main" val="35367542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extLst>
              <p:ext uri="{D42A27DB-BD31-4B8C-83A1-F6EECF244321}">
                <p14:modId xmlns:p14="http://schemas.microsoft.com/office/powerpoint/2010/main" val="23351160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44" imgH="443" progId="TCLayout.ActiveDocument.1">
                  <p:embed/>
                </p:oleObj>
              </mc:Choice>
              <mc:Fallback>
                <p:oleObj name="think-cell Slide" r:id="rId3"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r>
              <a:rPr lang="ja-JP" altLang="en-US" dirty="0"/>
              <a:t>ロシア／医療関連／介護</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ロシアに進出している介護事業者、福祉用具事業者は、確認できなかった。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7" name="表 36"/>
          <p:cNvGraphicFramePr>
            <a:graphicFrameLocks noGrp="1"/>
          </p:cNvGraphicFramePr>
          <p:nvPr>
            <p:extLst>
              <p:ext uri="{D42A27DB-BD31-4B8C-83A1-F6EECF244321}">
                <p14:modId xmlns:p14="http://schemas.microsoft.com/office/powerpoint/2010/main" val="1404895566"/>
              </p:ext>
            </p:extLst>
          </p:nvPr>
        </p:nvGraphicFramePr>
        <p:xfrm>
          <a:off x="1081815" y="2508262"/>
          <a:ext cx="7777313" cy="1188000"/>
        </p:xfrm>
        <a:graphic>
          <a:graphicData uri="http://schemas.openxmlformats.org/drawingml/2006/table">
            <a:tbl>
              <a:tblPr firstRow="1" bandRow="1">
                <a:tableStyleId>{5C22544A-7EE6-4342-B048-85BDC9FD1C3A}</a:tableStyleId>
              </a:tblPr>
              <a:tblGrid>
                <a:gridCol w="1638937">
                  <a:extLst>
                    <a:ext uri="{9D8B030D-6E8A-4147-A177-3AD203B41FA5}">
                      <a16:colId xmlns:a16="http://schemas.microsoft.com/office/drawing/2014/main" val="20002"/>
                    </a:ext>
                  </a:extLst>
                </a:gridCol>
                <a:gridCol w="648072">
                  <a:extLst>
                    <a:ext uri="{9D8B030D-6E8A-4147-A177-3AD203B41FA5}">
                      <a16:colId xmlns:a16="http://schemas.microsoft.com/office/drawing/2014/main" val="20000"/>
                    </a:ext>
                  </a:extLst>
                </a:gridCol>
                <a:gridCol w="5490304">
                  <a:extLst>
                    <a:ext uri="{9D8B030D-6E8A-4147-A177-3AD203B41FA5}">
                      <a16:colId xmlns:a16="http://schemas.microsoft.com/office/drawing/2014/main" val="20001"/>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a:t>
                      </a: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現地で事業を実施している日本企業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介護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福祉用具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925689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extLst>
              <p:ext uri="{D42A27DB-BD31-4B8C-83A1-F6EECF244321}">
                <p14:modId xmlns:p14="http://schemas.microsoft.com/office/powerpoint/2010/main" val="41382209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オブジェクト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188550"/>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ロシア／医療関連／歯科</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31"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年時点で、歯科医療分野に対する総支出は約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8.92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3236" y="1822662"/>
            <a:ext cx="4455232" cy="310194"/>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有病率（</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nvGraphicFramePr>
        <p:xfrm>
          <a:off x="209736" y="2168968"/>
          <a:ext cx="4455232" cy="972000"/>
        </p:xfrm>
        <a:graphic>
          <a:graphicData uri="http://schemas.openxmlformats.org/drawingml/2006/table">
            <a:tbl>
              <a:tblPr firstRow="1" bandRow="1">
                <a:tableStyleId>{5C22544A-7EE6-4342-B048-85BDC9FD1C3A}</a:tableStyleId>
              </a:tblPr>
              <a:tblGrid>
                <a:gridCol w="279904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1〜9</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歳児における乳歯の未処置虫歯率</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000" dirty="0">
                          <a:solidFill>
                            <a:schemeClr val="tx1"/>
                          </a:solidFill>
                        </a:rPr>
                        <a:t>46.9%</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歳以上における永久歯の未処置虫歯率</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32.9%</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歳以上の重度歯周病有病率 </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19.4%</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03236" y="3643303"/>
            <a:ext cx="9142252" cy="235115"/>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対応状況</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nvGraphicFramePr>
        <p:xfrm>
          <a:off x="209736" y="3958032"/>
          <a:ext cx="8847720" cy="2268000"/>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indent="0" algn="ctr" fontAlgn="ctr" hangingPunct="0">
                        <a:spcAft>
                          <a:spcPts val="0"/>
                        </a:spcAft>
                        <a:buClr>
                          <a:srgbClr val="3D6AA7"/>
                        </a:buClr>
                        <a:buFontTx/>
                        <a:buNone/>
                      </a:pPr>
                      <a:r>
                        <a:rPr kumimoji="1" lang="en-US" altLang="ja-JP" sz="1000" b="0" i="0" u="none" strike="noStrike" kern="1200" cap="none" spc="0" normalizeH="0" baseline="0" noProof="0" dirty="0">
                          <a:ln>
                            <a:noFill/>
                          </a:ln>
                          <a:solidFill>
                            <a:srgbClr val="000000"/>
                          </a:solidFill>
                          <a:effectLst/>
                          <a:uLnTx/>
                          <a:uFillTx/>
                          <a:latin typeface="+mn-lt"/>
                          <a:ea typeface="+mn-ea"/>
                          <a:cs typeface="+mn-cs"/>
                        </a:rPr>
                        <a:t>×</a:t>
                      </a:r>
                      <a:endParaRPr lang="en-US" altLang="ja-JP" sz="1000" dirty="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国家的な口腔保健政策・戦略・行動計画等の存在 </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草案段階を含む。</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rPr>
                        <a:t>×</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公衆衛生部門のプライマリーケア施設における口腔疾患の発見、管理、治療のための処置の利用可能性（</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324000">
                <a:tc rowSpan="3">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rPr>
                        <a:t>―</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救急的な口腔ケア及び痛み緩和のための緊急的な治療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rPr>
                        <a:t>―</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16" name="テキスト ボックス 26">
            <a:extLst>
              <a:ext uri="{FF2B5EF4-FFF2-40B4-BE49-F238E27FC236}">
                <a16:creationId xmlns:a16="http://schemas.microsoft.com/office/drawing/2014/main" id="{C7130F90-DD4D-40E1-B0BB-145FB24294E7}"/>
              </a:ext>
            </a:extLst>
          </p:cNvPr>
          <p:cNvSpPr txBox="1"/>
          <p:nvPr/>
        </p:nvSpPr>
        <p:spPr>
          <a:xfrm>
            <a:off x="6441844" y="6259585"/>
            <a:ext cx="26156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spTree>
    <p:extLst>
      <p:ext uri="{BB962C8B-B14F-4D97-AF65-F5344CB8AC3E}">
        <p14:creationId xmlns:p14="http://schemas.microsoft.com/office/powerpoint/2010/main" val="15686045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454BBBE-F079-453A-AF9C-89BC4CAC127B}"/>
              </a:ext>
            </a:extLst>
          </p:cNvPr>
          <p:cNvGraphicFramePr>
            <a:graphicFrameLocks noChangeAspect="1"/>
          </p:cNvGraphicFramePr>
          <p:nvPr>
            <p:custDataLst>
              <p:tags r:id="rId1"/>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4"/>
                      <a:stretch>
                        <a:fillRect/>
                      </a:stretch>
                    </p:blipFill>
                    <p:spPr>
                      <a:xfrm>
                        <a:off x="929978" y="644228"/>
                        <a:ext cx="1290" cy="1290"/>
                      </a:xfrm>
                      <a:prstGeom prst="rect">
                        <a:avLst/>
                      </a:prstGeom>
                    </p:spPr>
                  </p:pic>
                </p:oleObj>
              </mc:Fallback>
            </mc:AlternateContent>
          </a:graphicData>
        </a:graphic>
      </p:graphicFrame>
      <p:sp>
        <p:nvSpPr>
          <p:cNvPr id="32" name="Rectangle 31">
            <a:extLst>
              <a:ext uri="{FF2B5EF4-FFF2-40B4-BE49-F238E27FC236}">
                <a16:creationId xmlns:a16="http://schemas.microsoft.com/office/drawing/2014/main" id="{B04C0370-C4E3-4761-97D1-1192B0FA2E92}"/>
              </a:ext>
            </a:extLst>
          </p:cNvPr>
          <p:cNvSpPr/>
          <p:nvPr/>
        </p:nvSpPr>
        <p:spPr>
          <a:xfrm>
            <a:off x="4886860" y="3174456"/>
            <a:ext cx="4766741" cy="326545"/>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0.33</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Rectangle 32">
            <a:extLst>
              <a:ext uri="{FF2B5EF4-FFF2-40B4-BE49-F238E27FC236}">
                <a16:creationId xmlns:a16="http://schemas.microsoft.com/office/drawing/2014/main" id="{2904E816-E071-4029-8ED0-24454E5FD617}"/>
              </a:ext>
            </a:extLst>
          </p:cNvPr>
          <p:cNvSpPr/>
          <p:nvPr/>
        </p:nvSpPr>
        <p:spPr>
          <a:xfrm>
            <a:off x="4886860" y="2839182"/>
            <a:ext cx="4766741" cy="241271"/>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0.66</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Rectangle 33">
            <a:extLst>
              <a:ext uri="{FF2B5EF4-FFF2-40B4-BE49-F238E27FC236}">
                <a16:creationId xmlns:a16="http://schemas.microsoft.com/office/drawing/2014/main" id="{74DE4FFE-2875-4F5D-B01C-A4435FC8E093}"/>
              </a:ext>
            </a:extLst>
          </p:cNvPr>
          <p:cNvSpPr/>
          <p:nvPr/>
        </p:nvSpPr>
        <p:spPr>
          <a:xfrm>
            <a:off x="4892684" y="2603817"/>
            <a:ext cx="4764423" cy="218614"/>
          </a:xfrm>
          <a:prstGeom prst="rect">
            <a:avLst/>
          </a:prstGeom>
          <a:solidFill>
            <a:schemeClr val="accent2">
              <a:lumMod val="75000"/>
            </a:schemeClr>
          </a:solidFill>
        </p:spPr>
        <p:txBody>
          <a:bodyPr wrap="square" rtlCol="0" anchor="ctr">
            <a:noAutofit/>
          </a:bodyPr>
          <a:lstStyle/>
          <a:p>
            <a:pPr algn="r"/>
            <a:r>
              <a:rPr kumimoji="1" lang="ja-JP" altLang="en-US" sz="1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1.01</a:t>
            </a:r>
            <a:r>
              <a:rPr lang="ja-JP" altLang="en-US" sz="1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7"/>
          <p:cNvSpPr>
            <a:spLocks noGrp="1"/>
          </p:cNvSpPr>
          <p:nvPr>
            <p:ph type="title"/>
          </p:nvPr>
        </p:nvSpPr>
        <p:spPr/>
        <p:txBody>
          <a:bodyPr vert="horz"/>
          <a:lstStyle/>
          <a:p>
            <a:r>
              <a:rPr lang="ja-JP" altLang="en-US" dirty="0"/>
              <a:t>ロシア／医療関連／その他</a:t>
            </a:r>
            <a:endParaRPr kumimoji="1" lang="ja-JP" altLang="en-US" dirty="0"/>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ja-JP" altLang="en-US" dirty="0"/>
              <a:t>デジタルヘルス関連</a:t>
            </a:r>
          </a:p>
        </p:txBody>
      </p:sp>
      <p:sp>
        <p:nvSpPr>
          <p:cNvPr id="4" name="テキスト プレースホルダ 1"/>
          <p:cNvSpPr txBox="1">
            <a:spLocks/>
          </p:cNvSpPr>
          <p:nvPr/>
        </p:nvSpPr>
        <p:spPr>
          <a:xfrm>
            <a:off x="290820" y="1096738"/>
            <a:ext cx="9505950" cy="389430"/>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sz="1138" dirty="0">
                <a:solidFill>
                  <a:srgbClr val="000000"/>
                </a:solidFill>
              </a:rPr>
              <a:t>2017</a:t>
            </a:r>
            <a:r>
              <a:rPr lang="ja-JP" altLang="en-US" sz="1138" dirty="0">
                <a:solidFill>
                  <a:srgbClr val="000000"/>
                </a:solidFill>
              </a:rPr>
              <a:t>年</a:t>
            </a:r>
            <a:r>
              <a:rPr lang="en-US" altLang="ja-JP" sz="1138" dirty="0">
                <a:solidFill>
                  <a:srgbClr val="000000"/>
                </a:solidFill>
              </a:rPr>
              <a:t>4</a:t>
            </a:r>
            <a:r>
              <a:rPr lang="ja-JP" altLang="en-US" sz="1138" dirty="0">
                <a:solidFill>
                  <a:srgbClr val="000000"/>
                </a:solidFill>
              </a:rPr>
              <a:t>月、ロシア連邦保健省による医療</a:t>
            </a:r>
            <a:r>
              <a:rPr lang="en-US" altLang="ja-JP" sz="1138" dirty="0">
                <a:solidFill>
                  <a:srgbClr val="000000"/>
                </a:solidFill>
              </a:rPr>
              <a:t>ICT</a:t>
            </a:r>
            <a:r>
              <a:rPr lang="ja-JP" altLang="en-US" sz="1138" dirty="0">
                <a:solidFill>
                  <a:srgbClr val="000000"/>
                </a:solidFill>
              </a:rPr>
              <a:t>活用に関する法案が、法制化委員会から承認を得た。これにより、医師同士や医師と患者等との遠隔での診療・診察、患者の健康状態の遠隔モニタリングなど、遠隔医療技術を用いた医療提供が進んでいく可能性がある。</a:t>
            </a:r>
            <a:endParaRPr lang="en-US" altLang="ja-JP" sz="1138" dirty="0">
              <a:solidFill>
                <a:srgbClr val="000000"/>
              </a:solidFill>
            </a:endParaRPr>
          </a:p>
          <a:p>
            <a:r>
              <a:rPr lang="ja-JP" altLang="en-US" sz="1138" dirty="0">
                <a:solidFill>
                  <a:srgbClr val="000000"/>
                </a:solidFill>
              </a:rPr>
              <a:t>また、放射線医学に</a:t>
            </a:r>
            <a:r>
              <a:rPr lang="en-US" altLang="ja-JP" sz="1138" dirty="0">
                <a:solidFill>
                  <a:srgbClr val="000000"/>
                </a:solidFill>
              </a:rPr>
              <a:t>AI</a:t>
            </a:r>
            <a:r>
              <a:rPr lang="ja-JP" altLang="en-US" sz="1138" dirty="0">
                <a:solidFill>
                  <a:srgbClr val="000000"/>
                </a:solidFill>
              </a:rPr>
              <a:t>技術を導入するプロジェクトの一環として、</a:t>
            </a:r>
            <a:r>
              <a:rPr lang="en-US" altLang="ja-JP" sz="1138" dirty="0">
                <a:solidFill>
                  <a:srgbClr val="000000"/>
                </a:solidFill>
              </a:rPr>
              <a:t>CT</a:t>
            </a:r>
            <a:r>
              <a:rPr lang="ja-JP" altLang="en-US" sz="1138" dirty="0">
                <a:solidFill>
                  <a:srgbClr val="000000"/>
                </a:solidFill>
              </a:rPr>
              <a:t>スキャンで肺がんの症状を検知する人工知能（</a:t>
            </a:r>
            <a:r>
              <a:rPr lang="en-US" altLang="ja-JP" sz="1138" dirty="0">
                <a:solidFill>
                  <a:srgbClr val="000000"/>
                </a:solidFill>
              </a:rPr>
              <a:t>AI</a:t>
            </a:r>
            <a:r>
              <a:rPr lang="ja-JP" altLang="en-US" sz="1138" dirty="0">
                <a:solidFill>
                  <a:srgbClr val="000000"/>
                </a:solidFill>
              </a:rPr>
              <a:t>）プラットフォームの利用を開始した。これにより、</a:t>
            </a:r>
            <a:r>
              <a:rPr lang="en-US" altLang="ja-JP" sz="1138" dirty="0">
                <a:solidFill>
                  <a:srgbClr val="000000"/>
                </a:solidFill>
              </a:rPr>
              <a:t>46</a:t>
            </a:r>
            <a:r>
              <a:rPr lang="ja-JP" altLang="en-US" sz="1138" dirty="0">
                <a:solidFill>
                  <a:srgbClr val="000000"/>
                </a:solidFill>
              </a:rPr>
              <a:t>の医療機関の</a:t>
            </a:r>
            <a:r>
              <a:rPr lang="en-US" altLang="ja-JP" sz="1138" dirty="0">
                <a:solidFill>
                  <a:srgbClr val="000000"/>
                </a:solidFill>
              </a:rPr>
              <a:t>CT</a:t>
            </a:r>
            <a:r>
              <a:rPr lang="ja-JP" altLang="en-US" sz="1138" dirty="0">
                <a:solidFill>
                  <a:srgbClr val="000000"/>
                </a:solidFill>
              </a:rPr>
              <a:t>検査がサービスに接続され、自動的にダウンロードされて分析されるようになり、早期の肺がん発見率を高めることが企図されている。</a:t>
            </a:r>
          </a:p>
        </p:txBody>
      </p:sp>
      <p:grpSp>
        <p:nvGrpSpPr>
          <p:cNvPr id="6" name="グループ化 7"/>
          <p:cNvGrpSpPr>
            <a:grpSpLocks/>
          </p:cNvGrpSpPr>
          <p:nvPr/>
        </p:nvGrpSpPr>
        <p:grpSpPr>
          <a:xfrm>
            <a:off x="200026" y="2049928"/>
            <a:ext cx="9505950" cy="234026"/>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138" dirty="0">
                  <a:solidFill>
                    <a:srgbClr val="000000"/>
                  </a:solidFill>
                  <a:latin typeface="Arial Black" pitchFamily="34" charset="0"/>
                  <a:ea typeface="HGP創英角ｺﾞｼｯｸUB" pitchFamily="50" charset="-128"/>
                </a:rPr>
                <a:t>デジタルヘルス市場に関連する指標</a:t>
              </a:r>
              <a:endParaRPr lang="zh-TW" altLang="en-US" sz="1138" dirty="0">
                <a:solidFill>
                  <a:srgbClr val="000000"/>
                </a:solidFill>
                <a:latin typeface="Arial Black" pitchFamily="34" charset="0"/>
                <a:ea typeface="HGP創英角ｺﾞｼｯｸUB" pitchFamily="50" charset="-128"/>
              </a:endParaRPr>
            </a:p>
          </p:txBody>
        </p:sp>
      </p:grpSp>
      <p:grpSp>
        <p:nvGrpSpPr>
          <p:cNvPr id="12" name="Group 11">
            <a:extLst>
              <a:ext uri="{FF2B5EF4-FFF2-40B4-BE49-F238E27FC236}">
                <a16:creationId xmlns:a16="http://schemas.microsoft.com/office/drawing/2014/main" id="{0820BB2C-3EFA-4668-A67F-7981572B4D43}"/>
              </a:ext>
            </a:extLst>
          </p:cNvPr>
          <p:cNvGrpSpPr/>
          <p:nvPr/>
        </p:nvGrpSpPr>
        <p:grpSpPr>
          <a:xfrm>
            <a:off x="4921154" y="2121639"/>
            <a:ext cx="624065" cy="131254"/>
            <a:chOff x="1683298" y="1217608"/>
            <a:chExt cx="768081" cy="161543"/>
          </a:xfrm>
        </p:grpSpPr>
        <p:sp>
          <p:nvSpPr>
            <p:cNvPr id="13" name="RectangleLegend1">
              <a:extLst>
                <a:ext uri="{FF2B5EF4-FFF2-40B4-BE49-F238E27FC236}">
                  <a16:creationId xmlns:a16="http://schemas.microsoft.com/office/drawing/2014/main" id="{546A735C-3278-4BDE-AAEF-027EEC81A18C}"/>
                </a:ext>
              </a:extLst>
            </p:cNvPr>
            <p:cNvSpPr/>
            <p:nvPr/>
          </p:nvSpPr>
          <p:spPr>
            <a:xfrm>
              <a:off x="1683298" y="1229800"/>
              <a:ext cx="137160" cy="137160"/>
            </a:xfrm>
            <a:prstGeom prst="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4" name="Legend1">
              <a:extLst>
                <a:ext uri="{FF2B5EF4-FFF2-40B4-BE49-F238E27FC236}">
                  <a16:creationId xmlns:a16="http://schemas.microsoft.com/office/drawing/2014/main" id="{FC4B7316-24E1-4638-9722-C901FCD64572}"/>
                </a:ext>
              </a:extLst>
            </p:cNvPr>
            <p:cNvSpPr txBox="1"/>
            <p:nvPr/>
          </p:nvSpPr>
          <p:spPr>
            <a:xfrm>
              <a:off x="2009443" y="1217608"/>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a:t>
              </a:r>
              <a:r>
                <a:rPr lang="ja-JP" altLang="en-US" sz="853" dirty="0"/>
                <a:t>倍</a:t>
              </a:r>
              <a:endParaRPr lang="en-US" sz="853" dirty="0"/>
            </a:p>
          </p:txBody>
        </p:sp>
      </p:grpSp>
      <p:grpSp>
        <p:nvGrpSpPr>
          <p:cNvPr id="15" name="Group 14">
            <a:extLst>
              <a:ext uri="{FF2B5EF4-FFF2-40B4-BE49-F238E27FC236}">
                <a16:creationId xmlns:a16="http://schemas.microsoft.com/office/drawing/2014/main" id="{B9C99288-E1CA-4D02-83F8-15A66D327F1F}"/>
              </a:ext>
            </a:extLst>
          </p:cNvPr>
          <p:cNvGrpSpPr/>
          <p:nvPr/>
        </p:nvGrpSpPr>
        <p:grpSpPr>
          <a:xfrm>
            <a:off x="6764499" y="2121639"/>
            <a:ext cx="837265" cy="131254"/>
            <a:chOff x="6093809" y="996633"/>
            <a:chExt cx="1030481" cy="161543"/>
          </a:xfrm>
        </p:grpSpPr>
        <p:sp>
          <p:nvSpPr>
            <p:cNvPr id="16" name="RectangleLegend3">
              <a:extLst>
                <a:ext uri="{FF2B5EF4-FFF2-40B4-BE49-F238E27FC236}">
                  <a16:creationId xmlns:a16="http://schemas.microsoft.com/office/drawing/2014/main" id="{5AFBA74C-57AF-4A9C-A28B-2027FCED9179}"/>
                </a:ext>
              </a:extLst>
            </p:cNvPr>
            <p:cNvSpPr/>
            <p:nvPr/>
          </p:nvSpPr>
          <p:spPr>
            <a:xfrm>
              <a:off x="6093809" y="1008825"/>
              <a:ext cx="137160" cy="13716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7" name="Legend3">
              <a:extLst>
                <a:ext uri="{FF2B5EF4-FFF2-40B4-BE49-F238E27FC236}">
                  <a16:creationId xmlns:a16="http://schemas.microsoft.com/office/drawing/2014/main" id="{7B793A37-79BA-4AA1-8FB4-78001112A90C}"/>
                </a:ext>
              </a:extLst>
            </p:cNvPr>
            <p:cNvSpPr txBox="1"/>
            <p:nvPr/>
          </p:nvSpPr>
          <p:spPr>
            <a:xfrm>
              <a:off x="6419954" y="996633"/>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0.95-1.05</a:t>
              </a:r>
              <a:r>
                <a:rPr lang="ja-JP" altLang="en-US" sz="853" dirty="0"/>
                <a:t>倍</a:t>
              </a:r>
              <a:endParaRPr lang="en-US" sz="853" dirty="0"/>
            </a:p>
          </p:txBody>
        </p:sp>
      </p:grpSp>
      <p:grpSp>
        <p:nvGrpSpPr>
          <p:cNvPr id="18" name="Group 17">
            <a:extLst>
              <a:ext uri="{FF2B5EF4-FFF2-40B4-BE49-F238E27FC236}">
                <a16:creationId xmlns:a16="http://schemas.microsoft.com/office/drawing/2014/main" id="{A5B28DB1-FCFF-4996-9673-A6F54E35E18C}"/>
              </a:ext>
            </a:extLst>
          </p:cNvPr>
          <p:cNvGrpSpPr/>
          <p:nvPr/>
        </p:nvGrpSpPr>
        <p:grpSpPr>
          <a:xfrm>
            <a:off x="5721700" y="2121639"/>
            <a:ext cx="837265" cy="131254"/>
            <a:chOff x="2556137" y="1206048"/>
            <a:chExt cx="1030481" cy="161543"/>
          </a:xfrm>
        </p:grpSpPr>
        <p:sp>
          <p:nvSpPr>
            <p:cNvPr id="19" name="RectangleLegend2">
              <a:extLst>
                <a:ext uri="{FF2B5EF4-FFF2-40B4-BE49-F238E27FC236}">
                  <a16:creationId xmlns:a16="http://schemas.microsoft.com/office/drawing/2014/main" id="{627B91CE-38DE-47E7-92DB-88C4DBFFBC46}"/>
                </a:ext>
              </a:extLst>
            </p:cNvPr>
            <p:cNvSpPr/>
            <p:nvPr/>
          </p:nvSpPr>
          <p:spPr>
            <a:xfrm>
              <a:off x="2556137" y="1218240"/>
              <a:ext cx="137160" cy="137160"/>
            </a:xfrm>
            <a:prstGeom prst="rect">
              <a:avLst/>
            </a:prstGeom>
            <a:solidFill>
              <a:schemeClr val="accent2">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0" name="Legend2">
              <a:extLst>
                <a:ext uri="{FF2B5EF4-FFF2-40B4-BE49-F238E27FC236}">
                  <a16:creationId xmlns:a16="http://schemas.microsoft.com/office/drawing/2014/main" id="{37D56905-F309-4822-96C9-E410C62D4996}"/>
                </a:ext>
              </a:extLst>
            </p:cNvPr>
            <p:cNvSpPr txBox="1"/>
            <p:nvPr/>
          </p:nvSpPr>
          <p:spPr>
            <a:xfrm>
              <a:off x="2882282" y="1206048"/>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0.75-0.95</a:t>
              </a:r>
              <a:r>
                <a:rPr lang="ja-JP" altLang="en-US" sz="853" dirty="0"/>
                <a:t>倍</a:t>
              </a:r>
              <a:endParaRPr lang="en-US" sz="853" dirty="0"/>
            </a:p>
          </p:txBody>
        </p:sp>
      </p:grpSp>
      <p:grpSp>
        <p:nvGrpSpPr>
          <p:cNvPr id="21" name="Group 20">
            <a:extLst>
              <a:ext uri="{FF2B5EF4-FFF2-40B4-BE49-F238E27FC236}">
                <a16:creationId xmlns:a16="http://schemas.microsoft.com/office/drawing/2014/main" id="{C09735E2-8FE2-428C-9E07-2B208CB5C857}"/>
              </a:ext>
            </a:extLst>
          </p:cNvPr>
          <p:cNvGrpSpPr/>
          <p:nvPr/>
        </p:nvGrpSpPr>
        <p:grpSpPr>
          <a:xfrm>
            <a:off x="7807302" y="2121639"/>
            <a:ext cx="728262" cy="131254"/>
            <a:chOff x="6093809" y="1205598"/>
            <a:chExt cx="896322" cy="161543"/>
          </a:xfrm>
        </p:grpSpPr>
        <p:sp>
          <p:nvSpPr>
            <p:cNvPr id="22" name="RectangleLegend4">
              <a:extLst>
                <a:ext uri="{FF2B5EF4-FFF2-40B4-BE49-F238E27FC236}">
                  <a16:creationId xmlns:a16="http://schemas.microsoft.com/office/drawing/2014/main" id="{C1DED9DB-74C4-42F4-81FC-13373217FBD5}"/>
                </a:ext>
              </a:extLst>
            </p:cNvPr>
            <p:cNvSpPr/>
            <p:nvPr/>
          </p:nvSpPr>
          <p:spPr>
            <a:xfrm>
              <a:off x="6093809" y="1217790"/>
              <a:ext cx="137160" cy="137160"/>
            </a:xfrm>
            <a:prstGeom prst="rect">
              <a:avLst/>
            </a:prstGeom>
            <a:solidFill>
              <a:schemeClr val="accent2">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3" name="Legend4">
              <a:extLst>
                <a:ext uri="{FF2B5EF4-FFF2-40B4-BE49-F238E27FC236}">
                  <a16:creationId xmlns:a16="http://schemas.microsoft.com/office/drawing/2014/main" id="{1821E48A-BD12-44F1-922A-8685A918DFF7}"/>
                </a:ext>
              </a:extLst>
            </p:cNvPr>
            <p:cNvSpPr txBox="1"/>
            <p:nvPr/>
          </p:nvSpPr>
          <p:spPr>
            <a:xfrm>
              <a:off x="6419955" y="1205598"/>
              <a:ext cx="57017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1.05-1.25</a:t>
              </a:r>
            </a:p>
          </p:txBody>
        </p:sp>
      </p:grpSp>
      <p:grpSp>
        <p:nvGrpSpPr>
          <p:cNvPr id="24" name="Group 23">
            <a:extLst>
              <a:ext uri="{FF2B5EF4-FFF2-40B4-BE49-F238E27FC236}">
                <a16:creationId xmlns:a16="http://schemas.microsoft.com/office/drawing/2014/main" id="{491E0F88-285A-4413-AE08-08E392CE73F7}"/>
              </a:ext>
            </a:extLst>
          </p:cNvPr>
          <p:cNvGrpSpPr/>
          <p:nvPr/>
        </p:nvGrpSpPr>
        <p:grpSpPr>
          <a:xfrm>
            <a:off x="8725062" y="2121639"/>
            <a:ext cx="624066" cy="131254"/>
            <a:chOff x="6093809" y="1415013"/>
            <a:chExt cx="768081" cy="161543"/>
          </a:xfrm>
        </p:grpSpPr>
        <p:sp>
          <p:nvSpPr>
            <p:cNvPr id="25" name="RectangleLegend5">
              <a:extLst>
                <a:ext uri="{FF2B5EF4-FFF2-40B4-BE49-F238E27FC236}">
                  <a16:creationId xmlns:a16="http://schemas.microsoft.com/office/drawing/2014/main" id="{45F26B23-29D2-40A7-BB5D-A73E450CEEAF}"/>
                </a:ext>
              </a:extLst>
            </p:cNvPr>
            <p:cNvSpPr/>
            <p:nvPr/>
          </p:nvSpPr>
          <p:spPr>
            <a:xfrm>
              <a:off x="6093809" y="1427205"/>
              <a:ext cx="137160" cy="137160"/>
            </a:xfrm>
            <a:prstGeom prst="rect">
              <a:avLst/>
            </a:prstGeom>
            <a:solidFill>
              <a:schemeClr val="accent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6" name="Legend5">
              <a:extLst>
                <a:ext uri="{FF2B5EF4-FFF2-40B4-BE49-F238E27FC236}">
                  <a16:creationId xmlns:a16="http://schemas.microsoft.com/office/drawing/2014/main" id="{D567BEC2-B2C1-40E1-8F2F-5B1A14EB651F}"/>
                </a:ext>
              </a:extLst>
            </p:cNvPr>
            <p:cNvSpPr txBox="1"/>
            <p:nvPr/>
          </p:nvSpPr>
          <p:spPr>
            <a:xfrm>
              <a:off x="6419954" y="1415013"/>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1.25</a:t>
              </a:r>
              <a:r>
                <a:rPr lang="ja-JP" altLang="en-US" sz="853" dirty="0"/>
                <a:t>倍</a:t>
              </a:r>
              <a:r>
                <a:rPr lang="en-US" sz="853" dirty="0"/>
                <a:t>-</a:t>
              </a:r>
            </a:p>
          </p:txBody>
        </p:sp>
      </p:grpSp>
      <p:sp>
        <p:nvSpPr>
          <p:cNvPr id="27" name="TextBox 26">
            <a:extLst>
              <a:ext uri="{FF2B5EF4-FFF2-40B4-BE49-F238E27FC236}">
                <a16:creationId xmlns:a16="http://schemas.microsoft.com/office/drawing/2014/main" id="{0B13C28D-B925-48F6-9EC3-2A587950D3C0}"/>
              </a:ext>
            </a:extLst>
          </p:cNvPr>
          <p:cNvSpPr txBox="1"/>
          <p:nvPr/>
        </p:nvSpPr>
        <p:spPr>
          <a:xfrm>
            <a:off x="4115668" y="2112248"/>
            <a:ext cx="678899" cy="1312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kumimoji="1" lang="en-US" sz="1600" dirty="0">
                <a:cs typeface="Arial" panose="020B0604020202020204" pitchFamily="34" charset="0"/>
              </a:defRPr>
            </a:lvl1pPr>
            <a:lvl2pPr marL="230396" lvl="1" indent="-226796">
              <a:lnSpc>
                <a:spcPct val="100000"/>
              </a:lnSpc>
              <a:spcBef>
                <a:spcPts val="0"/>
              </a:spcBef>
              <a:spcAft>
                <a:spcPts val="300"/>
              </a:spcAft>
              <a:buClr>
                <a:srgbClr val="000000"/>
              </a:buClr>
              <a:buSzPct val="110000"/>
              <a:buFont typeface="Wingdings" panose="05000000000000000000" pitchFamily="2" charset="2"/>
              <a:buChar char=""/>
              <a:defRPr kumimoji="1" lang="en-US" sz="1600" dirty="0"/>
            </a:lvl2pPr>
            <a:lvl3pPr marL="442793" lvl="2" indent="-215997">
              <a:lnSpc>
                <a:spcPct val="100000"/>
              </a:lnSpc>
              <a:spcBef>
                <a:spcPts val="0"/>
              </a:spcBef>
              <a:spcAft>
                <a:spcPts val="300"/>
              </a:spcAft>
              <a:buClr>
                <a:srgbClr val="000000"/>
              </a:buClr>
              <a:buSzPct val="110000"/>
              <a:buFont typeface="Arial" panose="020B0604020202020204" pitchFamily="34" charset="0"/>
              <a:buChar char="‒"/>
              <a:defRPr kumimoji="1" lang="en-US" sz="1600" dirty="0"/>
            </a:lvl3pPr>
            <a:lvl4pPr marL="597590" lvl="3" indent="-151198">
              <a:lnSpc>
                <a:spcPct val="100000"/>
              </a:lnSpc>
              <a:spcBef>
                <a:spcPts val="0"/>
              </a:spcBef>
              <a:spcAft>
                <a:spcPts val="300"/>
              </a:spcAft>
              <a:buClr>
                <a:srgbClr val="000000"/>
              </a:buClr>
              <a:buSzPct val="100000"/>
              <a:buFont typeface="Arial" panose="020B0604020202020204" pitchFamily="34" charset="0"/>
              <a:buChar char="•"/>
              <a:defRPr kumimoji="1" lang="en-US" sz="1600" dirty="0"/>
            </a:lvl4pPr>
            <a:lvl5pPr marL="817187" lvl="4" indent="-147598">
              <a:lnSpc>
                <a:spcPct val="100000"/>
              </a:lnSpc>
              <a:spcBef>
                <a:spcPts val="0"/>
              </a:spcBef>
              <a:spcAft>
                <a:spcPts val="300"/>
              </a:spcAft>
              <a:buClr>
                <a:srgbClr val="000000"/>
              </a:buClr>
              <a:buSzPct val="100000"/>
              <a:buFont typeface="Arial" panose="020B0604020202020204" pitchFamily="34" charset="0"/>
              <a:buChar char="̶"/>
              <a:defRPr kumimoji="1" lang="en-US" sz="1600" dirty="0"/>
            </a:lvl5pPr>
            <a:lvl6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9pPr>
          </a:lstStyle>
          <a:p>
            <a:r>
              <a:rPr lang="ja-JP" altLang="en-US" sz="853" dirty="0"/>
              <a:t>対日本比で：</a:t>
            </a:r>
            <a:endParaRPr lang="en-US" sz="853" dirty="0"/>
          </a:p>
        </p:txBody>
      </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（出所）世界銀行、デスクトップリサーチ</a:t>
            </a:r>
          </a:p>
        </p:txBody>
      </p:sp>
      <p:graphicFrame>
        <p:nvGraphicFramePr>
          <p:cNvPr id="5" name="表 4"/>
          <p:cNvGraphicFramePr>
            <a:graphicFrameLocks noGrp="1"/>
          </p:cNvGraphicFramePr>
          <p:nvPr>
            <p:extLst>
              <p:ext uri="{D42A27DB-BD31-4B8C-83A1-F6EECF244321}">
                <p14:modId xmlns:p14="http://schemas.microsoft.com/office/powerpoint/2010/main" val="2006313944"/>
              </p:ext>
            </p:extLst>
          </p:nvPr>
        </p:nvGraphicFramePr>
        <p:xfrm>
          <a:off x="233526" y="2348880"/>
          <a:ext cx="9438944" cy="4012763"/>
        </p:xfrm>
        <a:graphic>
          <a:graphicData uri="http://schemas.openxmlformats.org/drawingml/2006/table">
            <a:tbl>
              <a:tblPr firstRow="1" bandRow="1">
                <a:tableStyleId>{5C22544A-7EE6-4342-B048-85BDC9FD1C3A}</a:tableStyleId>
              </a:tblPr>
              <a:tblGrid>
                <a:gridCol w="964684">
                  <a:extLst>
                    <a:ext uri="{9D8B030D-6E8A-4147-A177-3AD203B41FA5}">
                      <a16:colId xmlns:a16="http://schemas.microsoft.com/office/drawing/2014/main" val="20000"/>
                    </a:ext>
                  </a:extLst>
                </a:gridCol>
                <a:gridCol w="3703798">
                  <a:extLst>
                    <a:ext uri="{9D8B030D-6E8A-4147-A177-3AD203B41FA5}">
                      <a16:colId xmlns:a16="http://schemas.microsoft.com/office/drawing/2014/main" val="20001"/>
                    </a:ext>
                  </a:extLst>
                </a:gridCol>
                <a:gridCol w="4770462">
                  <a:extLst>
                    <a:ext uri="{9D8B030D-6E8A-4147-A177-3AD203B41FA5}">
                      <a16:colId xmlns:a16="http://schemas.microsoft.com/office/drawing/2014/main" val="20002"/>
                    </a:ext>
                  </a:extLst>
                </a:gridCol>
              </a:tblGrid>
              <a:tr h="222885">
                <a:tc>
                  <a:txBody>
                    <a:bodyPr/>
                    <a:lstStyle/>
                    <a:p>
                      <a:r>
                        <a:rPr kumimoji="1" lang="ja-JP" altLang="en-US" sz="1000" dirty="0"/>
                        <a:t>要素</a:t>
                      </a:r>
                    </a:p>
                  </a:txBody>
                  <a:tcPr marL="74295" marR="74295" marT="37148" marB="37148">
                    <a:lnB w="6350" cap="flat" cmpd="sng" algn="ctr">
                      <a:noFill/>
                      <a:prstDash val="solid"/>
                      <a:round/>
                      <a:headEnd type="none" w="med" len="med"/>
                      <a:tailEnd type="none" w="med" len="med"/>
                    </a:lnB>
                    <a:solidFill>
                      <a:srgbClr val="3D6AA7"/>
                    </a:solidFill>
                  </a:tcPr>
                </a:tc>
                <a:tc>
                  <a:txBody>
                    <a:bodyPr/>
                    <a:lstStyle/>
                    <a:p>
                      <a:pPr algn="l" defTabSz="955675" fontAlgn="ctr">
                        <a:buClr>
                          <a:schemeClr val="bg2"/>
                        </a:buClr>
                        <a:buSzPct val="100000"/>
                      </a:pPr>
                      <a:r>
                        <a:rPr lang="ja-JP" altLang="en-US" sz="1000" b="0" dirty="0">
                          <a:latin typeface="HGP創英角ｺﾞｼｯｸUB" pitchFamily="50" charset="-128"/>
                          <a:ea typeface="HGP創英角ｺﾞｼｯｸUB" pitchFamily="50" charset="-128"/>
                        </a:rPr>
                        <a:t>指標</a:t>
                      </a:r>
                      <a:endParaRPr lang="zh-TW" altLang="en-US" sz="1000" b="0" dirty="0">
                        <a:latin typeface="HGP創英角ｺﾞｼｯｸUB" pitchFamily="50" charset="-128"/>
                        <a:ea typeface="HGP創英角ｺﾞｼｯｸUB" pitchFamily="50"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ctr"/>
                      <a:r>
                        <a:rPr kumimoji="1" lang="ja-JP" altLang="en-US" sz="1000" b="0" dirty="0">
                          <a:latin typeface="HGP創英角ｺﾞｼｯｸUB" pitchFamily="50" charset="-128"/>
                          <a:ea typeface="HGP創英角ｺﾞｼｯｸUB" pitchFamily="50" charset="-128"/>
                        </a:rPr>
                        <a:t>ロシア</a:t>
                      </a:r>
                      <a:endParaRPr kumimoji="1" lang="ja-JP" altLang="en-US" sz="1000" b="0" dirty="0"/>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63118">
                <a:tc rowSpan="2">
                  <a:txBody>
                    <a:bodyPr/>
                    <a:lstStyle/>
                    <a:p>
                      <a:pPr rtl="0"/>
                      <a:r>
                        <a:rPr lang="ja" altLang="ja-JP" sz="900" b="1" dirty="0"/>
                        <a:t>デジタルインフラ</a:t>
                      </a:r>
                      <a:endParaRPr lang="ja" altLang="en-US" sz="900" b="1" dirty="0"/>
                    </a:p>
                  </a:txBody>
                  <a:tcPr marL="74295" marR="74295" marT="37148" marB="3714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900" dirty="0"/>
                        <a:t>携帯電話の契約数 </a:t>
                      </a:r>
                      <a:r>
                        <a:rPr lang="en-US" altLang="ja-JP" sz="900" dirty="0"/>
                        <a:t>(100</a:t>
                      </a:r>
                      <a:r>
                        <a:rPr lang="ja-JP" altLang="en-US" sz="900" dirty="0"/>
                        <a:t>人あたり</a:t>
                      </a:r>
                      <a:r>
                        <a:rPr lang="en-US" altLang="ja-JP" sz="900" dirty="0"/>
                        <a:t>)</a:t>
                      </a:r>
                      <a:endParaRPr kumimoji="1" lang="ja-JP" altLang="en-US" sz="900" kern="1200" dirty="0">
                        <a:solidFill>
                          <a:srgbClr val="000000"/>
                        </a:solidFill>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chemeClr val="bg1"/>
                          </a:solidFill>
                          <a:latin typeface="+mn-lt"/>
                          <a:ea typeface="ＭＳ Ｐゴシック" charset="-128"/>
                          <a:cs typeface="Arial" pitchFamily="34" charset="0"/>
                        </a:rPr>
                        <a:t>169</a:t>
                      </a:r>
                      <a:endParaRPr kumimoji="1" lang="ja-JP" altLang="en-US" sz="900" b="0" kern="1200" dirty="0">
                        <a:solidFill>
                          <a:schemeClr val="bg1"/>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5892">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1200" b="1" dirty="0"/>
                        <a:t>デジタルケイパビリティ</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固定ブロードバンドの契約数</a:t>
                      </a:r>
                      <a:r>
                        <a:rPr lang="en-US" altLang="ja-JP" sz="900" dirty="0"/>
                        <a:t>(100</a:t>
                      </a:r>
                      <a:r>
                        <a:rPr lang="ja-JP" altLang="en-US" sz="900" dirty="0"/>
                        <a:t>人あたり</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23.73</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043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GDP</a:t>
                      </a:r>
                      <a:r>
                        <a:rPr lang="ja-JP" altLang="en-US" sz="900" dirty="0"/>
                        <a:t>比での研究・開発支出</a:t>
                      </a:r>
                      <a:r>
                        <a:rPr lang="en-US" altLang="ja-JP" sz="900" dirty="0"/>
                        <a:t>(</a:t>
                      </a:r>
                      <a:r>
                        <a:rPr lang="ja-JP" altLang="en-US" sz="900" dirty="0"/>
                        <a:t>％</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1.09</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424387"/>
                  </a:ext>
                </a:extLst>
              </a:tr>
              <a:tr h="57139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デジタルヘルスポリシー</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デジタルヘルスに関する政策の有無と予算の投下状況</a:t>
                      </a:r>
                      <a:endParaRPr lang="en-GB" altLang="ja-JP" sz="900" dirty="0"/>
                    </a:p>
                    <a:p>
                      <a:pPr marL="0" marR="0" lvl="0" indent="0" algn="just" defTabSz="914400" rtl="0" eaLnBrk="1" fontAlgn="auto" latinLnBrk="0" hangingPunct="1">
                        <a:lnSpc>
                          <a:spcPct val="110000"/>
                        </a:lnSpc>
                        <a:spcBef>
                          <a:spcPts val="0"/>
                        </a:spcBef>
                        <a:spcAft>
                          <a:spcPts val="200"/>
                        </a:spcAft>
                        <a:buClrTx/>
                        <a:buSzTx/>
                        <a:buFontTx/>
                        <a:buNone/>
                        <a:tabLst/>
                        <a:defRPr/>
                      </a:pPr>
                      <a:endParaRPr kumimoji="1" lang="en-US" altLang="ja-JP" sz="9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0000"/>
                        </a:lnSpc>
                        <a:spcBef>
                          <a:spcPts val="0"/>
                        </a:spcBef>
                        <a:spcAft>
                          <a:spcPts val="200"/>
                        </a:spcAft>
                        <a:buClrTx/>
                        <a:buSzTx/>
                        <a:buFontTx/>
                        <a:buNone/>
                        <a:tabLst/>
                        <a:defRPr/>
                      </a:pPr>
                      <a:r>
                        <a:rPr lang="en-US" altLang="ja-JP" sz="900" dirty="0"/>
                        <a:t>2021</a:t>
                      </a:r>
                      <a:r>
                        <a:rPr lang="ja-JP" altLang="en-US" sz="900" dirty="0"/>
                        <a:t>年</a:t>
                      </a:r>
                      <a:r>
                        <a:rPr lang="en-US" altLang="ja-JP" sz="900" dirty="0"/>
                        <a:t>12</a:t>
                      </a:r>
                      <a:r>
                        <a:rPr lang="ja-JP" altLang="en-US" sz="900" dirty="0"/>
                        <a:t>月、</a:t>
                      </a:r>
                      <a:r>
                        <a:rPr lang="en-US" altLang="ja-JP" sz="900" dirty="0"/>
                        <a:t>Mikhail </a:t>
                      </a:r>
                      <a:r>
                        <a:rPr lang="en-US" altLang="ja-JP" sz="900" dirty="0" err="1"/>
                        <a:t>Mishustin</a:t>
                      </a:r>
                      <a:r>
                        <a:rPr lang="ja-JP" altLang="en-US" sz="900" dirty="0"/>
                        <a:t>首相は、医療システムのデジタル変革の戦略的方向性に関するロシア連邦政府の命令に署名した。この構想では、ビッグデータを含む新しい技術を医療に積極的に導入することが含まれており、市民への情報提供の他、医療保険制度における医療サービスの量、タイミング、質、条件などの管理に活用される予定であ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27931"/>
                  </a:ext>
                </a:extLst>
              </a:tr>
              <a:tr h="42909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デジタルヘルスのガバナンス</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デジタルヘルスデータの所有権、アクセス、共有を管理し、個人のプライバシーを保護する法律の有無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上述の遠隔医療に関する法案は、</a:t>
                      </a:r>
                      <a:r>
                        <a:rPr lang="en-US" altLang="ja-JP" sz="900" dirty="0"/>
                        <a:t>.</a:t>
                      </a:r>
                      <a:r>
                        <a:rPr lang="ja-JP" altLang="en-US" sz="900" dirty="0"/>
                        <a:t>医療における統一情報システム（標準的な電子カルテ、既存の患者登録の管理強化、医療サービスの需要計画の改善など）、医療関係者の情報交換、遠隔診療、患者の健康状態の遠隔モニタリング、電子処方箋の発行などが内容とさ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830859"/>
                  </a:ext>
                </a:extLst>
              </a:tr>
              <a:tr h="314604">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研修中医療従事者向けのデジタルヘルス関連のカリキュラム有無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存在を確認できていない。</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138871"/>
                  </a:ext>
                </a:extLst>
              </a:tr>
              <a:tr h="411708">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a:t>
                      </a:r>
                      <a:r>
                        <a:rPr lang="en-US" altLang="ja-JP" sz="900" dirty="0"/>
                        <a:t>/</a:t>
                      </a:r>
                      <a:r>
                        <a:rPr lang="ja-JP" altLang="en-US" sz="900" dirty="0"/>
                        <a:t>健康情報学</a:t>
                      </a:r>
                      <a:r>
                        <a:rPr lang="en-US" altLang="ja-JP" sz="900" dirty="0"/>
                        <a:t>/</a:t>
                      </a:r>
                      <a:r>
                        <a:rPr lang="ja-JP" altLang="en-US" sz="900" dirty="0"/>
                        <a:t>健康情報システム</a:t>
                      </a:r>
                      <a:r>
                        <a:rPr lang="en-US" altLang="ja-JP" sz="900" dirty="0"/>
                        <a:t>/</a:t>
                      </a:r>
                      <a:r>
                        <a:rPr lang="ja-JP" altLang="en-US" sz="900" dirty="0"/>
                        <a:t>生物医学情報学を扱う学位プログラムの有無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存在を確認できていない。</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729071"/>
                  </a:ext>
                </a:extLst>
              </a:tr>
              <a:tr h="263118">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デジタルヘルスインフラ</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電子カルテ普及率</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900" b="0" kern="1200" dirty="0">
                          <a:solidFill>
                            <a:schemeClr val="tx1"/>
                          </a:solidFill>
                          <a:latin typeface="+mn-lt"/>
                          <a:ea typeface="ＭＳ Ｐゴシック" charset="-128"/>
                          <a:cs typeface="Arial" pitchFamily="34" charset="0"/>
                        </a:rPr>
                        <a:t>存在を確認できていないが、ある論文情報によれば、ロシアの電子化連れ市場は、</a:t>
                      </a:r>
                      <a:r>
                        <a:rPr kumimoji="1" lang="en-US" altLang="ja-JP" sz="900" b="0" kern="1200" dirty="0">
                          <a:solidFill>
                            <a:schemeClr val="tx1"/>
                          </a:solidFill>
                          <a:latin typeface="+mn-lt"/>
                          <a:ea typeface="ＭＳ Ｐゴシック" charset="-128"/>
                          <a:cs typeface="Arial" pitchFamily="34" charset="0"/>
                        </a:rPr>
                        <a:t>2009</a:t>
                      </a:r>
                      <a:r>
                        <a:rPr kumimoji="1" lang="ja-JP" altLang="en-US" sz="900" b="0" kern="1200" dirty="0">
                          <a:solidFill>
                            <a:schemeClr val="tx1"/>
                          </a:solidFill>
                          <a:latin typeface="+mn-lt"/>
                          <a:ea typeface="ＭＳ Ｐゴシック" charset="-128"/>
                          <a:cs typeface="Arial" pitchFamily="34" charset="0"/>
                        </a:rPr>
                        <a:t>年以降、年平均</a:t>
                      </a:r>
                      <a:r>
                        <a:rPr kumimoji="1" lang="en-US" altLang="ja-JP" sz="900" b="0" kern="1200" dirty="0">
                          <a:solidFill>
                            <a:schemeClr val="tx1"/>
                          </a:solidFill>
                          <a:latin typeface="+mn-lt"/>
                          <a:ea typeface="ＭＳ Ｐゴシック" charset="-128"/>
                          <a:cs typeface="Arial" pitchFamily="34" charset="0"/>
                        </a:rPr>
                        <a:t>10</a:t>
                      </a:r>
                      <a:r>
                        <a:rPr kumimoji="1" lang="ja-JP" altLang="en-US" sz="900" b="0" kern="1200" dirty="0">
                          <a:solidFill>
                            <a:schemeClr val="tx1"/>
                          </a:solidFill>
                          <a:latin typeface="+mn-lt"/>
                          <a:ea typeface="ＭＳ Ｐゴシック" charset="-128"/>
                          <a:cs typeface="Arial" pitchFamily="34" charset="0"/>
                        </a:rPr>
                        <a:t>～</a:t>
                      </a:r>
                      <a:r>
                        <a:rPr kumimoji="1" lang="en-US" altLang="ja-JP" sz="900" b="0" kern="1200" dirty="0">
                          <a:solidFill>
                            <a:schemeClr val="tx1"/>
                          </a:solidFill>
                          <a:latin typeface="+mn-lt"/>
                          <a:ea typeface="ＭＳ Ｐゴシック" charset="-128"/>
                          <a:cs typeface="Arial" pitchFamily="34" charset="0"/>
                        </a:rPr>
                        <a:t>14</a:t>
                      </a:r>
                      <a:r>
                        <a:rPr kumimoji="1" lang="ja-JP" altLang="en-US" sz="900" b="0" kern="1200" dirty="0">
                          <a:solidFill>
                            <a:schemeClr val="tx1"/>
                          </a:solidFill>
                          <a:latin typeface="+mn-lt"/>
                          <a:ea typeface="ＭＳ Ｐゴシック" charset="-128"/>
                          <a:cs typeface="Arial" pitchFamily="34" charset="0"/>
                        </a:rPr>
                        <a:t>％の成長率で成長しているとのこである。</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483123"/>
                  </a:ext>
                </a:extLst>
              </a:tr>
              <a:tr h="33253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医療関連目的に使用するためのマスター患者インデックスが存在するか</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上記の遠隔医療に関する法案の中で、標準的な電子カルテを含む統一的な情報システムの構築が規定されている。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43263"/>
                  </a:ext>
                </a:extLst>
              </a:tr>
            </a:tbl>
          </a:graphicData>
        </a:graphic>
      </p:graphicFrame>
    </p:spTree>
    <p:extLst>
      <p:ext uri="{BB962C8B-B14F-4D97-AF65-F5344CB8AC3E}">
        <p14:creationId xmlns:p14="http://schemas.microsoft.com/office/powerpoint/2010/main" val="8531174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noChangeAspect="1"/>
          </p:cNvGraphicFramePr>
          <p:nvPr>
            <p:custDataLst>
              <p:tags r:id="rId1"/>
            </p:custDataLst>
            <p:extLst>
              <p:ext uri="{D42A27DB-BD31-4B8C-83A1-F6EECF244321}">
                <p14:modId xmlns:p14="http://schemas.microsoft.com/office/powerpoint/2010/main" val="37140292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ロシア／医療関連／その他</a:t>
            </a:r>
            <a:endParaRPr kumimoji="1" lang="en-US" dirty="0"/>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オンライン診療の主要プラットフォーマー</a:t>
            </a:r>
            <a:endParaRPr kumimoji="1" 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（出所）各社ホームページ</a:t>
            </a:r>
          </a:p>
        </p:txBody>
      </p:sp>
      <p:graphicFrame>
        <p:nvGraphicFramePr>
          <p:cNvPr id="13" name="表 9">
            <a:extLst>
              <a:ext uri="{FF2B5EF4-FFF2-40B4-BE49-F238E27FC236}">
                <a16:creationId xmlns:a16="http://schemas.microsoft.com/office/drawing/2014/main" id="{E56C1DBB-AC5D-4F22-AE30-976B03E32DD0}"/>
              </a:ext>
            </a:extLst>
          </p:cNvPr>
          <p:cNvGraphicFramePr>
            <a:graphicFrameLocks noGrp="1"/>
          </p:cNvGraphicFramePr>
          <p:nvPr>
            <p:extLst>
              <p:ext uri="{D42A27DB-BD31-4B8C-83A1-F6EECF244321}">
                <p14:modId xmlns:p14="http://schemas.microsoft.com/office/powerpoint/2010/main" val="1698990127"/>
              </p:ext>
            </p:extLst>
          </p:nvPr>
        </p:nvGraphicFramePr>
        <p:xfrm>
          <a:off x="272480" y="1076122"/>
          <a:ext cx="9433047" cy="2064846"/>
        </p:xfrm>
        <a:graphic>
          <a:graphicData uri="http://schemas.openxmlformats.org/drawingml/2006/table">
            <a:tbl>
              <a:tblPr firstRow="1" bandRow="1">
                <a:tableStyleId>{2D5ABB26-0587-4C30-8999-92F81FD0307C}</a:tableStyleId>
              </a:tblPr>
              <a:tblGrid>
                <a:gridCol w="364630">
                  <a:extLst>
                    <a:ext uri="{9D8B030D-6E8A-4147-A177-3AD203B41FA5}">
                      <a16:colId xmlns:a16="http://schemas.microsoft.com/office/drawing/2014/main" val="20000"/>
                    </a:ext>
                  </a:extLst>
                </a:gridCol>
                <a:gridCol w="1363562">
                  <a:extLst>
                    <a:ext uri="{9D8B030D-6E8A-4147-A177-3AD203B41FA5}">
                      <a16:colId xmlns:a16="http://schemas.microsoft.com/office/drawing/2014/main" val="20001"/>
                    </a:ext>
                  </a:extLst>
                </a:gridCol>
                <a:gridCol w="432048">
                  <a:extLst>
                    <a:ext uri="{9D8B030D-6E8A-4147-A177-3AD203B41FA5}">
                      <a16:colId xmlns:a16="http://schemas.microsoft.com/office/drawing/2014/main" val="3198879459"/>
                    </a:ext>
                  </a:extLst>
                </a:gridCol>
                <a:gridCol w="360040">
                  <a:extLst>
                    <a:ext uri="{9D8B030D-6E8A-4147-A177-3AD203B41FA5}">
                      <a16:colId xmlns:a16="http://schemas.microsoft.com/office/drawing/2014/main" val="40798830"/>
                    </a:ext>
                  </a:extLst>
                </a:gridCol>
                <a:gridCol w="720080">
                  <a:extLst>
                    <a:ext uri="{9D8B030D-6E8A-4147-A177-3AD203B41FA5}">
                      <a16:colId xmlns:a16="http://schemas.microsoft.com/office/drawing/2014/main" val="2099324750"/>
                    </a:ext>
                  </a:extLst>
                </a:gridCol>
                <a:gridCol w="576064">
                  <a:extLst>
                    <a:ext uri="{9D8B030D-6E8A-4147-A177-3AD203B41FA5}">
                      <a16:colId xmlns:a16="http://schemas.microsoft.com/office/drawing/2014/main" val="3109555531"/>
                    </a:ext>
                  </a:extLst>
                </a:gridCol>
                <a:gridCol w="504056">
                  <a:extLst>
                    <a:ext uri="{9D8B030D-6E8A-4147-A177-3AD203B41FA5}">
                      <a16:colId xmlns:a16="http://schemas.microsoft.com/office/drawing/2014/main" val="1744547167"/>
                    </a:ext>
                  </a:extLst>
                </a:gridCol>
                <a:gridCol w="504056">
                  <a:extLst>
                    <a:ext uri="{9D8B030D-6E8A-4147-A177-3AD203B41FA5}">
                      <a16:colId xmlns:a16="http://schemas.microsoft.com/office/drawing/2014/main" val="352305932"/>
                    </a:ext>
                  </a:extLst>
                </a:gridCol>
                <a:gridCol w="504056">
                  <a:extLst>
                    <a:ext uri="{9D8B030D-6E8A-4147-A177-3AD203B41FA5}">
                      <a16:colId xmlns:a16="http://schemas.microsoft.com/office/drawing/2014/main" val="3028484498"/>
                    </a:ext>
                  </a:extLst>
                </a:gridCol>
                <a:gridCol w="576064">
                  <a:extLst>
                    <a:ext uri="{9D8B030D-6E8A-4147-A177-3AD203B41FA5}">
                      <a16:colId xmlns:a16="http://schemas.microsoft.com/office/drawing/2014/main" val="519753452"/>
                    </a:ext>
                  </a:extLst>
                </a:gridCol>
                <a:gridCol w="3528391">
                  <a:extLst>
                    <a:ext uri="{9D8B030D-6E8A-4147-A177-3AD203B41FA5}">
                      <a16:colId xmlns:a16="http://schemas.microsoft.com/office/drawing/2014/main" val="20002"/>
                    </a:ext>
                  </a:extLst>
                </a:gridCol>
              </a:tblGrid>
              <a:tr h="396149">
                <a:tc>
                  <a:txBody>
                    <a:bodyPr/>
                    <a:lstStyle/>
                    <a:p>
                      <a:pPr algn="ctr" fontAlgn="ctr"/>
                      <a:r>
                        <a:rPr kumimoji="1" lang="en-US" altLang="ja-JP" sz="105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105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企業名</a:t>
                      </a:r>
                    </a:p>
                  </a:txBody>
                  <a:tcPr marL="0" marR="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設立年</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内資</a:t>
                      </a:r>
                      <a:r>
                        <a:rPr lang="en-US" altLang="ja-JP" sz="1000" b="1" i="0" u="none" strike="noStrike" dirty="0">
                          <a:solidFill>
                            <a:srgbClr val="FFFFFF"/>
                          </a:solidFill>
                          <a:effectLst/>
                          <a:latin typeface="Arial" panose="020B0604020202020204" pitchFamily="34" charset="0"/>
                        </a:rPr>
                        <a:t>/</a:t>
                      </a:r>
                      <a:br>
                        <a:rPr lang="en-US" altLang="ja-JP" sz="1000" b="1" i="0" u="none" strike="noStrike" dirty="0">
                          <a:solidFill>
                            <a:srgbClr val="FFFFFF"/>
                          </a:solidFill>
                          <a:effectLst/>
                          <a:latin typeface="Arial" panose="020B0604020202020204" pitchFamily="34" charset="0"/>
                        </a:rPr>
                      </a:br>
                      <a:r>
                        <a:rPr lang="ja-JP" altLang="en-US" sz="1000" b="1" i="0" u="none" strike="noStrike" dirty="0">
                          <a:solidFill>
                            <a:srgbClr val="FFFFFF"/>
                          </a:solidFill>
                          <a:effectLst/>
                          <a:latin typeface="MS Pゴシック"/>
                        </a:rPr>
                        <a:t>外資</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株式公開</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従業員数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売上</a:t>
                      </a:r>
                      <a:br>
                        <a:rPr lang="en-US" altLang="ja-JP" sz="1000" b="1" i="0" u="none" strike="noStrike" dirty="0">
                          <a:solidFill>
                            <a:srgbClr val="FFFFFF"/>
                          </a:solidFill>
                          <a:effectLst/>
                          <a:latin typeface="MS Pゴシック"/>
                        </a:rPr>
                      </a:br>
                      <a:r>
                        <a:rPr lang="en-US" altLang="ja-JP" sz="1000" b="1" i="0" u="none" strike="noStrike" dirty="0">
                          <a:solidFill>
                            <a:srgbClr val="FFFFFF"/>
                          </a:solidFill>
                          <a:effectLst/>
                          <a:latin typeface="MS Pゴシック"/>
                        </a:rPr>
                        <a:t>(M US$)</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累計</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患者数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提携</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病院数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提携</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医者数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事業概要</a:t>
                      </a:r>
                      <a:endParaRPr kumimoji="1" lang="en-US" altLang="ja-JP"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solidFill>
                      <a:prstDash val="solid"/>
                      <a:round/>
                      <a:headEnd type="none" w="med" len="med"/>
                      <a:tailEnd type="none" w="med" len="med"/>
                    </a:lnL>
                    <a:solidFill>
                      <a:srgbClr val="3D6AA7"/>
                    </a:solidFill>
                  </a:tcPr>
                </a:tc>
                <a:extLst>
                  <a:ext uri="{0D108BD9-81ED-4DB2-BD59-A6C34878D82A}">
                    <a16:rowId xmlns:a16="http://schemas.microsoft.com/office/drawing/2014/main" val="10000"/>
                  </a:ext>
                </a:extLst>
              </a:tr>
              <a:tr h="764680">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solidFill>
                      <a:srgbClr val="E8E8E8"/>
                    </a:solidFill>
                  </a:tcPr>
                </a:tc>
                <a:tc>
                  <a:txBody>
                    <a:bodyPr/>
                    <a:lstStyle/>
                    <a:p>
                      <a:pPr algn="ctr" fontAlgn="b"/>
                      <a:r>
                        <a:rPr kumimoji="1" lang="en-US" sz="105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ONDOC</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2013</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chemeClr val="tx1"/>
                          </a:solidFill>
                          <a:effectLst/>
                          <a:latin typeface="MS Pゴシック"/>
                        </a:rPr>
                        <a:t>内資</a:t>
                      </a:r>
                      <a:endParaRPr lang="ja-JP" altLang="en-US" sz="1000" b="0" i="0" u="none" strike="noStrike" dirty="0">
                        <a:solidFill>
                          <a:schemeClr val="tx1"/>
                        </a:solidFill>
                        <a:effectLst/>
                        <a:latin typeface="Arial" panose="020B0604020202020204" pitchFamily="34" charset="0"/>
                      </a:endParaRPr>
                    </a:p>
                  </a:txBody>
                  <a:tcPr marL="7620" marR="7620" marT="7620" marB="0" anchor="ctr">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非公開</a:t>
                      </a:r>
                      <a:endParaRPr lang="en-US"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11-50</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50</a:t>
                      </a:r>
                      <a:r>
                        <a:rPr lang="ja-JP" altLang="en-US" sz="1000" b="0" i="0" u="none" strike="noStrike" dirty="0">
                          <a:solidFill>
                            <a:srgbClr val="000000"/>
                          </a:solidFill>
                          <a:effectLst/>
                          <a:latin typeface="Arial" panose="020B0604020202020204" pitchFamily="34" charset="0"/>
                        </a:rPr>
                        <a:t>万人</a:t>
                      </a:r>
                      <a:endParaRPr lang="en-US"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B w="9525" cap="flat" cmpd="sng" algn="ctr">
                      <a:solidFill>
                        <a:srgbClr val="868686"/>
                      </a:solidFill>
                      <a:prstDash val="solid"/>
                      <a:round/>
                      <a:headEnd type="none" w="med" len="med"/>
                      <a:tailEnd type="none" w="med" len="med"/>
                    </a:lnB>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病院の診療予約、遠隔診療に加えて、自身を医療関連情報を管理することのできる機能を備えたデジタルヘルスプラットフォーム。</a:t>
                      </a:r>
                      <a:endParaRPr kumimoji="1" lang="en-US" altLang="ja-JP" sz="1200" kern="1200" dirty="0">
                        <a:solidFill>
                          <a:schemeClr val="tx1"/>
                        </a:solidFill>
                        <a:latin typeface="+mn-lt"/>
                        <a:ea typeface="+mn-ea"/>
                        <a:cs typeface="+mn-cs"/>
                      </a:endParaRPr>
                    </a:p>
                  </a:txBody>
                  <a:tcPr marL="0" marR="0" marT="0" marB="0" anchor="ctr">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904017">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algn="ctr" fontAlgn="b"/>
                      <a:r>
                        <a:rPr kumimoji="1" lang="en-US"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SberHealth</a:t>
                      </a:r>
                      <a:endPar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2012</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chemeClr val="tx1"/>
                          </a:solidFill>
                          <a:effectLst/>
                          <a:latin typeface="Arial" panose="020B0604020202020204" pitchFamily="34" charset="0"/>
                        </a:rPr>
                        <a:t>内資</a:t>
                      </a:r>
                      <a:endParaRPr lang="en-US" sz="1000" b="0" i="0" u="none" strike="noStrike" dirty="0">
                        <a:solidFill>
                          <a:schemeClr val="tx1"/>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600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1400</a:t>
                      </a:r>
                      <a:br>
                        <a:rPr lang="en-US" sz="1000" b="0" i="0" u="none" strike="noStrike" dirty="0">
                          <a:solidFill>
                            <a:srgbClr val="000000"/>
                          </a:solidFill>
                          <a:effectLst/>
                          <a:latin typeface="Arial" panose="020B0604020202020204" pitchFamily="34" charset="0"/>
                        </a:rPr>
                      </a:br>
                      <a:r>
                        <a:rPr lang="ja-JP" altLang="en-US" sz="1000" b="0" i="0" u="none" strike="noStrike" dirty="0">
                          <a:solidFill>
                            <a:srgbClr val="000000"/>
                          </a:solidFill>
                          <a:effectLst/>
                          <a:latin typeface="Arial" panose="020B0604020202020204" pitchFamily="34" charset="0"/>
                        </a:rPr>
                        <a:t>万人</a:t>
                      </a:r>
                      <a:r>
                        <a:rPr lang="en-US" altLang="ja-JP" sz="1000" b="0" i="0" u="none" strike="noStrike" dirty="0">
                          <a:solidFill>
                            <a:srgbClr val="000000"/>
                          </a:solidFill>
                          <a:effectLst/>
                          <a:latin typeface="Arial" panose="020B0604020202020204" pitchFamily="34" charset="0"/>
                        </a:rPr>
                        <a:t>~</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4,000~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495,000~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err="1">
                          <a:solidFill>
                            <a:schemeClr val="tx1"/>
                          </a:solidFill>
                          <a:latin typeface="+mn-lt"/>
                          <a:ea typeface="+mn-ea"/>
                          <a:cs typeface="+mn-cs"/>
                        </a:rPr>
                        <a:t>SberBank</a:t>
                      </a:r>
                      <a:r>
                        <a:rPr kumimoji="1" lang="ja-JP" altLang="en-US" sz="1200" kern="1200" dirty="0">
                          <a:solidFill>
                            <a:schemeClr val="tx1"/>
                          </a:solidFill>
                          <a:latin typeface="+mn-lt"/>
                          <a:ea typeface="+mn-ea"/>
                          <a:cs typeface="+mn-cs"/>
                        </a:rPr>
                        <a:t>が</a:t>
                      </a:r>
                      <a:r>
                        <a:rPr kumimoji="1" lang="en-US" altLang="ja-JP" sz="1200" kern="1200" dirty="0">
                          <a:solidFill>
                            <a:schemeClr val="tx1"/>
                          </a:solidFill>
                          <a:latin typeface="+mn-lt"/>
                          <a:ea typeface="+mn-ea"/>
                          <a:cs typeface="+mn-cs"/>
                        </a:rPr>
                        <a:t>2020</a:t>
                      </a:r>
                      <a:r>
                        <a:rPr kumimoji="1" lang="ja-JP" altLang="en-US" sz="1200" kern="1200" dirty="0">
                          <a:solidFill>
                            <a:schemeClr val="tx1"/>
                          </a:solidFill>
                          <a:latin typeface="+mn-lt"/>
                          <a:ea typeface="+mn-ea"/>
                          <a:cs typeface="+mn-cs"/>
                        </a:rPr>
                        <a:t>年から戦略事業として展開する、オンラインヘルスケアプラットフォーム。診療予約、オンラン診療、オンライン薬局等を利用できる。</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6484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ロシア／医療関連／その他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solidFill>
                  <a:srgbClr val="000000"/>
                </a:solidFill>
                <a:latin typeface="+mn-ea"/>
              </a:rPr>
              <a:t>医師会および業界団体</a:t>
            </a:r>
            <a:endParaRPr lang="ja-JP" altLang="en-US" dirty="0"/>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主要な医師会としてロシア医師会、主要な業界団体としてロシア国際医療機器製造業協会が挙げられる。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 name="表 4"/>
          <p:cNvGraphicFramePr>
            <a:graphicFrameLocks noGrp="1"/>
          </p:cNvGraphicFramePr>
          <p:nvPr>
            <p:extLst>
              <p:ext uri="{D42A27DB-BD31-4B8C-83A1-F6EECF244321}">
                <p14:modId xmlns:p14="http://schemas.microsoft.com/office/powerpoint/2010/main" val="582643143"/>
              </p:ext>
            </p:extLst>
          </p:nvPr>
        </p:nvGraphicFramePr>
        <p:xfrm>
          <a:off x="1893000" y="1844824"/>
          <a:ext cx="6120000" cy="4318193"/>
        </p:xfrm>
        <a:graphic>
          <a:graphicData uri="http://schemas.openxmlformats.org/drawingml/2006/table">
            <a:tbl>
              <a:tblPr firstRow="1" bandRow="1">
                <a:tableStyleId>{5C22544A-7EE6-4342-B048-85BDC9FD1C3A}</a:tableStyleId>
              </a:tblPr>
              <a:tblGrid>
                <a:gridCol w="1224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4248000">
                  <a:extLst>
                    <a:ext uri="{9D8B030D-6E8A-4147-A177-3AD203B41FA5}">
                      <a16:colId xmlns:a16="http://schemas.microsoft.com/office/drawing/2014/main" val="20002"/>
                    </a:ext>
                  </a:extLst>
                </a:gridCol>
              </a:tblGrid>
              <a:tr h="430193">
                <a:tc>
                  <a:txBody>
                    <a:bodyPr/>
                    <a:lstStyle/>
                    <a:p>
                      <a:pPr 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カテゴリー</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名</a:t>
                      </a:r>
                      <a:r>
                        <a:rPr kumimoji="1" lang="ja-JP" altLang="en-US" sz="1200" b="0">
                          <a:solidFill>
                            <a:schemeClr val="bg1"/>
                          </a:solidFill>
                          <a:latin typeface="HGP創英角ｺﾞｼｯｸUB" panose="020B0900000000000000" pitchFamily="50" charset="-128"/>
                          <a:ea typeface="HGP創英角ｺﾞｼｯｸUB" panose="020B0900000000000000" pitchFamily="50" charset="-128"/>
                        </a:rPr>
                        <a:t>　称</a:t>
                      </a:r>
                      <a:endPar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432000">
                <a:tc rowSpan="4">
                  <a:txBody>
                    <a:bodyPr/>
                    <a:lstStyle/>
                    <a:p>
                      <a:pPr algn="ctr">
                        <a:spcAft>
                          <a:spcPts val="0"/>
                        </a:spcAft>
                      </a:pPr>
                      <a:r>
                        <a:rPr lang="ja-JP" altLang="en-US" sz="1200" b="1" kern="100" dirty="0">
                          <a:effectLst/>
                          <a:latin typeface="+mn-ea"/>
                          <a:ea typeface="+mn-ea"/>
                          <a:cs typeface="Arial" panose="020B0604020202020204" pitchFamily="34" charset="0"/>
                        </a:rPr>
                        <a:t>医師会</a:t>
                      </a:r>
                      <a:endParaRPr lang="ja-JP" sz="1200" b="1" kern="100" dirty="0">
                        <a:effectLst/>
                        <a:latin typeface="+mn-ea"/>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a:r>
                        <a:rPr lang="en-US" altLang="ja-JP" sz="1200" b="1" kern="100" dirty="0">
                          <a:effectLst/>
                          <a:latin typeface="Arial" panose="020B0604020202020204" pitchFamily="34" charset="0"/>
                          <a:ea typeface="+mn-ea"/>
                          <a:cs typeface="Arial" panose="020B0604020202020204" pitchFamily="34" charset="0"/>
                        </a:rPr>
                        <a:t>1</a:t>
                      </a:r>
                      <a:endParaRPr lang="ja-JP" sz="1200" b="1" kern="100" dirty="0">
                        <a:effectLst/>
                        <a:latin typeface="Arial" panose="020B0604020202020204" pitchFamily="34" charset="0"/>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r>
                        <a:rPr lang="ja-JP" altLang="ja-JP" sz="1200" dirty="0"/>
                        <a:t>ロシア医師会（</a:t>
                      </a:r>
                      <a:r>
                        <a:rPr lang="en-US" altLang="ja-JP" sz="1200" dirty="0"/>
                        <a:t>Russian Medical Society</a:t>
                      </a:r>
                      <a:r>
                        <a:rPr lang="ja-JP" altLang="ja-JP" sz="1200" dirty="0"/>
                        <a:t>）</a:t>
                      </a:r>
                      <a:endParaRPr lang="ja-JP" sz="1200" kern="100" dirty="0">
                        <a:effectLst/>
                        <a:latin typeface="+mn-lt"/>
                        <a:ea typeface="+mn-ea"/>
                        <a:cs typeface="Arial" panose="020B0604020202020204" pitchFamily="34" charset="0"/>
                      </a:endParaRP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3200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50" kern="100" dirty="0">
                        <a:effectLst/>
                        <a:latin typeface="+mn-ea"/>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ctr"/>
                      <a:r>
                        <a:rPr lang="en-US" altLang="ja-JP" sz="1200" b="1" dirty="0">
                          <a:latin typeface="Arial" panose="020B0604020202020204" pitchFamily="34" charset="0"/>
                          <a:cs typeface="Arial" panose="020B0604020202020204" pitchFamily="34" charset="0"/>
                        </a:rPr>
                        <a:t>2</a:t>
                      </a:r>
                      <a:endParaRPr lang="ja-JP" altLang="ja-JP" sz="1200" b="1" dirty="0">
                        <a:latin typeface="Arial" panose="020B06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r>
                        <a:rPr lang="en-US" altLang="ja-JP" sz="1200" dirty="0"/>
                        <a:t>Russian American Medical Association</a:t>
                      </a:r>
                      <a:endParaRPr lang="ja-JP" altLang="ja-JP" sz="1200" dirty="0"/>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32000">
                <a:tc vMerge="1">
                  <a:txBody>
                    <a:bodyPr/>
                    <a:lstStyle/>
                    <a:p>
                      <a:pPr algn="ctr">
                        <a:spcAft>
                          <a:spcPts val="0"/>
                        </a:spcAft>
                      </a:pPr>
                      <a:endParaRPr lang="ja-JP" sz="1050" kern="100" dirty="0">
                        <a:effectLst/>
                        <a:latin typeface="+mn-ea"/>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altLang="ja-JP" sz="1200" b="1" kern="100" dirty="0">
                          <a:effectLst/>
                          <a:latin typeface="Arial" panose="020B0604020202020204" pitchFamily="34" charset="0"/>
                          <a:ea typeface="ＭＳ Ｐゴシック" panose="020B0600070205080204" pitchFamily="50" charset="-128"/>
                          <a:cs typeface="Arial" panose="020B0604020202020204" pitchFamily="34" charset="0"/>
                        </a:rPr>
                        <a:t>3</a:t>
                      </a:r>
                      <a:endParaRPr lang="ja-JP" altLang="ja-JP" sz="120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spcAft>
                          <a:spcPts val="0"/>
                        </a:spcAft>
                      </a:pPr>
                      <a:r>
                        <a:rPr lang="en-US" altLang="ja-JP" sz="1200" dirty="0"/>
                        <a:t>Quantum Medicine Association</a:t>
                      </a:r>
                      <a:endParaRPr lang="ja-JP" altLang="ja-JP" sz="12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32000">
                <a:tc vMerge="1">
                  <a:txBody>
                    <a:bodyPr/>
                    <a:lstStyle/>
                    <a:p>
                      <a:pPr algn="ctr">
                        <a:spcAft>
                          <a:spcPts val="0"/>
                        </a:spcAft>
                      </a:pPr>
                      <a:endParaRPr lang="ja-JP" sz="1050" kern="100" dirty="0">
                        <a:effectLst/>
                        <a:latin typeface="+mn-ea"/>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altLang="ja-JP" sz="1200" b="1" kern="100" dirty="0">
                          <a:effectLst/>
                          <a:latin typeface="Arial" panose="020B0604020202020204" pitchFamily="34" charset="0"/>
                          <a:ea typeface="ＭＳ Ｐゴシック" panose="020B0600070205080204" pitchFamily="50" charset="-128"/>
                          <a:cs typeface="Arial" panose="020B0604020202020204" pitchFamily="34" charset="0"/>
                        </a:rPr>
                        <a:t>4</a:t>
                      </a:r>
                      <a:endParaRPr lang="ja-JP" altLang="ja-JP" sz="120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190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spcAft>
                          <a:spcPts val="0"/>
                        </a:spcAft>
                      </a:pPr>
                      <a:r>
                        <a:rPr lang="en-US" altLang="ja-JP" sz="1200" dirty="0"/>
                        <a:t>Association of Medical Societies for Quality</a:t>
                      </a:r>
                      <a:endParaRPr lang="ja-JP" altLang="ja-JP" sz="12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190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32000">
                <a:tc row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b="1" kern="100" dirty="0">
                          <a:effectLst/>
                          <a:latin typeface="+mn-ea"/>
                          <a:ea typeface="+mn-ea"/>
                          <a:cs typeface="Arial" panose="020B0604020202020204" pitchFamily="34" charset="0"/>
                        </a:rPr>
                        <a:t>業界団体</a:t>
                      </a:r>
                      <a:endParaRPr lang="ja-JP" altLang="ja-JP" sz="1200" b="1" kern="100" dirty="0">
                        <a:effectLst/>
                        <a:latin typeface="+mn-ea"/>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868686"/>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a:r>
                        <a:rPr lang="en-US" altLang="ja-JP" sz="1200" b="1" dirty="0">
                          <a:latin typeface="Arial" panose="020B0604020202020204" pitchFamily="34" charset="0"/>
                          <a:cs typeface="Arial" panose="020B0604020202020204" pitchFamily="34" charset="0"/>
                        </a:rPr>
                        <a:t>5</a:t>
                      </a:r>
                      <a:endParaRPr lang="ja-JP" altLang="ja-JP" sz="1200" b="1" dirty="0">
                        <a:latin typeface="Arial" panose="020B06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r>
                        <a:rPr lang="ja-JP" altLang="ja-JP" sz="1200" dirty="0"/>
                        <a:t>ロシア国際医療機器製造業協会</a:t>
                      </a:r>
                      <a:r>
                        <a:rPr lang="ja-JP" altLang="en-US" sz="1200" dirty="0"/>
                        <a:t>（</a:t>
                      </a:r>
                      <a:r>
                        <a:rPr lang="en-US" altLang="ja-JP" sz="1200" dirty="0"/>
                        <a:t>IMEDA</a:t>
                      </a:r>
                      <a:r>
                        <a:rPr lang="ja-JP" altLang="en-US" sz="1200" dirty="0"/>
                        <a:t>）</a:t>
                      </a:r>
                      <a:endParaRPr lang="ja-JP" altLang="ja-JP" sz="1200" dirty="0"/>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3200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50" kern="100" dirty="0">
                        <a:effectLst/>
                        <a:latin typeface="+mn-ea"/>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ctr"/>
                      <a:r>
                        <a:rPr lang="en-US" altLang="ja-JP" sz="1200" b="1" dirty="0">
                          <a:latin typeface="Arial" panose="020B0604020202020204" pitchFamily="34" charset="0"/>
                          <a:cs typeface="Arial" panose="020B0604020202020204" pitchFamily="34" charset="0"/>
                        </a:rPr>
                        <a:t>6</a:t>
                      </a:r>
                      <a:endParaRPr lang="ja-JP" altLang="ja-JP" sz="1200" b="1" dirty="0">
                        <a:latin typeface="Arial" panose="020B06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r>
                        <a:rPr lang="ja-JP" altLang="ja-JP" sz="1200" dirty="0"/>
                        <a:t>医療機器産業協会連合</a:t>
                      </a:r>
                      <a:r>
                        <a:rPr lang="ja-JP" altLang="en-US" sz="1200" dirty="0"/>
                        <a:t>（</a:t>
                      </a:r>
                      <a:r>
                        <a:rPr lang="en-US" altLang="ja-JP" sz="1200" dirty="0"/>
                        <a:t>Medical industry association union</a:t>
                      </a:r>
                      <a:r>
                        <a:rPr lang="ja-JP" altLang="en-US" sz="1200" dirty="0"/>
                        <a:t>）</a:t>
                      </a:r>
                      <a:endParaRPr lang="ja-JP" altLang="ja-JP" sz="1200" dirty="0"/>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3200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ctr"/>
                      <a:r>
                        <a:rPr lang="en-US" altLang="ja-JP" sz="1200" b="1" dirty="0">
                          <a:latin typeface="Arial" panose="020B0604020202020204" pitchFamily="34" charset="0"/>
                          <a:cs typeface="Arial" panose="020B0604020202020204" pitchFamily="34" charset="0"/>
                        </a:rPr>
                        <a:t>7</a:t>
                      </a:r>
                      <a:endParaRPr lang="ja-JP" altLang="ja-JP" sz="1200" b="1" dirty="0">
                        <a:latin typeface="Arial" panose="020B06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r>
                        <a:rPr lang="ja-JP" altLang="ja-JP" sz="1200" dirty="0"/>
                        <a:t>ロシア医療診断研究所協会（</a:t>
                      </a:r>
                      <a:r>
                        <a:rPr lang="en-US" altLang="ja-JP" sz="1200" dirty="0"/>
                        <a:t>RAMLD</a:t>
                      </a:r>
                      <a:r>
                        <a:rPr lang="ja-JP" altLang="en-US" sz="1200" dirty="0"/>
                        <a:t>）</a:t>
                      </a:r>
                      <a:endParaRPr lang="ja-JP" altLang="ja-JP" sz="1200" dirty="0"/>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3200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50" kern="100" dirty="0">
                        <a:effectLst/>
                        <a:latin typeface="+mn-ea"/>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ctr"/>
                      <a:r>
                        <a:rPr lang="en-US" altLang="ja-JP" sz="1200" b="1" dirty="0">
                          <a:latin typeface="Arial" panose="020B0604020202020204" pitchFamily="34" charset="0"/>
                          <a:cs typeface="Arial" panose="020B0604020202020204" pitchFamily="34" charset="0"/>
                        </a:rPr>
                        <a:t>8</a:t>
                      </a:r>
                      <a:endParaRPr lang="ja-JP" altLang="ja-JP" sz="1200" b="1" dirty="0">
                        <a:latin typeface="Arial" panose="020B06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r>
                        <a:rPr lang="ja-JP" altLang="ja-JP" sz="1200" dirty="0"/>
                        <a:t>ロシア医療機器販売・サービス企業協会（</a:t>
                      </a:r>
                      <a:r>
                        <a:rPr lang="en-US" altLang="ja-JP" sz="1200" dirty="0"/>
                        <a:t>RAPMED</a:t>
                      </a:r>
                      <a:r>
                        <a:rPr lang="ja-JP" altLang="en-US" sz="1200" dirty="0"/>
                        <a:t>）</a:t>
                      </a:r>
                      <a:endParaRPr lang="ja-JP" altLang="ja-JP" sz="1200" dirty="0"/>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3200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50" kern="100" dirty="0">
                        <a:effectLst/>
                        <a:latin typeface="+mn-ea"/>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200" b="1" dirty="0">
                          <a:latin typeface="Arial" panose="020B0604020202020204" pitchFamily="34" charset="0"/>
                          <a:cs typeface="Arial" panose="020B0604020202020204" pitchFamily="34" charset="0"/>
                        </a:rPr>
                        <a:t>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1200" dirty="0"/>
                        <a:t>ロシア口腔学協会</a:t>
                      </a:r>
                      <a:r>
                        <a:rPr lang="ja-JP" altLang="en-US" sz="1200" dirty="0"/>
                        <a:t>（</a:t>
                      </a:r>
                      <a:r>
                        <a:rPr lang="en-US" altLang="ja-JP" sz="1200" dirty="0"/>
                        <a:t>STAR</a:t>
                      </a:r>
                      <a:r>
                        <a:rPr lang="ja-JP" altLang="en-US" sz="1200" dirty="0"/>
                        <a:t>）</a:t>
                      </a:r>
                      <a:endParaRPr lang="en-US" altLang="ja-JP" sz="1200" dirty="0"/>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6" name="テキスト ボックス 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41295112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ロシア／医療関連／その他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医薬品・医療機器関連イベント</a:t>
            </a:r>
          </a:p>
        </p:txBody>
      </p:sp>
      <p:sp>
        <p:nvSpPr>
          <p:cNvPr id="4" name="テキスト ボックス 3"/>
          <p:cNvSpPr txBox="1"/>
          <p:nvPr/>
        </p:nvSpPr>
        <p:spPr>
          <a:xfrm>
            <a:off x="200472" y="1124744"/>
            <a:ext cx="9505056" cy="69063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保健省、および産業貿易省後援の「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International Exhibition for Healthcare, Medical Engineering and Pharmaceuticals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では、医療機器や消耗品、医療</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など幅広い医療関連製品が展示される。政府関係者や病院、代理店も来場しているため、コンタクトすることが可能である。</a:t>
            </a:r>
          </a:p>
        </p:txBody>
      </p:sp>
      <p:sp>
        <p:nvSpPr>
          <p:cNvPr id="5" name="Rectangle 6"/>
          <p:cNvSpPr>
            <a:spLocks noChangeArrowheads="1"/>
          </p:cNvSpPr>
          <p:nvPr/>
        </p:nvSpPr>
        <p:spPr bwMode="auto">
          <a:xfrm>
            <a:off x="306036" y="1844824"/>
            <a:ext cx="9288000" cy="41527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医薬品・医療機器関連イベント一覧</a:t>
            </a:r>
            <a:endParaRPr lang="en-US" altLang="ko-KR" sz="1400" dirty="0">
              <a:solidFill>
                <a:srgbClr val="000000"/>
              </a:solidFill>
              <a:latin typeface="Arial Black" pitchFamily="34" charset="0"/>
              <a:ea typeface="HGP創英角ｺﾞｼｯｸUB"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214515274"/>
              </p:ext>
            </p:extLst>
          </p:nvPr>
        </p:nvGraphicFramePr>
        <p:xfrm>
          <a:off x="344488" y="2276872"/>
          <a:ext cx="9217024" cy="402439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226435">
                  <a:extLst>
                    <a:ext uri="{9D8B030D-6E8A-4147-A177-3AD203B41FA5}">
                      <a16:colId xmlns:a16="http://schemas.microsoft.com/office/drawing/2014/main" val="20001"/>
                    </a:ext>
                  </a:extLst>
                </a:gridCol>
                <a:gridCol w="1311910">
                  <a:extLst>
                    <a:ext uri="{9D8B030D-6E8A-4147-A177-3AD203B41FA5}">
                      <a16:colId xmlns:a16="http://schemas.microsoft.com/office/drawing/2014/main" val="20002"/>
                    </a:ext>
                  </a:extLst>
                </a:gridCol>
                <a:gridCol w="851217">
                  <a:extLst>
                    <a:ext uri="{9D8B030D-6E8A-4147-A177-3AD203B41FA5}">
                      <a16:colId xmlns:a16="http://schemas.microsoft.com/office/drawing/2014/main" val="20003"/>
                    </a:ext>
                  </a:extLst>
                </a:gridCol>
                <a:gridCol w="3467462">
                  <a:extLst>
                    <a:ext uri="{9D8B030D-6E8A-4147-A177-3AD203B41FA5}">
                      <a16:colId xmlns:a16="http://schemas.microsoft.com/office/drawing/2014/main" val="20004"/>
                    </a:ext>
                  </a:extLst>
                </a:gridCol>
              </a:tblGrid>
              <a:tr h="382505">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rPr>
                        <a:t>名　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rPr>
                        <a:t>場　所</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rPr>
                        <a:t>開催時期の</a:t>
                      </a:r>
                      <a:endPar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endParaRPr>
                    </a:p>
                    <a:p>
                      <a:pPr 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rPr>
                        <a:t>目安</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rPr>
                        <a:t>備　考</a:t>
                      </a:r>
                    </a:p>
                  </a:txBody>
                  <a:tcPr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362815">
                <a:tc>
                  <a:txBody>
                    <a:bodyPr/>
                    <a:lstStyle/>
                    <a:p>
                      <a:pPr algn="ctr"/>
                      <a:r>
                        <a:rPr lang="en-US" altLang="ja-JP" sz="1000" b="1" dirty="0"/>
                        <a:t>1</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r>
                        <a:rPr lang="en-US" altLang="ja-JP" sz="1000" b="1" dirty="0"/>
                        <a:t>Drug Manufacturing in Russia and CIS</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altLang="en-US" sz="1000" kern="100" dirty="0">
                          <a:effectLst/>
                          <a:latin typeface="+mn-lt"/>
                          <a:ea typeface="+mn-ea"/>
                          <a:cs typeface="Arial" panose="020B0604020202020204" pitchFamily="34" charset="0"/>
                        </a:rPr>
                        <a:t>モスクワ</a:t>
                      </a:r>
                      <a:endParaRPr lang="ja-JP" sz="10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000" dirty="0"/>
                        <a:t>2</a:t>
                      </a:r>
                      <a:r>
                        <a:rPr lang="ja-JP" altLang="ja-JP" sz="1000" dirty="0"/>
                        <a:t>月</a:t>
                      </a:r>
                      <a:endParaRPr lang="ja-JP" sz="10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sz="10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2815">
                <a:tc>
                  <a:txBody>
                    <a:bodyPr/>
                    <a:lstStyle/>
                    <a:p>
                      <a:pPr algn="ctr"/>
                      <a:r>
                        <a:rPr lang="en-US" altLang="ja-JP" sz="1000" b="1" dirty="0"/>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r>
                        <a:rPr lang="en-US" altLang="ja-JP" sz="1000" b="1" dirty="0"/>
                        <a:t>CIS Pharmaceutical Forum</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altLang="en-US" sz="1000" kern="100" dirty="0">
                          <a:effectLst/>
                          <a:latin typeface="+mn-lt"/>
                          <a:ea typeface="+mn-ea"/>
                          <a:cs typeface="Arial" panose="020B0604020202020204" pitchFamily="34" charset="0"/>
                        </a:rPr>
                        <a:t>モスクワ</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000" dirty="0"/>
                        <a:t>2</a:t>
                      </a:r>
                      <a:r>
                        <a:rPr lang="ja-JP" altLang="ja-JP" sz="1000" dirty="0"/>
                        <a:t>月</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2815">
                <a:tc>
                  <a:txBody>
                    <a:bodyPr/>
                    <a:lstStyle/>
                    <a:p>
                      <a:pPr algn="ctr"/>
                      <a:r>
                        <a:rPr lang="en-US" altLang="ja-JP" sz="1000" b="1" dirty="0"/>
                        <a:t>3</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r>
                        <a:rPr lang="en-US" altLang="ja-JP" sz="1000" b="1" dirty="0"/>
                        <a:t>Pharmaceutical Regulatory and Legal Affairs in Russia</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altLang="en-US" sz="1000" kern="100" dirty="0">
                          <a:effectLst/>
                          <a:latin typeface="+mn-lt"/>
                          <a:ea typeface="+mn-ea"/>
                          <a:cs typeface="Arial" panose="020B0604020202020204" pitchFamily="34" charset="0"/>
                        </a:rPr>
                        <a:t>モスクワ</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000" dirty="0"/>
                        <a:t>2</a:t>
                      </a:r>
                      <a:r>
                        <a:rPr lang="ja-JP" altLang="ja-JP" sz="1000" dirty="0"/>
                        <a:t>月</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2815">
                <a:tc>
                  <a:txBody>
                    <a:bodyPr/>
                    <a:lstStyle/>
                    <a:p>
                      <a:pPr algn="ctr"/>
                      <a:r>
                        <a:rPr lang="en-US" altLang="ja-JP" sz="1000" b="1" dirty="0"/>
                        <a:t>4</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r>
                        <a:rPr lang="en-US" altLang="ja-JP" sz="1000" b="1" dirty="0"/>
                        <a:t>Health Industry</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altLang="en-US" sz="1000" kern="100" dirty="0">
                          <a:effectLst/>
                          <a:latin typeface="+mn-lt"/>
                          <a:ea typeface="+mn-ea"/>
                          <a:cs typeface="Arial" panose="020B0604020202020204" pitchFamily="34" charset="0"/>
                        </a:rPr>
                        <a:t>モスクワ</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000" dirty="0"/>
                        <a:t>4</a:t>
                      </a:r>
                      <a:r>
                        <a:rPr lang="ja-JP" altLang="ja-JP" sz="1000" dirty="0"/>
                        <a:t>月</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2815">
                <a:tc>
                  <a:txBody>
                    <a:bodyPr/>
                    <a:lstStyle/>
                    <a:p>
                      <a:pPr algn="ctr"/>
                      <a:r>
                        <a:rPr lang="en-US" altLang="ja-JP" sz="1000" b="1" dirty="0"/>
                        <a:t>5</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r>
                        <a:rPr lang="en-US" altLang="ja-JP" sz="1000" b="1" dirty="0"/>
                        <a:t>Anti-Aging Medicine World Congress Eastern Europe</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altLang="en-US" sz="1000" kern="100" dirty="0">
                          <a:effectLst/>
                          <a:latin typeface="+mn-lt"/>
                          <a:ea typeface="+mn-ea"/>
                          <a:cs typeface="Arial" panose="020B0604020202020204" pitchFamily="34" charset="0"/>
                        </a:rPr>
                        <a:t>モスクワ</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000" dirty="0"/>
                        <a:t>5</a:t>
                      </a:r>
                      <a:r>
                        <a:rPr lang="ja-JP" altLang="en-US" sz="1000" dirty="0"/>
                        <a:t>～</a:t>
                      </a:r>
                      <a:r>
                        <a:rPr lang="en-US" altLang="ja-JP" sz="1000" dirty="0"/>
                        <a:t>6</a:t>
                      </a:r>
                      <a:r>
                        <a:rPr lang="ja-JP" altLang="ja-JP" sz="1000" dirty="0"/>
                        <a:t>月</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62815">
                <a:tc>
                  <a:txBody>
                    <a:bodyPr/>
                    <a:lstStyle/>
                    <a:p>
                      <a:pPr algn="ctr"/>
                      <a:r>
                        <a:rPr lang="en-US" altLang="ja-JP" sz="1000" b="1" dirty="0"/>
                        <a:t>6</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r>
                        <a:rPr lang="en-US" altLang="ja-JP" sz="1000" b="1" dirty="0"/>
                        <a:t>Russian Pharmaceutical Forum</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altLang="ja-JP" sz="1000" dirty="0"/>
                        <a:t>サンクトペテルブルグ</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000" dirty="0"/>
                        <a:t>6</a:t>
                      </a:r>
                      <a:r>
                        <a:rPr lang="ja-JP" altLang="ja-JP" sz="1000" dirty="0"/>
                        <a:t>月</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ja-JP" sz="1000" dirty="0"/>
                        <a:t>ロシア国内で最も知られた製薬業界向けイベントの一つ</a:t>
                      </a:r>
                      <a:r>
                        <a:rPr lang="ja-JP" altLang="en-US" sz="1000" dirty="0"/>
                        <a:t>。</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62815">
                <a:tc>
                  <a:txBody>
                    <a:bodyPr/>
                    <a:lstStyle/>
                    <a:p>
                      <a:pPr algn="ctr"/>
                      <a:r>
                        <a:rPr lang="en-US" altLang="ja-JP" sz="1000" b="1" dirty="0"/>
                        <a:t>7</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r>
                        <a:rPr lang="en-US" altLang="ja-JP" sz="1000" b="1" dirty="0"/>
                        <a:t>Hospital Build &amp; Infrastructure Russia</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altLang="en-US" sz="1000" kern="100" dirty="0">
                          <a:effectLst/>
                          <a:latin typeface="+mn-lt"/>
                          <a:ea typeface="+mn-ea"/>
                          <a:cs typeface="Arial" panose="020B0604020202020204" pitchFamily="34" charset="0"/>
                        </a:rPr>
                        <a:t>モスクワ</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000" dirty="0"/>
                        <a:t>10</a:t>
                      </a:r>
                      <a:r>
                        <a:rPr lang="ja-JP" altLang="ja-JP" sz="1000" dirty="0"/>
                        <a:t>月</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62815">
                <a:tc>
                  <a:txBody>
                    <a:bodyPr/>
                    <a:lstStyle/>
                    <a:p>
                      <a:pPr algn="ctr"/>
                      <a:r>
                        <a:rPr lang="en-US" altLang="ja-JP" sz="1000" b="1" dirty="0"/>
                        <a:t>8</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r>
                        <a:rPr lang="en-US" altLang="ja-JP" sz="1000" b="1" dirty="0"/>
                        <a:t>HEALTHCARE &amp; MEDICAL DEVICES IN RUSSIA</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altLang="ja-JP" sz="1000" dirty="0"/>
                        <a:t>サンクトペテルブルグ</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000" dirty="0"/>
                        <a:t>10</a:t>
                      </a:r>
                      <a:r>
                        <a:rPr lang="ja-JP" altLang="ja-JP" sz="1000" dirty="0"/>
                        <a:t>月</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ja-JP" sz="1000" dirty="0"/>
                        <a:t>Siemens</a:t>
                      </a:r>
                      <a:r>
                        <a:rPr lang="ja-JP" altLang="en-US" sz="1000" dirty="0"/>
                        <a:t>や</a:t>
                      </a:r>
                      <a:r>
                        <a:rPr lang="en-US" altLang="ja-JP" sz="1000" dirty="0"/>
                        <a:t>Roche</a:t>
                      </a:r>
                      <a:r>
                        <a:rPr lang="ja-JP" altLang="ja-JP" sz="1000" dirty="0" err="1"/>
                        <a:t>、</a:t>
                      </a:r>
                      <a:r>
                        <a:rPr lang="en-US" altLang="ja-JP" sz="1000" dirty="0"/>
                        <a:t>Siemens</a:t>
                      </a:r>
                      <a:r>
                        <a:rPr lang="ja-JP" altLang="ja-JP" sz="1000" dirty="0" err="1"/>
                        <a:t>、</a:t>
                      </a:r>
                      <a:r>
                        <a:rPr lang="en-US" altLang="ja-JP" sz="1000" dirty="0"/>
                        <a:t>J&amp;J</a:t>
                      </a:r>
                      <a:r>
                        <a:rPr lang="ja-JP" altLang="ja-JP" sz="1000" dirty="0"/>
                        <a:t>など外資系企業</a:t>
                      </a:r>
                      <a:r>
                        <a:rPr lang="ja-JP" altLang="en-US" sz="1000" dirty="0"/>
                        <a:t>も</a:t>
                      </a:r>
                      <a:r>
                        <a:rPr lang="ja-JP" altLang="ja-JP" sz="1000" dirty="0"/>
                        <a:t>参加</a:t>
                      </a:r>
                      <a:r>
                        <a:rPr lang="ja-JP" altLang="en-US" sz="1000" dirty="0"/>
                        <a:t>するグローバルなイベント。</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62815">
                <a:tc>
                  <a:txBody>
                    <a:bodyPr/>
                    <a:lstStyle/>
                    <a:p>
                      <a:pPr algn="ctr"/>
                      <a:r>
                        <a:rPr lang="en-US" altLang="ja-JP" sz="1000" b="1" dirty="0"/>
                        <a:t>9</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190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r>
                        <a:rPr lang="en-US" altLang="ja-JP" sz="1000" b="1" dirty="0"/>
                        <a:t>Clinical Trials Russia</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190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altLang="en-US" sz="1000" kern="100" dirty="0">
                          <a:effectLst/>
                          <a:latin typeface="+mn-lt"/>
                          <a:ea typeface="+mn-ea"/>
                          <a:cs typeface="Arial" panose="020B0604020202020204" pitchFamily="34" charset="0"/>
                        </a:rPr>
                        <a:t>モスクワ</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190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000" dirty="0"/>
                        <a:t>11</a:t>
                      </a:r>
                      <a:r>
                        <a:rPr lang="ja-JP" altLang="ja-JP" sz="1000" dirty="0"/>
                        <a:t>月</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190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190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62815">
                <a:tc>
                  <a:txBody>
                    <a:bodyPr/>
                    <a:lstStyle/>
                    <a:p>
                      <a:pPr algn="ctr"/>
                      <a:r>
                        <a:rPr lang="en-US" altLang="ja-JP" sz="1000" b="1" dirty="0"/>
                        <a:t>10</a:t>
                      </a:r>
                      <a:endParaRPr lang="ja-JP" altLang="ja-JP" sz="1000" b="1" dirty="0"/>
                    </a:p>
                  </a:txBody>
                  <a:tcPr marL="68580" marR="68580" marT="0" marB="0" anchor="ctr">
                    <a:lnL w="19050" cap="flat" cmpd="sng" algn="ctr">
                      <a:solidFill>
                        <a:srgbClr val="C00000"/>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r>
                        <a:rPr lang="en-US" altLang="ja-JP" sz="1000" b="1" dirty="0"/>
                        <a:t>International Exhibition for Health Care, </a:t>
                      </a:r>
                    </a:p>
                    <a:p>
                      <a:r>
                        <a:rPr lang="en-US" altLang="ja-JP" sz="1000" b="1" dirty="0"/>
                        <a:t>Medical Engineering and Pharmaceuticals</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altLang="en-US" sz="1000" kern="100" dirty="0">
                          <a:effectLst/>
                          <a:latin typeface="+mn-lt"/>
                          <a:ea typeface="+mn-ea"/>
                          <a:cs typeface="Arial" panose="020B0604020202020204" pitchFamily="34" charset="0"/>
                        </a:rPr>
                        <a:t>モスクワ</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000" dirty="0"/>
                        <a:t>12</a:t>
                      </a:r>
                      <a:r>
                        <a:rPr lang="ja-JP" altLang="ja-JP" sz="1000" dirty="0"/>
                        <a:t>月</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000" dirty="0"/>
                        <a:t>保健省、および貿易産業省が後援。</a:t>
                      </a:r>
                      <a:endParaRPr lang="en-US" altLang="ja-JP" sz="1000" dirty="0"/>
                    </a:p>
                    <a:p>
                      <a:r>
                        <a:rPr lang="ja-JP" altLang="ja-JP" sz="1000" dirty="0"/>
                        <a:t>毎年</a:t>
                      </a:r>
                      <a:r>
                        <a:rPr lang="en-US" altLang="ja-JP" sz="1000" dirty="0"/>
                        <a:t>12</a:t>
                      </a:r>
                      <a:r>
                        <a:rPr lang="ja-JP" altLang="ja-JP" sz="1000" dirty="0"/>
                        <a:t>月</a:t>
                      </a:r>
                      <a:r>
                        <a:rPr lang="ja-JP" altLang="en-US" sz="1000" dirty="0"/>
                        <a:t>に</a:t>
                      </a:r>
                      <a:r>
                        <a:rPr lang="ja-JP" altLang="ja-JP" sz="1000" dirty="0"/>
                        <a:t>ロシア</a:t>
                      </a:r>
                      <a:r>
                        <a:rPr lang="ja-JP" altLang="en-US" sz="1000" dirty="0"/>
                        <a:t>で開かれる</a:t>
                      </a:r>
                      <a:r>
                        <a:rPr lang="ja-JP" altLang="ja-JP" sz="1000" dirty="0"/>
                        <a:t>健康維持ウィークの主要イベント</a:t>
                      </a:r>
                      <a:r>
                        <a:rPr lang="ja-JP" altLang="en-US" sz="1000" dirty="0"/>
                        <a:t>。</a:t>
                      </a:r>
                      <a:endParaRPr lang="ja-JP" altLang="ja-JP" sz="1000" dirty="0"/>
                    </a:p>
                  </a:txBody>
                  <a:tcPr marL="68580" marR="68580" marT="0" marB="0" anchor="ctr">
                    <a:lnL w="12700" cap="flat" cmpd="sng" algn="ctr">
                      <a:no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
        <p:nvSpPr>
          <p:cNvPr id="7" name="テキスト ボックス 6"/>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22814398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円/楕円 28"/>
          <p:cNvSpPr/>
          <p:nvPr/>
        </p:nvSpPr>
        <p:spPr>
          <a:xfrm>
            <a:off x="704528" y="2132856"/>
            <a:ext cx="3672408" cy="936104"/>
          </a:xfrm>
          <a:prstGeom prst="ellipse">
            <a:avLst/>
          </a:prstGeom>
          <a:gradFill>
            <a:gsLst>
              <a:gs pos="0">
                <a:srgbClr val="E4BB46"/>
              </a:gs>
              <a:gs pos="100000">
                <a:schemeClr val="bg1">
                  <a:alpha val="0"/>
                </a:schemeClr>
              </a:gs>
            </a:gsLst>
            <a:path path="shape">
              <a:fillToRect l="50000" t="50000" r="50000" b="50000"/>
            </a:path>
          </a:gradFill>
        </p:spPr>
        <p:txBody>
          <a:bodyPr wrap="none" anchor="ctr" anchorCtr="0">
            <a:noAutofit/>
          </a:bodyPr>
          <a:lstStyle/>
          <a:p>
            <a:pPr algn="ctr"/>
            <a:endParaRPr lang="ja-JP" altLang="en-US" sz="1200" b="1" dirty="0"/>
          </a:p>
        </p:txBody>
      </p:sp>
      <p:sp>
        <p:nvSpPr>
          <p:cNvPr id="9" name="正方形/長方形 8"/>
          <p:cNvSpPr/>
          <p:nvPr/>
        </p:nvSpPr>
        <p:spPr>
          <a:xfrm>
            <a:off x="1208540" y="2420888"/>
            <a:ext cx="2592376" cy="338554"/>
          </a:xfrm>
          <a:prstGeom prst="rect">
            <a:avLst/>
          </a:prstGeom>
        </p:spPr>
        <p:txBody>
          <a:bodyPr wrap="none">
            <a:spAutoFit/>
          </a:bodyPr>
          <a:lstStyle/>
          <a:p>
            <a:pPr fontAlgn="ctr"/>
            <a:r>
              <a:rPr lang="ja-JP" altLang="en-US" sz="1600" dirty="0">
                <a:solidFill>
                  <a:srgbClr val="000000"/>
                </a:solidFill>
                <a:latin typeface="HGP創英角ｺﾞｼｯｸUB" panose="020B0900000000000000" pitchFamily="50" charset="-128"/>
                <a:ea typeface="HGP創英角ｺﾞｼｯｸUB" panose="020B0900000000000000" pitchFamily="50" charset="-128"/>
              </a:rPr>
              <a:t>高品質の割に低価格で人気</a:t>
            </a:r>
            <a:endParaRPr lang="ja-JP" altLang="en-US" sz="1600" dirty="0">
              <a:latin typeface="HGP創英角ｺﾞｼｯｸUB" panose="020B0900000000000000" pitchFamily="50" charset="-128"/>
              <a:ea typeface="HGP創英角ｺﾞｼｯｸUB" panose="020B0900000000000000" pitchFamily="50" charset="-128"/>
            </a:endParaRPr>
          </a:p>
        </p:txBody>
      </p:sp>
      <p:sp>
        <p:nvSpPr>
          <p:cNvPr id="25" name="正方形/長方形 24"/>
          <p:cNvSpPr/>
          <p:nvPr/>
        </p:nvSpPr>
        <p:spPr>
          <a:xfrm>
            <a:off x="5457056" y="2842310"/>
            <a:ext cx="3744416" cy="1152128"/>
          </a:xfrm>
          <a:prstGeom prst="rect">
            <a:avLst/>
          </a:prstGeom>
          <a:gradFill flip="none" rotWithShape="1">
            <a:gsLst>
              <a:gs pos="0">
                <a:srgbClr val="DDE6F3"/>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ロシア／医療関連／その他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zh-CN" altLang="en-US" dirty="0"/>
              <a:t>外国人患者受入／医療渡航</a:t>
            </a:r>
            <a:endParaRPr lang="ja-JP" altLang="en-US" dirty="0"/>
          </a:p>
        </p:txBody>
      </p:sp>
      <p:sp>
        <p:nvSpPr>
          <p:cNvPr id="4" name="テキスト ボックス 3"/>
          <p:cNvSpPr txBox="1"/>
          <p:nvPr/>
        </p:nvSpPr>
        <p:spPr>
          <a:xfrm>
            <a:off x="200472" y="1124744"/>
            <a:ext cx="9505056" cy="76226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近年、アジア方面への医療渡航が急増している。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極東ロシアの年収</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800</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万円ほどの</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アッパー</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ミ</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ドル層が主に高度治療目的で日本への渡航ニーズがある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年、韓国はロシアとの国交樹立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周年に合わせ、医療渡航の大規模な宣伝を行った。</a:t>
            </a:r>
          </a:p>
        </p:txBody>
      </p:sp>
      <p:grpSp>
        <p:nvGrpSpPr>
          <p:cNvPr id="6" name="グループ化 7"/>
          <p:cNvGrpSpPr/>
          <p:nvPr/>
        </p:nvGrpSpPr>
        <p:grpSpPr>
          <a:xfrm>
            <a:off x="416496" y="1988840"/>
            <a:ext cx="4320480" cy="288032"/>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アジアへの医療渡航やウェルネスツーリズム</a:t>
              </a:r>
            </a:p>
          </p:txBody>
        </p:sp>
      </p:grpSp>
      <p:sp>
        <p:nvSpPr>
          <p:cNvPr id="10" name="円/楕円 9"/>
          <p:cNvSpPr/>
          <p:nvPr/>
        </p:nvSpPr>
        <p:spPr>
          <a:xfrm>
            <a:off x="1352600" y="5128051"/>
            <a:ext cx="1584176" cy="720080"/>
          </a:xfrm>
          <a:prstGeom prst="ellipse">
            <a:avLst/>
          </a:prstGeom>
          <a:gradFill flip="none" rotWithShape="1">
            <a:gsLst>
              <a:gs pos="0">
                <a:srgbClr val="A2BBDC"/>
              </a:gs>
              <a:gs pos="100000">
                <a:schemeClr val="bg1">
                  <a:alpha val="0"/>
                </a:schemeClr>
              </a:gs>
            </a:gsLst>
            <a:path path="shape">
              <a:fillToRect l="50000" t="50000" r="50000" b="50000"/>
            </a:path>
            <a:tileRect/>
          </a:gradFill>
        </p:spPr>
        <p:txBody>
          <a:bodyPr wrap="none" rtlCol="0" anchor="ctr">
            <a:noAutofit/>
          </a:bodyPr>
          <a:lstStyle/>
          <a:p>
            <a:pPr algn="ctr"/>
            <a:r>
              <a:rPr lang="ja-JP" altLang="en-US" sz="1400" b="1" dirty="0">
                <a:solidFill>
                  <a:srgbClr val="000000"/>
                </a:solidFill>
                <a:latin typeface="+mn-ea"/>
              </a:rPr>
              <a:t>インド</a:t>
            </a:r>
            <a:endParaRPr kumimoji="1"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円/楕円 11"/>
          <p:cNvSpPr/>
          <p:nvPr/>
        </p:nvSpPr>
        <p:spPr>
          <a:xfrm>
            <a:off x="2936776" y="5128051"/>
            <a:ext cx="1584176" cy="720080"/>
          </a:xfrm>
          <a:prstGeom prst="ellipse">
            <a:avLst/>
          </a:prstGeom>
          <a:gradFill flip="none" rotWithShape="1">
            <a:gsLst>
              <a:gs pos="0">
                <a:srgbClr val="A2BBDC"/>
              </a:gs>
              <a:gs pos="100000">
                <a:schemeClr val="bg1">
                  <a:alpha val="0"/>
                </a:schemeClr>
              </a:gs>
            </a:gsLst>
            <a:path path="shape">
              <a:fillToRect l="50000" t="50000" r="50000" b="50000"/>
            </a:path>
            <a:tileRect/>
          </a:gradFill>
        </p:spPr>
        <p:txBody>
          <a:bodyPr wrap="none" rtlCol="0" anchor="ctr">
            <a:noAutofit/>
          </a:bodyPr>
          <a:lstStyle/>
          <a:p>
            <a:pPr algn="ctr"/>
            <a:r>
              <a:rPr lang="ja-JP" altLang="en-US" sz="1400" b="1" dirty="0">
                <a:solidFill>
                  <a:srgbClr val="000000"/>
                </a:solidFill>
                <a:latin typeface="+mn-ea"/>
              </a:rPr>
              <a:t>インドネシア</a:t>
            </a:r>
            <a:endParaRPr kumimoji="1"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円/楕円 12"/>
          <p:cNvSpPr/>
          <p:nvPr/>
        </p:nvSpPr>
        <p:spPr>
          <a:xfrm>
            <a:off x="488504" y="4509120"/>
            <a:ext cx="1584176" cy="720080"/>
          </a:xfrm>
          <a:prstGeom prst="ellipse">
            <a:avLst/>
          </a:prstGeom>
          <a:gradFill flip="none" rotWithShape="1">
            <a:gsLst>
              <a:gs pos="0">
                <a:srgbClr val="A2BBDC"/>
              </a:gs>
              <a:gs pos="100000">
                <a:schemeClr val="bg1">
                  <a:alpha val="0"/>
                </a:schemeClr>
              </a:gs>
            </a:gsLst>
            <a:path path="shape">
              <a:fillToRect l="50000" t="50000" r="50000" b="50000"/>
            </a:path>
            <a:tileRect/>
          </a:gradFill>
        </p:spPr>
        <p:txBody>
          <a:bodyPr wrap="none" rtlCol="0" anchor="ctr">
            <a:noAutofit/>
          </a:bodyPr>
          <a:lstStyle/>
          <a:p>
            <a:pPr algn="ctr"/>
            <a:r>
              <a:rPr lang="ja-JP" altLang="en-US" sz="1400" b="1" dirty="0">
                <a:solidFill>
                  <a:srgbClr val="000000"/>
                </a:solidFill>
                <a:latin typeface="+mn-ea"/>
              </a:rPr>
              <a:t>シンガポール</a:t>
            </a:r>
            <a:endParaRPr kumimoji="1"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円/楕円 13"/>
          <p:cNvSpPr/>
          <p:nvPr/>
        </p:nvSpPr>
        <p:spPr>
          <a:xfrm>
            <a:off x="2211370" y="4509120"/>
            <a:ext cx="1584176" cy="720080"/>
          </a:xfrm>
          <a:prstGeom prst="ellipse">
            <a:avLst/>
          </a:prstGeom>
          <a:gradFill flip="none" rotWithShape="1">
            <a:gsLst>
              <a:gs pos="0">
                <a:srgbClr val="A2BBDC"/>
              </a:gs>
              <a:gs pos="100000">
                <a:schemeClr val="bg1">
                  <a:alpha val="0"/>
                </a:schemeClr>
              </a:gs>
            </a:gsLst>
            <a:path path="shape">
              <a:fillToRect l="50000" t="50000" r="50000" b="50000"/>
            </a:path>
            <a:tileRect/>
          </a:gradFill>
        </p:spPr>
        <p:txBody>
          <a:bodyPr wrap="none" rtlCol="0" anchor="ctr">
            <a:noAutofit/>
          </a:bodyPr>
          <a:lstStyle/>
          <a:p>
            <a:pPr algn="ctr"/>
            <a:r>
              <a:rPr lang="ja-JP" altLang="en-US" sz="1400" b="1" dirty="0">
                <a:solidFill>
                  <a:srgbClr val="000000"/>
                </a:solidFill>
                <a:latin typeface="+mn-ea"/>
              </a:rPr>
              <a:t>マレーシア</a:t>
            </a:r>
            <a:endParaRPr lang="ja-JP" altLang="en-US" sz="1400" b="1" dirty="0"/>
          </a:p>
        </p:txBody>
      </p:sp>
      <p:sp>
        <p:nvSpPr>
          <p:cNvPr id="15" name="角丸四角形 14"/>
          <p:cNvSpPr/>
          <p:nvPr/>
        </p:nvSpPr>
        <p:spPr>
          <a:xfrm>
            <a:off x="1496616" y="5229200"/>
            <a:ext cx="3024336" cy="936104"/>
          </a:xfrm>
          <a:prstGeom prst="roundRect">
            <a:avLst>
              <a:gd name="adj" fmla="val 9294"/>
            </a:avLst>
          </a:prstGeom>
          <a:noFill/>
          <a:ln w="9525" cap="flat" cmpd="sng" algn="ctr">
            <a:solidFill>
              <a:srgbClr val="6A6A6A"/>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square" anchor="b">
            <a:noAutofit/>
          </a:bodyPr>
          <a:lstStyle/>
          <a:p>
            <a:pPr algn="ctr"/>
            <a:r>
              <a:rPr lang="ja-JP" altLang="en-US" sz="1000" b="1" dirty="0">
                <a:solidFill>
                  <a:srgbClr val="000000"/>
                </a:solidFill>
                <a:latin typeface="+mn-ea"/>
              </a:rPr>
              <a:t>スパが有名な国では、医療サービスと</a:t>
            </a:r>
            <a:br>
              <a:rPr lang="en-US" altLang="ja-JP" sz="1000" b="1" dirty="0">
                <a:solidFill>
                  <a:srgbClr val="000000"/>
                </a:solidFill>
                <a:latin typeface="+mn-ea"/>
              </a:rPr>
            </a:br>
            <a:r>
              <a:rPr lang="ja-JP" altLang="en-US" sz="1000" b="1" dirty="0">
                <a:solidFill>
                  <a:srgbClr val="000000"/>
                </a:solidFill>
                <a:latin typeface="+mn-ea"/>
              </a:rPr>
              <a:t>スパを組み合わせたパッケージもある</a:t>
            </a:r>
            <a:endParaRPr lang="ja-JP" altLang="en-US" sz="1000" b="1" dirty="0"/>
          </a:p>
        </p:txBody>
      </p:sp>
      <p:sp>
        <p:nvSpPr>
          <p:cNvPr id="20" name="片側の 2 つの角を丸めた四角形 19"/>
          <p:cNvSpPr/>
          <p:nvPr/>
        </p:nvSpPr>
        <p:spPr>
          <a:xfrm>
            <a:off x="5457056" y="2482270"/>
            <a:ext cx="3744416" cy="432048"/>
          </a:xfrm>
          <a:prstGeom prst="round2SameRect">
            <a:avLst/>
          </a:prstGeom>
          <a:solidFill>
            <a:srgbClr val="3D6AA7"/>
          </a:solidFill>
        </p:spPr>
        <p:txBody>
          <a:bodyPr wrap="square" anchor="ctr" anchorCtr="0">
            <a:noAutofit/>
          </a:bodyPr>
          <a:lstStyle/>
          <a:p>
            <a:pPr algn="ctr" fontAlgn="ct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「釜山医療ツーリズム国際会議」を開催</a:t>
            </a:r>
          </a:p>
        </p:txBody>
      </p:sp>
      <p:sp>
        <p:nvSpPr>
          <p:cNvPr id="21" name="正方形/長方形 20"/>
          <p:cNvSpPr/>
          <p:nvPr/>
        </p:nvSpPr>
        <p:spPr>
          <a:xfrm>
            <a:off x="5673080" y="3068960"/>
            <a:ext cx="1368152" cy="307777"/>
          </a:xfrm>
          <a:prstGeom prst="rect">
            <a:avLst/>
          </a:prstGeom>
          <a:gradFill flip="none" rotWithShape="1">
            <a:gsLst>
              <a:gs pos="54000">
                <a:srgbClr val="A2BBDC"/>
              </a:gs>
              <a:gs pos="100000">
                <a:schemeClr val="bg1">
                  <a:alpha val="0"/>
                </a:schemeClr>
              </a:gs>
            </a:gsLst>
            <a:lin ang="0" scaled="1"/>
            <a:tileRect/>
          </a:gradFill>
        </p:spPr>
        <p:txBody>
          <a:bodyPr wrap="square">
            <a:spAutoFit/>
          </a:bodyPr>
          <a:lstStyle/>
          <a:p>
            <a:pPr fontAlgn="ct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ウラジオストク</a:t>
            </a:r>
          </a:p>
        </p:txBody>
      </p:sp>
      <p:sp>
        <p:nvSpPr>
          <p:cNvPr id="23" name="正方形/長方形 22"/>
          <p:cNvSpPr/>
          <p:nvPr/>
        </p:nvSpPr>
        <p:spPr>
          <a:xfrm>
            <a:off x="6185361" y="3501008"/>
            <a:ext cx="2287806" cy="276999"/>
          </a:xfrm>
          <a:prstGeom prst="rect">
            <a:avLst/>
          </a:prstGeom>
        </p:spPr>
        <p:txBody>
          <a:bodyPr wrap="none">
            <a:spAutoFit/>
          </a:bodyPr>
          <a:lstStyle/>
          <a:p>
            <a:pPr algn="ctr"/>
            <a:r>
              <a:rPr lang="ja-JP" altLang="en-US" sz="1200" b="1" dirty="0">
                <a:solidFill>
                  <a:srgbClr val="000000"/>
                </a:solidFill>
                <a:latin typeface="+mn-ea"/>
              </a:rPr>
              <a:t>韓国の医師による無料医療相談</a:t>
            </a:r>
            <a:endParaRPr lang="en-US" altLang="ja-JP" sz="1200" b="1" dirty="0">
              <a:solidFill>
                <a:srgbClr val="000000"/>
              </a:solidFill>
              <a:latin typeface="ＭＳ Ｐゴシック" panose="020B0600070205080204" pitchFamily="50" charset="-128"/>
              <a:ea typeface="ＭＳ Ｐゴシック" panose="020B0600070205080204" pitchFamily="50" charset="-128"/>
            </a:endParaRPr>
          </a:p>
        </p:txBody>
      </p:sp>
      <p:sp>
        <p:nvSpPr>
          <p:cNvPr id="24" name="正方形/長方形 23"/>
          <p:cNvSpPr/>
          <p:nvPr/>
        </p:nvSpPr>
        <p:spPr>
          <a:xfrm>
            <a:off x="5889104" y="3922430"/>
            <a:ext cx="3168352" cy="658698"/>
          </a:xfrm>
          <a:prstGeom prst="rect">
            <a:avLst/>
          </a:prstGeom>
          <a:noFill/>
          <a:extLst>
            <a:ext uri="{909E8E84-426E-40DD-AFC4-6F175D3DCCD1}">
              <a14:hiddenFill xmlns:a14="http://schemas.microsoft.com/office/drawing/2010/main">
                <a:solidFill>
                  <a:srgbClr val="D2F0FA"/>
                </a:solidFill>
              </a14:hiddenFill>
            </a:ext>
          </a:extLst>
        </p:spPr>
        <p:txBody>
          <a:bodyPr wrap="square" lIns="0" rIns="0" anchor="t" anchorCtr="0">
            <a:noAutofit/>
          </a:bodyPr>
          <a:lstStyle/>
          <a:p>
            <a:pPr marL="180975" indent="-180975">
              <a:lnSpc>
                <a:spcPct val="114000"/>
              </a:lnSpc>
              <a:spcAft>
                <a:spcPts val="400"/>
              </a:spcAft>
              <a:buClr>
                <a:srgbClr val="5F8AC3"/>
              </a:buClr>
              <a:buFont typeface="Wingdings" panose="05000000000000000000" pitchFamily="2" charset="2"/>
              <a:buChar char="n"/>
            </a:pPr>
            <a:r>
              <a:rPr lang="ja-JP" altLang="en-US" sz="1200" dirty="0">
                <a:solidFill>
                  <a:srgbClr val="000000"/>
                </a:solidFill>
                <a:latin typeface="Arial" panose="020B0604020202020204" pitchFamily="34" charset="0"/>
                <a:cs typeface="Arial" panose="020B0604020202020204" pitchFamily="34" charset="0"/>
              </a:rPr>
              <a:t>サハリンやハバロフスクでも同様のイベント</a:t>
            </a:r>
            <a:endParaRPr lang="en-US" altLang="ja-JP" sz="1200" dirty="0">
              <a:solidFill>
                <a:srgbClr val="000000"/>
              </a:solidFill>
              <a:latin typeface="Arial" panose="020B0604020202020204" pitchFamily="34" charset="0"/>
              <a:cs typeface="Arial" panose="020B0604020202020204" pitchFamily="34" charset="0"/>
            </a:endParaRPr>
          </a:p>
          <a:p>
            <a:pPr marL="180975" indent="-180975">
              <a:lnSpc>
                <a:spcPct val="114000"/>
              </a:lnSpc>
              <a:spcAft>
                <a:spcPts val="400"/>
              </a:spcAft>
              <a:buClr>
                <a:srgbClr val="5F8AC3"/>
              </a:buClr>
              <a:buFont typeface="Wingdings" panose="05000000000000000000" pitchFamily="2" charset="2"/>
              <a:buChar char="n"/>
            </a:pPr>
            <a:r>
              <a:rPr lang="ja-JP" altLang="en-US" sz="1200" dirty="0">
                <a:solidFill>
                  <a:srgbClr val="000000"/>
                </a:solidFill>
                <a:latin typeface="Arial" panose="020B0604020202020204" pitchFamily="34" charset="0"/>
                <a:cs typeface="Arial" panose="020B0604020202020204" pitchFamily="34" charset="0"/>
              </a:rPr>
              <a:t>特に極東地方で盛んに</a:t>
            </a:r>
            <a:r>
              <a:rPr lang="en-US" altLang="ja-JP" sz="1200" dirty="0">
                <a:solidFill>
                  <a:srgbClr val="000000"/>
                </a:solidFill>
                <a:latin typeface="Arial" panose="020B0604020202020204" pitchFamily="34" charset="0"/>
                <a:cs typeface="Arial" panose="020B0604020202020204" pitchFamily="34" charset="0"/>
              </a:rPr>
              <a:t>PR</a:t>
            </a:r>
            <a:endParaRPr lang="en-US" altLang="ja-JP"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6" name="グループ化 7"/>
          <p:cNvGrpSpPr/>
          <p:nvPr/>
        </p:nvGrpSpPr>
        <p:grpSpPr>
          <a:xfrm>
            <a:off x="5169024" y="1988840"/>
            <a:ext cx="4320480" cy="288032"/>
            <a:chOff x="4944173" y="2113806"/>
            <a:chExt cx="5861371" cy="288032"/>
          </a:xfrm>
        </p:grpSpPr>
        <p:cxnSp>
          <p:nvCxnSpPr>
            <p:cNvPr id="27" name="直線コネクタ 2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韓国の取り組み</a:t>
              </a:r>
            </a:p>
          </p:txBody>
        </p:sp>
      </p:grpSp>
      <p:sp>
        <p:nvSpPr>
          <p:cNvPr id="30" name="テキスト ボックス 29"/>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JSN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「月間ロシア通信 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128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号」（</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2" name="グループ化 51"/>
          <p:cNvGrpSpPr/>
          <p:nvPr/>
        </p:nvGrpSpPr>
        <p:grpSpPr>
          <a:xfrm>
            <a:off x="1640639" y="2996952"/>
            <a:ext cx="2283764" cy="1307613"/>
            <a:chOff x="1640639" y="2880929"/>
            <a:chExt cx="2283764" cy="1307613"/>
          </a:xfrm>
        </p:grpSpPr>
        <p:grpSp>
          <p:nvGrpSpPr>
            <p:cNvPr id="31" name="Group 4"/>
            <p:cNvGrpSpPr>
              <a:grpSpLocks noChangeAspect="1"/>
            </p:cNvGrpSpPr>
            <p:nvPr/>
          </p:nvGrpSpPr>
          <p:grpSpPr bwMode="auto">
            <a:xfrm>
              <a:off x="1640639" y="2905184"/>
              <a:ext cx="2283764" cy="1283358"/>
              <a:chOff x="-647" y="1570"/>
              <a:chExt cx="2906" cy="1633"/>
            </a:xfrm>
          </p:grpSpPr>
          <p:sp>
            <p:nvSpPr>
              <p:cNvPr id="32" name="Freeform 5"/>
              <p:cNvSpPr>
                <a:spLocks/>
              </p:cNvSpPr>
              <p:nvPr/>
            </p:nvSpPr>
            <p:spPr bwMode="auto">
              <a:xfrm>
                <a:off x="509" y="1570"/>
                <a:ext cx="105" cy="91"/>
              </a:xfrm>
              <a:custGeom>
                <a:avLst/>
                <a:gdLst>
                  <a:gd name="T0" fmla="*/ 35 w 105"/>
                  <a:gd name="T1" fmla="*/ 91 h 91"/>
                  <a:gd name="T2" fmla="*/ 70 w 105"/>
                  <a:gd name="T3" fmla="*/ 91 h 91"/>
                  <a:gd name="T4" fmla="*/ 70 w 105"/>
                  <a:gd name="T5" fmla="*/ 91 h 91"/>
                  <a:gd name="T6" fmla="*/ 105 w 105"/>
                  <a:gd name="T7" fmla="*/ 91 h 91"/>
                  <a:gd name="T8" fmla="*/ 105 w 105"/>
                  <a:gd name="T9" fmla="*/ 45 h 91"/>
                  <a:gd name="T10" fmla="*/ 105 w 105"/>
                  <a:gd name="T11" fmla="*/ 45 h 91"/>
                  <a:gd name="T12" fmla="*/ 105 w 105"/>
                  <a:gd name="T13" fmla="*/ 0 h 91"/>
                  <a:gd name="T14" fmla="*/ 70 w 105"/>
                  <a:gd name="T15" fmla="*/ 0 h 91"/>
                  <a:gd name="T16" fmla="*/ 70 w 105"/>
                  <a:gd name="T17" fmla="*/ 0 h 91"/>
                  <a:gd name="T18" fmla="*/ 35 w 105"/>
                  <a:gd name="T19" fmla="*/ 0 h 91"/>
                  <a:gd name="T20" fmla="*/ 35 w 105"/>
                  <a:gd name="T21" fmla="*/ 45 h 91"/>
                  <a:gd name="T22" fmla="*/ 0 w 105"/>
                  <a:gd name="T23" fmla="*/ 45 h 91"/>
                  <a:gd name="T24" fmla="*/ 0 w 105"/>
                  <a:gd name="T25" fmla="*/ 91 h 91"/>
                  <a:gd name="T26" fmla="*/ 35 w 105"/>
                  <a:gd name="T27" fmla="*/ 91 h 91"/>
                  <a:gd name="T28" fmla="*/ 35 w 105"/>
                  <a:gd name="T29"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91">
                    <a:moveTo>
                      <a:pt x="35" y="91"/>
                    </a:moveTo>
                    <a:lnTo>
                      <a:pt x="70" y="91"/>
                    </a:lnTo>
                    <a:lnTo>
                      <a:pt x="70" y="91"/>
                    </a:lnTo>
                    <a:lnTo>
                      <a:pt x="105" y="91"/>
                    </a:lnTo>
                    <a:lnTo>
                      <a:pt x="105" y="45"/>
                    </a:lnTo>
                    <a:lnTo>
                      <a:pt x="105" y="45"/>
                    </a:lnTo>
                    <a:lnTo>
                      <a:pt x="105" y="0"/>
                    </a:lnTo>
                    <a:lnTo>
                      <a:pt x="70" y="0"/>
                    </a:lnTo>
                    <a:lnTo>
                      <a:pt x="70" y="0"/>
                    </a:lnTo>
                    <a:lnTo>
                      <a:pt x="35" y="0"/>
                    </a:lnTo>
                    <a:lnTo>
                      <a:pt x="35" y="45"/>
                    </a:lnTo>
                    <a:lnTo>
                      <a:pt x="0" y="45"/>
                    </a:lnTo>
                    <a:lnTo>
                      <a:pt x="0" y="91"/>
                    </a:lnTo>
                    <a:lnTo>
                      <a:pt x="35" y="91"/>
                    </a:lnTo>
                    <a:lnTo>
                      <a:pt x="35" y="91"/>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6"/>
              <p:cNvSpPr>
                <a:spLocks/>
              </p:cNvSpPr>
              <p:nvPr/>
            </p:nvSpPr>
            <p:spPr bwMode="auto">
              <a:xfrm>
                <a:off x="648" y="1615"/>
                <a:ext cx="70" cy="46"/>
              </a:xfrm>
              <a:custGeom>
                <a:avLst/>
                <a:gdLst>
                  <a:gd name="T0" fmla="*/ 35 w 70"/>
                  <a:gd name="T1" fmla="*/ 46 h 46"/>
                  <a:gd name="T2" fmla="*/ 70 w 70"/>
                  <a:gd name="T3" fmla="*/ 46 h 46"/>
                  <a:gd name="T4" fmla="*/ 70 w 70"/>
                  <a:gd name="T5" fmla="*/ 0 h 46"/>
                  <a:gd name="T6" fmla="*/ 35 w 70"/>
                  <a:gd name="T7" fmla="*/ 0 h 46"/>
                  <a:gd name="T8" fmla="*/ 35 w 70"/>
                  <a:gd name="T9" fmla="*/ 0 h 46"/>
                  <a:gd name="T10" fmla="*/ 0 w 70"/>
                  <a:gd name="T11" fmla="*/ 0 h 46"/>
                  <a:gd name="T12" fmla="*/ 0 w 70"/>
                  <a:gd name="T13" fmla="*/ 46 h 46"/>
                  <a:gd name="T14" fmla="*/ 35 w 70"/>
                  <a:gd name="T15" fmla="*/ 46 h 46"/>
                  <a:gd name="T16" fmla="*/ 35 w 70"/>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46">
                    <a:moveTo>
                      <a:pt x="35" y="46"/>
                    </a:moveTo>
                    <a:lnTo>
                      <a:pt x="70" y="46"/>
                    </a:lnTo>
                    <a:lnTo>
                      <a:pt x="70" y="0"/>
                    </a:lnTo>
                    <a:lnTo>
                      <a:pt x="35" y="0"/>
                    </a:lnTo>
                    <a:lnTo>
                      <a:pt x="35" y="0"/>
                    </a:lnTo>
                    <a:lnTo>
                      <a:pt x="0" y="0"/>
                    </a:lnTo>
                    <a:lnTo>
                      <a:pt x="0" y="46"/>
                    </a:lnTo>
                    <a:lnTo>
                      <a:pt x="35" y="46"/>
                    </a:lnTo>
                    <a:lnTo>
                      <a:pt x="35" y="4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7"/>
              <p:cNvSpPr>
                <a:spLocks/>
              </p:cNvSpPr>
              <p:nvPr/>
            </p:nvSpPr>
            <p:spPr bwMode="auto">
              <a:xfrm>
                <a:off x="-226" y="1752"/>
                <a:ext cx="314" cy="317"/>
              </a:xfrm>
              <a:custGeom>
                <a:avLst/>
                <a:gdLst>
                  <a:gd name="T0" fmla="*/ 35 w 314"/>
                  <a:gd name="T1" fmla="*/ 271 h 317"/>
                  <a:gd name="T2" fmla="*/ 70 w 314"/>
                  <a:gd name="T3" fmla="*/ 271 h 317"/>
                  <a:gd name="T4" fmla="*/ 70 w 314"/>
                  <a:gd name="T5" fmla="*/ 317 h 317"/>
                  <a:gd name="T6" fmla="*/ 103 w 314"/>
                  <a:gd name="T7" fmla="*/ 317 h 317"/>
                  <a:gd name="T8" fmla="*/ 103 w 314"/>
                  <a:gd name="T9" fmla="*/ 317 h 317"/>
                  <a:gd name="T10" fmla="*/ 138 w 314"/>
                  <a:gd name="T11" fmla="*/ 317 h 317"/>
                  <a:gd name="T12" fmla="*/ 138 w 314"/>
                  <a:gd name="T13" fmla="*/ 271 h 317"/>
                  <a:gd name="T14" fmla="*/ 103 w 314"/>
                  <a:gd name="T15" fmla="*/ 271 h 317"/>
                  <a:gd name="T16" fmla="*/ 103 w 314"/>
                  <a:gd name="T17" fmla="*/ 226 h 317"/>
                  <a:gd name="T18" fmla="*/ 103 w 314"/>
                  <a:gd name="T19" fmla="*/ 226 h 317"/>
                  <a:gd name="T20" fmla="*/ 103 w 314"/>
                  <a:gd name="T21" fmla="*/ 180 h 317"/>
                  <a:gd name="T22" fmla="*/ 103 w 314"/>
                  <a:gd name="T23" fmla="*/ 180 h 317"/>
                  <a:gd name="T24" fmla="*/ 103 w 314"/>
                  <a:gd name="T25" fmla="*/ 135 h 317"/>
                  <a:gd name="T26" fmla="*/ 138 w 314"/>
                  <a:gd name="T27" fmla="*/ 135 h 317"/>
                  <a:gd name="T28" fmla="*/ 138 w 314"/>
                  <a:gd name="T29" fmla="*/ 89 h 317"/>
                  <a:gd name="T30" fmla="*/ 174 w 314"/>
                  <a:gd name="T31" fmla="*/ 89 h 317"/>
                  <a:gd name="T32" fmla="*/ 174 w 314"/>
                  <a:gd name="T33" fmla="*/ 89 h 317"/>
                  <a:gd name="T34" fmla="*/ 209 w 314"/>
                  <a:gd name="T35" fmla="*/ 89 h 317"/>
                  <a:gd name="T36" fmla="*/ 209 w 314"/>
                  <a:gd name="T37" fmla="*/ 89 h 317"/>
                  <a:gd name="T38" fmla="*/ 244 w 314"/>
                  <a:gd name="T39" fmla="*/ 89 h 317"/>
                  <a:gd name="T40" fmla="*/ 244 w 314"/>
                  <a:gd name="T41" fmla="*/ 43 h 317"/>
                  <a:gd name="T42" fmla="*/ 279 w 314"/>
                  <a:gd name="T43" fmla="*/ 43 h 317"/>
                  <a:gd name="T44" fmla="*/ 279 w 314"/>
                  <a:gd name="T45" fmla="*/ 43 h 317"/>
                  <a:gd name="T46" fmla="*/ 314 w 314"/>
                  <a:gd name="T47" fmla="*/ 43 h 317"/>
                  <a:gd name="T48" fmla="*/ 314 w 314"/>
                  <a:gd name="T49" fmla="*/ 0 h 317"/>
                  <a:gd name="T50" fmla="*/ 279 w 314"/>
                  <a:gd name="T51" fmla="*/ 0 h 317"/>
                  <a:gd name="T52" fmla="*/ 279 w 314"/>
                  <a:gd name="T53" fmla="*/ 0 h 317"/>
                  <a:gd name="T54" fmla="*/ 244 w 314"/>
                  <a:gd name="T55" fmla="*/ 0 h 317"/>
                  <a:gd name="T56" fmla="*/ 244 w 314"/>
                  <a:gd name="T57" fmla="*/ 43 h 317"/>
                  <a:gd name="T58" fmla="*/ 209 w 314"/>
                  <a:gd name="T59" fmla="*/ 43 h 317"/>
                  <a:gd name="T60" fmla="*/ 209 w 314"/>
                  <a:gd name="T61" fmla="*/ 43 h 317"/>
                  <a:gd name="T62" fmla="*/ 174 w 314"/>
                  <a:gd name="T63" fmla="*/ 43 h 317"/>
                  <a:gd name="T64" fmla="*/ 174 w 314"/>
                  <a:gd name="T65" fmla="*/ 43 h 317"/>
                  <a:gd name="T66" fmla="*/ 138 w 314"/>
                  <a:gd name="T67" fmla="*/ 43 h 317"/>
                  <a:gd name="T68" fmla="*/ 138 w 314"/>
                  <a:gd name="T69" fmla="*/ 43 h 317"/>
                  <a:gd name="T70" fmla="*/ 103 w 314"/>
                  <a:gd name="T71" fmla="*/ 43 h 317"/>
                  <a:gd name="T72" fmla="*/ 103 w 314"/>
                  <a:gd name="T73" fmla="*/ 89 h 317"/>
                  <a:gd name="T74" fmla="*/ 70 w 314"/>
                  <a:gd name="T75" fmla="*/ 89 h 317"/>
                  <a:gd name="T76" fmla="*/ 70 w 314"/>
                  <a:gd name="T77" fmla="*/ 89 h 317"/>
                  <a:gd name="T78" fmla="*/ 35 w 314"/>
                  <a:gd name="T79" fmla="*/ 89 h 317"/>
                  <a:gd name="T80" fmla="*/ 35 w 314"/>
                  <a:gd name="T81" fmla="*/ 135 h 317"/>
                  <a:gd name="T82" fmla="*/ 35 w 314"/>
                  <a:gd name="T83" fmla="*/ 135 h 317"/>
                  <a:gd name="T84" fmla="*/ 35 w 314"/>
                  <a:gd name="T85" fmla="*/ 180 h 317"/>
                  <a:gd name="T86" fmla="*/ 0 w 314"/>
                  <a:gd name="T87" fmla="*/ 180 h 317"/>
                  <a:gd name="T88" fmla="*/ 0 w 314"/>
                  <a:gd name="T89" fmla="*/ 226 h 317"/>
                  <a:gd name="T90" fmla="*/ 0 w 314"/>
                  <a:gd name="T91" fmla="*/ 226 h 317"/>
                  <a:gd name="T92" fmla="*/ 0 w 314"/>
                  <a:gd name="T93" fmla="*/ 271 h 317"/>
                  <a:gd name="T94" fmla="*/ 35 w 314"/>
                  <a:gd name="T95" fmla="*/ 271 h 317"/>
                  <a:gd name="T96" fmla="*/ 35 w 314"/>
                  <a:gd name="T97" fmla="*/ 27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4" h="317">
                    <a:moveTo>
                      <a:pt x="35" y="271"/>
                    </a:moveTo>
                    <a:lnTo>
                      <a:pt x="70" y="271"/>
                    </a:lnTo>
                    <a:lnTo>
                      <a:pt x="70" y="317"/>
                    </a:lnTo>
                    <a:lnTo>
                      <a:pt x="103" y="317"/>
                    </a:lnTo>
                    <a:lnTo>
                      <a:pt x="103" y="317"/>
                    </a:lnTo>
                    <a:lnTo>
                      <a:pt x="138" y="317"/>
                    </a:lnTo>
                    <a:lnTo>
                      <a:pt x="138" y="271"/>
                    </a:lnTo>
                    <a:lnTo>
                      <a:pt x="103" y="271"/>
                    </a:lnTo>
                    <a:lnTo>
                      <a:pt x="103" y="226"/>
                    </a:lnTo>
                    <a:lnTo>
                      <a:pt x="103" y="226"/>
                    </a:lnTo>
                    <a:lnTo>
                      <a:pt x="103" y="180"/>
                    </a:lnTo>
                    <a:lnTo>
                      <a:pt x="103" y="180"/>
                    </a:lnTo>
                    <a:lnTo>
                      <a:pt x="103" y="135"/>
                    </a:lnTo>
                    <a:lnTo>
                      <a:pt x="138" y="135"/>
                    </a:lnTo>
                    <a:lnTo>
                      <a:pt x="138" y="89"/>
                    </a:lnTo>
                    <a:lnTo>
                      <a:pt x="174" y="89"/>
                    </a:lnTo>
                    <a:lnTo>
                      <a:pt x="174" y="89"/>
                    </a:lnTo>
                    <a:lnTo>
                      <a:pt x="209" y="89"/>
                    </a:lnTo>
                    <a:lnTo>
                      <a:pt x="209" y="89"/>
                    </a:lnTo>
                    <a:lnTo>
                      <a:pt x="244" y="89"/>
                    </a:lnTo>
                    <a:lnTo>
                      <a:pt x="244" y="43"/>
                    </a:lnTo>
                    <a:lnTo>
                      <a:pt x="279" y="43"/>
                    </a:lnTo>
                    <a:lnTo>
                      <a:pt x="279" y="43"/>
                    </a:lnTo>
                    <a:lnTo>
                      <a:pt x="314" y="43"/>
                    </a:lnTo>
                    <a:lnTo>
                      <a:pt x="314" y="0"/>
                    </a:lnTo>
                    <a:lnTo>
                      <a:pt x="279" y="0"/>
                    </a:lnTo>
                    <a:lnTo>
                      <a:pt x="279" y="0"/>
                    </a:lnTo>
                    <a:lnTo>
                      <a:pt x="244" y="0"/>
                    </a:lnTo>
                    <a:lnTo>
                      <a:pt x="244" y="43"/>
                    </a:lnTo>
                    <a:lnTo>
                      <a:pt x="209" y="43"/>
                    </a:lnTo>
                    <a:lnTo>
                      <a:pt x="209" y="43"/>
                    </a:lnTo>
                    <a:lnTo>
                      <a:pt x="174" y="43"/>
                    </a:lnTo>
                    <a:lnTo>
                      <a:pt x="174" y="43"/>
                    </a:lnTo>
                    <a:lnTo>
                      <a:pt x="138" y="43"/>
                    </a:lnTo>
                    <a:lnTo>
                      <a:pt x="138" y="43"/>
                    </a:lnTo>
                    <a:lnTo>
                      <a:pt x="103" y="43"/>
                    </a:lnTo>
                    <a:lnTo>
                      <a:pt x="103" y="89"/>
                    </a:lnTo>
                    <a:lnTo>
                      <a:pt x="70" y="89"/>
                    </a:lnTo>
                    <a:lnTo>
                      <a:pt x="70" y="89"/>
                    </a:lnTo>
                    <a:lnTo>
                      <a:pt x="35" y="89"/>
                    </a:lnTo>
                    <a:lnTo>
                      <a:pt x="35" y="135"/>
                    </a:lnTo>
                    <a:lnTo>
                      <a:pt x="35" y="135"/>
                    </a:lnTo>
                    <a:lnTo>
                      <a:pt x="35" y="180"/>
                    </a:lnTo>
                    <a:lnTo>
                      <a:pt x="0" y="180"/>
                    </a:lnTo>
                    <a:lnTo>
                      <a:pt x="0" y="226"/>
                    </a:lnTo>
                    <a:lnTo>
                      <a:pt x="0" y="226"/>
                    </a:lnTo>
                    <a:lnTo>
                      <a:pt x="0" y="271"/>
                    </a:lnTo>
                    <a:lnTo>
                      <a:pt x="35" y="271"/>
                    </a:lnTo>
                    <a:lnTo>
                      <a:pt x="35" y="271"/>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Rectangle 8"/>
              <p:cNvSpPr>
                <a:spLocks noChangeArrowheads="1"/>
              </p:cNvSpPr>
              <p:nvPr/>
            </p:nvSpPr>
            <p:spPr bwMode="auto">
              <a:xfrm>
                <a:off x="-473" y="2205"/>
                <a:ext cx="36" cy="46"/>
              </a:xfrm>
              <a:prstGeom prst="rect">
                <a:avLst/>
              </a:prstGeom>
              <a:solidFill>
                <a:srgbClr val="1E80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9"/>
              <p:cNvSpPr>
                <a:spLocks/>
              </p:cNvSpPr>
              <p:nvPr/>
            </p:nvSpPr>
            <p:spPr bwMode="auto">
              <a:xfrm>
                <a:off x="-647" y="1707"/>
                <a:ext cx="2906" cy="1496"/>
              </a:xfrm>
              <a:custGeom>
                <a:avLst/>
                <a:gdLst>
                  <a:gd name="T0" fmla="*/ 2802 w 2906"/>
                  <a:gd name="T1" fmla="*/ 498 h 1496"/>
                  <a:gd name="T2" fmla="*/ 2661 w 2906"/>
                  <a:gd name="T3" fmla="*/ 362 h 1496"/>
                  <a:gd name="T4" fmla="*/ 2485 w 2906"/>
                  <a:gd name="T5" fmla="*/ 362 h 1496"/>
                  <a:gd name="T6" fmla="*/ 2346 w 2906"/>
                  <a:gd name="T7" fmla="*/ 316 h 1496"/>
                  <a:gd name="T8" fmla="*/ 2170 w 2906"/>
                  <a:gd name="T9" fmla="*/ 271 h 1496"/>
                  <a:gd name="T10" fmla="*/ 2032 w 2906"/>
                  <a:gd name="T11" fmla="*/ 180 h 1496"/>
                  <a:gd name="T12" fmla="*/ 2032 w 2906"/>
                  <a:gd name="T13" fmla="*/ 88 h 1496"/>
                  <a:gd name="T14" fmla="*/ 2032 w 2906"/>
                  <a:gd name="T15" fmla="*/ 180 h 1496"/>
                  <a:gd name="T16" fmla="*/ 1891 w 2906"/>
                  <a:gd name="T17" fmla="*/ 271 h 1496"/>
                  <a:gd name="T18" fmla="*/ 1785 w 2906"/>
                  <a:gd name="T19" fmla="*/ 180 h 1496"/>
                  <a:gd name="T20" fmla="*/ 1611 w 2906"/>
                  <a:gd name="T21" fmla="*/ 225 h 1496"/>
                  <a:gd name="T22" fmla="*/ 1471 w 2906"/>
                  <a:gd name="T23" fmla="*/ 180 h 1496"/>
                  <a:gd name="T24" fmla="*/ 1471 w 2906"/>
                  <a:gd name="T25" fmla="*/ 45 h 1496"/>
                  <a:gd name="T26" fmla="*/ 1330 w 2906"/>
                  <a:gd name="T27" fmla="*/ 45 h 1496"/>
                  <a:gd name="T28" fmla="*/ 1156 w 2906"/>
                  <a:gd name="T29" fmla="*/ 88 h 1496"/>
                  <a:gd name="T30" fmla="*/ 1015 w 2906"/>
                  <a:gd name="T31" fmla="*/ 180 h 1496"/>
                  <a:gd name="T32" fmla="*/ 841 w 2906"/>
                  <a:gd name="T33" fmla="*/ 271 h 1496"/>
                  <a:gd name="T34" fmla="*/ 700 w 2906"/>
                  <a:gd name="T35" fmla="*/ 316 h 1496"/>
                  <a:gd name="T36" fmla="*/ 630 w 2906"/>
                  <a:gd name="T37" fmla="*/ 362 h 1496"/>
                  <a:gd name="T38" fmla="*/ 491 w 2906"/>
                  <a:gd name="T39" fmla="*/ 407 h 1496"/>
                  <a:gd name="T40" fmla="*/ 385 w 2906"/>
                  <a:gd name="T41" fmla="*/ 453 h 1496"/>
                  <a:gd name="T42" fmla="*/ 280 w 2906"/>
                  <a:gd name="T43" fmla="*/ 498 h 1496"/>
                  <a:gd name="T44" fmla="*/ 139 w 2906"/>
                  <a:gd name="T45" fmla="*/ 587 h 1496"/>
                  <a:gd name="T46" fmla="*/ 245 w 2906"/>
                  <a:gd name="T47" fmla="*/ 453 h 1496"/>
                  <a:gd name="T48" fmla="*/ 71 w 2906"/>
                  <a:gd name="T49" fmla="*/ 362 h 1496"/>
                  <a:gd name="T50" fmla="*/ 35 w 2906"/>
                  <a:gd name="T51" fmla="*/ 544 h 1496"/>
                  <a:gd name="T52" fmla="*/ 0 w 2906"/>
                  <a:gd name="T53" fmla="*/ 724 h 1496"/>
                  <a:gd name="T54" fmla="*/ 35 w 2906"/>
                  <a:gd name="T55" fmla="*/ 952 h 1496"/>
                  <a:gd name="T56" fmla="*/ 174 w 2906"/>
                  <a:gd name="T57" fmla="*/ 1132 h 1496"/>
                  <a:gd name="T58" fmla="*/ 174 w 2906"/>
                  <a:gd name="T59" fmla="*/ 1314 h 1496"/>
                  <a:gd name="T60" fmla="*/ 350 w 2906"/>
                  <a:gd name="T61" fmla="*/ 1405 h 1496"/>
                  <a:gd name="T62" fmla="*/ 385 w 2906"/>
                  <a:gd name="T63" fmla="*/ 1359 h 1496"/>
                  <a:gd name="T64" fmla="*/ 350 w 2906"/>
                  <a:gd name="T65" fmla="*/ 1177 h 1496"/>
                  <a:gd name="T66" fmla="*/ 491 w 2906"/>
                  <a:gd name="T67" fmla="*/ 1086 h 1496"/>
                  <a:gd name="T68" fmla="*/ 630 w 2906"/>
                  <a:gd name="T69" fmla="*/ 997 h 1496"/>
                  <a:gd name="T70" fmla="*/ 771 w 2906"/>
                  <a:gd name="T71" fmla="*/ 997 h 1496"/>
                  <a:gd name="T72" fmla="*/ 945 w 2906"/>
                  <a:gd name="T73" fmla="*/ 1086 h 1496"/>
                  <a:gd name="T74" fmla="*/ 1085 w 2906"/>
                  <a:gd name="T75" fmla="*/ 1132 h 1496"/>
                  <a:gd name="T76" fmla="*/ 1261 w 2906"/>
                  <a:gd name="T77" fmla="*/ 1132 h 1496"/>
                  <a:gd name="T78" fmla="*/ 1365 w 2906"/>
                  <a:gd name="T79" fmla="*/ 1132 h 1496"/>
                  <a:gd name="T80" fmla="*/ 1541 w 2906"/>
                  <a:gd name="T81" fmla="*/ 1132 h 1496"/>
                  <a:gd name="T82" fmla="*/ 1646 w 2906"/>
                  <a:gd name="T83" fmla="*/ 1043 h 1496"/>
                  <a:gd name="T84" fmla="*/ 1821 w 2906"/>
                  <a:gd name="T85" fmla="*/ 1132 h 1496"/>
                  <a:gd name="T86" fmla="*/ 1821 w 2906"/>
                  <a:gd name="T87" fmla="*/ 1359 h 1496"/>
                  <a:gd name="T88" fmla="*/ 1926 w 2906"/>
                  <a:gd name="T89" fmla="*/ 1314 h 1496"/>
                  <a:gd name="T90" fmla="*/ 1996 w 2906"/>
                  <a:gd name="T91" fmla="*/ 1086 h 1496"/>
                  <a:gd name="T92" fmla="*/ 1926 w 2906"/>
                  <a:gd name="T93" fmla="*/ 997 h 1496"/>
                  <a:gd name="T94" fmla="*/ 2032 w 2906"/>
                  <a:gd name="T95" fmla="*/ 769 h 1496"/>
                  <a:gd name="T96" fmla="*/ 2206 w 2906"/>
                  <a:gd name="T97" fmla="*/ 815 h 1496"/>
                  <a:gd name="T98" fmla="*/ 2346 w 2906"/>
                  <a:gd name="T99" fmla="*/ 769 h 1496"/>
                  <a:gd name="T100" fmla="*/ 2276 w 2906"/>
                  <a:gd name="T101" fmla="*/ 952 h 1496"/>
                  <a:gd name="T102" fmla="*/ 2311 w 2906"/>
                  <a:gd name="T103" fmla="*/ 1086 h 1496"/>
                  <a:gd name="T104" fmla="*/ 2417 w 2906"/>
                  <a:gd name="T105" fmla="*/ 906 h 1496"/>
                  <a:gd name="T106" fmla="*/ 2485 w 2906"/>
                  <a:gd name="T107" fmla="*/ 769 h 1496"/>
                  <a:gd name="T108" fmla="*/ 2661 w 2906"/>
                  <a:gd name="T109" fmla="*/ 678 h 1496"/>
                  <a:gd name="T110" fmla="*/ 2767 w 2906"/>
                  <a:gd name="T111" fmla="*/ 587 h 1496"/>
                  <a:gd name="T112" fmla="*/ 2870 w 2906"/>
                  <a:gd name="T113" fmla="*/ 633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06" h="1496">
                    <a:moveTo>
                      <a:pt x="2870" y="633"/>
                    </a:moveTo>
                    <a:lnTo>
                      <a:pt x="2870" y="587"/>
                    </a:lnTo>
                    <a:lnTo>
                      <a:pt x="2870" y="587"/>
                    </a:lnTo>
                    <a:lnTo>
                      <a:pt x="2870" y="544"/>
                    </a:lnTo>
                    <a:lnTo>
                      <a:pt x="2870" y="544"/>
                    </a:lnTo>
                    <a:lnTo>
                      <a:pt x="2870" y="498"/>
                    </a:lnTo>
                    <a:lnTo>
                      <a:pt x="2837" y="498"/>
                    </a:lnTo>
                    <a:lnTo>
                      <a:pt x="2837" y="498"/>
                    </a:lnTo>
                    <a:lnTo>
                      <a:pt x="2802" y="498"/>
                    </a:lnTo>
                    <a:lnTo>
                      <a:pt x="2802" y="498"/>
                    </a:lnTo>
                    <a:lnTo>
                      <a:pt x="2767" y="498"/>
                    </a:lnTo>
                    <a:lnTo>
                      <a:pt x="2767" y="453"/>
                    </a:lnTo>
                    <a:lnTo>
                      <a:pt x="2732" y="453"/>
                    </a:lnTo>
                    <a:lnTo>
                      <a:pt x="2732" y="407"/>
                    </a:lnTo>
                    <a:lnTo>
                      <a:pt x="2696" y="407"/>
                    </a:lnTo>
                    <a:lnTo>
                      <a:pt x="2696" y="407"/>
                    </a:lnTo>
                    <a:lnTo>
                      <a:pt x="2661" y="407"/>
                    </a:lnTo>
                    <a:lnTo>
                      <a:pt x="2661" y="362"/>
                    </a:lnTo>
                    <a:lnTo>
                      <a:pt x="2626" y="362"/>
                    </a:lnTo>
                    <a:lnTo>
                      <a:pt x="2626" y="362"/>
                    </a:lnTo>
                    <a:lnTo>
                      <a:pt x="2591" y="362"/>
                    </a:lnTo>
                    <a:lnTo>
                      <a:pt x="2591" y="362"/>
                    </a:lnTo>
                    <a:lnTo>
                      <a:pt x="2556" y="362"/>
                    </a:lnTo>
                    <a:lnTo>
                      <a:pt x="2556" y="362"/>
                    </a:lnTo>
                    <a:lnTo>
                      <a:pt x="2520" y="362"/>
                    </a:lnTo>
                    <a:lnTo>
                      <a:pt x="2520" y="362"/>
                    </a:lnTo>
                    <a:lnTo>
                      <a:pt x="2485" y="362"/>
                    </a:lnTo>
                    <a:lnTo>
                      <a:pt x="2485" y="362"/>
                    </a:lnTo>
                    <a:lnTo>
                      <a:pt x="2452" y="362"/>
                    </a:lnTo>
                    <a:lnTo>
                      <a:pt x="2450" y="362"/>
                    </a:lnTo>
                    <a:lnTo>
                      <a:pt x="2417" y="362"/>
                    </a:lnTo>
                    <a:lnTo>
                      <a:pt x="2417" y="362"/>
                    </a:lnTo>
                    <a:lnTo>
                      <a:pt x="2382" y="362"/>
                    </a:lnTo>
                    <a:lnTo>
                      <a:pt x="2382" y="362"/>
                    </a:lnTo>
                    <a:lnTo>
                      <a:pt x="2346" y="362"/>
                    </a:lnTo>
                    <a:lnTo>
                      <a:pt x="2346" y="316"/>
                    </a:lnTo>
                    <a:lnTo>
                      <a:pt x="2311" y="316"/>
                    </a:lnTo>
                    <a:lnTo>
                      <a:pt x="2311" y="316"/>
                    </a:lnTo>
                    <a:lnTo>
                      <a:pt x="2276" y="316"/>
                    </a:lnTo>
                    <a:lnTo>
                      <a:pt x="2276" y="316"/>
                    </a:lnTo>
                    <a:lnTo>
                      <a:pt x="2241" y="316"/>
                    </a:lnTo>
                    <a:lnTo>
                      <a:pt x="2241" y="316"/>
                    </a:lnTo>
                    <a:lnTo>
                      <a:pt x="2206" y="316"/>
                    </a:lnTo>
                    <a:lnTo>
                      <a:pt x="2206" y="271"/>
                    </a:lnTo>
                    <a:lnTo>
                      <a:pt x="2170" y="271"/>
                    </a:lnTo>
                    <a:lnTo>
                      <a:pt x="2170" y="271"/>
                    </a:lnTo>
                    <a:lnTo>
                      <a:pt x="2135" y="271"/>
                    </a:lnTo>
                    <a:lnTo>
                      <a:pt x="2135" y="271"/>
                    </a:lnTo>
                    <a:lnTo>
                      <a:pt x="2100" y="271"/>
                    </a:lnTo>
                    <a:lnTo>
                      <a:pt x="2100" y="225"/>
                    </a:lnTo>
                    <a:lnTo>
                      <a:pt x="2065" y="225"/>
                    </a:lnTo>
                    <a:lnTo>
                      <a:pt x="2065" y="225"/>
                    </a:lnTo>
                    <a:lnTo>
                      <a:pt x="2032" y="225"/>
                    </a:lnTo>
                    <a:lnTo>
                      <a:pt x="2032" y="180"/>
                    </a:lnTo>
                    <a:lnTo>
                      <a:pt x="2065" y="180"/>
                    </a:lnTo>
                    <a:lnTo>
                      <a:pt x="2065" y="180"/>
                    </a:lnTo>
                    <a:lnTo>
                      <a:pt x="2100" y="180"/>
                    </a:lnTo>
                    <a:lnTo>
                      <a:pt x="2100" y="134"/>
                    </a:lnTo>
                    <a:lnTo>
                      <a:pt x="2065" y="134"/>
                    </a:lnTo>
                    <a:lnTo>
                      <a:pt x="2065" y="134"/>
                    </a:lnTo>
                    <a:lnTo>
                      <a:pt x="2032" y="134"/>
                    </a:lnTo>
                    <a:lnTo>
                      <a:pt x="2032" y="88"/>
                    </a:lnTo>
                    <a:lnTo>
                      <a:pt x="2032" y="88"/>
                    </a:lnTo>
                    <a:lnTo>
                      <a:pt x="2032" y="45"/>
                    </a:lnTo>
                    <a:lnTo>
                      <a:pt x="1996" y="45"/>
                    </a:lnTo>
                    <a:lnTo>
                      <a:pt x="1996" y="45"/>
                    </a:lnTo>
                    <a:lnTo>
                      <a:pt x="1961" y="45"/>
                    </a:lnTo>
                    <a:lnTo>
                      <a:pt x="1961" y="88"/>
                    </a:lnTo>
                    <a:lnTo>
                      <a:pt x="1996" y="88"/>
                    </a:lnTo>
                    <a:lnTo>
                      <a:pt x="1996" y="134"/>
                    </a:lnTo>
                    <a:lnTo>
                      <a:pt x="2032" y="134"/>
                    </a:lnTo>
                    <a:lnTo>
                      <a:pt x="2032" y="180"/>
                    </a:lnTo>
                    <a:lnTo>
                      <a:pt x="1996" y="180"/>
                    </a:lnTo>
                    <a:lnTo>
                      <a:pt x="1996" y="225"/>
                    </a:lnTo>
                    <a:lnTo>
                      <a:pt x="1996" y="225"/>
                    </a:lnTo>
                    <a:lnTo>
                      <a:pt x="1996" y="271"/>
                    </a:lnTo>
                    <a:lnTo>
                      <a:pt x="1961" y="271"/>
                    </a:lnTo>
                    <a:lnTo>
                      <a:pt x="1961" y="271"/>
                    </a:lnTo>
                    <a:lnTo>
                      <a:pt x="1926" y="271"/>
                    </a:lnTo>
                    <a:lnTo>
                      <a:pt x="1926" y="271"/>
                    </a:lnTo>
                    <a:lnTo>
                      <a:pt x="1891" y="271"/>
                    </a:lnTo>
                    <a:lnTo>
                      <a:pt x="1891" y="271"/>
                    </a:lnTo>
                    <a:lnTo>
                      <a:pt x="1856" y="271"/>
                    </a:lnTo>
                    <a:lnTo>
                      <a:pt x="1856" y="271"/>
                    </a:lnTo>
                    <a:lnTo>
                      <a:pt x="1821" y="271"/>
                    </a:lnTo>
                    <a:lnTo>
                      <a:pt x="1821" y="271"/>
                    </a:lnTo>
                    <a:lnTo>
                      <a:pt x="1785" y="271"/>
                    </a:lnTo>
                    <a:lnTo>
                      <a:pt x="1785" y="225"/>
                    </a:lnTo>
                    <a:lnTo>
                      <a:pt x="1785" y="225"/>
                    </a:lnTo>
                    <a:lnTo>
                      <a:pt x="1785" y="180"/>
                    </a:lnTo>
                    <a:lnTo>
                      <a:pt x="1750" y="180"/>
                    </a:lnTo>
                    <a:lnTo>
                      <a:pt x="1750" y="180"/>
                    </a:lnTo>
                    <a:lnTo>
                      <a:pt x="1715" y="180"/>
                    </a:lnTo>
                    <a:lnTo>
                      <a:pt x="1715" y="180"/>
                    </a:lnTo>
                    <a:lnTo>
                      <a:pt x="1680" y="180"/>
                    </a:lnTo>
                    <a:lnTo>
                      <a:pt x="1680" y="225"/>
                    </a:lnTo>
                    <a:lnTo>
                      <a:pt x="1646" y="225"/>
                    </a:lnTo>
                    <a:lnTo>
                      <a:pt x="1646" y="225"/>
                    </a:lnTo>
                    <a:lnTo>
                      <a:pt x="1611" y="225"/>
                    </a:lnTo>
                    <a:lnTo>
                      <a:pt x="1611" y="180"/>
                    </a:lnTo>
                    <a:lnTo>
                      <a:pt x="1576" y="180"/>
                    </a:lnTo>
                    <a:lnTo>
                      <a:pt x="1576" y="180"/>
                    </a:lnTo>
                    <a:lnTo>
                      <a:pt x="1541" y="180"/>
                    </a:lnTo>
                    <a:lnTo>
                      <a:pt x="1541" y="180"/>
                    </a:lnTo>
                    <a:lnTo>
                      <a:pt x="1506" y="180"/>
                    </a:lnTo>
                    <a:lnTo>
                      <a:pt x="1506" y="225"/>
                    </a:lnTo>
                    <a:lnTo>
                      <a:pt x="1471" y="225"/>
                    </a:lnTo>
                    <a:lnTo>
                      <a:pt x="1471" y="180"/>
                    </a:lnTo>
                    <a:lnTo>
                      <a:pt x="1471" y="180"/>
                    </a:lnTo>
                    <a:lnTo>
                      <a:pt x="1471" y="134"/>
                    </a:lnTo>
                    <a:lnTo>
                      <a:pt x="1506" y="134"/>
                    </a:lnTo>
                    <a:lnTo>
                      <a:pt x="1506" y="134"/>
                    </a:lnTo>
                    <a:lnTo>
                      <a:pt x="1541" y="134"/>
                    </a:lnTo>
                    <a:lnTo>
                      <a:pt x="1541" y="88"/>
                    </a:lnTo>
                    <a:lnTo>
                      <a:pt x="1506" y="88"/>
                    </a:lnTo>
                    <a:lnTo>
                      <a:pt x="1506" y="45"/>
                    </a:lnTo>
                    <a:lnTo>
                      <a:pt x="1471" y="45"/>
                    </a:lnTo>
                    <a:lnTo>
                      <a:pt x="1471" y="45"/>
                    </a:lnTo>
                    <a:lnTo>
                      <a:pt x="1435" y="45"/>
                    </a:lnTo>
                    <a:lnTo>
                      <a:pt x="1435" y="45"/>
                    </a:lnTo>
                    <a:lnTo>
                      <a:pt x="1400" y="45"/>
                    </a:lnTo>
                    <a:lnTo>
                      <a:pt x="1400" y="0"/>
                    </a:lnTo>
                    <a:lnTo>
                      <a:pt x="1365" y="0"/>
                    </a:lnTo>
                    <a:lnTo>
                      <a:pt x="1365" y="0"/>
                    </a:lnTo>
                    <a:lnTo>
                      <a:pt x="1330" y="0"/>
                    </a:lnTo>
                    <a:lnTo>
                      <a:pt x="1330" y="45"/>
                    </a:lnTo>
                    <a:lnTo>
                      <a:pt x="1295" y="45"/>
                    </a:lnTo>
                    <a:lnTo>
                      <a:pt x="1295" y="45"/>
                    </a:lnTo>
                    <a:lnTo>
                      <a:pt x="1261" y="45"/>
                    </a:lnTo>
                    <a:lnTo>
                      <a:pt x="1261" y="88"/>
                    </a:lnTo>
                    <a:lnTo>
                      <a:pt x="1226" y="88"/>
                    </a:lnTo>
                    <a:lnTo>
                      <a:pt x="1226" y="88"/>
                    </a:lnTo>
                    <a:lnTo>
                      <a:pt x="1191" y="88"/>
                    </a:lnTo>
                    <a:lnTo>
                      <a:pt x="1191" y="88"/>
                    </a:lnTo>
                    <a:lnTo>
                      <a:pt x="1156" y="88"/>
                    </a:lnTo>
                    <a:lnTo>
                      <a:pt x="1156" y="88"/>
                    </a:lnTo>
                    <a:lnTo>
                      <a:pt x="1121" y="88"/>
                    </a:lnTo>
                    <a:lnTo>
                      <a:pt x="1121" y="88"/>
                    </a:lnTo>
                    <a:lnTo>
                      <a:pt x="1085" y="88"/>
                    </a:lnTo>
                    <a:lnTo>
                      <a:pt x="1085" y="134"/>
                    </a:lnTo>
                    <a:lnTo>
                      <a:pt x="1050" y="134"/>
                    </a:lnTo>
                    <a:lnTo>
                      <a:pt x="1050" y="180"/>
                    </a:lnTo>
                    <a:lnTo>
                      <a:pt x="1015" y="180"/>
                    </a:lnTo>
                    <a:lnTo>
                      <a:pt x="1015" y="180"/>
                    </a:lnTo>
                    <a:lnTo>
                      <a:pt x="980" y="180"/>
                    </a:lnTo>
                    <a:lnTo>
                      <a:pt x="980" y="180"/>
                    </a:lnTo>
                    <a:lnTo>
                      <a:pt x="945" y="180"/>
                    </a:lnTo>
                    <a:lnTo>
                      <a:pt x="945" y="180"/>
                    </a:lnTo>
                    <a:lnTo>
                      <a:pt x="909" y="180"/>
                    </a:lnTo>
                    <a:lnTo>
                      <a:pt x="909" y="225"/>
                    </a:lnTo>
                    <a:lnTo>
                      <a:pt x="876" y="225"/>
                    </a:lnTo>
                    <a:lnTo>
                      <a:pt x="876" y="271"/>
                    </a:lnTo>
                    <a:lnTo>
                      <a:pt x="841" y="271"/>
                    </a:lnTo>
                    <a:lnTo>
                      <a:pt x="841" y="225"/>
                    </a:lnTo>
                    <a:lnTo>
                      <a:pt x="806" y="225"/>
                    </a:lnTo>
                    <a:lnTo>
                      <a:pt x="806" y="225"/>
                    </a:lnTo>
                    <a:lnTo>
                      <a:pt x="771" y="225"/>
                    </a:lnTo>
                    <a:lnTo>
                      <a:pt x="771" y="225"/>
                    </a:lnTo>
                    <a:lnTo>
                      <a:pt x="735" y="225"/>
                    </a:lnTo>
                    <a:lnTo>
                      <a:pt x="735" y="271"/>
                    </a:lnTo>
                    <a:lnTo>
                      <a:pt x="700" y="271"/>
                    </a:lnTo>
                    <a:lnTo>
                      <a:pt x="700" y="316"/>
                    </a:lnTo>
                    <a:lnTo>
                      <a:pt x="700" y="316"/>
                    </a:lnTo>
                    <a:lnTo>
                      <a:pt x="700" y="362"/>
                    </a:lnTo>
                    <a:lnTo>
                      <a:pt x="735" y="362"/>
                    </a:lnTo>
                    <a:lnTo>
                      <a:pt x="735" y="407"/>
                    </a:lnTo>
                    <a:lnTo>
                      <a:pt x="700" y="407"/>
                    </a:lnTo>
                    <a:lnTo>
                      <a:pt x="700" y="407"/>
                    </a:lnTo>
                    <a:lnTo>
                      <a:pt x="665" y="407"/>
                    </a:lnTo>
                    <a:lnTo>
                      <a:pt x="665" y="362"/>
                    </a:lnTo>
                    <a:lnTo>
                      <a:pt x="630" y="362"/>
                    </a:lnTo>
                    <a:lnTo>
                      <a:pt x="630" y="362"/>
                    </a:lnTo>
                    <a:lnTo>
                      <a:pt x="595" y="362"/>
                    </a:lnTo>
                    <a:lnTo>
                      <a:pt x="595" y="407"/>
                    </a:lnTo>
                    <a:lnTo>
                      <a:pt x="559" y="407"/>
                    </a:lnTo>
                    <a:lnTo>
                      <a:pt x="559" y="407"/>
                    </a:lnTo>
                    <a:lnTo>
                      <a:pt x="524" y="407"/>
                    </a:lnTo>
                    <a:lnTo>
                      <a:pt x="524" y="407"/>
                    </a:lnTo>
                    <a:lnTo>
                      <a:pt x="491" y="407"/>
                    </a:lnTo>
                    <a:lnTo>
                      <a:pt x="491" y="407"/>
                    </a:lnTo>
                    <a:lnTo>
                      <a:pt x="456" y="407"/>
                    </a:lnTo>
                    <a:lnTo>
                      <a:pt x="456" y="407"/>
                    </a:lnTo>
                    <a:lnTo>
                      <a:pt x="421" y="407"/>
                    </a:lnTo>
                    <a:lnTo>
                      <a:pt x="421" y="362"/>
                    </a:lnTo>
                    <a:lnTo>
                      <a:pt x="385" y="362"/>
                    </a:lnTo>
                    <a:lnTo>
                      <a:pt x="385" y="407"/>
                    </a:lnTo>
                    <a:lnTo>
                      <a:pt x="421" y="407"/>
                    </a:lnTo>
                    <a:lnTo>
                      <a:pt x="421" y="453"/>
                    </a:lnTo>
                    <a:lnTo>
                      <a:pt x="385" y="453"/>
                    </a:lnTo>
                    <a:lnTo>
                      <a:pt x="385" y="453"/>
                    </a:lnTo>
                    <a:lnTo>
                      <a:pt x="350" y="453"/>
                    </a:lnTo>
                    <a:lnTo>
                      <a:pt x="350" y="407"/>
                    </a:lnTo>
                    <a:lnTo>
                      <a:pt x="315" y="407"/>
                    </a:lnTo>
                    <a:lnTo>
                      <a:pt x="315" y="407"/>
                    </a:lnTo>
                    <a:lnTo>
                      <a:pt x="280" y="407"/>
                    </a:lnTo>
                    <a:lnTo>
                      <a:pt x="280" y="453"/>
                    </a:lnTo>
                    <a:lnTo>
                      <a:pt x="280" y="453"/>
                    </a:lnTo>
                    <a:lnTo>
                      <a:pt x="280" y="498"/>
                    </a:lnTo>
                    <a:lnTo>
                      <a:pt x="280" y="498"/>
                    </a:lnTo>
                    <a:lnTo>
                      <a:pt x="280" y="544"/>
                    </a:lnTo>
                    <a:lnTo>
                      <a:pt x="245" y="544"/>
                    </a:lnTo>
                    <a:lnTo>
                      <a:pt x="245" y="587"/>
                    </a:lnTo>
                    <a:lnTo>
                      <a:pt x="210" y="587"/>
                    </a:lnTo>
                    <a:lnTo>
                      <a:pt x="210" y="587"/>
                    </a:lnTo>
                    <a:lnTo>
                      <a:pt x="174" y="587"/>
                    </a:lnTo>
                    <a:lnTo>
                      <a:pt x="174" y="587"/>
                    </a:lnTo>
                    <a:lnTo>
                      <a:pt x="139" y="587"/>
                    </a:lnTo>
                    <a:lnTo>
                      <a:pt x="139" y="544"/>
                    </a:lnTo>
                    <a:lnTo>
                      <a:pt x="139" y="544"/>
                    </a:lnTo>
                    <a:lnTo>
                      <a:pt x="139" y="498"/>
                    </a:lnTo>
                    <a:lnTo>
                      <a:pt x="174" y="498"/>
                    </a:lnTo>
                    <a:lnTo>
                      <a:pt x="174" y="498"/>
                    </a:lnTo>
                    <a:lnTo>
                      <a:pt x="210" y="498"/>
                    </a:lnTo>
                    <a:lnTo>
                      <a:pt x="210" y="498"/>
                    </a:lnTo>
                    <a:lnTo>
                      <a:pt x="245" y="498"/>
                    </a:lnTo>
                    <a:lnTo>
                      <a:pt x="245" y="453"/>
                    </a:lnTo>
                    <a:lnTo>
                      <a:pt x="210" y="453"/>
                    </a:lnTo>
                    <a:lnTo>
                      <a:pt x="210" y="407"/>
                    </a:lnTo>
                    <a:lnTo>
                      <a:pt x="174" y="407"/>
                    </a:lnTo>
                    <a:lnTo>
                      <a:pt x="174" y="407"/>
                    </a:lnTo>
                    <a:lnTo>
                      <a:pt x="139" y="407"/>
                    </a:lnTo>
                    <a:lnTo>
                      <a:pt x="139" y="362"/>
                    </a:lnTo>
                    <a:lnTo>
                      <a:pt x="106" y="362"/>
                    </a:lnTo>
                    <a:lnTo>
                      <a:pt x="106" y="362"/>
                    </a:lnTo>
                    <a:lnTo>
                      <a:pt x="71" y="362"/>
                    </a:lnTo>
                    <a:lnTo>
                      <a:pt x="71" y="362"/>
                    </a:lnTo>
                    <a:lnTo>
                      <a:pt x="35" y="362"/>
                    </a:lnTo>
                    <a:lnTo>
                      <a:pt x="35" y="407"/>
                    </a:lnTo>
                    <a:lnTo>
                      <a:pt x="35" y="407"/>
                    </a:lnTo>
                    <a:lnTo>
                      <a:pt x="35" y="453"/>
                    </a:lnTo>
                    <a:lnTo>
                      <a:pt x="35" y="453"/>
                    </a:lnTo>
                    <a:lnTo>
                      <a:pt x="35" y="498"/>
                    </a:lnTo>
                    <a:lnTo>
                      <a:pt x="35" y="498"/>
                    </a:lnTo>
                    <a:lnTo>
                      <a:pt x="35" y="544"/>
                    </a:lnTo>
                    <a:lnTo>
                      <a:pt x="71" y="544"/>
                    </a:lnTo>
                    <a:lnTo>
                      <a:pt x="71" y="587"/>
                    </a:lnTo>
                    <a:lnTo>
                      <a:pt x="71" y="587"/>
                    </a:lnTo>
                    <a:lnTo>
                      <a:pt x="71" y="633"/>
                    </a:lnTo>
                    <a:lnTo>
                      <a:pt x="71" y="633"/>
                    </a:lnTo>
                    <a:lnTo>
                      <a:pt x="71" y="678"/>
                    </a:lnTo>
                    <a:lnTo>
                      <a:pt x="35" y="678"/>
                    </a:lnTo>
                    <a:lnTo>
                      <a:pt x="35" y="724"/>
                    </a:lnTo>
                    <a:lnTo>
                      <a:pt x="0" y="724"/>
                    </a:lnTo>
                    <a:lnTo>
                      <a:pt x="0" y="769"/>
                    </a:lnTo>
                    <a:lnTo>
                      <a:pt x="0" y="769"/>
                    </a:lnTo>
                    <a:lnTo>
                      <a:pt x="0" y="815"/>
                    </a:lnTo>
                    <a:lnTo>
                      <a:pt x="0" y="815"/>
                    </a:lnTo>
                    <a:lnTo>
                      <a:pt x="0" y="861"/>
                    </a:lnTo>
                    <a:lnTo>
                      <a:pt x="0" y="861"/>
                    </a:lnTo>
                    <a:lnTo>
                      <a:pt x="0" y="906"/>
                    </a:lnTo>
                    <a:lnTo>
                      <a:pt x="35" y="906"/>
                    </a:lnTo>
                    <a:lnTo>
                      <a:pt x="35" y="952"/>
                    </a:lnTo>
                    <a:lnTo>
                      <a:pt x="71" y="952"/>
                    </a:lnTo>
                    <a:lnTo>
                      <a:pt x="71" y="997"/>
                    </a:lnTo>
                    <a:lnTo>
                      <a:pt x="71" y="997"/>
                    </a:lnTo>
                    <a:lnTo>
                      <a:pt x="71" y="1043"/>
                    </a:lnTo>
                    <a:lnTo>
                      <a:pt x="106" y="1043"/>
                    </a:lnTo>
                    <a:lnTo>
                      <a:pt x="106" y="1086"/>
                    </a:lnTo>
                    <a:lnTo>
                      <a:pt x="139" y="1086"/>
                    </a:lnTo>
                    <a:lnTo>
                      <a:pt x="139" y="1132"/>
                    </a:lnTo>
                    <a:lnTo>
                      <a:pt x="174" y="1132"/>
                    </a:lnTo>
                    <a:lnTo>
                      <a:pt x="174" y="1132"/>
                    </a:lnTo>
                    <a:lnTo>
                      <a:pt x="210" y="1132"/>
                    </a:lnTo>
                    <a:lnTo>
                      <a:pt x="210" y="1177"/>
                    </a:lnTo>
                    <a:lnTo>
                      <a:pt x="210" y="1177"/>
                    </a:lnTo>
                    <a:lnTo>
                      <a:pt x="210" y="1223"/>
                    </a:lnTo>
                    <a:lnTo>
                      <a:pt x="174" y="1223"/>
                    </a:lnTo>
                    <a:lnTo>
                      <a:pt x="174" y="1268"/>
                    </a:lnTo>
                    <a:lnTo>
                      <a:pt x="174" y="1268"/>
                    </a:lnTo>
                    <a:lnTo>
                      <a:pt x="174" y="1314"/>
                    </a:lnTo>
                    <a:lnTo>
                      <a:pt x="210" y="1314"/>
                    </a:lnTo>
                    <a:lnTo>
                      <a:pt x="210" y="1359"/>
                    </a:lnTo>
                    <a:lnTo>
                      <a:pt x="245" y="1359"/>
                    </a:lnTo>
                    <a:lnTo>
                      <a:pt x="245" y="1359"/>
                    </a:lnTo>
                    <a:lnTo>
                      <a:pt x="280" y="1359"/>
                    </a:lnTo>
                    <a:lnTo>
                      <a:pt x="280" y="1359"/>
                    </a:lnTo>
                    <a:lnTo>
                      <a:pt x="315" y="1359"/>
                    </a:lnTo>
                    <a:lnTo>
                      <a:pt x="315" y="1405"/>
                    </a:lnTo>
                    <a:lnTo>
                      <a:pt x="350" y="1405"/>
                    </a:lnTo>
                    <a:lnTo>
                      <a:pt x="350" y="1451"/>
                    </a:lnTo>
                    <a:lnTo>
                      <a:pt x="385" y="1451"/>
                    </a:lnTo>
                    <a:lnTo>
                      <a:pt x="385" y="1496"/>
                    </a:lnTo>
                    <a:lnTo>
                      <a:pt x="421" y="1496"/>
                    </a:lnTo>
                    <a:lnTo>
                      <a:pt x="421" y="1451"/>
                    </a:lnTo>
                    <a:lnTo>
                      <a:pt x="385" y="1451"/>
                    </a:lnTo>
                    <a:lnTo>
                      <a:pt x="385" y="1405"/>
                    </a:lnTo>
                    <a:lnTo>
                      <a:pt x="385" y="1405"/>
                    </a:lnTo>
                    <a:lnTo>
                      <a:pt x="385" y="1359"/>
                    </a:lnTo>
                    <a:lnTo>
                      <a:pt x="350" y="1359"/>
                    </a:lnTo>
                    <a:lnTo>
                      <a:pt x="350" y="1314"/>
                    </a:lnTo>
                    <a:lnTo>
                      <a:pt x="350" y="1314"/>
                    </a:lnTo>
                    <a:lnTo>
                      <a:pt x="350" y="1268"/>
                    </a:lnTo>
                    <a:lnTo>
                      <a:pt x="385" y="1268"/>
                    </a:lnTo>
                    <a:lnTo>
                      <a:pt x="385" y="1223"/>
                    </a:lnTo>
                    <a:lnTo>
                      <a:pt x="350" y="1223"/>
                    </a:lnTo>
                    <a:lnTo>
                      <a:pt x="350" y="1177"/>
                    </a:lnTo>
                    <a:lnTo>
                      <a:pt x="350" y="1177"/>
                    </a:lnTo>
                    <a:lnTo>
                      <a:pt x="350" y="1132"/>
                    </a:lnTo>
                    <a:lnTo>
                      <a:pt x="385" y="1132"/>
                    </a:lnTo>
                    <a:lnTo>
                      <a:pt x="385" y="1086"/>
                    </a:lnTo>
                    <a:lnTo>
                      <a:pt x="421" y="1086"/>
                    </a:lnTo>
                    <a:lnTo>
                      <a:pt x="421" y="1043"/>
                    </a:lnTo>
                    <a:lnTo>
                      <a:pt x="456" y="1043"/>
                    </a:lnTo>
                    <a:lnTo>
                      <a:pt x="456" y="1043"/>
                    </a:lnTo>
                    <a:lnTo>
                      <a:pt x="491" y="1043"/>
                    </a:lnTo>
                    <a:lnTo>
                      <a:pt x="491" y="1086"/>
                    </a:lnTo>
                    <a:lnTo>
                      <a:pt x="524" y="1086"/>
                    </a:lnTo>
                    <a:lnTo>
                      <a:pt x="524" y="1086"/>
                    </a:lnTo>
                    <a:lnTo>
                      <a:pt x="559" y="1086"/>
                    </a:lnTo>
                    <a:lnTo>
                      <a:pt x="559" y="1086"/>
                    </a:lnTo>
                    <a:lnTo>
                      <a:pt x="595" y="1086"/>
                    </a:lnTo>
                    <a:lnTo>
                      <a:pt x="595" y="1043"/>
                    </a:lnTo>
                    <a:lnTo>
                      <a:pt x="595" y="1043"/>
                    </a:lnTo>
                    <a:lnTo>
                      <a:pt x="595" y="997"/>
                    </a:lnTo>
                    <a:lnTo>
                      <a:pt x="630" y="997"/>
                    </a:lnTo>
                    <a:lnTo>
                      <a:pt x="630" y="997"/>
                    </a:lnTo>
                    <a:lnTo>
                      <a:pt x="665" y="997"/>
                    </a:lnTo>
                    <a:lnTo>
                      <a:pt x="665" y="997"/>
                    </a:lnTo>
                    <a:lnTo>
                      <a:pt x="700" y="997"/>
                    </a:lnTo>
                    <a:lnTo>
                      <a:pt x="700" y="952"/>
                    </a:lnTo>
                    <a:lnTo>
                      <a:pt x="735" y="952"/>
                    </a:lnTo>
                    <a:lnTo>
                      <a:pt x="735" y="997"/>
                    </a:lnTo>
                    <a:lnTo>
                      <a:pt x="771" y="997"/>
                    </a:lnTo>
                    <a:lnTo>
                      <a:pt x="771" y="997"/>
                    </a:lnTo>
                    <a:lnTo>
                      <a:pt x="806" y="997"/>
                    </a:lnTo>
                    <a:lnTo>
                      <a:pt x="806" y="997"/>
                    </a:lnTo>
                    <a:lnTo>
                      <a:pt x="841" y="997"/>
                    </a:lnTo>
                    <a:lnTo>
                      <a:pt x="841" y="997"/>
                    </a:lnTo>
                    <a:lnTo>
                      <a:pt x="876" y="997"/>
                    </a:lnTo>
                    <a:lnTo>
                      <a:pt x="876" y="1043"/>
                    </a:lnTo>
                    <a:lnTo>
                      <a:pt x="909" y="1043"/>
                    </a:lnTo>
                    <a:lnTo>
                      <a:pt x="909" y="1086"/>
                    </a:lnTo>
                    <a:lnTo>
                      <a:pt x="945" y="1086"/>
                    </a:lnTo>
                    <a:lnTo>
                      <a:pt x="945" y="1086"/>
                    </a:lnTo>
                    <a:lnTo>
                      <a:pt x="980" y="1086"/>
                    </a:lnTo>
                    <a:lnTo>
                      <a:pt x="980" y="1132"/>
                    </a:lnTo>
                    <a:lnTo>
                      <a:pt x="1015" y="1132"/>
                    </a:lnTo>
                    <a:lnTo>
                      <a:pt x="1015" y="1132"/>
                    </a:lnTo>
                    <a:lnTo>
                      <a:pt x="1050" y="1132"/>
                    </a:lnTo>
                    <a:lnTo>
                      <a:pt x="1050" y="1132"/>
                    </a:lnTo>
                    <a:lnTo>
                      <a:pt x="1085" y="1132"/>
                    </a:lnTo>
                    <a:lnTo>
                      <a:pt x="1085" y="1132"/>
                    </a:lnTo>
                    <a:lnTo>
                      <a:pt x="1121" y="1132"/>
                    </a:lnTo>
                    <a:lnTo>
                      <a:pt x="1121" y="1086"/>
                    </a:lnTo>
                    <a:lnTo>
                      <a:pt x="1156" y="1086"/>
                    </a:lnTo>
                    <a:lnTo>
                      <a:pt x="1156" y="1086"/>
                    </a:lnTo>
                    <a:lnTo>
                      <a:pt x="1191" y="1086"/>
                    </a:lnTo>
                    <a:lnTo>
                      <a:pt x="1191" y="1132"/>
                    </a:lnTo>
                    <a:lnTo>
                      <a:pt x="1226" y="1132"/>
                    </a:lnTo>
                    <a:lnTo>
                      <a:pt x="1226" y="1132"/>
                    </a:lnTo>
                    <a:lnTo>
                      <a:pt x="1261" y="1132"/>
                    </a:lnTo>
                    <a:lnTo>
                      <a:pt x="1261" y="1086"/>
                    </a:lnTo>
                    <a:lnTo>
                      <a:pt x="1261" y="1086"/>
                    </a:lnTo>
                    <a:lnTo>
                      <a:pt x="1261" y="1043"/>
                    </a:lnTo>
                    <a:lnTo>
                      <a:pt x="1295" y="1043"/>
                    </a:lnTo>
                    <a:lnTo>
                      <a:pt x="1295" y="1086"/>
                    </a:lnTo>
                    <a:lnTo>
                      <a:pt x="1330" y="1086"/>
                    </a:lnTo>
                    <a:lnTo>
                      <a:pt x="1330" y="1132"/>
                    </a:lnTo>
                    <a:lnTo>
                      <a:pt x="1365" y="1132"/>
                    </a:lnTo>
                    <a:lnTo>
                      <a:pt x="1365" y="1132"/>
                    </a:lnTo>
                    <a:lnTo>
                      <a:pt x="1400" y="1132"/>
                    </a:lnTo>
                    <a:lnTo>
                      <a:pt x="1400" y="1132"/>
                    </a:lnTo>
                    <a:lnTo>
                      <a:pt x="1435" y="1132"/>
                    </a:lnTo>
                    <a:lnTo>
                      <a:pt x="1435" y="1132"/>
                    </a:lnTo>
                    <a:lnTo>
                      <a:pt x="1471" y="1132"/>
                    </a:lnTo>
                    <a:lnTo>
                      <a:pt x="1471" y="1132"/>
                    </a:lnTo>
                    <a:lnTo>
                      <a:pt x="1506" y="1132"/>
                    </a:lnTo>
                    <a:lnTo>
                      <a:pt x="1506" y="1132"/>
                    </a:lnTo>
                    <a:lnTo>
                      <a:pt x="1541" y="1132"/>
                    </a:lnTo>
                    <a:lnTo>
                      <a:pt x="1541" y="1132"/>
                    </a:lnTo>
                    <a:lnTo>
                      <a:pt x="1576" y="1132"/>
                    </a:lnTo>
                    <a:lnTo>
                      <a:pt x="1576" y="1132"/>
                    </a:lnTo>
                    <a:lnTo>
                      <a:pt x="1611" y="1132"/>
                    </a:lnTo>
                    <a:lnTo>
                      <a:pt x="1611" y="1132"/>
                    </a:lnTo>
                    <a:lnTo>
                      <a:pt x="1646" y="1132"/>
                    </a:lnTo>
                    <a:lnTo>
                      <a:pt x="1646" y="1086"/>
                    </a:lnTo>
                    <a:lnTo>
                      <a:pt x="1646" y="1086"/>
                    </a:lnTo>
                    <a:lnTo>
                      <a:pt x="1646" y="1043"/>
                    </a:lnTo>
                    <a:lnTo>
                      <a:pt x="1680" y="1043"/>
                    </a:lnTo>
                    <a:lnTo>
                      <a:pt x="1680" y="997"/>
                    </a:lnTo>
                    <a:lnTo>
                      <a:pt x="1715" y="997"/>
                    </a:lnTo>
                    <a:lnTo>
                      <a:pt x="1715" y="1043"/>
                    </a:lnTo>
                    <a:lnTo>
                      <a:pt x="1750" y="1043"/>
                    </a:lnTo>
                    <a:lnTo>
                      <a:pt x="1750" y="1086"/>
                    </a:lnTo>
                    <a:lnTo>
                      <a:pt x="1785" y="1086"/>
                    </a:lnTo>
                    <a:lnTo>
                      <a:pt x="1785" y="1132"/>
                    </a:lnTo>
                    <a:lnTo>
                      <a:pt x="1821" y="1132"/>
                    </a:lnTo>
                    <a:lnTo>
                      <a:pt x="1821" y="1177"/>
                    </a:lnTo>
                    <a:lnTo>
                      <a:pt x="1821" y="1177"/>
                    </a:lnTo>
                    <a:lnTo>
                      <a:pt x="1821" y="1223"/>
                    </a:lnTo>
                    <a:lnTo>
                      <a:pt x="1856" y="1223"/>
                    </a:lnTo>
                    <a:lnTo>
                      <a:pt x="1856" y="1268"/>
                    </a:lnTo>
                    <a:lnTo>
                      <a:pt x="1821" y="1268"/>
                    </a:lnTo>
                    <a:lnTo>
                      <a:pt x="1821" y="1314"/>
                    </a:lnTo>
                    <a:lnTo>
                      <a:pt x="1821" y="1314"/>
                    </a:lnTo>
                    <a:lnTo>
                      <a:pt x="1821" y="1359"/>
                    </a:lnTo>
                    <a:lnTo>
                      <a:pt x="1821" y="1359"/>
                    </a:lnTo>
                    <a:lnTo>
                      <a:pt x="1821" y="1405"/>
                    </a:lnTo>
                    <a:lnTo>
                      <a:pt x="1856" y="1405"/>
                    </a:lnTo>
                    <a:lnTo>
                      <a:pt x="1856" y="1405"/>
                    </a:lnTo>
                    <a:lnTo>
                      <a:pt x="1891" y="1405"/>
                    </a:lnTo>
                    <a:lnTo>
                      <a:pt x="1891" y="1359"/>
                    </a:lnTo>
                    <a:lnTo>
                      <a:pt x="1926" y="1359"/>
                    </a:lnTo>
                    <a:lnTo>
                      <a:pt x="1926" y="1314"/>
                    </a:lnTo>
                    <a:lnTo>
                      <a:pt x="1926" y="1314"/>
                    </a:lnTo>
                    <a:lnTo>
                      <a:pt x="1926" y="1268"/>
                    </a:lnTo>
                    <a:lnTo>
                      <a:pt x="1961" y="1268"/>
                    </a:lnTo>
                    <a:lnTo>
                      <a:pt x="1961" y="1223"/>
                    </a:lnTo>
                    <a:lnTo>
                      <a:pt x="1996" y="1223"/>
                    </a:lnTo>
                    <a:lnTo>
                      <a:pt x="1996" y="1177"/>
                    </a:lnTo>
                    <a:lnTo>
                      <a:pt x="1996" y="1177"/>
                    </a:lnTo>
                    <a:lnTo>
                      <a:pt x="1996" y="1132"/>
                    </a:lnTo>
                    <a:lnTo>
                      <a:pt x="1996" y="1132"/>
                    </a:lnTo>
                    <a:lnTo>
                      <a:pt x="1996" y="1086"/>
                    </a:lnTo>
                    <a:lnTo>
                      <a:pt x="1996" y="1086"/>
                    </a:lnTo>
                    <a:lnTo>
                      <a:pt x="1996" y="1043"/>
                    </a:lnTo>
                    <a:lnTo>
                      <a:pt x="1996" y="1043"/>
                    </a:lnTo>
                    <a:lnTo>
                      <a:pt x="1996" y="997"/>
                    </a:lnTo>
                    <a:lnTo>
                      <a:pt x="1996" y="997"/>
                    </a:lnTo>
                    <a:lnTo>
                      <a:pt x="1996" y="952"/>
                    </a:lnTo>
                    <a:lnTo>
                      <a:pt x="1961" y="952"/>
                    </a:lnTo>
                    <a:lnTo>
                      <a:pt x="1961" y="997"/>
                    </a:lnTo>
                    <a:lnTo>
                      <a:pt x="1926" y="997"/>
                    </a:lnTo>
                    <a:lnTo>
                      <a:pt x="1926" y="952"/>
                    </a:lnTo>
                    <a:lnTo>
                      <a:pt x="1926" y="952"/>
                    </a:lnTo>
                    <a:lnTo>
                      <a:pt x="1926" y="906"/>
                    </a:lnTo>
                    <a:lnTo>
                      <a:pt x="1961" y="906"/>
                    </a:lnTo>
                    <a:lnTo>
                      <a:pt x="1961" y="861"/>
                    </a:lnTo>
                    <a:lnTo>
                      <a:pt x="1996" y="861"/>
                    </a:lnTo>
                    <a:lnTo>
                      <a:pt x="1996" y="815"/>
                    </a:lnTo>
                    <a:lnTo>
                      <a:pt x="2032" y="815"/>
                    </a:lnTo>
                    <a:lnTo>
                      <a:pt x="2032" y="769"/>
                    </a:lnTo>
                    <a:lnTo>
                      <a:pt x="2065" y="769"/>
                    </a:lnTo>
                    <a:lnTo>
                      <a:pt x="2065" y="769"/>
                    </a:lnTo>
                    <a:lnTo>
                      <a:pt x="2100" y="769"/>
                    </a:lnTo>
                    <a:lnTo>
                      <a:pt x="2100" y="815"/>
                    </a:lnTo>
                    <a:lnTo>
                      <a:pt x="2135" y="815"/>
                    </a:lnTo>
                    <a:lnTo>
                      <a:pt x="2135" y="815"/>
                    </a:lnTo>
                    <a:lnTo>
                      <a:pt x="2170" y="815"/>
                    </a:lnTo>
                    <a:lnTo>
                      <a:pt x="2170" y="815"/>
                    </a:lnTo>
                    <a:lnTo>
                      <a:pt x="2206" y="815"/>
                    </a:lnTo>
                    <a:lnTo>
                      <a:pt x="2206" y="815"/>
                    </a:lnTo>
                    <a:lnTo>
                      <a:pt x="2241" y="815"/>
                    </a:lnTo>
                    <a:lnTo>
                      <a:pt x="2241" y="769"/>
                    </a:lnTo>
                    <a:lnTo>
                      <a:pt x="2276" y="769"/>
                    </a:lnTo>
                    <a:lnTo>
                      <a:pt x="2276" y="724"/>
                    </a:lnTo>
                    <a:lnTo>
                      <a:pt x="2311" y="724"/>
                    </a:lnTo>
                    <a:lnTo>
                      <a:pt x="2311" y="724"/>
                    </a:lnTo>
                    <a:lnTo>
                      <a:pt x="2346" y="724"/>
                    </a:lnTo>
                    <a:lnTo>
                      <a:pt x="2346" y="769"/>
                    </a:lnTo>
                    <a:lnTo>
                      <a:pt x="2346" y="769"/>
                    </a:lnTo>
                    <a:lnTo>
                      <a:pt x="2346" y="815"/>
                    </a:lnTo>
                    <a:lnTo>
                      <a:pt x="2311" y="815"/>
                    </a:lnTo>
                    <a:lnTo>
                      <a:pt x="2311" y="861"/>
                    </a:lnTo>
                    <a:lnTo>
                      <a:pt x="2276" y="861"/>
                    </a:lnTo>
                    <a:lnTo>
                      <a:pt x="2276" y="906"/>
                    </a:lnTo>
                    <a:lnTo>
                      <a:pt x="2276" y="906"/>
                    </a:lnTo>
                    <a:lnTo>
                      <a:pt x="2276" y="952"/>
                    </a:lnTo>
                    <a:lnTo>
                      <a:pt x="2276" y="952"/>
                    </a:lnTo>
                    <a:lnTo>
                      <a:pt x="2276" y="997"/>
                    </a:lnTo>
                    <a:lnTo>
                      <a:pt x="2276" y="997"/>
                    </a:lnTo>
                    <a:lnTo>
                      <a:pt x="2276" y="1043"/>
                    </a:lnTo>
                    <a:lnTo>
                      <a:pt x="2276" y="1043"/>
                    </a:lnTo>
                    <a:lnTo>
                      <a:pt x="2276" y="1086"/>
                    </a:lnTo>
                    <a:lnTo>
                      <a:pt x="2276" y="1086"/>
                    </a:lnTo>
                    <a:lnTo>
                      <a:pt x="2276" y="1132"/>
                    </a:lnTo>
                    <a:lnTo>
                      <a:pt x="2311" y="1132"/>
                    </a:lnTo>
                    <a:lnTo>
                      <a:pt x="2311" y="1086"/>
                    </a:lnTo>
                    <a:lnTo>
                      <a:pt x="2346" y="1086"/>
                    </a:lnTo>
                    <a:lnTo>
                      <a:pt x="2346" y="1043"/>
                    </a:lnTo>
                    <a:lnTo>
                      <a:pt x="2382" y="1043"/>
                    </a:lnTo>
                    <a:lnTo>
                      <a:pt x="2382" y="997"/>
                    </a:lnTo>
                    <a:lnTo>
                      <a:pt x="2382" y="997"/>
                    </a:lnTo>
                    <a:lnTo>
                      <a:pt x="2382" y="952"/>
                    </a:lnTo>
                    <a:lnTo>
                      <a:pt x="2417" y="952"/>
                    </a:lnTo>
                    <a:lnTo>
                      <a:pt x="2417" y="906"/>
                    </a:lnTo>
                    <a:lnTo>
                      <a:pt x="2417" y="906"/>
                    </a:lnTo>
                    <a:lnTo>
                      <a:pt x="2417" y="861"/>
                    </a:lnTo>
                    <a:lnTo>
                      <a:pt x="2417" y="861"/>
                    </a:lnTo>
                    <a:lnTo>
                      <a:pt x="2417" y="815"/>
                    </a:lnTo>
                    <a:lnTo>
                      <a:pt x="2417" y="815"/>
                    </a:lnTo>
                    <a:lnTo>
                      <a:pt x="2417" y="769"/>
                    </a:lnTo>
                    <a:lnTo>
                      <a:pt x="2450" y="769"/>
                    </a:lnTo>
                    <a:lnTo>
                      <a:pt x="2452" y="769"/>
                    </a:lnTo>
                    <a:lnTo>
                      <a:pt x="2485" y="769"/>
                    </a:lnTo>
                    <a:lnTo>
                      <a:pt x="2485" y="769"/>
                    </a:lnTo>
                    <a:lnTo>
                      <a:pt x="2520" y="769"/>
                    </a:lnTo>
                    <a:lnTo>
                      <a:pt x="2520" y="769"/>
                    </a:lnTo>
                    <a:lnTo>
                      <a:pt x="2556" y="769"/>
                    </a:lnTo>
                    <a:lnTo>
                      <a:pt x="2556" y="724"/>
                    </a:lnTo>
                    <a:lnTo>
                      <a:pt x="2591" y="724"/>
                    </a:lnTo>
                    <a:lnTo>
                      <a:pt x="2591" y="724"/>
                    </a:lnTo>
                    <a:lnTo>
                      <a:pt x="2626" y="724"/>
                    </a:lnTo>
                    <a:lnTo>
                      <a:pt x="2626" y="678"/>
                    </a:lnTo>
                    <a:lnTo>
                      <a:pt x="2661" y="678"/>
                    </a:lnTo>
                    <a:lnTo>
                      <a:pt x="2661" y="678"/>
                    </a:lnTo>
                    <a:lnTo>
                      <a:pt x="2696" y="678"/>
                    </a:lnTo>
                    <a:lnTo>
                      <a:pt x="2696" y="633"/>
                    </a:lnTo>
                    <a:lnTo>
                      <a:pt x="2696" y="633"/>
                    </a:lnTo>
                    <a:lnTo>
                      <a:pt x="2696" y="587"/>
                    </a:lnTo>
                    <a:lnTo>
                      <a:pt x="2732" y="587"/>
                    </a:lnTo>
                    <a:lnTo>
                      <a:pt x="2732" y="587"/>
                    </a:lnTo>
                    <a:lnTo>
                      <a:pt x="2767" y="587"/>
                    </a:lnTo>
                    <a:lnTo>
                      <a:pt x="2767" y="587"/>
                    </a:lnTo>
                    <a:lnTo>
                      <a:pt x="2802" y="587"/>
                    </a:lnTo>
                    <a:lnTo>
                      <a:pt x="2802" y="633"/>
                    </a:lnTo>
                    <a:lnTo>
                      <a:pt x="2837" y="633"/>
                    </a:lnTo>
                    <a:lnTo>
                      <a:pt x="2837" y="633"/>
                    </a:lnTo>
                    <a:lnTo>
                      <a:pt x="2870" y="633"/>
                    </a:lnTo>
                    <a:lnTo>
                      <a:pt x="2870" y="678"/>
                    </a:lnTo>
                    <a:lnTo>
                      <a:pt x="2906" y="678"/>
                    </a:lnTo>
                    <a:lnTo>
                      <a:pt x="2906" y="633"/>
                    </a:lnTo>
                    <a:lnTo>
                      <a:pt x="2870" y="633"/>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10"/>
              <p:cNvSpPr>
                <a:spLocks/>
              </p:cNvSpPr>
              <p:nvPr/>
            </p:nvSpPr>
            <p:spPr bwMode="auto">
              <a:xfrm>
                <a:off x="1385" y="2704"/>
                <a:ext cx="33" cy="317"/>
              </a:xfrm>
              <a:custGeom>
                <a:avLst/>
                <a:gdLst>
                  <a:gd name="T0" fmla="*/ 0 w 33"/>
                  <a:gd name="T1" fmla="*/ 46 h 317"/>
                  <a:gd name="T2" fmla="*/ 0 w 33"/>
                  <a:gd name="T3" fmla="*/ 46 h 317"/>
                  <a:gd name="T4" fmla="*/ 0 w 33"/>
                  <a:gd name="T5" fmla="*/ 89 h 317"/>
                  <a:gd name="T6" fmla="*/ 0 w 33"/>
                  <a:gd name="T7" fmla="*/ 89 h 317"/>
                  <a:gd name="T8" fmla="*/ 0 w 33"/>
                  <a:gd name="T9" fmla="*/ 135 h 317"/>
                  <a:gd name="T10" fmla="*/ 0 w 33"/>
                  <a:gd name="T11" fmla="*/ 135 h 317"/>
                  <a:gd name="T12" fmla="*/ 0 w 33"/>
                  <a:gd name="T13" fmla="*/ 180 h 317"/>
                  <a:gd name="T14" fmla="*/ 0 w 33"/>
                  <a:gd name="T15" fmla="*/ 180 h 317"/>
                  <a:gd name="T16" fmla="*/ 0 w 33"/>
                  <a:gd name="T17" fmla="*/ 226 h 317"/>
                  <a:gd name="T18" fmla="*/ 0 w 33"/>
                  <a:gd name="T19" fmla="*/ 226 h 317"/>
                  <a:gd name="T20" fmla="*/ 0 w 33"/>
                  <a:gd name="T21" fmla="*/ 271 h 317"/>
                  <a:gd name="T22" fmla="*/ 0 w 33"/>
                  <a:gd name="T23" fmla="*/ 271 h 317"/>
                  <a:gd name="T24" fmla="*/ 0 w 33"/>
                  <a:gd name="T25" fmla="*/ 317 h 317"/>
                  <a:gd name="T26" fmla="*/ 33 w 33"/>
                  <a:gd name="T27" fmla="*/ 317 h 317"/>
                  <a:gd name="T28" fmla="*/ 33 w 33"/>
                  <a:gd name="T29" fmla="*/ 271 h 317"/>
                  <a:gd name="T30" fmla="*/ 33 w 33"/>
                  <a:gd name="T31" fmla="*/ 271 h 317"/>
                  <a:gd name="T32" fmla="*/ 33 w 33"/>
                  <a:gd name="T33" fmla="*/ 226 h 317"/>
                  <a:gd name="T34" fmla="*/ 33 w 33"/>
                  <a:gd name="T35" fmla="*/ 226 h 317"/>
                  <a:gd name="T36" fmla="*/ 33 w 33"/>
                  <a:gd name="T37" fmla="*/ 180 h 317"/>
                  <a:gd name="T38" fmla="*/ 33 w 33"/>
                  <a:gd name="T39" fmla="*/ 180 h 317"/>
                  <a:gd name="T40" fmla="*/ 33 w 33"/>
                  <a:gd name="T41" fmla="*/ 135 h 317"/>
                  <a:gd name="T42" fmla="*/ 33 w 33"/>
                  <a:gd name="T43" fmla="*/ 135 h 317"/>
                  <a:gd name="T44" fmla="*/ 33 w 33"/>
                  <a:gd name="T45" fmla="*/ 89 h 317"/>
                  <a:gd name="T46" fmla="*/ 33 w 33"/>
                  <a:gd name="T47" fmla="*/ 89 h 317"/>
                  <a:gd name="T48" fmla="*/ 33 w 33"/>
                  <a:gd name="T49" fmla="*/ 46 h 317"/>
                  <a:gd name="T50" fmla="*/ 33 w 33"/>
                  <a:gd name="T51" fmla="*/ 46 h 317"/>
                  <a:gd name="T52" fmla="*/ 33 w 33"/>
                  <a:gd name="T53" fmla="*/ 0 h 317"/>
                  <a:gd name="T54" fmla="*/ 0 w 33"/>
                  <a:gd name="T55" fmla="*/ 0 h 317"/>
                  <a:gd name="T56" fmla="*/ 0 w 33"/>
                  <a:gd name="T57" fmla="*/ 4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 h="317">
                    <a:moveTo>
                      <a:pt x="0" y="46"/>
                    </a:moveTo>
                    <a:lnTo>
                      <a:pt x="0" y="46"/>
                    </a:lnTo>
                    <a:lnTo>
                      <a:pt x="0" y="89"/>
                    </a:lnTo>
                    <a:lnTo>
                      <a:pt x="0" y="89"/>
                    </a:lnTo>
                    <a:lnTo>
                      <a:pt x="0" y="135"/>
                    </a:lnTo>
                    <a:lnTo>
                      <a:pt x="0" y="135"/>
                    </a:lnTo>
                    <a:lnTo>
                      <a:pt x="0" y="180"/>
                    </a:lnTo>
                    <a:lnTo>
                      <a:pt x="0" y="180"/>
                    </a:lnTo>
                    <a:lnTo>
                      <a:pt x="0" y="226"/>
                    </a:lnTo>
                    <a:lnTo>
                      <a:pt x="0" y="226"/>
                    </a:lnTo>
                    <a:lnTo>
                      <a:pt x="0" y="271"/>
                    </a:lnTo>
                    <a:lnTo>
                      <a:pt x="0" y="271"/>
                    </a:lnTo>
                    <a:lnTo>
                      <a:pt x="0" y="317"/>
                    </a:lnTo>
                    <a:lnTo>
                      <a:pt x="33" y="317"/>
                    </a:lnTo>
                    <a:lnTo>
                      <a:pt x="33" y="271"/>
                    </a:lnTo>
                    <a:lnTo>
                      <a:pt x="33" y="271"/>
                    </a:lnTo>
                    <a:lnTo>
                      <a:pt x="33" y="226"/>
                    </a:lnTo>
                    <a:lnTo>
                      <a:pt x="33" y="226"/>
                    </a:lnTo>
                    <a:lnTo>
                      <a:pt x="33" y="180"/>
                    </a:lnTo>
                    <a:lnTo>
                      <a:pt x="33" y="180"/>
                    </a:lnTo>
                    <a:lnTo>
                      <a:pt x="33" y="135"/>
                    </a:lnTo>
                    <a:lnTo>
                      <a:pt x="33" y="135"/>
                    </a:lnTo>
                    <a:lnTo>
                      <a:pt x="33" y="89"/>
                    </a:lnTo>
                    <a:lnTo>
                      <a:pt x="33" y="89"/>
                    </a:lnTo>
                    <a:lnTo>
                      <a:pt x="33" y="46"/>
                    </a:lnTo>
                    <a:lnTo>
                      <a:pt x="33" y="46"/>
                    </a:lnTo>
                    <a:lnTo>
                      <a:pt x="33" y="0"/>
                    </a:lnTo>
                    <a:lnTo>
                      <a:pt x="0" y="0"/>
                    </a:lnTo>
                    <a:lnTo>
                      <a:pt x="0" y="4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38" name="Group 4"/>
            <p:cNvGrpSpPr>
              <a:grpSpLocks noChangeAspect="1"/>
            </p:cNvGrpSpPr>
            <p:nvPr/>
          </p:nvGrpSpPr>
          <p:grpSpPr bwMode="auto">
            <a:xfrm>
              <a:off x="1640639" y="2880929"/>
              <a:ext cx="2283764" cy="1283358"/>
              <a:chOff x="-647" y="1570"/>
              <a:chExt cx="2906" cy="1633"/>
            </a:xfrm>
          </p:grpSpPr>
          <p:sp>
            <p:nvSpPr>
              <p:cNvPr id="39" name="Freeform 5"/>
              <p:cNvSpPr>
                <a:spLocks/>
              </p:cNvSpPr>
              <p:nvPr/>
            </p:nvSpPr>
            <p:spPr bwMode="auto">
              <a:xfrm>
                <a:off x="509" y="1570"/>
                <a:ext cx="105" cy="91"/>
              </a:xfrm>
              <a:custGeom>
                <a:avLst/>
                <a:gdLst>
                  <a:gd name="T0" fmla="*/ 35 w 105"/>
                  <a:gd name="T1" fmla="*/ 91 h 91"/>
                  <a:gd name="T2" fmla="*/ 70 w 105"/>
                  <a:gd name="T3" fmla="*/ 91 h 91"/>
                  <a:gd name="T4" fmla="*/ 70 w 105"/>
                  <a:gd name="T5" fmla="*/ 91 h 91"/>
                  <a:gd name="T6" fmla="*/ 105 w 105"/>
                  <a:gd name="T7" fmla="*/ 91 h 91"/>
                  <a:gd name="T8" fmla="*/ 105 w 105"/>
                  <a:gd name="T9" fmla="*/ 45 h 91"/>
                  <a:gd name="T10" fmla="*/ 105 w 105"/>
                  <a:gd name="T11" fmla="*/ 45 h 91"/>
                  <a:gd name="T12" fmla="*/ 105 w 105"/>
                  <a:gd name="T13" fmla="*/ 0 h 91"/>
                  <a:gd name="T14" fmla="*/ 70 w 105"/>
                  <a:gd name="T15" fmla="*/ 0 h 91"/>
                  <a:gd name="T16" fmla="*/ 70 w 105"/>
                  <a:gd name="T17" fmla="*/ 0 h 91"/>
                  <a:gd name="T18" fmla="*/ 35 w 105"/>
                  <a:gd name="T19" fmla="*/ 0 h 91"/>
                  <a:gd name="T20" fmla="*/ 35 w 105"/>
                  <a:gd name="T21" fmla="*/ 45 h 91"/>
                  <a:gd name="T22" fmla="*/ 0 w 105"/>
                  <a:gd name="T23" fmla="*/ 45 h 91"/>
                  <a:gd name="T24" fmla="*/ 0 w 105"/>
                  <a:gd name="T25" fmla="*/ 91 h 91"/>
                  <a:gd name="T26" fmla="*/ 35 w 105"/>
                  <a:gd name="T27" fmla="*/ 91 h 91"/>
                  <a:gd name="T28" fmla="*/ 35 w 105"/>
                  <a:gd name="T29"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91">
                    <a:moveTo>
                      <a:pt x="35" y="91"/>
                    </a:moveTo>
                    <a:lnTo>
                      <a:pt x="70" y="91"/>
                    </a:lnTo>
                    <a:lnTo>
                      <a:pt x="70" y="91"/>
                    </a:lnTo>
                    <a:lnTo>
                      <a:pt x="105" y="91"/>
                    </a:lnTo>
                    <a:lnTo>
                      <a:pt x="105" y="45"/>
                    </a:lnTo>
                    <a:lnTo>
                      <a:pt x="105" y="45"/>
                    </a:lnTo>
                    <a:lnTo>
                      <a:pt x="105" y="0"/>
                    </a:lnTo>
                    <a:lnTo>
                      <a:pt x="70" y="0"/>
                    </a:lnTo>
                    <a:lnTo>
                      <a:pt x="70" y="0"/>
                    </a:lnTo>
                    <a:lnTo>
                      <a:pt x="35" y="0"/>
                    </a:lnTo>
                    <a:lnTo>
                      <a:pt x="35" y="45"/>
                    </a:lnTo>
                    <a:lnTo>
                      <a:pt x="0" y="45"/>
                    </a:lnTo>
                    <a:lnTo>
                      <a:pt x="0" y="91"/>
                    </a:lnTo>
                    <a:lnTo>
                      <a:pt x="35" y="91"/>
                    </a:lnTo>
                    <a:lnTo>
                      <a:pt x="35" y="91"/>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6"/>
              <p:cNvSpPr>
                <a:spLocks/>
              </p:cNvSpPr>
              <p:nvPr/>
            </p:nvSpPr>
            <p:spPr bwMode="auto">
              <a:xfrm>
                <a:off x="648" y="1615"/>
                <a:ext cx="70" cy="46"/>
              </a:xfrm>
              <a:custGeom>
                <a:avLst/>
                <a:gdLst>
                  <a:gd name="T0" fmla="*/ 35 w 70"/>
                  <a:gd name="T1" fmla="*/ 46 h 46"/>
                  <a:gd name="T2" fmla="*/ 70 w 70"/>
                  <a:gd name="T3" fmla="*/ 46 h 46"/>
                  <a:gd name="T4" fmla="*/ 70 w 70"/>
                  <a:gd name="T5" fmla="*/ 0 h 46"/>
                  <a:gd name="T6" fmla="*/ 35 w 70"/>
                  <a:gd name="T7" fmla="*/ 0 h 46"/>
                  <a:gd name="T8" fmla="*/ 35 w 70"/>
                  <a:gd name="T9" fmla="*/ 0 h 46"/>
                  <a:gd name="T10" fmla="*/ 0 w 70"/>
                  <a:gd name="T11" fmla="*/ 0 h 46"/>
                  <a:gd name="T12" fmla="*/ 0 w 70"/>
                  <a:gd name="T13" fmla="*/ 46 h 46"/>
                  <a:gd name="T14" fmla="*/ 35 w 70"/>
                  <a:gd name="T15" fmla="*/ 46 h 46"/>
                  <a:gd name="T16" fmla="*/ 35 w 70"/>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46">
                    <a:moveTo>
                      <a:pt x="35" y="46"/>
                    </a:moveTo>
                    <a:lnTo>
                      <a:pt x="70" y="46"/>
                    </a:lnTo>
                    <a:lnTo>
                      <a:pt x="70" y="0"/>
                    </a:lnTo>
                    <a:lnTo>
                      <a:pt x="35" y="0"/>
                    </a:lnTo>
                    <a:lnTo>
                      <a:pt x="35" y="0"/>
                    </a:lnTo>
                    <a:lnTo>
                      <a:pt x="0" y="0"/>
                    </a:lnTo>
                    <a:lnTo>
                      <a:pt x="0" y="46"/>
                    </a:lnTo>
                    <a:lnTo>
                      <a:pt x="35" y="46"/>
                    </a:lnTo>
                    <a:lnTo>
                      <a:pt x="35" y="46"/>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7"/>
              <p:cNvSpPr>
                <a:spLocks/>
              </p:cNvSpPr>
              <p:nvPr/>
            </p:nvSpPr>
            <p:spPr bwMode="auto">
              <a:xfrm>
                <a:off x="-226" y="1752"/>
                <a:ext cx="314" cy="317"/>
              </a:xfrm>
              <a:custGeom>
                <a:avLst/>
                <a:gdLst>
                  <a:gd name="T0" fmla="*/ 35 w 314"/>
                  <a:gd name="T1" fmla="*/ 271 h 317"/>
                  <a:gd name="T2" fmla="*/ 70 w 314"/>
                  <a:gd name="T3" fmla="*/ 271 h 317"/>
                  <a:gd name="T4" fmla="*/ 70 w 314"/>
                  <a:gd name="T5" fmla="*/ 317 h 317"/>
                  <a:gd name="T6" fmla="*/ 103 w 314"/>
                  <a:gd name="T7" fmla="*/ 317 h 317"/>
                  <a:gd name="T8" fmla="*/ 103 w 314"/>
                  <a:gd name="T9" fmla="*/ 317 h 317"/>
                  <a:gd name="T10" fmla="*/ 138 w 314"/>
                  <a:gd name="T11" fmla="*/ 317 h 317"/>
                  <a:gd name="T12" fmla="*/ 138 w 314"/>
                  <a:gd name="T13" fmla="*/ 271 h 317"/>
                  <a:gd name="T14" fmla="*/ 103 w 314"/>
                  <a:gd name="T15" fmla="*/ 271 h 317"/>
                  <a:gd name="T16" fmla="*/ 103 w 314"/>
                  <a:gd name="T17" fmla="*/ 226 h 317"/>
                  <a:gd name="T18" fmla="*/ 103 w 314"/>
                  <a:gd name="T19" fmla="*/ 226 h 317"/>
                  <a:gd name="T20" fmla="*/ 103 w 314"/>
                  <a:gd name="T21" fmla="*/ 180 h 317"/>
                  <a:gd name="T22" fmla="*/ 103 w 314"/>
                  <a:gd name="T23" fmla="*/ 180 h 317"/>
                  <a:gd name="T24" fmla="*/ 103 w 314"/>
                  <a:gd name="T25" fmla="*/ 135 h 317"/>
                  <a:gd name="T26" fmla="*/ 138 w 314"/>
                  <a:gd name="T27" fmla="*/ 135 h 317"/>
                  <a:gd name="T28" fmla="*/ 138 w 314"/>
                  <a:gd name="T29" fmla="*/ 89 h 317"/>
                  <a:gd name="T30" fmla="*/ 174 w 314"/>
                  <a:gd name="T31" fmla="*/ 89 h 317"/>
                  <a:gd name="T32" fmla="*/ 174 w 314"/>
                  <a:gd name="T33" fmla="*/ 89 h 317"/>
                  <a:gd name="T34" fmla="*/ 209 w 314"/>
                  <a:gd name="T35" fmla="*/ 89 h 317"/>
                  <a:gd name="T36" fmla="*/ 209 w 314"/>
                  <a:gd name="T37" fmla="*/ 89 h 317"/>
                  <a:gd name="T38" fmla="*/ 244 w 314"/>
                  <a:gd name="T39" fmla="*/ 89 h 317"/>
                  <a:gd name="T40" fmla="*/ 244 w 314"/>
                  <a:gd name="T41" fmla="*/ 43 h 317"/>
                  <a:gd name="T42" fmla="*/ 279 w 314"/>
                  <a:gd name="T43" fmla="*/ 43 h 317"/>
                  <a:gd name="T44" fmla="*/ 279 w 314"/>
                  <a:gd name="T45" fmla="*/ 43 h 317"/>
                  <a:gd name="T46" fmla="*/ 314 w 314"/>
                  <a:gd name="T47" fmla="*/ 43 h 317"/>
                  <a:gd name="T48" fmla="*/ 314 w 314"/>
                  <a:gd name="T49" fmla="*/ 0 h 317"/>
                  <a:gd name="T50" fmla="*/ 279 w 314"/>
                  <a:gd name="T51" fmla="*/ 0 h 317"/>
                  <a:gd name="T52" fmla="*/ 279 w 314"/>
                  <a:gd name="T53" fmla="*/ 0 h 317"/>
                  <a:gd name="T54" fmla="*/ 244 w 314"/>
                  <a:gd name="T55" fmla="*/ 0 h 317"/>
                  <a:gd name="T56" fmla="*/ 244 w 314"/>
                  <a:gd name="T57" fmla="*/ 43 h 317"/>
                  <a:gd name="T58" fmla="*/ 209 w 314"/>
                  <a:gd name="T59" fmla="*/ 43 h 317"/>
                  <a:gd name="T60" fmla="*/ 209 w 314"/>
                  <a:gd name="T61" fmla="*/ 43 h 317"/>
                  <a:gd name="T62" fmla="*/ 174 w 314"/>
                  <a:gd name="T63" fmla="*/ 43 h 317"/>
                  <a:gd name="T64" fmla="*/ 174 w 314"/>
                  <a:gd name="T65" fmla="*/ 43 h 317"/>
                  <a:gd name="T66" fmla="*/ 138 w 314"/>
                  <a:gd name="T67" fmla="*/ 43 h 317"/>
                  <a:gd name="T68" fmla="*/ 138 w 314"/>
                  <a:gd name="T69" fmla="*/ 43 h 317"/>
                  <a:gd name="T70" fmla="*/ 103 w 314"/>
                  <a:gd name="T71" fmla="*/ 43 h 317"/>
                  <a:gd name="T72" fmla="*/ 103 w 314"/>
                  <a:gd name="T73" fmla="*/ 89 h 317"/>
                  <a:gd name="T74" fmla="*/ 70 w 314"/>
                  <a:gd name="T75" fmla="*/ 89 h 317"/>
                  <a:gd name="T76" fmla="*/ 70 w 314"/>
                  <a:gd name="T77" fmla="*/ 89 h 317"/>
                  <a:gd name="T78" fmla="*/ 35 w 314"/>
                  <a:gd name="T79" fmla="*/ 89 h 317"/>
                  <a:gd name="T80" fmla="*/ 35 w 314"/>
                  <a:gd name="T81" fmla="*/ 135 h 317"/>
                  <a:gd name="T82" fmla="*/ 35 w 314"/>
                  <a:gd name="T83" fmla="*/ 135 h 317"/>
                  <a:gd name="T84" fmla="*/ 35 w 314"/>
                  <a:gd name="T85" fmla="*/ 180 h 317"/>
                  <a:gd name="T86" fmla="*/ 0 w 314"/>
                  <a:gd name="T87" fmla="*/ 180 h 317"/>
                  <a:gd name="T88" fmla="*/ 0 w 314"/>
                  <a:gd name="T89" fmla="*/ 226 h 317"/>
                  <a:gd name="T90" fmla="*/ 0 w 314"/>
                  <a:gd name="T91" fmla="*/ 226 h 317"/>
                  <a:gd name="T92" fmla="*/ 0 w 314"/>
                  <a:gd name="T93" fmla="*/ 271 h 317"/>
                  <a:gd name="T94" fmla="*/ 35 w 314"/>
                  <a:gd name="T95" fmla="*/ 271 h 317"/>
                  <a:gd name="T96" fmla="*/ 35 w 314"/>
                  <a:gd name="T97" fmla="*/ 27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4" h="317">
                    <a:moveTo>
                      <a:pt x="35" y="271"/>
                    </a:moveTo>
                    <a:lnTo>
                      <a:pt x="70" y="271"/>
                    </a:lnTo>
                    <a:lnTo>
                      <a:pt x="70" y="317"/>
                    </a:lnTo>
                    <a:lnTo>
                      <a:pt x="103" y="317"/>
                    </a:lnTo>
                    <a:lnTo>
                      <a:pt x="103" y="317"/>
                    </a:lnTo>
                    <a:lnTo>
                      <a:pt x="138" y="317"/>
                    </a:lnTo>
                    <a:lnTo>
                      <a:pt x="138" y="271"/>
                    </a:lnTo>
                    <a:lnTo>
                      <a:pt x="103" y="271"/>
                    </a:lnTo>
                    <a:lnTo>
                      <a:pt x="103" y="226"/>
                    </a:lnTo>
                    <a:lnTo>
                      <a:pt x="103" y="226"/>
                    </a:lnTo>
                    <a:lnTo>
                      <a:pt x="103" y="180"/>
                    </a:lnTo>
                    <a:lnTo>
                      <a:pt x="103" y="180"/>
                    </a:lnTo>
                    <a:lnTo>
                      <a:pt x="103" y="135"/>
                    </a:lnTo>
                    <a:lnTo>
                      <a:pt x="138" y="135"/>
                    </a:lnTo>
                    <a:lnTo>
                      <a:pt x="138" y="89"/>
                    </a:lnTo>
                    <a:lnTo>
                      <a:pt x="174" y="89"/>
                    </a:lnTo>
                    <a:lnTo>
                      <a:pt x="174" y="89"/>
                    </a:lnTo>
                    <a:lnTo>
                      <a:pt x="209" y="89"/>
                    </a:lnTo>
                    <a:lnTo>
                      <a:pt x="209" y="89"/>
                    </a:lnTo>
                    <a:lnTo>
                      <a:pt x="244" y="89"/>
                    </a:lnTo>
                    <a:lnTo>
                      <a:pt x="244" y="43"/>
                    </a:lnTo>
                    <a:lnTo>
                      <a:pt x="279" y="43"/>
                    </a:lnTo>
                    <a:lnTo>
                      <a:pt x="279" y="43"/>
                    </a:lnTo>
                    <a:lnTo>
                      <a:pt x="314" y="43"/>
                    </a:lnTo>
                    <a:lnTo>
                      <a:pt x="314" y="0"/>
                    </a:lnTo>
                    <a:lnTo>
                      <a:pt x="279" y="0"/>
                    </a:lnTo>
                    <a:lnTo>
                      <a:pt x="279" y="0"/>
                    </a:lnTo>
                    <a:lnTo>
                      <a:pt x="244" y="0"/>
                    </a:lnTo>
                    <a:lnTo>
                      <a:pt x="244" y="43"/>
                    </a:lnTo>
                    <a:lnTo>
                      <a:pt x="209" y="43"/>
                    </a:lnTo>
                    <a:lnTo>
                      <a:pt x="209" y="43"/>
                    </a:lnTo>
                    <a:lnTo>
                      <a:pt x="174" y="43"/>
                    </a:lnTo>
                    <a:lnTo>
                      <a:pt x="174" y="43"/>
                    </a:lnTo>
                    <a:lnTo>
                      <a:pt x="138" y="43"/>
                    </a:lnTo>
                    <a:lnTo>
                      <a:pt x="138" y="43"/>
                    </a:lnTo>
                    <a:lnTo>
                      <a:pt x="103" y="43"/>
                    </a:lnTo>
                    <a:lnTo>
                      <a:pt x="103" y="89"/>
                    </a:lnTo>
                    <a:lnTo>
                      <a:pt x="70" y="89"/>
                    </a:lnTo>
                    <a:lnTo>
                      <a:pt x="70" y="89"/>
                    </a:lnTo>
                    <a:lnTo>
                      <a:pt x="35" y="89"/>
                    </a:lnTo>
                    <a:lnTo>
                      <a:pt x="35" y="135"/>
                    </a:lnTo>
                    <a:lnTo>
                      <a:pt x="35" y="135"/>
                    </a:lnTo>
                    <a:lnTo>
                      <a:pt x="35" y="180"/>
                    </a:lnTo>
                    <a:lnTo>
                      <a:pt x="0" y="180"/>
                    </a:lnTo>
                    <a:lnTo>
                      <a:pt x="0" y="226"/>
                    </a:lnTo>
                    <a:lnTo>
                      <a:pt x="0" y="226"/>
                    </a:lnTo>
                    <a:lnTo>
                      <a:pt x="0" y="271"/>
                    </a:lnTo>
                    <a:lnTo>
                      <a:pt x="35" y="271"/>
                    </a:lnTo>
                    <a:lnTo>
                      <a:pt x="35" y="271"/>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Rectangle 8"/>
              <p:cNvSpPr>
                <a:spLocks noChangeArrowheads="1"/>
              </p:cNvSpPr>
              <p:nvPr/>
            </p:nvSpPr>
            <p:spPr bwMode="auto">
              <a:xfrm>
                <a:off x="-473" y="2205"/>
                <a:ext cx="36" cy="46"/>
              </a:xfrm>
              <a:prstGeom prst="rect">
                <a:avLst/>
              </a:prstGeom>
              <a:solidFill>
                <a:srgbClr val="82CE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9"/>
              <p:cNvSpPr>
                <a:spLocks/>
              </p:cNvSpPr>
              <p:nvPr/>
            </p:nvSpPr>
            <p:spPr bwMode="auto">
              <a:xfrm>
                <a:off x="-647" y="1707"/>
                <a:ext cx="2906" cy="1496"/>
              </a:xfrm>
              <a:custGeom>
                <a:avLst/>
                <a:gdLst>
                  <a:gd name="T0" fmla="*/ 2802 w 2906"/>
                  <a:gd name="T1" fmla="*/ 498 h 1496"/>
                  <a:gd name="T2" fmla="*/ 2661 w 2906"/>
                  <a:gd name="T3" fmla="*/ 362 h 1496"/>
                  <a:gd name="T4" fmla="*/ 2485 w 2906"/>
                  <a:gd name="T5" fmla="*/ 362 h 1496"/>
                  <a:gd name="T6" fmla="*/ 2346 w 2906"/>
                  <a:gd name="T7" fmla="*/ 316 h 1496"/>
                  <a:gd name="T8" fmla="*/ 2170 w 2906"/>
                  <a:gd name="T9" fmla="*/ 271 h 1496"/>
                  <a:gd name="T10" fmla="*/ 2032 w 2906"/>
                  <a:gd name="T11" fmla="*/ 180 h 1496"/>
                  <a:gd name="T12" fmla="*/ 2032 w 2906"/>
                  <a:gd name="T13" fmla="*/ 88 h 1496"/>
                  <a:gd name="T14" fmla="*/ 2032 w 2906"/>
                  <a:gd name="T15" fmla="*/ 180 h 1496"/>
                  <a:gd name="T16" fmla="*/ 1891 w 2906"/>
                  <a:gd name="T17" fmla="*/ 271 h 1496"/>
                  <a:gd name="T18" fmla="*/ 1785 w 2906"/>
                  <a:gd name="T19" fmla="*/ 180 h 1496"/>
                  <a:gd name="T20" fmla="*/ 1611 w 2906"/>
                  <a:gd name="T21" fmla="*/ 225 h 1496"/>
                  <a:gd name="T22" fmla="*/ 1471 w 2906"/>
                  <a:gd name="T23" fmla="*/ 180 h 1496"/>
                  <a:gd name="T24" fmla="*/ 1471 w 2906"/>
                  <a:gd name="T25" fmla="*/ 45 h 1496"/>
                  <a:gd name="T26" fmla="*/ 1330 w 2906"/>
                  <a:gd name="T27" fmla="*/ 45 h 1496"/>
                  <a:gd name="T28" fmla="*/ 1156 w 2906"/>
                  <a:gd name="T29" fmla="*/ 88 h 1496"/>
                  <a:gd name="T30" fmla="*/ 1015 w 2906"/>
                  <a:gd name="T31" fmla="*/ 180 h 1496"/>
                  <a:gd name="T32" fmla="*/ 841 w 2906"/>
                  <a:gd name="T33" fmla="*/ 271 h 1496"/>
                  <a:gd name="T34" fmla="*/ 700 w 2906"/>
                  <a:gd name="T35" fmla="*/ 316 h 1496"/>
                  <a:gd name="T36" fmla="*/ 630 w 2906"/>
                  <a:gd name="T37" fmla="*/ 362 h 1496"/>
                  <a:gd name="T38" fmla="*/ 491 w 2906"/>
                  <a:gd name="T39" fmla="*/ 407 h 1496"/>
                  <a:gd name="T40" fmla="*/ 385 w 2906"/>
                  <a:gd name="T41" fmla="*/ 453 h 1496"/>
                  <a:gd name="T42" fmla="*/ 280 w 2906"/>
                  <a:gd name="T43" fmla="*/ 498 h 1496"/>
                  <a:gd name="T44" fmla="*/ 139 w 2906"/>
                  <a:gd name="T45" fmla="*/ 587 h 1496"/>
                  <a:gd name="T46" fmla="*/ 245 w 2906"/>
                  <a:gd name="T47" fmla="*/ 453 h 1496"/>
                  <a:gd name="T48" fmla="*/ 71 w 2906"/>
                  <a:gd name="T49" fmla="*/ 362 h 1496"/>
                  <a:gd name="T50" fmla="*/ 35 w 2906"/>
                  <a:gd name="T51" fmla="*/ 544 h 1496"/>
                  <a:gd name="T52" fmla="*/ 0 w 2906"/>
                  <a:gd name="T53" fmla="*/ 724 h 1496"/>
                  <a:gd name="T54" fmla="*/ 35 w 2906"/>
                  <a:gd name="T55" fmla="*/ 952 h 1496"/>
                  <a:gd name="T56" fmla="*/ 174 w 2906"/>
                  <a:gd name="T57" fmla="*/ 1132 h 1496"/>
                  <a:gd name="T58" fmla="*/ 174 w 2906"/>
                  <a:gd name="T59" fmla="*/ 1314 h 1496"/>
                  <a:gd name="T60" fmla="*/ 350 w 2906"/>
                  <a:gd name="T61" fmla="*/ 1405 h 1496"/>
                  <a:gd name="T62" fmla="*/ 385 w 2906"/>
                  <a:gd name="T63" fmla="*/ 1359 h 1496"/>
                  <a:gd name="T64" fmla="*/ 350 w 2906"/>
                  <a:gd name="T65" fmla="*/ 1177 h 1496"/>
                  <a:gd name="T66" fmla="*/ 491 w 2906"/>
                  <a:gd name="T67" fmla="*/ 1086 h 1496"/>
                  <a:gd name="T68" fmla="*/ 630 w 2906"/>
                  <a:gd name="T69" fmla="*/ 997 h 1496"/>
                  <a:gd name="T70" fmla="*/ 771 w 2906"/>
                  <a:gd name="T71" fmla="*/ 997 h 1496"/>
                  <a:gd name="T72" fmla="*/ 945 w 2906"/>
                  <a:gd name="T73" fmla="*/ 1086 h 1496"/>
                  <a:gd name="T74" fmla="*/ 1085 w 2906"/>
                  <a:gd name="T75" fmla="*/ 1132 h 1496"/>
                  <a:gd name="T76" fmla="*/ 1261 w 2906"/>
                  <a:gd name="T77" fmla="*/ 1132 h 1496"/>
                  <a:gd name="T78" fmla="*/ 1365 w 2906"/>
                  <a:gd name="T79" fmla="*/ 1132 h 1496"/>
                  <a:gd name="T80" fmla="*/ 1541 w 2906"/>
                  <a:gd name="T81" fmla="*/ 1132 h 1496"/>
                  <a:gd name="T82" fmla="*/ 1646 w 2906"/>
                  <a:gd name="T83" fmla="*/ 1043 h 1496"/>
                  <a:gd name="T84" fmla="*/ 1821 w 2906"/>
                  <a:gd name="T85" fmla="*/ 1132 h 1496"/>
                  <a:gd name="T86" fmla="*/ 1821 w 2906"/>
                  <a:gd name="T87" fmla="*/ 1359 h 1496"/>
                  <a:gd name="T88" fmla="*/ 1926 w 2906"/>
                  <a:gd name="T89" fmla="*/ 1314 h 1496"/>
                  <a:gd name="T90" fmla="*/ 1996 w 2906"/>
                  <a:gd name="T91" fmla="*/ 1086 h 1496"/>
                  <a:gd name="T92" fmla="*/ 1926 w 2906"/>
                  <a:gd name="T93" fmla="*/ 997 h 1496"/>
                  <a:gd name="T94" fmla="*/ 2032 w 2906"/>
                  <a:gd name="T95" fmla="*/ 769 h 1496"/>
                  <a:gd name="T96" fmla="*/ 2206 w 2906"/>
                  <a:gd name="T97" fmla="*/ 815 h 1496"/>
                  <a:gd name="T98" fmla="*/ 2346 w 2906"/>
                  <a:gd name="T99" fmla="*/ 769 h 1496"/>
                  <a:gd name="T100" fmla="*/ 2276 w 2906"/>
                  <a:gd name="T101" fmla="*/ 952 h 1496"/>
                  <a:gd name="T102" fmla="*/ 2311 w 2906"/>
                  <a:gd name="T103" fmla="*/ 1086 h 1496"/>
                  <a:gd name="T104" fmla="*/ 2417 w 2906"/>
                  <a:gd name="T105" fmla="*/ 906 h 1496"/>
                  <a:gd name="T106" fmla="*/ 2485 w 2906"/>
                  <a:gd name="T107" fmla="*/ 769 h 1496"/>
                  <a:gd name="T108" fmla="*/ 2661 w 2906"/>
                  <a:gd name="T109" fmla="*/ 678 h 1496"/>
                  <a:gd name="T110" fmla="*/ 2767 w 2906"/>
                  <a:gd name="T111" fmla="*/ 587 h 1496"/>
                  <a:gd name="T112" fmla="*/ 2870 w 2906"/>
                  <a:gd name="T113" fmla="*/ 633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06" h="1496">
                    <a:moveTo>
                      <a:pt x="2870" y="633"/>
                    </a:moveTo>
                    <a:lnTo>
                      <a:pt x="2870" y="587"/>
                    </a:lnTo>
                    <a:lnTo>
                      <a:pt x="2870" y="587"/>
                    </a:lnTo>
                    <a:lnTo>
                      <a:pt x="2870" y="544"/>
                    </a:lnTo>
                    <a:lnTo>
                      <a:pt x="2870" y="544"/>
                    </a:lnTo>
                    <a:lnTo>
                      <a:pt x="2870" y="498"/>
                    </a:lnTo>
                    <a:lnTo>
                      <a:pt x="2837" y="498"/>
                    </a:lnTo>
                    <a:lnTo>
                      <a:pt x="2837" y="498"/>
                    </a:lnTo>
                    <a:lnTo>
                      <a:pt x="2802" y="498"/>
                    </a:lnTo>
                    <a:lnTo>
                      <a:pt x="2802" y="498"/>
                    </a:lnTo>
                    <a:lnTo>
                      <a:pt x="2767" y="498"/>
                    </a:lnTo>
                    <a:lnTo>
                      <a:pt x="2767" y="453"/>
                    </a:lnTo>
                    <a:lnTo>
                      <a:pt x="2732" y="453"/>
                    </a:lnTo>
                    <a:lnTo>
                      <a:pt x="2732" y="407"/>
                    </a:lnTo>
                    <a:lnTo>
                      <a:pt x="2696" y="407"/>
                    </a:lnTo>
                    <a:lnTo>
                      <a:pt x="2696" y="407"/>
                    </a:lnTo>
                    <a:lnTo>
                      <a:pt x="2661" y="407"/>
                    </a:lnTo>
                    <a:lnTo>
                      <a:pt x="2661" y="362"/>
                    </a:lnTo>
                    <a:lnTo>
                      <a:pt x="2626" y="362"/>
                    </a:lnTo>
                    <a:lnTo>
                      <a:pt x="2626" y="362"/>
                    </a:lnTo>
                    <a:lnTo>
                      <a:pt x="2591" y="362"/>
                    </a:lnTo>
                    <a:lnTo>
                      <a:pt x="2591" y="362"/>
                    </a:lnTo>
                    <a:lnTo>
                      <a:pt x="2556" y="362"/>
                    </a:lnTo>
                    <a:lnTo>
                      <a:pt x="2556" y="362"/>
                    </a:lnTo>
                    <a:lnTo>
                      <a:pt x="2520" y="362"/>
                    </a:lnTo>
                    <a:lnTo>
                      <a:pt x="2520" y="362"/>
                    </a:lnTo>
                    <a:lnTo>
                      <a:pt x="2485" y="362"/>
                    </a:lnTo>
                    <a:lnTo>
                      <a:pt x="2485" y="362"/>
                    </a:lnTo>
                    <a:lnTo>
                      <a:pt x="2452" y="362"/>
                    </a:lnTo>
                    <a:lnTo>
                      <a:pt x="2450" y="362"/>
                    </a:lnTo>
                    <a:lnTo>
                      <a:pt x="2417" y="362"/>
                    </a:lnTo>
                    <a:lnTo>
                      <a:pt x="2417" y="362"/>
                    </a:lnTo>
                    <a:lnTo>
                      <a:pt x="2382" y="362"/>
                    </a:lnTo>
                    <a:lnTo>
                      <a:pt x="2382" y="362"/>
                    </a:lnTo>
                    <a:lnTo>
                      <a:pt x="2346" y="362"/>
                    </a:lnTo>
                    <a:lnTo>
                      <a:pt x="2346" y="316"/>
                    </a:lnTo>
                    <a:lnTo>
                      <a:pt x="2311" y="316"/>
                    </a:lnTo>
                    <a:lnTo>
                      <a:pt x="2311" y="316"/>
                    </a:lnTo>
                    <a:lnTo>
                      <a:pt x="2276" y="316"/>
                    </a:lnTo>
                    <a:lnTo>
                      <a:pt x="2276" y="316"/>
                    </a:lnTo>
                    <a:lnTo>
                      <a:pt x="2241" y="316"/>
                    </a:lnTo>
                    <a:lnTo>
                      <a:pt x="2241" y="316"/>
                    </a:lnTo>
                    <a:lnTo>
                      <a:pt x="2206" y="316"/>
                    </a:lnTo>
                    <a:lnTo>
                      <a:pt x="2206" y="271"/>
                    </a:lnTo>
                    <a:lnTo>
                      <a:pt x="2170" y="271"/>
                    </a:lnTo>
                    <a:lnTo>
                      <a:pt x="2170" y="271"/>
                    </a:lnTo>
                    <a:lnTo>
                      <a:pt x="2135" y="271"/>
                    </a:lnTo>
                    <a:lnTo>
                      <a:pt x="2135" y="271"/>
                    </a:lnTo>
                    <a:lnTo>
                      <a:pt x="2100" y="271"/>
                    </a:lnTo>
                    <a:lnTo>
                      <a:pt x="2100" y="225"/>
                    </a:lnTo>
                    <a:lnTo>
                      <a:pt x="2065" y="225"/>
                    </a:lnTo>
                    <a:lnTo>
                      <a:pt x="2065" y="225"/>
                    </a:lnTo>
                    <a:lnTo>
                      <a:pt x="2032" y="225"/>
                    </a:lnTo>
                    <a:lnTo>
                      <a:pt x="2032" y="180"/>
                    </a:lnTo>
                    <a:lnTo>
                      <a:pt x="2065" y="180"/>
                    </a:lnTo>
                    <a:lnTo>
                      <a:pt x="2065" y="180"/>
                    </a:lnTo>
                    <a:lnTo>
                      <a:pt x="2100" y="180"/>
                    </a:lnTo>
                    <a:lnTo>
                      <a:pt x="2100" y="134"/>
                    </a:lnTo>
                    <a:lnTo>
                      <a:pt x="2065" y="134"/>
                    </a:lnTo>
                    <a:lnTo>
                      <a:pt x="2065" y="134"/>
                    </a:lnTo>
                    <a:lnTo>
                      <a:pt x="2032" y="134"/>
                    </a:lnTo>
                    <a:lnTo>
                      <a:pt x="2032" y="88"/>
                    </a:lnTo>
                    <a:lnTo>
                      <a:pt x="2032" y="88"/>
                    </a:lnTo>
                    <a:lnTo>
                      <a:pt x="2032" y="45"/>
                    </a:lnTo>
                    <a:lnTo>
                      <a:pt x="1996" y="45"/>
                    </a:lnTo>
                    <a:lnTo>
                      <a:pt x="1996" y="45"/>
                    </a:lnTo>
                    <a:lnTo>
                      <a:pt x="1961" y="45"/>
                    </a:lnTo>
                    <a:lnTo>
                      <a:pt x="1961" y="88"/>
                    </a:lnTo>
                    <a:lnTo>
                      <a:pt x="1996" y="88"/>
                    </a:lnTo>
                    <a:lnTo>
                      <a:pt x="1996" y="134"/>
                    </a:lnTo>
                    <a:lnTo>
                      <a:pt x="2032" y="134"/>
                    </a:lnTo>
                    <a:lnTo>
                      <a:pt x="2032" y="180"/>
                    </a:lnTo>
                    <a:lnTo>
                      <a:pt x="1996" y="180"/>
                    </a:lnTo>
                    <a:lnTo>
                      <a:pt x="1996" y="225"/>
                    </a:lnTo>
                    <a:lnTo>
                      <a:pt x="1996" y="225"/>
                    </a:lnTo>
                    <a:lnTo>
                      <a:pt x="1996" y="271"/>
                    </a:lnTo>
                    <a:lnTo>
                      <a:pt x="1961" y="271"/>
                    </a:lnTo>
                    <a:lnTo>
                      <a:pt x="1961" y="271"/>
                    </a:lnTo>
                    <a:lnTo>
                      <a:pt x="1926" y="271"/>
                    </a:lnTo>
                    <a:lnTo>
                      <a:pt x="1926" y="271"/>
                    </a:lnTo>
                    <a:lnTo>
                      <a:pt x="1891" y="271"/>
                    </a:lnTo>
                    <a:lnTo>
                      <a:pt x="1891" y="271"/>
                    </a:lnTo>
                    <a:lnTo>
                      <a:pt x="1856" y="271"/>
                    </a:lnTo>
                    <a:lnTo>
                      <a:pt x="1856" y="271"/>
                    </a:lnTo>
                    <a:lnTo>
                      <a:pt x="1821" y="271"/>
                    </a:lnTo>
                    <a:lnTo>
                      <a:pt x="1821" y="271"/>
                    </a:lnTo>
                    <a:lnTo>
                      <a:pt x="1785" y="271"/>
                    </a:lnTo>
                    <a:lnTo>
                      <a:pt x="1785" y="225"/>
                    </a:lnTo>
                    <a:lnTo>
                      <a:pt x="1785" y="225"/>
                    </a:lnTo>
                    <a:lnTo>
                      <a:pt x="1785" y="180"/>
                    </a:lnTo>
                    <a:lnTo>
                      <a:pt x="1750" y="180"/>
                    </a:lnTo>
                    <a:lnTo>
                      <a:pt x="1750" y="180"/>
                    </a:lnTo>
                    <a:lnTo>
                      <a:pt x="1715" y="180"/>
                    </a:lnTo>
                    <a:lnTo>
                      <a:pt x="1715" y="180"/>
                    </a:lnTo>
                    <a:lnTo>
                      <a:pt x="1680" y="180"/>
                    </a:lnTo>
                    <a:lnTo>
                      <a:pt x="1680" y="225"/>
                    </a:lnTo>
                    <a:lnTo>
                      <a:pt x="1646" y="225"/>
                    </a:lnTo>
                    <a:lnTo>
                      <a:pt x="1646" y="225"/>
                    </a:lnTo>
                    <a:lnTo>
                      <a:pt x="1611" y="225"/>
                    </a:lnTo>
                    <a:lnTo>
                      <a:pt x="1611" y="180"/>
                    </a:lnTo>
                    <a:lnTo>
                      <a:pt x="1576" y="180"/>
                    </a:lnTo>
                    <a:lnTo>
                      <a:pt x="1576" y="180"/>
                    </a:lnTo>
                    <a:lnTo>
                      <a:pt x="1541" y="180"/>
                    </a:lnTo>
                    <a:lnTo>
                      <a:pt x="1541" y="180"/>
                    </a:lnTo>
                    <a:lnTo>
                      <a:pt x="1506" y="180"/>
                    </a:lnTo>
                    <a:lnTo>
                      <a:pt x="1506" y="225"/>
                    </a:lnTo>
                    <a:lnTo>
                      <a:pt x="1471" y="225"/>
                    </a:lnTo>
                    <a:lnTo>
                      <a:pt x="1471" y="180"/>
                    </a:lnTo>
                    <a:lnTo>
                      <a:pt x="1471" y="180"/>
                    </a:lnTo>
                    <a:lnTo>
                      <a:pt x="1471" y="134"/>
                    </a:lnTo>
                    <a:lnTo>
                      <a:pt x="1506" y="134"/>
                    </a:lnTo>
                    <a:lnTo>
                      <a:pt x="1506" y="134"/>
                    </a:lnTo>
                    <a:lnTo>
                      <a:pt x="1541" y="134"/>
                    </a:lnTo>
                    <a:lnTo>
                      <a:pt x="1541" y="88"/>
                    </a:lnTo>
                    <a:lnTo>
                      <a:pt x="1506" y="88"/>
                    </a:lnTo>
                    <a:lnTo>
                      <a:pt x="1506" y="45"/>
                    </a:lnTo>
                    <a:lnTo>
                      <a:pt x="1471" y="45"/>
                    </a:lnTo>
                    <a:lnTo>
                      <a:pt x="1471" y="45"/>
                    </a:lnTo>
                    <a:lnTo>
                      <a:pt x="1435" y="45"/>
                    </a:lnTo>
                    <a:lnTo>
                      <a:pt x="1435" y="45"/>
                    </a:lnTo>
                    <a:lnTo>
                      <a:pt x="1400" y="45"/>
                    </a:lnTo>
                    <a:lnTo>
                      <a:pt x="1400" y="0"/>
                    </a:lnTo>
                    <a:lnTo>
                      <a:pt x="1365" y="0"/>
                    </a:lnTo>
                    <a:lnTo>
                      <a:pt x="1365" y="0"/>
                    </a:lnTo>
                    <a:lnTo>
                      <a:pt x="1330" y="0"/>
                    </a:lnTo>
                    <a:lnTo>
                      <a:pt x="1330" y="45"/>
                    </a:lnTo>
                    <a:lnTo>
                      <a:pt x="1295" y="45"/>
                    </a:lnTo>
                    <a:lnTo>
                      <a:pt x="1295" y="45"/>
                    </a:lnTo>
                    <a:lnTo>
                      <a:pt x="1261" y="45"/>
                    </a:lnTo>
                    <a:lnTo>
                      <a:pt x="1261" y="88"/>
                    </a:lnTo>
                    <a:lnTo>
                      <a:pt x="1226" y="88"/>
                    </a:lnTo>
                    <a:lnTo>
                      <a:pt x="1226" y="88"/>
                    </a:lnTo>
                    <a:lnTo>
                      <a:pt x="1191" y="88"/>
                    </a:lnTo>
                    <a:lnTo>
                      <a:pt x="1191" y="88"/>
                    </a:lnTo>
                    <a:lnTo>
                      <a:pt x="1156" y="88"/>
                    </a:lnTo>
                    <a:lnTo>
                      <a:pt x="1156" y="88"/>
                    </a:lnTo>
                    <a:lnTo>
                      <a:pt x="1121" y="88"/>
                    </a:lnTo>
                    <a:lnTo>
                      <a:pt x="1121" y="88"/>
                    </a:lnTo>
                    <a:lnTo>
                      <a:pt x="1085" y="88"/>
                    </a:lnTo>
                    <a:lnTo>
                      <a:pt x="1085" y="134"/>
                    </a:lnTo>
                    <a:lnTo>
                      <a:pt x="1050" y="134"/>
                    </a:lnTo>
                    <a:lnTo>
                      <a:pt x="1050" y="180"/>
                    </a:lnTo>
                    <a:lnTo>
                      <a:pt x="1015" y="180"/>
                    </a:lnTo>
                    <a:lnTo>
                      <a:pt x="1015" y="180"/>
                    </a:lnTo>
                    <a:lnTo>
                      <a:pt x="980" y="180"/>
                    </a:lnTo>
                    <a:lnTo>
                      <a:pt x="980" y="180"/>
                    </a:lnTo>
                    <a:lnTo>
                      <a:pt x="945" y="180"/>
                    </a:lnTo>
                    <a:lnTo>
                      <a:pt x="945" y="180"/>
                    </a:lnTo>
                    <a:lnTo>
                      <a:pt x="909" y="180"/>
                    </a:lnTo>
                    <a:lnTo>
                      <a:pt x="909" y="225"/>
                    </a:lnTo>
                    <a:lnTo>
                      <a:pt x="876" y="225"/>
                    </a:lnTo>
                    <a:lnTo>
                      <a:pt x="876" y="271"/>
                    </a:lnTo>
                    <a:lnTo>
                      <a:pt x="841" y="271"/>
                    </a:lnTo>
                    <a:lnTo>
                      <a:pt x="841" y="225"/>
                    </a:lnTo>
                    <a:lnTo>
                      <a:pt x="806" y="225"/>
                    </a:lnTo>
                    <a:lnTo>
                      <a:pt x="806" y="225"/>
                    </a:lnTo>
                    <a:lnTo>
                      <a:pt x="771" y="225"/>
                    </a:lnTo>
                    <a:lnTo>
                      <a:pt x="771" y="225"/>
                    </a:lnTo>
                    <a:lnTo>
                      <a:pt x="735" y="225"/>
                    </a:lnTo>
                    <a:lnTo>
                      <a:pt x="735" y="271"/>
                    </a:lnTo>
                    <a:lnTo>
                      <a:pt x="700" y="271"/>
                    </a:lnTo>
                    <a:lnTo>
                      <a:pt x="700" y="316"/>
                    </a:lnTo>
                    <a:lnTo>
                      <a:pt x="700" y="316"/>
                    </a:lnTo>
                    <a:lnTo>
                      <a:pt x="700" y="362"/>
                    </a:lnTo>
                    <a:lnTo>
                      <a:pt x="735" y="362"/>
                    </a:lnTo>
                    <a:lnTo>
                      <a:pt x="735" y="407"/>
                    </a:lnTo>
                    <a:lnTo>
                      <a:pt x="700" y="407"/>
                    </a:lnTo>
                    <a:lnTo>
                      <a:pt x="700" y="407"/>
                    </a:lnTo>
                    <a:lnTo>
                      <a:pt x="665" y="407"/>
                    </a:lnTo>
                    <a:lnTo>
                      <a:pt x="665" y="362"/>
                    </a:lnTo>
                    <a:lnTo>
                      <a:pt x="630" y="362"/>
                    </a:lnTo>
                    <a:lnTo>
                      <a:pt x="630" y="362"/>
                    </a:lnTo>
                    <a:lnTo>
                      <a:pt x="595" y="362"/>
                    </a:lnTo>
                    <a:lnTo>
                      <a:pt x="595" y="407"/>
                    </a:lnTo>
                    <a:lnTo>
                      <a:pt x="559" y="407"/>
                    </a:lnTo>
                    <a:lnTo>
                      <a:pt x="559" y="407"/>
                    </a:lnTo>
                    <a:lnTo>
                      <a:pt x="524" y="407"/>
                    </a:lnTo>
                    <a:lnTo>
                      <a:pt x="524" y="407"/>
                    </a:lnTo>
                    <a:lnTo>
                      <a:pt x="491" y="407"/>
                    </a:lnTo>
                    <a:lnTo>
                      <a:pt x="491" y="407"/>
                    </a:lnTo>
                    <a:lnTo>
                      <a:pt x="456" y="407"/>
                    </a:lnTo>
                    <a:lnTo>
                      <a:pt x="456" y="407"/>
                    </a:lnTo>
                    <a:lnTo>
                      <a:pt x="421" y="407"/>
                    </a:lnTo>
                    <a:lnTo>
                      <a:pt x="421" y="362"/>
                    </a:lnTo>
                    <a:lnTo>
                      <a:pt x="385" y="362"/>
                    </a:lnTo>
                    <a:lnTo>
                      <a:pt x="385" y="407"/>
                    </a:lnTo>
                    <a:lnTo>
                      <a:pt x="421" y="407"/>
                    </a:lnTo>
                    <a:lnTo>
                      <a:pt x="421" y="453"/>
                    </a:lnTo>
                    <a:lnTo>
                      <a:pt x="385" y="453"/>
                    </a:lnTo>
                    <a:lnTo>
                      <a:pt x="385" y="453"/>
                    </a:lnTo>
                    <a:lnTo>
                      <a:pt x="350" y="453"/>
                    </a:lnTo>
                    <a:lnTo>
                      <a:pt x="350" y="407"/>
                    </a:lnTo>
                    <a:lnTo>
                      <a:pt x="315" y="407"/>
                    </a:lnTo>
                    <a:lnTo>
                      <a:pt x="315" y="407"/>
                    </a:lnTo>
                    <a:lnTo>
                      <a:pt x="280" y="407"/>
                    </a:lnTo>
                    <a:lnTo>
                      <a:pt x="280" y="453"/>
                    </a:lnTo>
                    <a:lnTo>
                      <a:pt x="280" y="453"/>
                    </a:lnTo>
                    <a:lnTo>
                      <a:pt x="280" y="498"/>
                    </a:lnTo>
                    <a:lnTo>
                      <a:pt x="280" y="498"/>
                    </a:lnTo>
                    <a:lnTo>
                      <a:pt x="280" y="544"/>
                    </a:lnTo>
                    <a:lnTo>
                      <a:pt x="245" y="544"/>
                    </a:lnTo>
                    <a:lnTo>
                      <a:pt x="245" y="587"/>
                    </a:lnTo>
                    <a:lnTo>
                      <a:pt x="210" y="587"/>
                    </a:lnTo>
                    <a:lnTo>
                      <a:pt x="210" y="587"/>
                    </a:lnTo>
                    <a:lnTo>
                      <a:pt x="174" y="587"/>
                    </a:lnTo>
                    <a:lnTo>
                      <a:pt x="174" y="587"/>
                    </a:lnTo>
                    <a:lnTo>
                      <a:pt x="139" y="587"/>
                    </a:lnTo>
                    <a:lnTo>
                      <a:pt x="139" y="544"/>
                    </a:lnTo>
                    <a:lnTo>
                      <a:pt x="139" y="544"/>
                    </a:lnTo>
                    <a:lnTo>
                      <a:pt x="139" y="498"/>
                    </a:lnTo>
                    <a:lnTo>
                      <a:pt x="174" y="498"/>
                    </a:lnTo>
                    <a:lnTo>
                      <a:pt x="174" y="498"/>
                    </a:lnTo>
                    <a:lnTo>
                      <a:pt x="210" y="498"/>
                    </a:lnTo>
                    <a:lnTo>
                      <a:pt x="210" y="498"/>
                    </a:lnTo>
                    <a:lnTo>
                      <a:pt x="245" y="498"/>
                    </a:lnTo>
                    <a:lnTo>
                      <a:pt x="245" y="453"/>
                    </a:lnTo>
                    <a:lnTo>
                      <a:pt x="210" y="453"/>
                    </a:lnTo>
                    <a:lnTo>
                      <a:pt x="210" y="407"/>
                    </a:lnTo>
                    <a:lnTo>
                      <a:pt x="174" y="407"/>
                    </a:lnTo>
                    <a:lnTo>
                      <a:pt x="174" y="407"/>
                    </a:lnTo>
                    <a:lnTo>
                      <a:pt x="139" y="407"/>
                    </a:lnTo>
                    <a:lnTo>
                      <a:pt x="139" y="362"/>
                    </a:lnTo>
                    <a:lnTo>
                      <a:pt x="106" y="362"/>
                    </a:lnTo>
                    <a:lnTo>
                      <a:pt x="106" y="362"/>
                    </a:lnTo>
                    <a:lnTo>
                      <a:pt x="71" y="362"/>
                    </a:lnTo>
                    <a:lnTo>
                      <a:pt x="71" y="362"/>
                    </a:lnTo>
                    <a:lnTo>
                      <a:pt x="35" y="362"/>
                    </a:lnTo>
                    <a:lnTo>
                      <a:pt x="35" y="407"/>
                    </a:lnTo>
                    <a:lnTo>
                      <a:pt x="35" y="407"/>
                    </a:lnTo>
                    <a:lnTo>
                      <a:pt x="35" y="453"/>
                    </a:lnTo>
                    <a:lnTo>
                      <a:pt x="35" y="453"/>
                    </a:lnTo>
                    <a:lnTo>
                      <a:pt x="35" y="498"/>
                    </a:lnTo>
                    <a:lnTo>
                      <a:pt x="35" y="498"/>
                    </a:lnTo>
                    <a:lnTo>
                      <a:pt x="35" y="544"/>
                    </a:lnTo>
                    <a:lnTo>
                      <a:pt x="71" y="544"/>
                    </a:lnTo>
                    <a:lnTo>
                      <a:pt x="71" y="587"/>
                    </a:lnTo>
                    <a:lnTo>
                      <a:pt x="71" y="587"/>
                    </a:lnTo>
                    <a:lnTo>
                      <a:pt x="71" y="633"/>
                    </a:lnTo>
                    <a:lnTo>
                      <a:pt x="71" y="633"/>
                    </a:lnTo>
                    <a:lnTo>
                      <a:pt x="71" y="678"/>
                    </a:lnTo>
                    <a:lnTo>
                      <a:pt x="35" y="678"/>
                    </a:lnTo>
                    <a:lnTo>
                      <a:pt x="35" y="724"/>
                    </a:lnTo>
                    <a:lnTo>
                      <a:pt x="0" y="724"/>
                    </a:lnTo>
                    <a:lnTo>
                      <a:pt x="0" y="769"/>
                    </a:lnTo>
                    <a:lnTo>
                      <a:pt x="0" y="769"/>
                    </a:lnTo>
                    <a:lnTo>
                      <a:pt x="0" y="815"/>
                    </a:lnTo>
                    <a:lnTo>
                      <a:pt x="0" y="815"/>
                    </a:lnTo>
                    <a:lnTo>
                      <a:pt x="0" y="861"/>
                    </a:lnTo>
                    <a:lnTo>
                      <a:pt x="0" y="861"/>
                    </a:lnTo>
                    <a:lnTo>
                      <a:pt x="0" y="906"/>
                    </a:lnTo>
                    <a:lnTo>
                      <a:pt x="35" y="906"/>
                    </a:lnTo>
                    <a:lnTo>
                      <a:pt x="35" y="952"/>
                    </a:lnTo>
                    <a:lnTo>
                      <a:pt x="71" y="952"/>
                    </a:lnTo>
                    <a:lnTo>
                      <a:pt x="71" y="997"/>
                    </a:lnTo>
                    <a:lnTo>
                      <a:pt x="71" y="997"/>
                    </a:lnTo>
                    <a:lnTo>
                      <a:pt x="71" y="1043"/>
                    </a:lnTo>
                    <a:lnTo>
                      <a:pt x="106" y="1043"/>
                    </a:lnTo>
                    <a:lnTo>
                      <a:pt x="106" y="1086"/>
                    </a:lnTo>
                    <a:lnTo>
                      <a:pt x="139" y="1086"/>
                    </a:lnTo>
                    <a:lnTo>
                      <a:pt x="139" y="1132"/>
                    </a:lnTo>
                    <a:lnTo>
                      <a:pt x="174" y="1132"/>
                    </a:lnTo>
                    <a:lnTo>
                      <a:pt x="174" y="1132"/>
                    </a:lnTo>
                    <a:lnTo>
                      <a:pt x="210" y="1132"/>
                    </a:lnTo>
                    <a:lnTo>
                      <a:pt x="210" y="1177"/>
                    </a:lnTo>
                    <a:lnTo>
                      <a:pt x="210" y="1177"/>
                    </a:lnTo>
                    <a:lnTo>
                      <a:pt x="210" y="1223"/>
                    </a:lnTo>
                    <a:lnTo>
                      <a:pt x="174" y="1223"/>
                    </a:lnTo>
                    <a:lnTo>
                      <a:pt x="174" y="1268"/>
                    </a:lnTo>
                    <a:lnTo>
                      <a:pt x="174" y="1268"/>
                    </a:lnTo>
                    <a:lnTo>
                      <a:pt x="174" y="1314"/>
                    </a:lnTo>
                    <a:lnTo>
                      <a:pt x="210" y="1314"/>
                    </a:lnTo>
                    <a:lnTo>
                      <a:pt x="210" y="1359"/>
                    </a:lnTo>
                    <a:lnTo>
                      <a:pt x="245" y="1359"/>
                    </a:lnTo>
                    <a:lnTo>
                      <a:pt x="245" y="1359"/>
                    </a:lnTo>
                    <a:lnTo>
                      <a:pt x="280" y="1359"/>
                    </a:lnTo>
                    <a:lnTo>
                      <a:pt x="280" y="1359"/>
                    </a:lnTo>
                    <a:lnTo>
                      <a:pt x="315" y="1359"/>
                    </a:lnTo>
                    <a:lnTo>
                      <a:pt x="315" y="1405"/>
                    </a:lnTo>
                    <a:lnTo>
                      <a:pt x="350" y="1405"/>
                    </a:lnTo>
                    <a:lnTo>
                      <a:pt x="350" y="1451"/>
                    </a:lnTo>
                    <a:lnTo>
                      <a:pt x="385" y="1451"/>
                    </a:lnTo>
                    <a:lnTo>
                      <a:pt x="385" y="1496"/>
                    </a:lnTo>
                    <a:lnTo>
                      <a:pt x="421" y="1496"/>
                    </a:lnTo>
                    <a:lnTo>
                      <a:pt x="421" y="1451"/>
                    </a:lnTo>
                    <a:lnTo>
                      <a:pt x="385" y="1451"/>
                    </a:lnTo>
                    <a:lnTo>
                      <a:pt x="385" y="1405"/>
                    </a:lnTo>
                    <a:lnTo>
                      <a:pt x="385" y="1405"/>
                    </a:lnTo>
                    <a:lnTo>
                      <a:pt x="385" y="1359"/>
                    </a:lnTo>
                    <a:lnTo>
                      <a:pt x="350" y="1359"/>
                    </a:lnTo>
                    <a:lnTo>
                      <a:pt x="350" y="1314"/>
                    </a:lnTo>
                    <a:lnTo>
                      <a:pt x="350" y="1314"/>
                    </a:lnTo>
                    <a:lnTo>
                      <a:pt x="350" y="1268"/>
                    </a:lnTo>
                    <a:lnTo>
                      <a:pt x="385" y="1268"/>
                    </a:lnTo>
                    <a:lnTo>
                      <a:pt x="385" y="1223"/>
                    </a:lnTo>
                    <a:lnTo>
                      <a:pt x="350" y="1223"/>
                    </a:lnTo>
                    <a:lnTo>
                      <a:pt x="350" y="1177"/>
                    </a:lnTo>
                    <a:lnTo>
                      <a:pt x="350" y="1177"/>
                    </a:lnTo>
                    <a:lnTo>
                      <a:pt x="350" y="1132"/>
                    </a:lnTo>
                    <a:lnTo>
                      <a:pt x="385" y="1132"/>
                    </a:lnTo>
                    <a:lnTo>
                      <a:pt x="385" y="1086"/>
                    </a:lnTo>
                    <a:lnTo>
                      <a:pt x="421" y="1086"/>
                    </a:lnTo>
                    <a:lnTo>
                      <a:pt x="421" y="1043"/>
                    </a:lnTo>
                    <a:lnTo>
                      <a:pt x="456" y="1043"/>
                    </a:lnTo>
                    <a:lnTo>
                      <a:pt x="456" y="1043"/>
                    </a:lnTo>
                    <a:lnTo>
                      <a:pt x="491" y="1043"/>
                    </a:lnTo>
                    <a:lnTo>
                      <a:pt x="491" y="1086"/>
                    </a:lnTo>
                    <a:lnTo>
                      <a:pt x="524" y="1086"/>
                    </a:lnTo>
                    <a:lnTo>
                      <a:pt x="524" y="1086"/>
                    </a:lnTo>
                    <a:lnTo>
                      <a:pt x="559" y="1086"/>
                    </a:lnTo>
                    <a:lnTo>
                      <a:pt x="559" y="1086"/>
                    </a:lnTo>
                    <a:lnTo>
                      <a:pt x="595" y="1086"/>
                    </a:lnTo>
                    <a:lnTo>
                      <a:pt x="595" y="1043"/>
                    </a:lnTo>
                    <a:lnTo>
                      <a:pt x="595" y="1043"/>
                    </a:lnTo>
                    <a:lnTo>
                      <a:pt x="595" y="997"/>
                    </a:lnTo>
                    <a:lnTo>
                      <a:pt x="630" y="997"/>
                    </a:lnTo>
                    <a:lnTo>
                      <a:pt x="630" y="997"/>
                    </a:lnTo>
                    <a:lnTo>
                      <a:pt x="665" y="997"/>
                    </a:lnTo>
                    <a:lnTo>
                      <a:pt x="665" y="997"/>
                    </a:lnTo>
                    <a:lnTo>
                      <a:pt x="700" y="997"/>
                    </a:lnTo>
                    <a:lnTo>
                      <a:pt x="700" y="952"/>
                    </a:lnTo>
                    <a:lnTo>
                      <a:pt x="735" y="952"/>
                    </a:lnTo>
                    <a:lnTo>
                      <a:pt x="735" y="997"/>
                    </a:lnTo>
                    <a:lnTo>
                      <a:pt x="771" y="997"/>
                    </a:lnTo>
                    <a:lnTo>
                      <a:pt x="771" y="997"/>
                    </a:lnTo>
                    <a:lnTo>
                      <a:pt x="806" y="997"/>
                    </a:lnTo>
                    <a:lnTo>
                      <a:pt x="806" y="997"/>
                    </a:lnTo>
                    <a:lnTo>
                      <a:pt x="841" y="997"/>
                    </a:lnTo>
                    <a:lnTo>
                      <a:pt x="841" y="997"/>
                    </a:lnTo>
                    <a:lnTo>
                      <a:pt x="876" y="997"/>
                    </a:lnTo>
                    <a:lnTo>
                      <a:pt x="876" y="1043"/>
                    </a:lnTo>
                    <a:lnTo>
                      <a:pt x="909" y="1043"/>
                    </a:lnTo>
                    <a:lnTo>
                      <a:pt x="909" y="1086"/>
                    </a:lnTo>
                    <a:lnTo>
                      <a:pt x="945" y="1086"/>
                    </a:lnTo>
                    <a:lnTo>
                      <a:pt x="945" y="1086"/>
                    </a:lnTo>
                    <a:lnTo>
                      <a:pt x="980" y="1086"/>
                    </a:lnTo>
                    <a:lnTo>
                      <a:pt x="980" y="1132"/>
                    </a:lnTo>
                    <a:lnTo>
                      <a:pt x="1015" y="1132"/>
                    </a:lnTo>
                    <a:lnTo>
                      <a:pt x="1015" y="1132"/>
                    </a:lnTo>
                    <a:lnTo>
                      <a:pt x="1050" y="1132"/>
                    </a:lnTo>
                    <a:lnTo>
                      <a:pt x="1050" y="1132"/>
                    </a:lnTo>
                    <a:lnTo>
                      <a:pt x="1085" y="1132"/>
                    </a:lnTo>
                    <a:lnTo>
                      <a:pt x="1085" y="1132"/>
                    </a:lnTo>
                    <a:lnTo>
                      <a:pt x="1121" y="1132"/>
                    </a:lnTo>
                    <a:lnTo>
                      <a:pt x="1121" y="1086"/>
                    </a:lnTo>
                    <a:lnTo>
                      <a:pt x="1156" y="1086"/>
                    </a:lnTo>
                    <a:lnTo>
                      <a:pt x="1156" y="1086"/>
                    </a:lnTo>
                    <a:lnTo>
                      <a:pt x="1191" y="1086"/>
                    </a:lnTo>
                    <a:lnTo>
                      <a:pt x="1191" y="1132"/>
                    </a:lnTo>
                    <a:lnTo>
                      <a:pt x="1226" y="1132"/>
                    </a:lnTo>
                    <a:lnTo>
                      <a:pt x="1226" y="1132"/>
                    </a:lnTo>
                    <a:lnTo>
                      <a:pt x="1261" y="1132"/>
                    </a:lnTo>
                    <a:lnTo>
                      <a:pt x="1261" y="1086"/>
                    </a:lnTo>
                    <a:lnTo>
                      <a:pt x="1261" y="1086"/>
                    </a:lnTo>
                    <a:lnTo>
                      <a:pt x="1261" y="1043"/>
                    </a:lnTo>
                    <a:lnTo>
                      <a:pt x="1295" y="1043"/>
                    </a:lnTo>
                    <a:lnTo>
                      <a:pt x="1295" y="1086"/>
                    </a:lnTo>
                    <a:lnTo>
                      <a:pt x="1330" y="1086"/>
                    </a:lnTo>
                    <a:lnTo>
                      <a:pt x="1330" y="1132"/>
                    </a:lnTo>
                    <a:lnTo>
                      <a:pt x="1365" y="1132"/>
                    </a:lnTo>
                    <a:lnTo>
                      <a:pt x="1365" y="1132"/>
                    </a:lnTo>
                    <a:lnTo>
                      <a:pt x="1400" y="1132"/>
                    </a:lnTo>
                    <a:lnTo>
                      <a:pt x="1400" y="1132"/>
                    </a:lnTo>
                    <a:lnTo>
                      <a:pt x="1435" y="1132"/>
                    </a:lnTo>
                    <a:lnTo>
                      <a:pt x="1435" y="1132"/>
                    </a:lnTo>
                    <a:lnTo>
                      <a:pt x="1471" y="1132"/>
                    </a:lnTo>
                    <a:lnTo>
                      <a:pt x="1471" y="1132"/>
                    </a:lnTo>
                    <a:lnTo>
                      <a:pt x="1506" y="1132"/>
                    </a:lnTo>
                    <a:lnTo>
                      <a:pt x="1506" y="1132"/>
                    </a:lnTo>
                    <a:lnTo>
                      <a:pt x="1541" y="1132"/>
                    </a:lnTo>
                    <a:lnTo>
                      <a:pt x="1541" y="1132"/>
                    </a:lnTo>
                    <a:lnTo>
                      <a:pt x="1576" y="1132"/>
                    </a:lnTo>
                    <a:lnTo>
                      <a:pt x="1576" y="1132"/>
                    </a:lnTo>
                    <a:lnTo>
                      <a:pt x="1611" y="1132"/>
                    </a:lnTo>
                    <a:lnTo>
                      <a:pt x="1611" y="1132"/>
                    </a:lnTo>
                    <a:lnTo>
                      <a:pt x="1646" y="1132"/>
                    </a:lnTo>
                    <a:lnTo>
                      <a:pt x="1646" y="1086"/>
                    </a:lnTo>
                    <a:lnTo>
                      <a:pt x="1646" y="1086"/>
                    </a:lnTo>
                    <a:lnTo>
                      <a:pt x="1646" y="1043"/>
                    </a:lnTo>
                    <a:lnTo>
                      <a:pt x="1680" y="1043"/>
                    </a:lnTo>
                    <a:lnTo>
                      <a:pt x="1680" y="997"/>
                    </a:lnTo>
                    <a:lnTo>
                      <a:pt x="1715" y="997"/>
                    </a:lnTo>
                    <a:lnTo>
                      <a:pt x="1715" y="1043"/>
                    </a:lnTo>
                    <a:lnTo>
                      <a:pt x="1750" y="1043"/>
                    </a:lnTo>
                    <a:lnTo>
                      <a:pt x="1750" y="1086"/>
                    </a:lnTo>
                    <a:lnTo>
                      <a:pt x="1785" y="1086"/>
                    </a:lnTo>
                    <a:lnTo>
                      <a:pt x="1785" y="1132"/>
                    </a:lnTo>
                    <a:lnTo>
                      <a:pt x="1821" y="1132"/>
                    </a:lnTo>
                    <a:lnTo>
                      <a:pt x="1821" y="1177"/>
                    </a:lnTo>
                    <a:lnTo>
                      <a:pt x="1821" y="1177"/>
                    </a:lnTo>
                    <a:lnTo>
                      <a:pt x="1821" y="1223"/>
                    </a:lnTo>
                    <a:lnTo>
                      <a:pt x="1856" y="1223"/>
                    </a:lnTo>
                    <a:lnTo>
                      <a:pt x="1856" y="1268"/>
                    </a:lnTo>
                    <a:lnTo>
                      <a:pt x="1821" y="1268"/>
                    </a:lnTo>
                    <a:lnTo>
                      <a:pt x="1821" y="1314"/>
                    </a:lnTo>
                    <a:lnTo>
                      <a:pt x="1821" y="1314"/>
                    </a:lnTo>
                    <a:lnTo>
                      <a:pt x="1821" y="1359"/>
                    </a:lnTo>
                    <a:lnTo>
                      <a:pt x="1821" y="1359"/>
                    </a:lnTo>
                    <a:lnTo>
                      <a:pt x="1821" y="1405"/>
                    </a:lnTo>
                    <a:lnTo>
                      <a:pt x="1856" y="1405"/>
                    </a:lnTo>
                    <a:lnTo>
                      <a:pt x="1856" y="1405"/>
                    </a:lnTo>
                    <a:lnTo>
                      <a:pt x="1891" y="1405"/>
                    </a:lnTo>
                    <a:lnTo>
                      <a:pt x="1891" y="1359"/>
                    </a:lnTo>
                    <a:lnTo>
                      <a:pt x="1926" y="1359"/>
                    </a:lnTo>
                    <a:lnTo>
                      <a:pt x="1926" y="1314"/>
                    </a:lnTo>
                    <a:lnTo>
                      <a:pt x="1926" y="1314"/>
                    </a:lnTo>
                    <a:lnTo>
                      <a:pt x="1926" y="1268"/>
                    </a:lnTo>
                    <a:lnTo>
                      <a:pt x="1961" y="1268"/>
                    </a:lnTo>
                    <a:lnTo>
                      <a:pt x="1961" y="1223"/>
                    </a:lnTo>
                    <a:lnTo>
                      <a:pt x="1996" y="1223"/>
                    </a:lnTo>
                    <a:lnTo>
                      <a:pt x="1996" y="1177"/>
                    </a:lnTo>
                    <a:lnTo>
                      <a:pt x="1996" y="1177"/>
                    </a:lnTo>
                    <a:lnTo>
                      <a:pt x="1996" y="1132"/>
                    </a:lnTo>
                    <a:lnTo>
                      <a:pt x="1996" y="1132"/>
                    </a:lnTo>
                    <a:lnTo>
                      <a:pt x="1996" y="1086"/>
                    </a:lnTo>
                    <a:lnTo>
                      <a:pt x="1996" y="1086"/>
                    </a:lnTo>
                    <a:lnTo>
                      <a:pt x="1996" y="1043"/>
                    </a:lnTo>
                    <a:lnTo>
                      <a:pt x="1996" y="1043"/>
                    </a:lnTo>
                    <a:lnTo>
                      <a:pt x="1996" y="997"/>
                    </a:lnTo>
                    <a:lnTo>
                      <a:pt x="1996" y="997"/>
                    </a:lnTo>
                    <a:lnTo>
                      <a:pt x="1996" y="952"/>
                    </a:lnTo>
                    <a:lnTo>
                      <a:pt x="1961" y="952"/>
                    </a:lnTo>
                    <a:lnTo>
                      <a:pt x="1961" y="997"/>
                    </a:lnTo>
                    <a:lnTo>
                      <a:pt x="1926" y="997"/>
                    </a:lnTo>
                    <a:lnTo>
                      <a:pt x="1926" y="952"/>
                    </a:lnTo>
                    <a:lnTo>
                      <a:pt x="1926" y="952"/>
                    </a:lnTo>
                    <a:lnTo>
                      <a:pt x="1926" y="906"/>
                    </a:lnTo>
                    <a:lnTo>
                      <a:pt x="1961" y="906"/>
                    </a:lnTo>
                    <a:lnTo>
                      <a:pt x="1961" y="861"/>
                    </a:lnTo>
                    <a:lnTo>
                      <a:pt x="1996" y="861"/>
                    </a:lnTo>
                    <a:lnTo>
                      <a:pt x="1996" y="815"/>
                    </a:lnTo>
                    <a:lnTo>
                      <a:pt x="2032" y="815"/>
                    </a:lnTo>
                    <a:lnTo>
                      <a:pt x="2032" y="769"/>
                    </a:lnTo>
                    <a:lnTo>
                      <a:pt x="2065" y="769"/>
                    </a:lnTo>
                    <a:lnTo>
                      <a:pt x="2065" y="769"/>
                    </a:lnTo>
                    <a:lnTo>
                      <a:pt x="2100" y="769"/>
                    </a:lnTo>
                    <a:lnTo>
                      <a:pt x="2100" y="815"/>
                    </a:lnTo>
                    <a:lnTo>
                      <a:pt x="2135" y="815"/>
                    </a:lnTo>
                    <a:lnTo>
                      <a:pt x="2135" y="815"/>
                    </a:lnTo>
                    <a:lnTo>
                      <a:pt x="2170" y="815"/>
                    </a:lnTo>
                    <a:lnTo>
                      <a:pt x="2170" y="815"/>
                    </a:lnTo>
                    <a:lnTo>
                      <a:pt x="2206" y="815"/>
                    </a:lnTo>
                    <a:lnTo>
                      <a:pt x="2206" y="815"/>
                    </a:lnTo>
                    <a:lnTo>
                      <a:pt x="2241" y="815"/>
                    </a:lnTo>
                    <a:lnTo>
                      <a:pt x="2241" y="769"/>
                    </a:lnTo>
                    <a:lnTo>
                      <a:pt x="2276" y="769"/>
                    </a:lnTo>
                    <a:lnTo>
                      <a:pt x="2276" y="724"/>
                    </a:lnTo>
                    <a:lnTo>
                      <a:pt x="2311" y="724"/>
                    </a:lnTo>
                    <a:lnTo>
                      <a:pt x="2311" y="724"/>
                    </a:lnTo>
                    <a:lnTo>
                      <a:pt x="2346" y="724"/>
                    </a:lnTo>
                    <a:lnTo>
                      <a:pt x="2346" y="769"/>
                    </a:lnTo>
                    <a:lnTo>
                      <a:pt x="2346" y="769"/>
                    </a:lnTo>
                    <a:lnTo>
                      <a:pt x="2346" y="815"/>
                    </a:lnTo>
                    <a:lnTo>
                      <a:pt x="2311" y="815"/>
                    </a:lnTo>
                    <a:lnTo>
                      <a:pt x="2311" y="861"/>
                    </a:lnTo>
                    <a:lnTo>
                      <a:pt x="2276" y="861"/>
                    </a:lnTo>
                    <a:lnTo>
                      <a:pt x="2276" y="906"/>
                    </a:lnTo>
                    <a:lnTo>
                      <a:pt x="2276" y="906"/>
                    </a:lnTo>
                    <a:lnTo>
                      <a:pt x="2276" y="952"/>
                    </a:lnTo>
                    <a:lnTo>
                      <a:pt x="2276" y="952"/>
                    </a:lnTo>
                    <a:lnTo>
                      <a:pt x="2276" y="997"/>
                    </a:lnTo>
                    <a:lnTo>
                      <a:pt x="2276" y="997"/>
                    </a:lnTo>
                    <a:lnTo>
                      <a:pt x="2276" y="1043"/>
                    </a:lnTo>
                    <a:lnTo>
                      <a:pt x="2276" y="1043"/>
                    </a:lnTo>
                    <a:lnTo>
                      <a:pt x="2276" y="1086"/>
                    </a:lnTo>
                    <a:lnTo>
                      <a:pt x="2276" y="1086"/>
                    </a:lnTo>
                    <a:lnTo>
                      <a:pt x="2276" y="1132"/>
                    </a:lnTo>
                    <a:lnTo>
                      <a:pt x="2311" y="1132"/>
                    </a:lnTo>
                    <a:lnTo>
                      <a:pt x="2311" y="1086"/>
                    </a:lnTo>
                    <a:lnTo>
                      <a:pt x="2346" y="1086"/>
                    </a:lnTo>
                    <a:lnTo>
                      <a:pt x="2346" y="1043"/>
                    </a:lnTo>
                    <a:lnTo>
                      <a:pt x="2382" y="1043"/>
                    </a:lnTo>
                    <a:lnTo>
                      <a:pt x="2382" y="997"/>
                    </a:lnTo>
                    <a:lnTo>
                      <a:pt x="2382" y="997"/>
                    </a:lnTo>
                    <a:lnTo>
                      <a:pt x="2382" y="952"/>
                    </a:lnTo>
                    <a:lnTo>
                      <a:pt x="2417" y="952"/>
                    </a:lnTo>
                    <a:lnTo>
                      <a:pt x="2417" y="906"/>
                    </a:lnTo>
                    <a:lnTo>
                      <a:pt x="2417" y="906"/>
                    </a:lnTo>
                    <a:lnTo>
                      <a:pt x="2417" y="861"/>
                    </a:lnTo>
                    <a:lnTo>
                      <a:pt x="2417" y="861"/>
                    </a:lnTo>
                    <a:lnTo>
                      <a:pt x="2417" y="815"/>
                    </a:lnTo>
                    <a:lnTo>
                      <a:pt x="2417" y="815"/>
                    </a:lnTo>
                    <a:lnTo>
                      <a:pt x="2417" y="769"/>
                    </a:lnTo>
                    <a:lnTo>
                      <a:pt x="2450" y="769"/>
                    </a:lnTo>
                    <a:lnTo>
                      <a:pt x="2452" y="769"/>
                    </a:lnTo>
                    <a:lnTo>
                      <a:pt x="2485" y="769"/>
                    </a:lnTo>
                    <a:lnTo>
                      <a:pt x="2485" y="769"/>
                    </a:lnTo>
                    <a:lnTo>
                      <a:pt x="2520" y="769"/>
                    </a:lnTo>
                    <a:lnTo>
                      <a:pt x="2520" y="769"/>
                    </a:lnTo>
                    <a:lnTo>
                      <a:pt x="2556" y="769"/>
                    </a:lnTo>
                    <a:lnTo>
                      <a:pt x="2556" y="724"/>
                    </a:lnTo>
                    <a:lnTo>
                      <a:pt x="2591" y="724"/>
                    </a:lnTo>
                    <a:lnTo>
                      <a:pt x="2591" y="724"/>
                    </a:lnTo>
                    <a:lnTo>
                      <a:pt x="2626" y="724"/>
                    </a:lnTo>
                    <a:lnTo>
                      <a:pt x="2626" y="678"/>
                    </a:lnTo>
                    <a:lnTo>
                      <a:pt x="2661" y="678"/>
                    </a:lnTo>
                    <a:lnTo>
                      <a:pt x="2661" y="678"/>
                    </a:lnTo>
                    <a:lnTo>
                      <a:pt x="2696" y="678"/>
                    </a:lnTo>
                    <a:lnTo>
                      <a:pt x="2696" y="633"/>
                    </a:lnTo>
                    <a:lnTo>
                      <a:pt x="2696" y="633"/>
                    </a:lnTo>
                    <a:lnTo>
                      <a:pt x="2696" y="587"/>
                    </a:lnTo>
                    <a:lnTo>
                      <a:pt x="2732" y="587"/>
                    </a:lnTo>
                    <a:lnTo>
                      <a:pt x="2732" y="587"/>
                    </a:lnTo>
                    <a:lnTo>
                      <a:pt x="2767" y="587"/>
                    </a:lnTo>
                    <a:lnTo>
                      <a:pt x="2767" y="587"/>
                    </a:lnTo>
                    <a:lnTo>
                      <a:pt x="2802" y="587"/>
                    </a:lnTo>
                    <a:lnTo>
                      <a:pt x="2802" y="633"/>
                    </a:lnTo>
                    <a:lnTo>
                      <a:pt x="2837" y="633"/>
                    </a:lnTo>
                    <a:lnTo>
                      <a:pt x="2837" y="633"/>
                    </a:lnTo>
                    <a:lnTo>
                      <a:pt x="2870" y="633"/>
                    </a:lnTo>
                    <a:lnTo>
                      <a:pt x="2870" y="678"/>
                    </a:lnTo>
                    <a:lnTo>
                      <a:pt x="2906" y="678"/>
                    </a:lnTo>
                    <a:lnTo>
                      <a:pt x="2906" y="633"/>
                    </a:lnTo>
                    <a:lnTo>
                      <a:pt x="2870" y="633"/>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10"/>
              <p:cNvSpPr>
                <a:spLocks/>
              </p:cNvSpPr>
              <p:nvPr/>
            </p:nvSpPr>
            <p:spPr bwMode="auto">
              <a:xfrm>
                <a:off x="1385" y="2704"/>
                <a:ext cx="33" cy="317"/>
              </a:xfrm>
              <a:custGeom>
                <a:avLst/>
                <a:gdLst>
                  <a:gd name="T0" fmla="*/ 0 w 33"/>
                  <a:gd name="T1" fmla="*/ 46 h 317"/>
                  <a:gd name="T2" fmla="*/ 0 w 33"/>
                  <a:gd name="T3" fmla="*/ 46 h 317"/>
                  <a:gd name="T4" fmla="*/ 0 w 33"/>
                  <a:gd name="T5" fmla="*/ 89 h 317"/>
                  <a:gd name="T6" fmla="*/ 0 w 33"/>
                  <a:gd name="T7" fmla="*/ 89 h 317"/>
                  <a:gd name="T8" fmla="*/ 0 w 33"/>
                  <a:gd name="T9" fmla="*/ 135 h 317"/>
                  <a:gd name="T10" fmla="*/ 0 w 33"/>
                  <a:gd name="T11" fmla="*/ 135 h 317"/>
                  <a:gd name="T12" fmla="*/ 0 w 33"/>
                  <a:gd name="T13" fmla="*/ 180 h 317"/>
                  <a:gd name="T14" fmla="*/ 0 w 33"/>
                  <a:gd name="T15" fmla="*/ 180 h 317"/>
                  <a:gd name="T16" fmla="*/ 0 w 33"/>
                  <a:gd name="T17" fmla="*/ 226 h 317"/>
                  <a:gd name="T18" fmla="*/ 0 w 33"/>
                  <a:gd name="T19" fmla="*/ 226 h 317"/>
                  <a:gd name="T20" fmla="*/ 0 w 33"/>
                  <a:gd name="T21" fmla="*/ 271 h 317"/>
                  <a:gd name="T22" fmla="*/ 0 w 33"/>
                  <a:gd name="T23" fmla="*/ 271 h 317"/>
                  <a:gd name="T24" fmla="*/ 0 w 33"/>
                  <a:gd name="T25" fmla="*/ 317 h 317"/>
                  <a:gd name="T26" fmla="*/ 33 w 33"/>
                  <a:gd name="T27" fmla="*/ 317 h 317"/>
                  <a:gd name="T28" fmla="*/ 33 w 33"/>
                  <a:gd name="T29" fmla="*/ 271 h 317"/>
                  <a:gd name="T30" fmla="*/ 33 w 33"/>
                  <a:gd name="T31" fmla="*/ 271 h 317"/>
                  <a:gd name="T32" fmla="*/ 33 w 33"/>
                  <a:gd name="T33" fmla="*/ 226 h 317"/>
                  <a:gd name="T34" fmla="*/ 33 w 33"/>
                  <a:gd name="T35" fmla="*/ 226 h 317"/>
                  <a:gd name="T36" fmla="*/ 33 w 33"/>
                  <a:gd name="T37" fmla="*/ 180 h 317"/>
                  <a:gd name="T38" fmla="*/ 33 w 33"/>
                  <a:gd name="T39" fmla="*/ 180 h 317"/>
                  <a:gd name="T40" fmla="*/ 33 w 33"/>
                  <a:gd name="T41" fmla="*/ 135 h 317"/>
                  <a:gd name="T42" fmla="*/ 33 w 33"/>
                  <a:gd name="T43" fmla="*/ 135 h 317"/>
                  <a:gd name="T44" fmla="*/ 33 w 33"/>
                  <a:gd name="T45" fmla="*/ 89 h 317"/>
                  <a:gd name="T46" fmla="*/ 33 w 33"/>
                  <a:gd name="T47" fmla="*/ 89 h 317"/>
                  <a:gd name="T48" fmla="*/ 33 w 33"/>
                  <a:gd name="T49" fmla="*/ 46 h 317"/>
                  <a:gd name="T50" fmla="*/ 33 w 33"/>
                  <a:gd name="T51" fmla="*/ 46 h 317"/>
                  <a:gd name="T52" fmla="*/ 33 w 33"/>
                  <a:gd name="T53" fmla="*/ 0 h 317"/>
                  <a:gd name="T54" fmla="*/ 0 w 33"/>
                  <a:gd name="T55" fmla="*/ 0 h 317"/>
                  <a:gd name="T56" fmla="*/ 0 w 33"/>
                  <a:gd name="T57" fmla="*/ 4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 h="317">
                    <a:moveTo>
                      <a:pt x="0" y="46"/>
                    </a:moveTo>
                    <a:lnTo>
                      <a:pt x="0" y="46"/>
                    </a:lnTo>
                    <a:lnTo>
                      <a:pt x="0" y="89"/>
                    </a:lnTo>
                    <a:lnTo>
                      <a:pt x="0" y="89"/>
                    </a:lnTo>
                    <a:lnTo>
                      <a:pt x="0" y="135"/>
                    </a:lnTo>
                    <a:lnTo>
                      <a:pt x="0" y="135"/>
                    </a:lnTo>
                    <a:lnTo>
                      <a:pt x="0" y="180"/>
                    </a:lnTo>
                    <a:lnTo>
                      <a:pt x="0" y="180"/>
                    </a:lnTo>
                    <a:lnTo>
                      <a:pt x="0" y="226"/>
                    </a:lnTo>
                    <a:lnTo>
                      <a:pt x="0" y="226"/>
                    </a:lnTo>
                    <a:lnTo>
                      <a:pt x="0" y="271"/>
                    </a:lnTo>
                    <a:lnTo>
                      <a:pt x="0" y="271"/>
                    </a:lnTo>
                    <a:lnTo>
                      <a:pt x="0" y="317"/>
                    </a:lnTo>
                    <a:lnTo>
                      <a:pt x="33" y="317"/>
                    </a:lnTo>
                    <a:lnTo>
                      <a:pt x="33" y="271"/>
                    </a:lnTo>
                    <a:lnTo>
                      <a:pt x="33" y="271"/>
                    </a:lnTo>
                    <a:lnTo>
                      <a:pt x="33" y="226"/>
                    </a:lnTo>
                    <a:lnTo>
                      <a:pt x="33" y="226"/>
                    </a:lnTo>
                    <a:lnTo>
                      <a:pt x="33" y="180"/>
                    </a:lnTo>
                    <a:lnTo>
                      <a:pt x="33" y="180"/>
                    </a:lnTo>
                    <a:lnTo>
                      <a:pt x="33" y="135"/>
                    </a:lnTo>
                    <a:lnTo>
                      <a:pt x="33" y="135"/>
                    </a:lnTo>
                    <a:lnTo>
                      <a:pt x="33" y="89"/>
                    </a:lnTo>
                    <a:lnTo>
                      <a:pt x="33" y="89"/>
                    </a:lnTo>
                    <a:lnTo>
                      <a:pt x="33" y="46"/>
                    </a:lnTo>
                    <a:lnTo>
                      <a:pt x="33" y="46"/>
                    </a:lnTo>
                    <a:lnTo>
                      <a:pt x="33" y="0"/>
                    </a:lnTo>
                    <a:lnTo>
                      <a:pt x="0" y="0"/>
                    </a:lnTo>
                    <a:lnTo>
                      <a:pt x="0" y="46"/>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18" name="Freeform 10"/>
          <p:cNvSpPr>
            <a:spLocks/>
          </p:cNvSpPr>
          <p:nvPr/>
        </p:nvSpPr>
        <p:spPr bwMode="auto">
          <a:xfrm>
            <a:off x="1039813" y="3242370"/>
            <a:ext cx="1646237" cy="1433512"/>
          </a:xfrm>
          <a:custGeom>
            <a:avLst/>
            <a:gdLst>
              <a:gd name="T0" fmla="*/ 318 w 514"/>
              <a:gd name="T1" fmla="*/ 0 h 448"/>
              <a:gd name="T2" fmla="*/ 47 w 514"/>
              <a:gd name="T3" fmla="*/ 302 h 448"/>
              <a:gd name="T4" fmla="*/ 0 w 514"/>
              <a:gd name="T5" fmla="*/ 300 h 448"/>
              <a:gd name="T6" fmla="*/ 76 w 514"/>
              <a:gd name="T7" fmla="*/ 448 h 448"/>
              <a:gd name="T8" fmla="*/ 169 w 514"/>
              <a:gd name="T9" fmla="*/ 308 h 448"/>
              <a:gd name="T10" fmla="*/ 122 w 514"/>
              <a:gd name="T11" fmla="*/ 305 h 448"/>
              <a:gd name="T12" fmla="*/ 330 w 514"/>
              <a:gd name="T13" fmla="*/ 29 h 448"/>
              <a:gd name="T14" fmla="*/ 514 w 514"/>
              <a:gd name="T15" fmla="*/ 133 h 448"/>
              <a:gd name="T16" fmla="*/ 318 w 514"/>
              <a:gd name="T17"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4" h="448">
                <a:moveTo>
                  <a:pt x="318" y="0"/>
                </a:moveTo>
                <a:cubicBezTo>
                  <a:pt x="212" y="0"/>
                  <a:pt x="91" y="90"/>
                  <a:pt x="47" y="302"/>
                </a:cubicBezTo>
                <a:cubicBezTo>
                  <a:pt x="0" y="300"/>
                  <a:pt x="0" y="300"/>
                  <a:pt x="0" y="300"/>
                </a:cubicBezTo>
                <a:cubicBezTo>
                  <a:pt x="76" y="448"/>
                  <a:pt x="76" y="448"/>
                  <a:pt x="76" y="448"/>
                </a:cubicBezTo>
                <a:cubicBezTo>
                  <a:pt x="169" y="308"/>
                  <a:pt x="169" y="308"/>
                  <a:pt x="169" y="308"/>
                </a:cubicBezTo>
                <a:cubicBezTo>
                  <a:pt x="122" y="305"/>
                  <a:pt x="122" y="305"/>
                  <a:pt x="122" y="305"/>
                </a:cubicBezTo>
                <a:cubicBezTo>
                  <a:pt x="136" y="136"/>
                  <a:pt x="255" y="29"/>
                  <a:pt x="330" y="29"/>
                </a:cubicBezTo>
                <a:cubicBezTo>
                  <a:pt x="420" y="29"/>
                  <a:pt x="465" y="81"/>
                  <a:pt x="514" y="133"/>
                </a:cubicBezTo>
                <a:cubicBezTo>
                  <a:pt x="472" y="60"/>
                  <a:pt x="402" y="0"/>
                  <a:pt x="318" y="0"/>
                </a:cubicBezTo>
                <a:close/>
              </a:path>
            </a:pathLst>
          </a:custGeom>
          <a:gradFill flip="none" rotWithShape="1">
            <a:gsLst>
              <a:gs pos="45000">
                <a:srgbClr val="3D6AA7"/>
              </a:gs>
              <a:gs pos="100000">
                <a:srgbClr val="DDE6F3"/>
              </a:gs>
            </a:gsLst>
            <a:lin ang="18900000" scaled="1"/>
            <a:tileRect/>
          </a:gra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 name="Freeform 14"/>
          <p:cNvSpPr>
            <a:spLocks/>
          </p:cNvSpPr>
          <p:nvPr/>
        </p:nvSpPr>
        <p:spPr bwMode="auto">
          <a:xfrm>
            <a:off x="1893095" y="3493988"/>
            <a:ext cx="787400" cy="1860550"/>
          </a:xfrm>
          <a:custGeom>
            <a:avLst/>
            <a:gdLst>
              <a:gd name="T0" fmla="*/ 175 w 246"/>
              <a:gd name="T1" fmla="*/ 15 h 581"/>
              <a:gd name="T2" fmla="*/ 246 w 246"/>
              <a:gd name="T3" fmla="*/ 54 h 581"/>
              <a:gd name="T4" fmla="*/ 167 w 246"/>
              <a:gd name="T5" fmla="*/ 0 h 581"/>
              <a:gd name="T6" fmla="*/ 42 w 246"/>
              <a:gd name="T7" fmla="*/ 433 h 581"/>
              <a:gd name="T8" fmla="*/ 0 w 246"/>
              <a:gd name="T9" fmla="*/ 433 h 581"/>
              <a:gd name="T10" fmla="*/ 85 w 246"/>
              <a:gd name="T11" fmla="*/ 581 h 581"/>
              <a:gd name="T12" fmla="*/ 167 w 246"/>
              <a:gd name="T13" fmla="*/ 433 h 581"/>
              <a:gd name="T14" fmla="*/ 129 w 246"/>
              <a:gd name="T15" fmla="*/ 433 h 581"/>
              <a:gd name="T16" fmla="*/ 175 w 246"/>
              <a:gd name="T17" fmla="*/ 15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581">
                <a:moveTo>
                  <a:pt x="175" y="15"/>
                </a:moveTo>
                <a:cubicBezTo>
                  <a:pt x="191" y="15"/>
                  <a:pt x="212" y="28"/>
                  <a:pt x="246" y="54"/>
                </a:cubicBezTo>
                <a:cubicBezTo>
                  <a:pt x="213" y="22"/>
                  <a:pt x="201" y="0"/>
                  <a:pt x="167" y="0"/>
                </a:cubicBezTo>
                <a:cubicBezTo>
                  <a:pt x="99" y="0"/>
                  <a:pt x="44" y="139"/>
                  <a:pt x="42" y="433"/>
                </a:cubicBezTo>
                <a:cubicBezTo>
                  <a:pt x="0" y="433"/>
                  <a:pt x="0" y="433"/>
                  <a:pt x="0" y="433"/>
                </a:cubicBezTo>
                <a:cubicBezTo>
                  <a:pt x="85" y="581"/>
                  <a:pt x="85" y="581"/>
                  <a:pt x="85" y="581"/>
                </a:cubicBezTo>
                <a:cubicBezTo>
                  <a:pt x="167" y="433"/>
                  <a:pt x="167" y="433"/>
                  <a:pt x="167" y="433"/>
                </a:cubicBezTo>
                <a:cubicBezTo>
                  <a:pt x="129" y="433"/>
                  <a:pt x="129" y="433"/>
                  <a:pt x="129" y="433"/>
                </a:cubicBezTo>
                <a:cubicBezTo>
                  <a:pt x="114" y="230"/>
                  <a:pt x="117" y="15"/>
                  <a:pt x="175" y="15"/>
                </a:cubicBezTo>
                <a:close/>
              </a:path>
            </a:pathLst>
          </a:custGeom>
          <a:gradFill flip="none" rotWithShape="1">
            <a:gsLst>
              <a:gs pos="58000">
                <a:srgbClr val="3D6AA7"/>
              </a:gs>
              <a:gs pos="100000">
                <a:srgbClr val="DDE6F3"/>
              </a:gs>
            </a:gsLst>
            <a:lin ang="16200000" scaled="1"/>
            <a:tileRect/>
          </a:gradFill>
          <a:ln>
            <a:noFill/>
          </a:ln>
        </p:spPr>
        <p:txBody>
          <a:bodyPr vert="horz" wrap="square" lIns="91440" tIns="45720" rIns="91440" bIns="45720" numCol="1" anchor="t" anchorCtr="0" compatLnSpc="1">
            <a:prstTxWarp prst="textNoShape">
              <a:avLst/>
            </a:prstTxWarp>
          </a:bodyPr>
          <a:lstStyle/>
          <a:p>
            <a:r>
              <a:rPr lang="ja-JP" altLang="en-US" dirty="0"/>
              <a:t>　</a:t>
            </a:r>
          </a:p>
        </p:txBody>
      </p:sp>
      <p:sp>
        <p:nvSpPr>
          <p:cNvPr id="48" name="Freeform 18"/>
          <p:cNvSpPr>
            <a:spLocks/>
          </p:cNvSpPr>
          <p:nvPr/>
        </p:nvSpPr>
        <p:spPr bwMode="auto">
          <a:xfrm>
            <a:off x="2681283" y="3532884"/>
            <a:ext cx="576263" cy="1287463"/>
          </a:xfrm>
          <a:custGeom>
            <a:avLst/>
            <a:gdLst>
              <a:gd name="T0" fmla="*/ 142 w 180"/>
              <a:gd name="T1" fmla="*/ 258 h 402"/>
              <a:gd name="T2" fmla="*/ 43 w 180"/>
              <a:gd name="T3" fmla="*/ 0 h 402"/>
              <a:gd name="T4" fmla="*/ 0 w 180"/>
              <a:gd name="T5" fmla="*/ 42 h 402"/>
              <a:gd name="T6" fmla="*/ 31 w 180"/>
              <a:gd name="T7" fmla="*/ 15 h 402"/>
              <a:gd name="T8" fmla="*/ 53 w 180"/>
              <a:gd name="T9" fmla="*/ 261 h 402"/>
              <a:gd name="T10" fmla="*/ 11 w 180"/>
              <a:gd name="T11" fmla="*/ 262 h 402"/>
              <a:gd name="T12" fmla="*/ 104 w 180"/>
              <a:gd name="T13" fmla="*/ 402 h 402"/>
              <a:gd name="T14" fmla="*/ 180 w 180"/>
              <a:gd name="T15" fmla="*/ 254 h 402"/>
              <a:gd name="T16" fmla="*/ 142 w 180"/>
              <a:gd name="T17" fmla="*/ 258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402">
                <a:moveTo>
                  <a:pt x="142" y="258"/>
                </a:moveTo>
                <a:cubicBezTo>
                  <a:pt x="126" y="69"/>
                  <a:pt x="86" y="0"/>
                  <a:pt x="43" y="0"/>
                </a:cubicBezTo>
                <a:cubicBezTo>
                  <a:pt x="20" y="0"/>
                  <a:pt x="9" y="23"/>
                  <a:pt x="0" y="42"/>
                </a:cubicBezTo>
                <a:cubicBezTo>
                  <a:pt x="14" y="22"/>
                  <a:pt x="22" y="15"/>
                  <a:pt x="31" y="15"/>
                </a:cubicBezTo>
                <a:cubicBezTo>
                  <a:pt x="49" y="15"/>
                  <a:pt x="64" y="115"/>
                  <a:pt x="53" y="261"/>
                </a:cubicBezTo>
                <a:cubicBezTo>
                  <a:pt x="11" y="262"/>
                  <a:pt x="11" y="262"/>
                  <a:pt x="11" y="262"/>
                </a:cubicBezTo>
                <a:cubicBezTo>
                  <a:pt x="104" y="402"/>
                  <a:pt x="104" y="402"/>
                  <a:pt x="104" y="402"/>
                </a:cubicBezTo>
                <a:cubicBezTo>
                  <a:pt x="180" y="254"/>
                  <a:pt x="180" y="254"/>
                  <a:pt x="180" y="254"/>
                </a:cubicBezTo>
                <a:lnTo>
                  <a:pt x="142" y="258"/>
                </a:lnTo>
                <a:close/>
              </a:path>
            </a:pathLst>
          </a:custGeom>
          <a:gradFill>
            <a:gsLst>
              <a:gs pos="50000">
                <a:srgbClr val="3D6AA7"/>
              </a:gs>
              <a:gs pos="100000">
                <a:srgbClr val="DDE6F3"/>
              </a:gs>
            </a:gsLst>
            <a:lin ang="16200000" scaled="1"/>
          </a:gra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 name="Freeform 22"/>
          <p:cNvSpPr>
            <a:spLocks/>
          </p:cNvSpPr>
          <p:nvPr/>
        </p:nvSpPr>
        <p:spPr bwMode="auto">
          <a:xfrm>
            <a:off x="2681283" y="3153467"/>
            <a:ext cx="1312863" cy="2222500"/>
          </a:xfrm>
          <a:custGeom>
            <a:avLst/>
            <a:gdLst>
              <a:gd name="T0" fmla="*/ 370 w 410"/>
              <a:gd name="T1" fmla="*/ 548 h 694"/>
              <a:gd name="T2" fmla="*/ 141 w 410"/>
              <a:gd name="T3" fmla="*/ 0 h 694"/>
              <a:gd name="T4" fmla="*/ 0 w 410"/>
              <a:gd name="T5" fmla="*/ 160 h 694"/>
              <a:gd name="T6" fmla="*/ 131 w 410"/>
              <a:gd name="T7" fmla="*/ 30 h 694"/>
              <a:gd name="T8" fmla="*/ 278 w 410"/>
              <a:gd name="T9" fmla="*/ 553 h 694"/>
              <a:gd name="T10" fmla="*/ 241 w 410"/>
              <a:gd name="T11" fmla="*/ 554 h 694"/>
              <a:gd name="T12" fmla="*/ 334 w 410"/>
              <a:gd name="T13" fmla="*/ 694 h 694"/>
              <a:gd name="T14" fmla="*/ 410 w 410"/>
              <a:gd name="T15" fmla="*/ 546 h 694"/>
              <a:gd name="T16" fmla="*/ 370 w 410"/>
              <a:gd name="T17" fmla="*/ 548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 h="694">
                <a:moveTo>
                  <a:pt x="370" y="548"/>
                </a:moveTo>
                <a:cubicBezTo>
                  <a:pt x="336" y="116"/>
                  <a:pt x="239" y="0"/>
                  <a:pt x="141" y="0"/>
                </a:cubicBezTo>
                <a:cubicBezTo>
                  <a:pt x="76" y="0"/>
                  <a:pt x="24" y="68"/>
                  <a:pt x="0" y="160"/>
                </a:cubicBezTo>
                <a:cubicBezTo>
                  <a:pt x="44" y="69"/>
                  <a:pt x="80" y="30"/>
                  <a:pt x="131" y="30"/>
                </a:cubicBezTo>
                <a:cubicBezTo>
                  <a:pt x="211" y="30"/>
                  <a:pt x="255" y="182"/>
                  <a:pt x="278" y="553"/>
                </a:cubicBezTo>
                <a:cubicBezTo>
                  <a:pt x="241" y="554"/>
                  <a:pt x="241" y="554"/>
                  <a:pt x="241" y="554"/>
                </a:cubicBezTo>
                <a:cubicBezTo>
                  <a:pt x="334" y="694"/>
                  <a:pt x="334" y="694"/>
                  <a:pt x="334" y="694"/>
                </a:cubicBezTo>
                <a:cubicBezTo>
                  <a:pt x="410" y="546"/>
                  <a:pt x="410" y="546"/>
                  <a:pt x="410" y="546"/>
                </a:cubicBezTo>
                <a:lnTo>
                  <a:pt x="370" y="548"/>
                </a:lnTo>
                <a:close/>
              </a:path>
            </a:pathLst>
          </a:custGeom>
          <a:gradFill flip="none" rotWithShape="1">
            <a:gsLst>
              <a:gs pos="46000">
                <a:srgbClr val="3D6AA7"/>
              </a:gs>
              <a:gs pos="100000">
                <a:srgbClr val="DDE6F3"/>
              </a:gs>
            </a:gsLst>
            <a:lin ang="13200000" scaled="0"/>
            <a:tileRect/>
          </a:gra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 name="Freeform 7"/>
          <p:cNvSpPr>
            <a:spLocks noEditPoints="1"/>
          </p:cNvSpPr>
          <p:nvPr/>
        </p:nvSpPr>
        <p:spPr bwMode="auto">
          <a:xfrm rot="1056780" flipH="1">
            <a:off x="530674" y="2988471"/>
            <a:ext cx="962123" cy="427786"/>
          </a:xfrm>
          <a:custGeom>
            <a:avLst/>
            <a:gdLst>
              <a:gd name="T0" fmla="*/ 1188 w 1808"/>
              <a:gd name="T1" fmla="*/ 580 h 804"/>
              <a:gd name="T2" fmla="*/ 1536 w 1808"/>
              <a:gd name="T3" fmla="*/ 529 h 804"/>
              <a:gd name="T4" fmla="*/ 1624 w 1808"/>
              <a:gd name="T5" fmla="*/ 464 h 804"/>
              <a:gd name="T6" fmla="*/ 1808 w 1808"/>
              <a:gd name="T7" fmla="*/ 488 h 804"/>
              <a:gd name="T8" fmla="*/ 1675 w 1808"/>
              <a:gd name="T9" fmla="*/ 407 h 804"/>
              <a:gd name="T10" fmla="*/ 1774 w 1808"/>
              <a:gd name="T11" fmla="*/ 310 h 804"/>
              <a:gd name="T12" fmla="*/ 1728 w 1808"/>
              <a:gd name="T13" fmla="*/ 288 h 804"/>
              <a:gd name="T14" fmla="*/ 1772 w 1808"/>
              <a:gd name="T15" fmla="*/ 8 h 804"/>
              <a:gd name="T16" fmla="*/ 1696 w 1808"/>
              <a:gd name="T17" fmla="*/ 16 h 804"/>
              <a:gd name="T18" fmla="*/ 1440 w 1808"/>
              <a:gd name="T19" fmla="*/ 289 h 804"/>
              <a:gd name="T20" fmla="*/ 1064 w 1808"/>
              <a:gd name="T21" fmla="*/ 272 h 804"/>
              <a:gd name="T22" fmla="*/ 1204 w 1808"/>
              <a:gd name="T23" fmla="*/ 60 h 804"/>
              <a:gd name="T24" fmla="*/ 812 w 1808"/>
              <a:gd name="T25" fmla="*/ 264 h 804"/>
              <a:gd name="T26" fmla="*/ 276 w 1808"/>
              <a:gd name="T27" fmla="*/ 264 h 804"/>
              <a:gd name="T28" fmla="*/ 76 w 1808"/>
              <a:gd name="T29" fmla="*/ 388 h 804"/>
              <a:gd name="T30" fmla="*/ 12 w 1808"/>
              <a:gd name="T31" fmla="*/ 520 h 804"/>
              <a:gd name="T32" fmla="*/ 120 w 1808"/>
              <a:gd name="T33" fmla="*/ 608 h 804"/>
              <a:gd name="T34" fmla="*/ 604 w 1808"/>
              <a:gd name="T35" fmla="*/ 600 h 804"/>
              <a:gd name="T36" fmla="*/ 1498 w 1808"/>
              <a:gd name="T37" fmla="*/ 788 h 804"/>
              <a:gd name="T38" fmla="*/ 1636 w 1808"/>
              <a:gd name="T39" fmla="*/ 772 h 804"/>
              <a:gd name="T40" fmla="*/ 1188 w 1808"/>
              <a:gd name="T41" fmla="*/ 580 h 804"/>
              <a:gd name="T42" fmla="*/ 1199 w 1808"/>
              <a:gd name="T43" fmla="*/ 366 h 804"/>
              <a:gd name="T44" fmla="*/ 1289 w 1808"/>
              <a:gd name="T45" fmla="*/ 366 h 804"/>
              <a:gd name="T46" fmla="*/ 1289 w 1808"/>
              <a:gd name="T47" fmla="*/ 424 h 804"/>
              <a:gd name="T48" fmla="*/ 1199 w 1808"/>
              <a:gd name="T49" fmla="*/ 424 h 804"/>
              <a:gd name="T50" fmla="*/ 1199 w 1808"/>
              <a:gd name="T51" fmla="*/ 366 h 804"/>
              <a:gd name="T52" fmla="*/ 364 w 1808"/>
              <a:gd name="T53" fmla="*/ 452 h 804"/>
              <a:gd name="T54" fmla="*/ 207 w 1808"/>
              <a:gd name="T55" fmla="*/ 445 h 804"/>
              <a:gd name="T56" fmla="*/ 90 w 1808"/>
              <a:gd name="T57" fmla="*/ 400 h 804"/>
              <a:gd name="T58" fmla="*/ 174 w 1808"/>
              <a:gd name="T59" fmla="*/ 330 h 804"/>
              <a:gd name="T60" fmla="*/ 247 w 1808"/>
              <a:gd name="T61" fmla="*/ 355 h 804"/>
              <a:gd name="T62" fmla="*/ 364 w 1808"/>
              <a:gd name="T63" fmla="*/ 362 h 804"/>
              <a:gd name="T64" fmla="*/ 364 w 1808"/>
              <a:gd name="T65" fmla="*/ 452 h 804"/>
              <a:gd name="T66" fmla="*/ 590 w 1808"/>
              <a:gd name="T67" fmla="*/ 424 h 804"/>
              <a:gd name="T68" fmla="*/ 500 w 1808"/>
              <a:gd name="T69" fmla="*/ 424 h 804"/>
              <a:gd name="T70" fmla="*/ 500 w 1808"/>
              <a:gd name="T71" fmla="*/ 366 h 804"/>
              <a:gd name="T72" fmla="*/ 590 w 1808"/>
              <a:gd name="T73" fmla="*/ 366 h 804"/>
              <a:gd name="T74" fmla="*/ 590 w 1808"/>
              <a:gd name="T75" fmla="*/ 424 h 804"/>
              <a:gd name="T76" fmla="*/ 706 w 1808"/>
              <a:gd name="T77" fmla="*/ 424 h 804"/>
              <a:gd name="T78" fmla="*/ 616 w 1808"/>
              <a:gd name="T79" fmla="*/ 424 h 804"/>
              <a:gd name="T80" fmla="*/ 616 w 1808"/>
              <a:gd name="T81" fmla="*/ 366 h 804"/>
              <a:gd name="T82" fmla="*/ 706 w 1808"/>
              <a:gd name="T83" fmla="*/ 366 h 804"/>
              <a:gd name="T84" fmla="*/ 706 w 1808"/>
              <a:gd name="T85" fmla="*/ 424 h 804"/>
              <a:gd name="T86" fmla="*/ 823 w 1808"/>
              <a:gd name="T87" fmla="*/ 424 h 804"/>
              <a:gd name="T88" fmla="*/ 733 w 1808"/>
              <a:gd name="T89" fmla="*/ 424 h 804"/>
              <a:gd name="T90" fmla="*/ 733 w 1808"/>
              <a:gd name="T91" fmla="*/ 366 h 804"/>
              <a:gd name="T92" fmla="*/ 823 w 1808"/>
              <a:gd name="T93" fmla="*/ 366 h 804"/>
              <a:gd name="T94" fmla="*/ 823 w 1808"/>
              <a:gd name="T95" fmla="*/ 424 h 804"/>
              <a:gd name="T96" fmla="*/ 939 w 1808"/>
              <a:gd name="T97" fmla="*/ 424 h 804"/>
              <a:gd name="T98" fmla="*/ 849 w 1808"/>
              <a:gd name="T99" fmla="*/ 424 h 804"/>
              <a:gd name="T100" fmla="*/ 849 w 1808"/>
              <a:gd name="T101" fmla="*/ 366 h 804"/>
              <a:gd name="T102" fmla="*/ 939 w 1808"/>
              <a:gd name="T103" fmla="*/ 366 h 804"/>
              <a:gd name="T104" fmla="*/ 939 w 1808"/>
              <a:gd name="T105" fmla="*/ 424 h 804"/>
              <a:gd name="T106" fmla="*/ 1056 w 1808"/>
              <a:gd name="T107" fmla="*/ 424 h 804"/>
              <a:gd name="T108" fmla="*/ 966 w 1808"/>
              <a:gd name="T109" fmla="*/ 424 h 804"/>
              <a:gd name="T110" fmla="*/ 966 w 1808"/>
              <a:gd name="T111" fmla="*/ 366 h 804"/>
              <a:gd name="T112" fmla="*/ 1056 w 1808"/>
              <a:gd name="T113" fmla="*/ 366 h 804"/>
              <a:gd name="T114" fmla="*/ 1056 w 1808"/>
              <a:gd name="T115" fmla="*/ 424 h 804"/>
              <a:gd name="T116" fmla="*/ 1172 w 1808"/>
              <a:gd name="T117" fmla="*/ 424 h 804"/>
              <a:gd name="T118" fmla="*/ 1082 w 1808"/>
              <a:gd name="T119" fmla="*/ 424 h 804"/>
              <a:gd name="T120" fmla="*/ 1082 w 1808"/>
              <a:gd name="T121" fmla="*/ 366 h 804"/>
              <a:gd name="T122" fmla="*/ 1172 w 1808"/>
              <a:gd name="T123" fmla="*/ 366 h 804"/>
              <a:gd name="T124" fmla="*/ 1172 w 1808"/>
              <a:gd name="T125" fmla="*/ 42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08" h="804">
                <a:moveTo>
                  <a:pt x="1188" y="580"/>
                </a:moveTo>
                <a:cubicBezTo>
                  <a:pt x="1188" y="580"/>
                  <a:pt x="1476" y="557"/>
                  <a:pt x="1536" y="529"/>
                </a:cubicBezTo>
                <a:cubicBezTo>
                  <a:pt x="1596" y="501"/>
                  <a:pt x="1624" y="464"/>
                  <a:pt x="1624" y="464"/>
                </a:cubicBezTo>
                <a:cubicBezTo>
                  <a:pt x="1808" y="488"/>
                  <a:pt x="1808" y="488"/>
                  <a:pt x="1808" y="488"/>
                </a:cubicBezTo>
                <a:cubicBezTo>
                  <a:pt x="1675" y="407"/>
                  <a:pt x="1675" y="407"/>
                  <a:pt x="1675" y="407"/>
                </a:cubicBezTo>
                <a:cubicBezTo>
                  <a:pt x="1675" y="407"/>
                  <a:pt x="1778" y="346"/>
                  <a:pt x="1774" y="310"/>
                </a:cubicBezTo>
                <a:cubicBezTo>
                  <a:pt x="1770" y="274"/>
                  <a:pt x="1728" y="288"/>
                  <a:pt x="1728" y="288"/>
                </a:cubicBezTo>
                <a:cubicBezTo>
                  <a:pt x="1728" y="288"/>
                  <a:pt x="1780" y="16"/>
                  <a:pt x="1772" y="8"/>
                </a:cubicBezTo>
                <a:cubicBezTo>
                  <a:pt x="1764" y="0"/>
                  <a:pt x="1696" y="16"/>
                  <a:pt x="1696" y="16"/>
                </a:cubicBezTo>
                <a:cubicBezTo>
                  <a:pt x="1660" y="28"/>
                  <a:pt x="1440" y="289"/>
                  <a:pt x="1440" y="289"/>
                </a:cubicBezTo>
                <a:cubicBezTo>
                  <a:pt x="1064" y="272"/>
                  <a:pt x="1064" y="272"/>
                  <a:pt x="1064" y="272"/>
                </a:cubicBezTo>
                <a:cubicBezTo>
                  <a:pt x="1064" y="272"/>
                  <a:pt x="1220" y="76"/>
                  <a:pt x="1204" y="60"/>
                </a:cubicBezTo>
                <a:cubicBezTo>
                  <a:pt x="1188" y="44"/>
                  <a:pt x="812" y="264"/>
                  <a:pt x="812" y="264"/>
                </a:cubicBezTo>
                <a:cubicBezTo>
                  <a:pt x="812" y="264"/>
                  <a:pt x="340" y="260"/>
                  <a:pt x="276" y="264"/>
                </a:cubicBezTo>
                <a:cubicBezTo>
                  <a:pt x="212" y="268"/>
                  <a:pt x="152" y="316"/>
                  <a:pt x="76" y="388"/>
                </a:cubicBezTo>
                <a:cubicBezTo>
                  <a:pt x="0" y="460"/>
                  <a:pt x="12" y="520"/>
                  <a:pt x="12" y="520"/>
                </a:cubicBezTo>
                <a:cubicBezTo>
                  <a:pt x="12" y="541"/>
                  <a:pt x="60" y="592"/>
                  <a:pt x="120" y="608"/>
                </a:cubicBezTo>
                <a:cubicBezTo>
                  <a:pt x="180" y="624"/>
                  <a:pt x="576" y="600"/>
                  <a:pt x="604" y="600"/>
                </a:cubicBezTo>
                <a:cubicBezTo>
                  <a:pt x="632" y="600"/>
                  <a:pt x="1418" y="780"/>
                  <a:pt x="1498" y="788"/>
                </a:cubicBezTo>
                <a:cubicBezTo>
                  <a:pt x="1578" y="796"/>
                  <a:pt x="1636" y="804"/>
                  <a:pt x="1636" y="772"/>
                </a:cubicBezTo>
                <a:cubicBezTo>
                  <a:pt x="1636" y="740"/>
                  <a:pt x="1188" y="580"/>
                  <a:pt x="1188" y="580"/>
                </a:cubicBezTo>
                <a:close/>
                <a:moveTo>
                  <a:pt x="1199" y="366"/>
                </a:moveTo>
                <a:cubicBezTo>
                  <a:pt x="1289" y="366"/>
                  <a:pt x="1289" y="366"/>
                  <a:pt x="1289" y="366"/>
                </a:cubicBezTo>
                <a:cubicBezTo>
                  <a:pt x="1289" y="424"/>
                  <a:pt x="1289" y="424"/>
                  <a:pt x="1289" y="424"/>
                </a:cubicBezTo>
                <a:cubicBezTo>
                  <a:pt x="1199" y="424"/>
                  <a:pt x="1199" y="424"/>
                  <a:pt x="1199" y="424"/>
                </a:cubicBezTo>
                <a:lnTo>
                  <a:pt x="1199" y="366"/>
                </a:lnTo>
                <a:close/>
                <a:moveTo>
                  <a:pt x="364" y="452"/>
                </a:moveTo>
                <a:cubicBezTo>
                  <a:pt x="364" y="452"/>
                  <a:pt x="257" y="457"/>
                  <a:pt x="207" y="445"/>
                </a:cubicBezTo>
                <a:cubicBezTo>
                  <a:pt x="157" y="433"/>
                  <a:pt x="90" y="400"/>
                  <a:pt x="90" y="400"/>
                </a:cubicBezTo>
                <a:cubicBezTo>
                  <a:pt x="174" y="330"/>
                  <a:pt x="174" y="330"/>
                  <a:pt x="174" y="330"/>
                </a:cubicBezTo>
                <a:cubicBezTo>
                  <a:pt x="174" y="330"/>
                  <a:pt x="197" y="353"/>
                  <a:pt x="247" y="355"/>
                </a:cubicBezTo>
                <a:cubicBezTo>
                  <a:pt x="297" y="357"/>
                  <a:pt x="364" y="362"/>
                  <a:pt x="364" y="362"/>
                </a:cubicBezTo>
                <a:lnTo>
                  <a:pt x="364" y="452"/>
                </a:lnTo>
                <a:close/>
                <a:moveTo>
                  <a:pt x="590" y="424"/>
                </a:moveTo>
                <a:cubicBezTo>
                  <a:pt x="500" y="424"/>
                  <a:pt x="500" y="424"/>
                  <a:pt x="500" y="424"/>
                </a:cubicBezTo>
                <a:cubicBezTo>
                  <a:pt x="500" y="366"/>
                  <a:pt x="500" y="366"/>
                  <a:pt x="500" y="366"/>
                </a:cubicBezTo>
                <a:cubicBezTo>
                  <a:pt x="590" y="366"/>
                  <a:pt x="590" y="366"/>
                  <a:pt x="590" y="366"/>
                </a:cubicBezTo>
                <a:lnTo>
                  <a:pt x="590" y="424"/>
                </a:lnTo>
                <a:close/>
                <a:moveTo>
                  <a:pt x="706" y="424"/>
                </a:moveTo>
                <a:cubicBezTo>
                  <a:pt x="616" y="424"/>
                  <a:pt x="616" y="424"/>
                  <a:pt x="616" y="424"/>
                </a:cubicBezTo>
                <a:cubicBezTo>
                  <a:pt x="616" y="366"/>
                  <a:pt x="616" y="366"/>
                  <a:pt x="616" y="366"/>
                </a:cubicBezTo>
                <a:cubicBezTo>
                  <a:pt x="706" y="366"/>
                  <a:pt x="706" y="366"/>
                  <a:pt x="706" y="366"/>
                </a:cubicBezTo>
                <a:lnTo>
                  <a:pt x="706" y="424"/>
                </a:lnTo>
                <a:close/>
                <a:moveTo>
                  <a:pt x="823" y="424"/>
                </a:moveTo>
                <a:cubicBezTo>
                  <a:pt x="733" y="424"/>
                  <a:pt x="733" y="424"/>
                  <a:pt x="733" y="424"/>
                </a:cubicBezTo>
                <a:cubicBezTo>
                  <a:pt x="733" y="366"/>
                  <a:pt x="733" y="366"/>
                  <a:pt x="733" y="366"/>
                </a:cubicBezTo>
                <a:cubicBezTo>
                  <a:pt x="823" y="366"/>
                  <a:pt x="823" y="366"/>
                  <a:pt x="823" y="366"/>
                </a:cubicBezTo>
                <a:lnTo>
                  <a:pt x="823" y="424"/>
                </a:lnTo>
                <a:close/>
                <a:moveTo>
                  <a:pt x="939" y="424"/>
                </a:moveTo>
                <a:cubicBezTo>
                  <a:pt x="849" y="424"/>
                  <a:pt x="849" y="424"/>
                  <a:pt x="849" y="424"/>
                </a:cubicBezTo>
                <a:cubicBezTo>
                  <a:pt x="849" y="366"/>
                  <a:pt x="849" y="366"/>
                  <a:pt x="849" y="366"/>
                </a:cubicBezTo>
                <a:cubicBezTo>
                  <a:pt x="939" y="366"/>
                  <a:pt x="939" y="366"/>
                  <a:pt x="939" y="366"/>
                </a:cubicBezTo>
                <a:lnTo>
                  <a:pt x="939" y="424"/>
                </a:lnTo>
                <a:close/>
                <a:moveTo>
                  <a:pt x="1056" y="424"/>
                </a:moveTo>
                <a:cubicBezTo>
                  <a:pt x="966" y="424"/>
                  <a:pt x="966" y="424"/>
                  <a:pt x="966" y="424"/>
                </a:cubicBezTo>
                <a:cubicBezTo>
                  <a:pt x="966" y="366"/>
                  <a:pt x="966" y="366"/>
                  <a:pt x="966" y="366"/>
                </a:cubicBezTo>
                <a:cubicBezTo>
                  <a:pt x="1056" y="366"/>
                  <a:pt x="1056" y="366"/>
                  <a:pt x="1056" y="366"/>
                </a:cubicBezTo>
                <a:lnTo>
                  <a:pt x="1056" y="424"/>
                </a:lnTo>
                <a:close/>
                <a:moveTo>
                  <a:pt x="1172" y="424"/>
                </a:moveTo>
                <a:cubicBezTo>
                  <a:pt x="1082" y="424"/>
                  <a:pt x="1082" y="424"/>
                  <a:pt x="1082" y="424"/>
                </a:cubicBezTo>
                <a:cubicBezTo>
                  <a:pt x="1082" y="366"/>
                  <a:pt x="1082" y="366"/>
                  <a:pt x="1082" y="366"/>
                </a:cubicBezTo>
                <a:cubicBezTo>
                  <a:pt x="1172" y="366"/>
                  <a:pt x="1172" y="366"/>
                  <a:pt x="1172" y="366"/>
                </a:cubicBezTo>
                <a:lnTo>
                  <a:pt x="1172" y="424"/>
                </a:ln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34567713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政策動向</a:t>
            </a:r>
            <a:endParaRPr kumimoji="1" lang="ja-JP" altLang="en-US" dirty="0"/>
          </a:p>
        </p:txBody>
      </p:sp>
    </p:spTree>
    <p:extLst>
      <p:ext uri="{BB962C8B-B14F-4D97-AF65-F5344CB8AC3E}">
        <p14:creationId xmlns:p14="http://schemas.microsoft.com/office/powerpoint/2010/main" val="24037350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ロシア／政策動向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医療関連政策の将来動向（</a:t>
            </a:r>
            <a:r>
              <a:rPr lang="en-US" altLang="ja-JP" dirty="0">
                <a:latin typeface="Arial Black" panose="020B0A04020102020204" pitchFamily="34" charset="0"/>
              </a:rPr>
              <a:t>1/5</a:t>
            </a:r>
            <a:r>
              <a:rPr lang="ja-JP" altLang="en-US" dirty="0"/>
              <a:t>）</a:t>
            </a:r>
          </a:p>
        </p:txBody>
      </p:sp>
      <p:sp>
        <p:nvSpPr>
          <p:cNvPr id="4" name="テキスト ボックス 3"/>
          <p:cNvSpPr txBox="1"/>
          <p:nvPr/>
        </p:nvSpPr>
        <p:spPr>
          <a:xfrm>
            <a:off x="200472" y="1124744"/>
            <a:ext cx="9505056" cy="69063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年までの「ヘルスケア発展戦略」が大統領によって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年に承認された。これは「ロシアの国民保険基盤」</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年までのロシア連邦発展戦略の課題と国家目標」</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などにひもづけで作成され、ロシアの医療・保険状況と課題、今後の数値目標などを規定している。</a:t>
            </a:r>
          </a:p>
        </p:txBody>
      </p:sp>
      <p:sp>
        <p:nvSpPr>
          <p:cNvPr id="9" name="角丸四角形 8"/>
          <p:cNvSpPr/>
          <p:nvPr/>
        </p:nvSpPr>
        <p:spPr>
          <a:xfrm>
            <a:off x="632520" y="2492895"/>
            <a:ext cx="8640960" cy="3815821"/>
          </a:xfrm>
          <a:prstGeom prst="roundRect">
            <a:avLst>
              <a:gd name="adj" fmla="val 2819"/>
            </a:avLst>
          </a:prstGeom>
          <a:solidFill>
            <a:srgbClr val="DDE6F3"/>
          </a:solidFill>
        </p:spPr>
        <p:txBody>
          <a:bodyPr lIns="144000" tIns="108000" rIns="144000">
            <a:noAutofit/>
          </a:bodyPr>
          <a:lstStyle/>
          <a:p>
            <a:pPr marL="0" lvl="2" algn="just">
              <a:lnSpc>
                <a:spcPct val="114000"/>
              </a:lnSpc>
              <a:spcAft>
                <a:spcPts val="400"/>
              </a:spcAft>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テキスト ボックス 10"/>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「プーチン大統領、</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年までのヘルスケア発展戦略を承認</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ロシア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ビジネス短信」</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2" name="グループ化 7"/>
          <p:cNvGrpSpPr/>
          <p:nvPr/>
        </p:nvGrpSpPr>
        <p:grpSpPr>
          <a:xfrm>
            <a:off x="416496" y="2060848"/>
            <a:ext cx="9073008" cy="288032"/>
            <a:chOff x="4944173" y="2113806"/>
            <a:chExt cx="5861371" cy="288032"/>
          </a:xfrm>
        </p:grpSpPr>
        <p:cxnSp>
          <p:nvCxnSpPr>
            <p:cNvPr id="13" name="直線コネクタ 12"/>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2012~2017</a:t>
              </a:r>
              <a:r>
                <a:rPr lang="ja-JP" altLang="en-US" sz="1400" dirty="0">
                  <a:solidFill>
                    <a:srgbClr val="000000"/>
                  </a:solidFill>
                  <a:latin typeface="Arial Black" pitchFamily="34" charset="0"/>
                  <a:ea typeface="HGP創英角ｺﾞｼｯｸUB" pitchFamily="50" charset="-128"/>
                </a:rPr>
                <a:t>年のロシアでの医療・保険分野の主な成果</a:t>
              </a:r>
            </a:p>
          </p:txBody>
        </p:sp>
      </p:grpSp>
      <p:sp>
        <p:nvSpPr>
          <p:cNvPr id="10" name="正方形/長方形 9"/>
          <p:cNvSpPr/>
          <p:nvPr/>
        </p:nvSpPr>
        <p:spPr>
          <a:xfrm>
            <a:off x="776536" y="2564904"/>
            <a:ext cx="8208912" cy="3669594"/>
          </a:xfrm>
          <a:prstGeom prst="rect">
            <a:avLst/>
          </a:prstGeom>
        </p:spPr>
        <p:txBody>
          <a:bodyPr wrap="square">
            <a:spAutoFit/>
          </a:bodyPr>
          <a:lstStyle/>
          <a:p>
            <a:pPr marL="171450" lvl="1" indent="-171450" algn="just" fontAlgn="ctr">
              <a:lnSpc>
                <a:spcPct val="114000"/>
              </a:lnSpc>
              <a:spcAft>
                <a:spcPts val="300"/>
              </a:spcAft>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平均寿命を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年延ばし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72.7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歳まで伸長。</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71450" lvl="1" indent="-171450" algn="just" fontAlgn="ctr">
              <a:lnSpc>
                <a:spcPct val="114000"/>
              </a:lnSpc>
              <a:spcAft>
                <a:spcPts val="300"/>
              </a:spcAft>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人口</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人当たりの死亡数を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人に。</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71450" lvl="1" indent="-171450" algn="just" fontAlgn="ctr">
              <a:lnSpc>
                <a:spcPct val="114000"/>
              </a:lnSpc>
              <a:spcAft>
                <a:spcPts val="300"/>
              </a:spcAft>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労働可能年齢での死亡率を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％削減。</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71450" lvl="1" indent="-171450" algn="just" fontAlgn="ctr">
              <a:lnSpc>
                <a:spcPct val="114000"/>
              </a:lnSpc>
              <a:spcAft>
                <a:spcPts val="300"/>
              </a:spcAft>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乳幼児死亡率を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％、妊婦死亡率を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23.5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％削減。</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71450" lvl="1" indent="-171450" algn="just" fontAlgn="ctr">
              <a:lnSpc>
                <a:spcPct val="114000"/>
              </a:lnSpc>
              <a:spcAft>
                <a:spcPts val="300"/>
              </a:spcAft>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職業による疾患率を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万人当たり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件と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％削減。</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71450" lvl="1" indent="-171450" algn="just" fontAlgn="ctr">
              <a:lnSpc>
                <a:spcPct val="114000"/>
              </a:lnSpc>
              <a:spcAft>
                <a:spcPts val="300"/>
              </a:spcAft>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ハイテク医療実施件数を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倍の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7,900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件に拡大。</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71450" lvl="1" indent="-171450" algn="just" fontAlgn="ctr">
              <a:lnSpc>
                <a:spcPct val="114000"/>
              </a:lnSpc>
              <a:spcAft>
                <a:spcPts val="300"/>
              </a:spcAft>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治療・療養利用者を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倍に拡大。</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71450" lvl="1" indent="-171450" algn="just" fontAlgn="ctr">
              <a:lnSpc>
                <a:spcPct val="114000"/>
              </a:lnSpc>
              <a:spcAft>
                <a:spcPts val="300"/>
              </a:spcAft>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リハビリ用病床数を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倍に拡大。</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71450" lvl="1" indent="-171450" algn="just" fontAlgn="ctr">
              <a:lnSpc>
                <a:spcPct val="114000"/>
              </a:lnSpc>
              <a:spcAft>
                <a:spcPts val="300"/>
              </a:spcAft>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病気によるリハビリ件数を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倍に拡大。</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71450" lvl="1" indent="-171450" algn="just" fontAlgn="ctr">
              <a:lnSpc>
                <a:spcPct val="114000"/>
              </a:lnSpc>
              <a:spcAft>
                <a:spcPts val="300"/>
              </a:spcAft>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医療活動への国家品質安全管理、医薬品・医療機器流通への国家管理の実施とまがい品・低品質流通量を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分の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に削減。</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71450" lvl="1" indent="-171450" algn="just" fontAlgn="ctr">
              <a:lnSpc>
                <a:spcPct val="114000"/>
              </a:lnSpc>
              <a:spcAft>
                <a:spcPts val="300"/>
              </a:spcAft>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国民の医薬品・医療機器消費額の拡大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(7,133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億ルーブル→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兆</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2,541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億ルーブル、うち医薬品は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5,981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億ルーブル→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兆</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272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ルーブル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正方形/長方形 9">
            <a:extLst>
              <a:ext uri="{FF2B5EF4-FFF2-40B4-BE49-F238E27FC236}">
                <a16:creationId xmlns:a16="http://schemas.microsoft.com/office/drawing/2014/main" id="{DBEB5792-869E-4E14-9E92-0590051111A0}"/>
              </a:ext>
            </a:extLst>
          </p:cNvPr>
          <p:cNvSpPr/>
          <p:nvPr/>
        </p:nvSpPr>
        <p:spPr>
          <a:xfrm>
            <a:off x="4952998" y="2564904"/>
            <a:ext cx="4032450" cy="1113125"/>
          </a:xfrm>
          <a:prstGeom prst="rect">
            <a:avLst/>
          </a:prstGeom>
        </p:spPr>
        <p:txBody>
          <a:bodyPr wrap="square">
            <a:spAutoFit/>
          </a:bodyPr>
          <a:lstStyle/>
          <a:p>
            <a:pPr marL="171450" lvl="1" indent="-171450" algn="just" fontAlgn="ctr">
              <a:lnSpc>
                <a:spcPct val="114000"/>
              </a:lnSpc>
              <a:spcAft>
                <a:spcPts val="300"/>
              </a:spcAft>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優勝医療サービスが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倍の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6,266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億ルーブルに増加</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全医療支出額に占める割合は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16~20%)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71450" lvl="1" indent="-171450" algn="just" fontAlgn="ctr">
              <a:lnSpc>
                <a:spcPct val="114000"/>
              </a:lnSpc>
              <a:spcAft>
                <a:spcPts val="300"/>
              </a:spcAft>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国家無償支援プログラムに基づく支出額の拡大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(45.4%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768445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オブジェクト 9" hidden="1"/>
          <p:cNvGraphicFramePr>
            <a:graphicFrameLocks noChangeAspect="1"/>
          </p:cNvGraphicFramePr>
          <p:nvPr>
            <p:custDataLst>
              <p:tags r:id="rId1"/>
            </p:custDataLst>
            <p:extLst>
              <p:ext uri="{D42A27DB-BD31-4B8C-83A1-F6EECF244321}">
                <p14:modId xmlns:p14="http://schemas.microsoft.com/office/powerpoint/2010/main" val="14818691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0" imgW="270" imgH="270" progId="TCLayout.ActiveDocument.1">
                  <p:embed/>
                </p:oleObj>
              </mc:Choice>
              <mc:Fallback>
                <p:oleObj name="think-cell Slide" r:id="rId70" imgW="270" imgH="270" progId="TCLayout.ActiveDocument.1">
                  <p:embed/>
                  <p:pic>
                    <p:nvPicPr>
                      <p:cNvPr id="10" name="オブジェクト 9" hidden="1"/>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3" name="タイトル 2"/>
          <p:cNvSpPr>
            <a:spLocks noGrp="1"/>
          </p:cNvSpPr>
          <p:nvPr>
            <p:ph type="title"/>
          </p:nvPr>
        </p:nvSpPr>
        <p:spPr/>
        <p:txBody>
          <a:bodyPr/>
          <a:lstStyle/>
          <a:p>
            <a:r>
              <a:rPr lang="ja-JP" altLang="en-US" dirty="0"/>
              <a:t>ロシア／一般概況／経済</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人口動態、および人口成長率・</a:t>
            </a:r>
            <a:r>
              <a:rPr lang="zh-TW" altLang="en-US" dirty="0"/>
              <a:t>年齢別人口構成</a:t>
            </a:r>
          </a:p>
        </p:txBody>
      </p:sp>
      <p:grpSp>
        <p:nvGrpSpPr>
          <p:cNvPr id="14" name="グループ化 7"/>
          <p:cNvGrpSpPr/>
          <p:nvPr/>
        </p:nvGrpSpPr>
        <p:grpSpPr>
          <a:xfrm>
            <a:off x="488504" y="1628800"/>
            <a:ext cx="8640960" cy="288032"/>
            <a:chOff x="4803500" y="2113806"/>
            <a:chExt cx="5626916" cy="288032"/>
          </a:xfrm>
        </p:grpSpPr>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人口動態、および人口成長率</a:t>
              </a:r>
              <a:endParaRPr lang="en-US" altLang="ko-KR" sz="1400" dirty="0">
                <a:solidFill>
                  <a:srgbClr val="000000"/>
                </a:solidFill>
                <a:latin typeface="Arial Black" pitchFamily="34" charset="0"/>
                <a:ea typeface="HGP創英角ｺﾞｼｯｸUB" pitchFamily="50" charset="-128"/>
              </a:endParaRPr>
            </a:p>
          </p:txBody>
        </p:sp>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68" name="テキスト ボックス 67"/>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世界銀行「</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Development Indicators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」、国際連合「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Population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7" name="グループ化 7"/>
          <p:cNvGrpSpPr/>
          <p:nvPr/>
        </p:nvGrpSpPr>
        <p:grpSpPr>
          <a:xfrm>
            <a:off x="632520" y="4149080"/>
            <a:ext cx="8640960" cy="288032"/>
            <a:chOff x="4803500" y="2113806"/>
            <a:chExt cx="5626916" cy="288032"/>
          </a:xfrm>
        </p:grpSpPr>
        <p:cxnSp>
          <p:nvCxnSpPr>
            <p:cNvPr id="62" name="直線コネクタ 61"/>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3"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年齢別人口構成</a:t>
              </a:r>
            </a:p>
          </p:txBody>
        </p:sp>
      </p:grpSp>
      <p:sp>
        <p:nvSpPr>
          <p:cNvPr id="22" name="テキスト ボックス 21"/>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年以降、人口は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万人前後で推移。人口成長率は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年を境にマイナスの傾向である。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8" name="グループ化 7"/>
          <p:cNvGrpSpPr/>
          <p:nvPr/>
        </p:nvGrpSpPr>
        <p:grpSpPr>
          <a:xfrm>
            <a:off x="6946578" y="2204864"/>
            <a:ext cx="1390798" cy="2160241"/>
            <a:chOff x="6586875" y="2016372"/>
            <a:chExt cx="1390798" cy="1944217"/>
          </a:xfrm>
        </p:grpSpPr>
        <p:sp>
          <p:nvSpPr>
            <p:cNvPr id="2" name="フリーフォーム 1"/>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7" name="角丸四角形 6"/>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8" name="グループ化 27"/>
          <p:cNvGrpSpPr/>
          <p:nvPr/>
        </p:nvGrpSpPr>
        <p:grpSpPr>
          <a:xfrm>
            <a:off x="7234610" y="4509119"/>
            <a:ext cx="1390798" cy="2160241"/>
            <a:chOff x="6586875" y="2016372"/>
            <a:chExt cx="1390798" cy="1944217"/>
          </a:xfrm>
        </p:grpSpPr>
        <p:sp>
          <p:nvSpPr>
            <p:cNvPr id="29" name="フリーフォーム 28"/>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30" name="角丸四角形 29"/>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44" name="Text Placeholder 12"/>
          <p:cNvSpPr>
            <a:spLocks noGrp="1"/>
          </p:cNvSpPr>
          <p:nvPr>
            <p:custDataLst>
              <p:tags r:id="rId3"/>
            </p:custDataLst>
          </p:nvPr>
        </p:nvSpPr>
        <p:spPr bwMode="auto">
          <a:xfrm>
            <a:off x="165100" y="199548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（万人）</a:t>
            </a:r>
          </a:p>
        </p:txBody>
      </p:sp>
      <p:sp>
        <p:nvSpPr>
          <p:cNvPr id="60" name="Text Placeholder 12"/>
          <p:cNvSpPr>
            <a:spLocks noGrp="1"/>
          </p:cNvSpPr>
          <p:nvPr>
            <p:custDataLst>
              <p:tags r:id="rId4"/>
            </p:custDataLst>
          </p:nvPr>
        </p:nvSpPr>
        <p:spPr bwMode="auto">
          <a:xfrm>
            <a:off x="8674100" y="19954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73" name="Rectangle 72"/>
          <p:cNvSpPr/>
          <p:nvPr>
            <p:custDataLst>
              <p:tags r:id="rId5"/>
            </p:custDataLst>
          </p:nvPr>
        </p:nvSpPr>
        <p:spPr bwMode="gray">
          <a:xfrm>
            <a:off x="8545513" y="4262438"/>
            <a:ext cx="179388" cy="133350"/>
          </a:xfrm>
          <a:prstGeom prst="rect">
            <a:avLst/>
          </a:prstGeom>
          <a:solidFill>
            <a:srgbClr val="80CCE8"/>
          </a:solidFill>
          <a:ln w="9525"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74" name="Oval 73"/>
          <p:cNvSpPr/>
          <p:nvPr>
            <p:custDataLst>
              <p:tags r:id="rId6"/>
            </p:custDataLst>
          </p:nvPr>
        </p:nvSpPr>
        <p:spPr bwMode="gray">
          <a:xfrm>
            <a:off x="8553450" y="4087813"/>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76" name="Text Placeholder 12"/>
          <p:cNvSpPr>
            <a:spLocks noGrp="1"/>
          </p:cNvSpPr>
          <p:nvPr>
            <p:custDataLst>
              <p:tags r:id="rId7"/>
            </p:custDataLst>
          </p:nvPr>
        </p:nvSpPr>
        <p:spPr bwMode="auto">
          <a:xfrm>
            <a:off x="8775700" y="4257675"/>
            <a:ext cx="635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762B0E94-4B26-4968-9E8E-33A83035AB00}" type="datetime'''総''''''計''''（''''''''''''''''万''''''''人）'''''''''">
              <a:rPr lang="ja-JP" altLang="en-US" sz="1000" b="0"/>
              <a:pPr>
                <a:spcBef>
                  <a:spcPct val="0"/>
                </a:spcBef>
                <a:spcAft>
                  <a:spcPct val="0"/>
                </a:spcAft>
              </a:pPr>
              <a:t>総計（万人）</a:t>
            </a:fld>
            <a:endParaRPr kumimoji="0" lang="ja-JP" altLang="en-US" sz="1000" b="0" dirty="0">
              <a:sym typeface="+mn-lt"/>
            </a:endParaRPr>
          </a:p>
        </p:txBody>
      </p:sp>
      <p:sp>
        <p:nvSpPr>
          <p:cNvPr id="75" name="Text Placeholder 12"/>
          <p:cNvSpPr>
            <a:spLocks noGrp="1"/>
          </p:cNvSpPr>
          <p:nvPr>
            <p:custDataLst>
              <p:tags r:id="rId8"/>
            </p:custDataLst>
          </p:nvPr>
        </p:nvSpPr>
        <p:spPr bwMode="auto">
          <a:xfrm>
            <a:off x="8775700" y="4054475"/>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FFAC95C2-08B0-4EEB-BDB3-20F98E701A78}" type="datetime'''''人''''''''口''''''''''''''成''''''長''率''''（％''''''''''''''）'">
              <a:rPr lang="ja-JP" altLang="en-US" sz="1000" b="0"/>
              <a:pPr>
                <a:spcBef>
                  <a:spcPct val="0"/>
                </a:spcBef>
                <a:spcAft>
                  <a:spcPct val="0"/>
                </a:spcAft>
              </a:pPr>
              <a:t>人口成長率（％）</a:t>
            </a:fld>
            <a:endParaRPr kumimoji="0" lang="ja-JP" altLang="en-US" sz="1000" b="0" dirty="0">
              <a:sym typeface="+mn-lt"/>
            </a:endParaRPr>
          </a:p>
        </p:txBody>
      </p:sp>
      <p:sp>
        <p:nvSpPr>
          <p:cNvPr id="87" name="Text Placeholder 12"/>
          <p:cNvSpPr>
            <a:spLocks noGrp="1"/>
          </p:cNvSpPr>
          <p:nvPr>
            <p:custDataLst>
              <p:tags r:id="rId9"/>
            </p:custDataLst>
          </p:nvPr>
        </p:nvSpPr>
        <p:spPr bwMode="auto">
          <a:xfrm>
            <a:off x="406400" y="44196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111" name="Text Placeholder 12"/>
          <p:cNvSpPr>
            <a:spLocks noGrp="1"/>
          </p:cNvSpPr>
          <p:nvPr>
            <p:custDataLst>
              <p:tags r:id="rId10"/>
            </p:custDataLst>
          </p:nvPr>
        </p:nvSpPr>
        <p:spPr bwMode="auto">
          <a:xfrm>
            <a:off x="8662988" y="5937250"/>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C2675FEB-7B62-4A78-97EE-3629DF6BF444}" type="datetime'1''''5''''''''''''''歳''未''''''''''''''''満'">
              <a:rPr lang="ja-JP" altLang="en-US" sz="1000" b="0"/>
              <a:pPr>
                <a:spcBef>
                  <a:spcPct val="0"/>
                </a:spcBef>
                <a:spcAft>
                  <a:spcPct val="0"/>
                </a:spcAft>
              </a:pPr>
              <a:t>15歳未満</a:t>
            </a:fld>
            <a:endParaRPr kumimoji="0" lang="ja-JP" altLang="en-US" sz="1000" b="0" dirty="0">
              <a:sym typeface="+mn-lt"/>
            </a:endParaRPr>
          </a:p>
        </p:txBody>
      </p:sp>
      <p:sp>
        <p:nvSpPr>
          <p:cNvPr id="109" name="Text Placeholder 12"/>
          <p:cNvSpPr>
            <a:spLocks noGrp="1"/>
          </p:cNvSpPr>
          <p:nvPr>
            <p:custDataLst>
              <p:tags r:id="rId11"/>
            </p:custDataLst>
          </p:nvPr>
        </p:nvSpPr>
        <p:spPr bwMode="auto">
          <a:xfrm>
            <a:off x="8662988" y="4835525"/>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8B166BDD-B092-4694-A822-7D365B11DC0D}" type="datetime'''''''''6''''''''''''5歳''''''''''''''''''''''以''''''上'''''''''">
              <a:rPr lang="ja-JP" altLang="en-US" sz="1000" b="0"/>
              <a:pPr>
                <a:spcBef>
                  <a:spcPct val="0"/>
                </a:spcBef>
                <a:spcAft>
                  <a:spcPct val="0"/>
                </a:spcAft>
              </a:pPr>
              <a:t>65歳以上</a:t>
            </a:fld>
            <a:endParaRPr kumimoji="0" lang="ja-JP" altLang="en-US" sz="1000" b="0" dirty="0">
              <a:sym typeface="+mn-lt"/>
            </a:endParaRPr>
          </a:p>
        </p:txBody>
      </p:sp>
      <p:sp>
        <p:nvSpPr>
          <p:cNvPr id="110" name="Text Placeholder 12"/>
          <p:cNvSpPr>
            <a:spLocks noGrp="1"/>
          </p:cNvSpPr>
          <p:nvPr>
            <p:custDataLst>
              <p:tags r:id="rId12"/>
            </p:custDataLst>
          </p:nvPr>
        </p:nvSpPr>
        <p:spPr bwMode="auto">
          <a:xfrm>
            <a:off x="8662988" y="5422900"/>
            <a:ext cx="533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83F37BD6-91D3-4AEF-AC61-51F23FA86E85}" type="datetime'''''''''''''''''''''''''''''''''''''''1''''''5''～''64''歳'''''">
              <a:rPr lang="ja-JP" altLang="en-US" sz="1000" b="0"/>
              <a:pPr>
                <a:spcBef>
                  <a:spcPct val="0"/>
                </a:spcBef>
                <a:spcAft>
                  <a:spcPct val="0"/>
                </a:spcAft>
              </a:pPr>
              <a:t>15～64歳</a:t>
            </a:fld>
            <a:endParaRPr kumimoji="0" lang="ja-JP" altLang="en-US" sz="1000" b="0" dirty="0">
              <a:sym typeface="+mn-lt"/>
            </a:endParaRPr>
          </a:p>
        </p:txBody>
      </p:sp>
      <p:graphicFrame>
        <p:nvGraphicFramePr>
          <p:cNvPr id="5" name="Chart 3">
            <a:extLst>
              <a:ext uri="{FF2B5EF4-FFF2-40B4-BE49-F238E27FC236}">
                <a16:creationId xmlns:a16="http://schemas.microsoft.com/office/drawing/2014/main" id="{C670ED4B-6C8E-5A56-C8FA-843D683BE331}"/>
              </a:ext>
            </a:extLst>
          </p:cNvPr>
          <p:cNvGraphicFramePr/>
          <p:nvPr>
            <p:custDataLst>
              <p:tags r:id="rId13"/>
            </p:custDataLst>
            <p:extLst>
              <p:ext uri="{D42A27DB-BD31-4B8C-83A1-F6EECF244321}">
                <p14:modId xmlns:p14="http://schemas.microsoft.com/office/powerpoint/2010/main" val="942160791"/>
              </p:ext>
            </p:extLst>
          </p:nvPr>
        </p:nvGraphicFramePr>
        <p:xfrm>
          <a:off x="65881" y="2227263"/>
          <a:ext cx="8990013" cy="1731962"/>
        </p:xfrm>
        <a:graphic>
          <a:graphicData uri="http://schemas.openxmlformats.org/drawingml/2006/chart">
            <c:chart xmlns:c="http://schemas.openxmlformats.org/drawingml/2006/chart" xmlns:r="http://schemas.openxmlformats.org/officeDocument/2006/relationships" r:id="rId72"/>
          </a:graphicData>
        </a:graphic>
      </p:graphicFrame>
      <p:sp>
        <p:nvSpPr>
          <p:cNvPr id="6" name="Text Placeholder 12">
            <a:extLst>
              <a:ext uri="{FF2B5EF4-FFF2-40B4-BE49-F238E27FC236}">
                <a16:creationId xmlns:a16="http://schemas.microsoft.com/office/drawing/2014/main" id="{297F9BB3-7AAC-8A98-F18C-B609B2DE39C7}"/>
              </a:ext>
            </a:extLst>
          </p:cNvPr>
          <p:cNvSpPr>
            <a:spLocks noGrp="1"/>
          </p:cNvSpPr>
          <p:nvPr>
            <p:custDataLst>
              <p:tags r:id="rId14"/>
            </p:custDataLst>
          </p:nvPr>
        </p:nvSpPr>
        <p:spPr bwMode="auto">
          <a:xfrm>
            <a:off x="8382000"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398B51A-345A-4A85-862D-C1CD001D4BFF}" type="datetime'''''''''''''''''''''''''5''''''''''0'''''''''''''''''">
              <a:rPr lang="ja-JP" altLang="en-US" sz="1000" b="0"/>
              <a:pPr algn="ctr">
                <a:spcBef>
                  <a:spcPct val="0"/>
                </a:spcBef>
                <a:spcAft>
                  <a:spcPct val="0"/>
                </a:spcAft>
              </a:pPr>
              <a:t>50</a:t>
            </a:fld>
            <a:endParaRPr kumimoji="0" lang="ja-JP" altLang="en-US" sz="800" b="0" dirty="0">
              <a:sym typeface="+mn-lt"/>
            </a:endParaRPr>
          </a:p>
        </p:txBody>
      </p:sp>
      <p:sp>
        <p:nvSpPr>
          <p:cNvPr id="9" name="Text Placeholder 12">
            <a:extLst>
              <a:ext uri="{FF2B5EF4-FFF2-40B4-BE49-F238E27FC236}">
                <a16:creationId xmlns:a16="http://schemas.microsoft.com/office/drawing/2014/main" id="{9989BB54-4DF8-FD39-9BE0-D44D6A754E25}"/>
              </a:ext>
            </a:extLst>
          </p:cNvPr>
          <p:cNvSpPr>
            <a:spLocks noGrp="1"/>
          </p:cNvSpPr>
          <p:nvPr>
            <p:custDataLst>
              <p:tags r:id="rId15"/>
            </p:custDataLst>
          </p:nvPr>
        </p:nvSpPr>
        <p:spPr bwMode="auto">
          <a:xfrm>
            <a:off x="1098550"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C2D5286-5A9D-4BA4-93C7-BB41CBEDF6D7}" type="datetime'''''''''''''''''''''''''''''''''''''''0''''1'''''''''''''''''">
              <a:rPr lang="ja-JP" altLang="en-US" sz="1000" b="0"/>
              <a:pPr algn="ctr">
                <a:spcBef>
                  <a:spcPct val="0"/>
                </a:spcBef>
                <a:spcAft>
                  <a:spcPct val="0"/>
                </a:spcAft>
              </a:pPr>
              <a:t>01</a:t>
            </a:fld>
            <a:endParaRPr kumimoji="0" lang="ja-JP" altLang="en-US" sz="800" b="0" dirty="0">
              <a:sym typeface="+mn-lt"/>
            </a:endParaRPr>
          </a:p>
        </p:txBody>
      </p:sp>
      <p:sp>
        <p:nvSpPr>
          <p:cNvPr id="12" name="Text Placeholder 12">
            <a:extLst>
              <a:ext uri="{FF2B5EF4-FFF2-40B4-BE49-F238E27FC236}">
                <a16:creationId xmlns:a16="http://schemas.microsoft.com/office/drawing/2014/main" id="{7EB6F551-A74D-3E16-A1A9-C780352A2CB0}"/>
              </a:ext>
            </a:extLst>
          </p:cNvPr>
          <p:cNvSpPr>
            <a:spLocks noGrp="1"/>
          </p:cNvSpPr>
          <p:nvPr>
            <p:custDataLst>
              <p:tags r:id="rId16"/>
            </p:custDataLst>
          </p:nvPr>
        </p:nvSpPr>
        <p:spPr bwMode="auto">
          <a:xfrm>
            <a:off x="7720013"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C01E2D4-623F-4478-A034-54E5F5F21958}" type="datetime'''''''''''''''''''''''3''''''''''0'''''''''">
              <a:rPr lang="ja-JP" altLang="en-US" sz="1000" b="0"/>
              <a:pPr algn="ctr">
                <a:spcBef>
                  <a:spcPct val="0"/>
                </a:spcBef>
                <a:spcAft>
                  <a:spcPct val="0"/>
                </a:spcAft>
              </a:pPr>
              <a:t>30</a:t>
            </a:fld>
            <a:endParaRPr kumimoji="0" lang="ja-JP" altLang="en-US" sz="800" b="0" dirty="0">
              <a:sym typeface="+mn-lt"/>
            </a:endParaRPr>
          </a:p>
        </p:txBody>
      </p:sp>
      <p:sp>
        <p:nvSpPr>
          <p:cNvPr id="13" name="Text Placeholder 12">
            <a:extLst>
              <a:ext uri="{FF2B5EF4-FFF2-40B4-BE49-F238E27FC236}">
                <a16:creationId xmlns:a16="http://schemas.microsoft.com/office/drawing/2014/main" id="{E22E2433-7C78-63E7-CF23-BDE94BB24A03}"/>
              </a:ext>
            </a:extLst>
          </p:cNvPr>
          <p:cNvSpPr>
            <a:spLocks noGrp="1"/>
          </p:cNvSpPr>
          <p:nvPr>
            <p:custDataLst>
              <p:tags r:id="rId17"/>
            </p:custDataLst>
          </p:nvPr>
        </p:nvSpPr>
        <p:spPr bwMode="auto">
          <a:xfrm>
            <a:off x="6064250"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ADF82E5-933D-4186-8873-1A4A1AEA8080}" type="datetime'''''''''''''''''''''''''1''6'''''''''''''''''''''">
              <a:rPr lang="ja-JP" altLang="en-US" sz="1000" b="0"/>
              <a:pPr algn="ctr">
                <a:spcBef>
                  <a:spcPct val="0"/>
                </a:spcBef>
                <a:spcAft>
                  <a:spcPct val="0"/>
                </a:spcAft>
              </a:pPr>
              <a:t>16</a:t>
            </a:fld>
            <a:endParaRPr kumimoji="0" lang="ja-JP" altLang="en-US" sz="800" b="0" dirty="0">
              <a:sym typeface="+mn-lt"/>
            </a:endParaRPr>
          </a:p>
        </p:txBody>
      </p:sp>
      <p:sp>
        <p:nvSpPr>
          <p:cNvPr id="17" name="Text Placeholder 12">
            <a:extLst>
              <a:ext uri="{FF2B5EF4-FFF2-40B4-BE49-F238E27FC236}">
                <a16:creationId xmlns:a16="http://schemas.microsoft.com/office/drawing/2014/main" id="{54675CEB-46C7-F652-BB66-76800064A376}"/>
              </a:ext>
            </a:extLst>
          </p:cNvPr>
          <p:cNvSpPr>
            <a:spLocks noGrp="1"/>
          </p:cNvSpPr>
          <p:nvPr>
            <p:custDataLst>
              <p:tags r:id="rId18"/>
            </p:custDataLst>
          </p:nvPr>
        </p:nvSpPr>
        <p:spPr bwMode="auto">
          <a:xfrm>
            <a:off x="696913" y="39465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FC129D4-0AF3-4797-8FED-B3B921A614CC}" type="datetime'''''''''''2''''''''''''0''''0''''''''''''0'''''''''">
              <a:rPr lang="ja-JP" altLang="en-US" sz="1000" b="0"/>
              <a:pPr algn="ctr">
                <a:spcBef>
                  <a:spcPct val="0"/>
                </a:spcBef>
                <a:spcAft>
                  <a:spcPct val="0"/>
                </a:spcAft>
              </a:pPr>
              <a:t>2000</a:t>
            </a:fld>
            <a:endParaRPr kumimoji="0" lang="ja-JP" altLang="en-US" sz="800" b="0" dirty="0">
              <a:sym typeface="+mn-lt"/>
            </a:endParaRPr>
          </a:p>
        </p:txBody>
      </p:sp>
      <p:sp>
        <p:nvSpPr>
          <p:cNvPr id="18" name="Text Placeholder 12">
            <a:extLst>
              <a:ext uri="{FF2B5EF4-FFF2-40B4-BE49-F238E27FC236}">
                <a16:creationId xmlns:a16="http://schemas.microsoft.com/office/drawing/2014/main" id="{3D57D931-D9AF-B867-5383-29EF9F5C6DBC}"/>
              </a:ext>
            </a:extLst>
          </p:cNvPr>
          <p:cNvSpPr>
            <a:spLocks noGrp="1"/>
          </p:cNvSpPr>
          <p:nvPr>
            <p:custDataLst>
              <p:tags r:id="rId19"/>
            </p:custDataLst>
          </p:nvPr>
        </p:nvSpPr>
        <p:spPr bwMode="auto">
          <a:xfrm>
            <a:off x="4408488"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1560685-4558-4197-9F3F-A43AC23D7CAA}" type="datetime'''''1''''''''''''''1'''''''''''''''">
              <a:rPr lang="ja-JP" altLang="en-US" sz="1000" b="0"/>
              <a:pPr algn="ctr">
                <a:spcBef>
                  <a:spcPct val="0"/>
                </a:spcBef>
                <a:spcAft>
                  <a:spcPct val="0"/>
                </a:spcAft>
              </a:pPr>
              <a:t>11</a:t>
            </a:fld>
            <a:endParaRPr kumimoji="0" lang="ja-JP" altLang="en-US" sz="800" b="0" dirty="0">
              <a:sym typeface="+mn-lt"/>
            </a:endParaRPr>
          </a:p>
        </p:txBody>
      </p:sp>
      <p:sp>
        <p:nvSpPr>
          <p:cNvPr id="19" name="Text Placeholder 12">
            <a:extLst>
              <a:ext uri="{FF2B5EF4-FFF2-40B4-BE49-F238E27FC236}">
                <a16:creationId xmlns:a16="http://schemas.microsoft.com/office/drawing/2014/main" id="{A29CE1E1-3353-C686-9AB6-9093C94A2C04}"/>
              </a:ext>
            </a:extLst>
          </p:cNvPr>
          <p:cNvSpPr>
            <a:spLocks noGrp="1"/>
          </p:cNvSpPr>
          <p:nvPr>
            <p:custDataLst>
              <p:tags r:id="rId20"/>
            </p:custDataLst>
          </p:nvPr>
        </p:nvSpPr>
        <p:spPr bwMode="auto">
          <a:xfrm>
            <a:off x="1428750"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C453EE4-D4E5-464F-86AA-27DC8ED3866D}" type="datetime'''''''''''''''''''''''''''''''''0''2'''''''''''''''''''''">
              <a:rPr lang="ja-JP" altLang="en-US" sz="1000" b="0"/>
              <a:pPr algn="ctr">
                <a:spcBef>
                  <a:spcPct val="0"/>
                </a:spcBef>
                <a:spcAft>
                  <a:spcPct val="0"/>
                </a:spcAft>
              </a:pPr>
              <a:t>02</a:t>
            </a:fld>
            <a:endParaRPr kumimoji="0" lang="ja-JP" altLang="en-US" sz="800" b="0" dirty="0">
              <a:sym typeface="+mn-lt"/>
            </a:endParaRPr>
          </a:p>
        </p:txBody>
      </p:sp>
      <p:sp>
        <p:nvSpPr>
          <p:cNvPr id="20" name="Text Placeholder 12">
            <a:extLst>
              <a:ext uri="{FF2B5EF4-FFF2-40B4-BE49-F238E27FC236}">
                <a16:creationId xmlns:a16="http://schemas.microsoft.com/office/drawing/2014/main" id="{4D62A565-3A3C-2F96-D5FE-1C12C374A877}"/>
              </a:ext>
            </a:extLst>
          </p:cNvPr>
          <p:cNvSpPr>
            <a:spLocks noGrp="1"/>
          </p:cNvSpPr>
          <p:nvPr>
            <p:custDataLst>
              <p:tags r:id="rId21"/>
            </p:custDataLst>
          </p:nvPr>
        </p:nvSpPr>
        <p:spPr bwMode="auto">
          <a:xfrm>
            <a:off x="1760538"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3BD5650-8F95-426D-B96F-BE69982B418A}" type="datetime'''''''''''''''''''''''''''''0''''3'''''''''">
              <a:rPr lang="ja-JP" altLang="en-US" sz="1000" b="0"/>
              <a:pPr algn="ctr">
                <a:spcBef>
                  <a:spcPct val="0"/>
                </a:spcBef>
                <a:spcAft>
                  <a:spcPct val="0"/>
                </a:spcAft>
              </a:pPr>
              <a:t>03</a:t>
            </a:fld>
            <a:endParaRPr kumimoji="0" lang="ja-JP" altLang="en-US" sz="800" b="0" dirty="0">
              <a:sym typeface="+mn-lt"/>
            </a:endParaRPr>
          </a:p>
        </p:txBody>
      </p:sp>
      <p:sp>
        <p:nvSpPr>
          <p:cNvPr id="21" name="Text Placeholder 12">
            <a:extLst>
              <a:ext uri="{FF2B5EF4-FFF2-40B4-BE49-F238E27FC236}">
                <a16:creationId xmlns:a16="http://schemas.microsoft.com/office/drawing/2014/main" id="{A2BEDE84-E779-53DE-7A81-F1C7D0D9C6E9}"/>
              </a:ext>
            </a:extLst>
          </p:cNvPr>
          <p:cNvSpPr>
            <a:spLocks noGrp="1"/>
          </p:cNvSpPr>
          <p:nvPr>
            <p:custDataLst>
              <p:tags r:id="rId22"/>
            </p:custDataLst>
          </p:nvPr>
        </p:nvSpPr>
        <p:spPr bwMode="auto">
          <a:xfrm>
            <a:off x="2422525"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F5B5465-6226-47AB-8D53-2C50E4B05389}" type="datetime'''''''''''''05'''''''''''''''''''">
              <a:rPr lang="ja-JP" altLang="en-US" sz="1000" b="0"/>
              <a:pPr algn="ctr">
                <a:spcBef>
                  <a:spcPct val="0"/>
                </a:spcBef>
                <a:spcAft>
                  <a:spcPct val="0"/>
                </a:spcAft>
              </a:pPr>
              <a:t>05</a:t>
            </a:fld>
            <a:endParaRPr kumimoji="0" lang="ja-JP" altLang="en-US" sz="800" b="0" dirty="0">
              <a:sym typeface="+mn-lt"/>
            </a:endParaRPr>
          </a:p>
        </p:txBody>
      </p:sp>
      <p:sp>
        <p:nvSpPr>
          <p:cNvPr id="23" name="Text Placeholder 12">
            <a:extLst>
              <a:ext uri="{FF2B5EF4-FFF2-40B4-BE49-F238E27FC236}">
                <a16:creationId xmlns:a16="http://schemas.microsoft.com/office/drawing/2014/main" id="{F0CA6DE8-5480-829C-F724-F1CE3DBE268E}"/>
              </a:ext>
            </a:extLst>
          </p:cNvPr>
          <p:cNvSpPr>
            <a:spLocks noGrp="1"/>
          </p:cNvSpPr>
          <p:nvPr>
            <p:custDataLst>
              <p:tags r:id="rId23"/>
            </p:custDataLst>
          </p:nvPr>
        </p:nvSpPr>
        <p:spPr bwMode="auto">
          <a:xfrm>
            <a:off x="2754313"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518E7B1-FE8A-4E3B-9222-9228E7489AEF}" type="datetime'''''''''''''''''''''''''''''''''''''''''''''''0''''''''6'''">
              <a:rPr lang="ja-JP" altLang="en-US" sz="1000" b="0"/>
              <a:pPr algn="ctr">
                <a:spcBef>
                  <a:spcPct val="0"/>
                </a:spcBef>
                <a:spcAft>
                  <a:spcPct val="0"/>
                </a:spcAft>
              </a:pPr>
              <a:t>06</a:t>
            </a:fld>
            <a:endParaRPr kumimoji="0" lang="ja-JP" altLang="en-US" sz="800" b="0" dirty="0">
              <a:sym typeface="+mn-lt"/>
            </a:endParaRPr>
          </a:p>
        </p:txBody>
      </p:sp>
      <p:sp>
        <p:nvSpPr>
          <p:cNvPr id="24" name="Text Placeholder 12">
            <a:extLst>
              <a:ext uri="{FF2B5EF4-FFF2-40B4-BE49-F238E27FC236}">
                <a16:creationId xmlns:a16="http://schemas.microsoft.com/office/drawing/2014/main" id="{30EBAB2D-98C4-0FBA-E729-4701575E9467}"/>
              </a:ext>
            </a:extLst>
          </p:cNvPr>
          <p:cNvSpPr>
            <a:spLocks noGrp="1"/>
          </p:cNvSpPr>
          <p:nvPr>
            <p:custDataLst>
              <p:tags r:id="rId24"/>
            </p:custDataLst>
          </p:nvPr>
        </p:nvSpPr>
        <p:spPr bwMode="auto">
          <a:xfrm>
            <a:off x="3084513"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40539A1-1D06-4E4B-8377-1B2B3D9FC238}" type="datetime'''''''''''''''''''''''''''''''''''0''7'''''">
              <a:rPr lang="ja-JP" altLang="en-US" sz="1000" b="0"/>
              <a:pPr algn="ctr">
                <a:spcBef>
                  <a:spcPct val="0"/>
                </a:spcBef>
                <a:spcAft>
                  <a:spcPct val="0"/>
                </a:spcAft>
              </a:pPr>
              <a:t>07</a:t>
            </a:fld>
            <a:endParaRPr kumimoji="0" lang="ja-JP" altLang="en-US" sz="800" b="0" dirty="0">
              <a:sym typeface="+mn-lt"/>
            </a:endParaRPr>
          </a:p>
        </p:txBody>
      </p:sp>
      <p:sp>
        <p:nvSpPr>
          <p:cNvPr id="25" name="Text Placeholder 12">
            <a:extLst>
              <a:ext uri="{FF2B5EF4-FFF2-40B4-BE49-F238E27FC236}">
                <a16:creationId xmlns:a16="http://schemas.microsoft.com/office/drawing/2014/main" id="{70315423-35CC-5859-C071-0ECEB347FD3C}"/>
              </a:ext>
            </a:extLst>
          </p:cNvPr>
          <p:cNvSpPr>
            <a:spLocks noGrp="1"/>
          </p:cNvSpPr>
          <p:nvPr>
            <p:custDataLst>
              <p:tags r:id="rId25"/>
            </p:custDataLst>
          </p:nvPr>
        </p:nvSpPr>
        <p:spPr bwMode="auto">
          <a:xfrm>
            <a:off x="3416300"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D3C380C-4F6A-4BB7-A5E9-E6C3C404DA7E}" type="datetime'''''''''''''''''''''''0''''''''''''''''''''''''''''''''''''8'">
              <a:rPr lang="ja-JP" altLang="en-US" sz="1000" b="0"/>
              <a:pPr algn="ctr">
                <a:spcBef>
                  <a:spcPct val="0"/>
                </a:spcBef>
                <a:spcAft>
                  <a:spcPct val="0"/>
                </a:spcAft>
              </a:pPr>
              <a:t>08</a:t>
            </a:fld>
            <a:endParaRPr kumimoji="0" lang="ja-JP" altLang="en-US" sz="800" b="0" dirty="0">
              <a:sym typeface="+mn-lt"/>
            </a:endParaRPr>
          </a:p>
        </p:txBody>
      </p:sp>
      <p:sp>
        <p:nvSpPr>
          <p:cNvPr id="26" name="Text Placeholder 12">
            <a:extLst>
              <a:ext uri="{FF2B5EF4-FFF2-40B4-BE49-F238E27FC236}">
                <a16:creationId xmlns:a16="http://schemas.microsoft.com/office/drawing/2014/main" id="{6DBA8354-C112-E7CE-879C-18238B976DF1}"/>
              </a:ext>
            </a:extLst>
          </p:cNvPr>
          <p:cNvSpPr>
            <a:spLocks noGrp="1"/>
          </p:cNvSpPr>
          <p:nvPr>
            <p:custDataLst>
              <p:tags r:id="rId26"/>
            </p:custDataLst>
          </p:nvPr>
        </p:nvSpPr>
        <p:spPr bwMode="auto">
          <a:xfrm>
            <a:off x="4740275"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2D713C0-B6EB-47D0-8794-C519C4866C9D}" type="datetime'''''''''''''''''''''''1''''''''''''2'''''''''''''''''">
              <a:rPr lang="ja-JP" altLang="en-US" sz="1000" b="0"/>
              <a:pPr algn="ctr">
                <a:spcBef>
                  <a:spcPct val="0"/>
                </a:spcBef>
                <a:spcAft>
                  <a:spcPct val="0"/>
                </a:spcAft>
              </a:pPr>
              <a:t>12</a:t>
            </a:fld>
            <a:endParaRPr kumimoji="0" lang="ja-JP" altLang="en-US" sz="800" b="0" dirty="0">
              <a:sym typeface="+mn-lt"/>
            </a:endParaRPr>
          </a:p>
        </p:txBody>
      </p:sp>
      <p:sp>
        <p:nvSpPr>
          <p:cNvPr id="27" name="Text Placeholder 12">
            <a:extLst>
              <a:ext uri="{FF2B5EF4-FFF2-40B4-BE49-F238E27FC236}">
                <a16:creationId xmlns:a16="http://schemas.microsoft.com/office/drawing/2014/main" id="{77E01E29-523E-0D8C-8A33-FE2B133CE7F3}"/>
              </a:ext>
            </a:extLst>
          </p:cNvPr>
          <p:cNvSpPr>
            <a:spLocks noGrp="1"/>
          </p:cNvSpPr>
          <p:nvPr>
            <p:custDataLst>
              <p:tags r:id="rId27"/>
            </p:custDataLst>
          </p:nvPr>
        </p:nvSpPr>
        <p:spPr bwMode="auto">
          <a:xfrm>
            <a:off x="3746500"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69E3C4C-28D4-4525-8825-362E292EFA10}" type="datetime'''''''''''''''''0''''''''''''''''''''9'''''''''''''''">
              <a:rPr lang="ja-JP" altLang="en-US" sz="1000" b="0"/>
              <a:pPr algn="ctr">
                <a:spcBef>
                  <a:spcPct val="0"/>
                </a:spcBef>
                <a:spcAft>
                  <a:spcPct val="0"/>
                </a:spcAft>
              </a:pPr>
              <a:t>09</a:t>
            </a:fld>
            <a:endParaRPr kumimoji="0" lang="ja-JP" altLang="en-US" sz="800" b="0" dirty="0">
              <a:sym typeface="+mn-lt"/>
            </a:endParaRPr>
          </a:p>
        </p:txBody>
      </p:sp>
      <p:sp>
        <p:nvSpPr>
          <p:cNvPr id="31" name="Text Placeholder 12">
            <a:extLst>
              <a:ext uri="{FF2B5EF4-FFF2-40B4-BE49-F238E27FC236}">
                <a16:creationId xmlns:a16="http://schemas.microsoft.com/office/drawing/2014/main" id="{608E4BEB-C5A5-FA62-3BEA-9FF265614D61}"/>
              </a:ext>
            </a:extLst>
          </p:cNvPr>
          <p:cNvSpPr>
            <a:spLocks noGrp="1"/>
          </p:cNvSpPr>
          <p:nvPr>
            <p:custDataLst>
              <p:tags r:id="rId28"/>
            </p:custDataLst>
          </p:nvPr>
        </p:nvSpPr>
        <p:spPr bwMode="auto">
          <a:xfrm>
            <a:off x="4078288"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C8E1881-4D36-4A12-9C49-2E1F933645C9}" type="datetime'''''''''''''1''''''''''''''''''''''0'''''">
              <a:rPr lang="ja-JP" altLang="en-US" sz="1000" b="0"/>
              <a:pPr algn="ctr">
                <a:spcBef>
                  <a:spcPct val="0"/>
                </a:spcBef>
                <a:spcAft>
                  <a:spcPct val="0"/>
                </a:spcAft>
              </a:pPr>
              <a:t>10</a:t>
            </a:fld>
            <a:endParaRPr kumimoji="0" lang="ja-JP" altLang="en-US" sz="800" b="0" dirty="0">
              <a:sym typeface="+mn-lt"/>
            </a:endParaRPr>
          </a:p>
        </p:txBody>
      </p:sp>
      <p:sp>
        <p:nvSpPr>
          <p:cNvPr id="32" name="Text Placeholder 12">
            <a:extLst>
              <a:ext uri="{FF2B5EF4-FFF2-40B4-BE49-F238E27FC236}">
                <a16:creationId xmlns:a16="http://schemas.microsoft.com/office/drawing/2014/main" id="{CACFBA0F-750E-E3EF-9278-930D562CB549}"/>
              </a:ext>
            </a:extLst>
          </p:cNvPr>
          <p:cNvSpPr>
            <a:spLocks noGrp="1"/>
          </p:cNvSpPr>
          <p:nvPr>
            <p:custDataLst>
              <p:tags r:id="rId29"/>
            </p:custDataLst>
          </p:nvPr>
        </p:nvSpPr>
        <p:spPr bwMode="auto">
          <a:xfrm>
            <a:off x="5072063"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2BA3B21-FCFE-4A1B-8CFE-44F386F17A07}" type="datetime'''''''''''''''''''''''''''''''1''''''3'''''''''''''''''">
              <a:rPr lang="ja-JP" altLang="en-US" sz="1000" b="0"/>
              <a:pPr algn="ctr">
                <a:spcBef>
                  <a:spcPct val="0"/>
                </a:spcBef>
                <a:spcAft>
                  <a:spcPct val="0"/>
                </a:spcAft>
              </a:pPr>
              <a:t>13</a:t>
            </a:fld>
            <a:endParaRPr kumimoji="0" lang="ja-JP" altLang="en-US" sz="800" b="0" dirty="0">
              <a:sym typeface="+mn-lt"/>
            </a:endParaRPr>
          </a:p>
        </p:txBody>
      </p:sp>
      <p:sp>
        <p:nvSpPr>
          <p:cNvPr id="33" name="Text Placeholder 12">
            <a:extLst>
              <a:ext uri="{FF2B5EF4-FFF2-40B4-BE49-F238E27FC236}">
                <a16:creationId xmlns:a16="http://schemas.microsoft.com/office/drawing/2014/main" id="{F819404D-33C3-6B36-F034-AADC3B414CC0}"/>
              </a:ext>
            </a:extLst>
          </p:cNvPr>
          <p:cNvSpPr>
            <a:spLocks noGrp="1"/>
          </p:cNvSpPr>
          <p:nvPr>
            <p:custDataLst>
              <p:tags r:id="rId30"/>
            </p:custDataLst>
          </p:nvPr>
        </p:nvSpPr>
        <p:spPr bwMode="auto">
          <a:xfrm>
            <a:off x="5402263"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7AA8E0D-5182-410A-A5AF-1FF39E5D6D6E}" type="datetime'''1''''''''''''''''''''''''4'''''''">
              <a:rPr lang="ja-JP" altLang="en-US" sz="1000" b="0"/>
              <a:pPr algn="ctr">
                <a:spcBef>
                  <a:spcPct val="0"/>
                </a:spcBef>
                <a:spcAft>
                  <a:spcPct val="0"/>
                </a:spcAft>
              </a:pPr>
              <a:t>14</a:t>
            </a:fld>
            <a:endParaRPr kumimoji="0" lang="ja-JP" altLang="en-US" sz="800" b="0" dirty="0">
              <a:sym typeface="+mn-lt"/>
            </a:endParaRPr>
          </a:p>
        </p:txBody>
      </p:sp>
      <p:sp>
        <p:nvSpPr>
          <p:cNvPr id="34" name="Text Placeholder 12">
            <a:extLst>
              <a:ext uri="{FF2B5EF4-FFF2-40B4-BE49-F238E27FC236}">
                <a16:creationId xmlns:a16="http://schemas.microsoft.com/office/drawing/2014/main" id="{963FBF05-61B6-0CBD-0EDA-E51AED4715E2}"/>
              </a:ext>
            </a:extLst>
          </p:cNvPr>
          <p:cNvSpPr>
            <a:spLocks noGrp="1"/>
          </p:cNvSpPr>
          <p:nvPr>
            <p:custDataLst>
              <p:tags r:id="rId31"/>
            </p:custDataLst>
          </p:nvPr>
        </p:nvSpPr>
        <p:spPr bwMode="auto">
          <a:xfrm>
            <a:off x="5734050"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8A408AB-BBED-4FEB-B853-E512981CA2D5}" type="datetime'''''''''''''''1''''''''''''''''''''''''''''''''5'''''''''">
              <a:rPr lang="ja-JP" altLang="en-US" sz="1000" b="0"/>
              <a:pPr algn="ctr">
                <a:spcBef>
                  <a:spcPct val="0"/>
                </a:spcBef>
                <a:spcAft>
                  <a:spcPct val="0"/>
                </a:spcAft>
              </a:pPr>
              <a:t>15</a:t>
            </a:fld>
            <a:endParaRPr kumimoji="0" lang="ja-JP" altLang="en-US" sz="800" b="0" dirty="0">
              <a:sym typeface="+mn-lt"/>
            </a:endParaRPr>
          </a:p>
        </p:txBody>
      </p:sp>
      <p:sp>
        <p:nvSpPr>
          <p:cNvPr id="35" name="Text Placeholder 12">
            <a:extLst>
              <a:ext uri="{FF2B5EF4-FFF2-40B4-BE49-F238E27FC236}">
                <a16:creationId xmlns:a16="http://schemas.microsoft.com/office/drawing/2014/main" id="{5C7F44DF-7789-5D42-7908-129AD6C916CC}"/>
              </a:ext>
            </a:extLst>
          </p:cNvPr>
          <p:cNvSpPr>
            <a:spLocks noGrp="1"/>
          </p:cNvSpPr>
          <p:nvPr>
            <p:custDataLst>
              <p:tags r:id="rId32"/>
            </p:custDataLst>
          </p:nvPr>
        </p:nvSpPr>
        <p:spPr bwMode="auto">
          <a:xfrm>
            <a:off x="6727825"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B236098-BD2F-464F-AD35-5498AA00F482}" type="datetime'''''''''''1''''''''''''''''''''''''''''''''''''8'">
              <a:rPr lang="en-US" altLang="en-US" sz="1000" b="0" smtClean="0"/>
              <a:pPr algn="ctr">
                <a:spcBef>
                  <a:spcPct val="0"/>
                </a:spcBef>
                <a:spcAft>
                  <a:spcPct val="0"/>
                </a:spcAft>
              </a:pPr>
              <a:t>18</a:t>
            </a:fld>
            <a:endParaRPr kumimoji="0" lang="ja-JP" altLang="en-US" sz="800" b="0" dirty="0">
              <a:sym typeface="+mn-lt"/>
            </a:endParaRPr>
          </a:p>
        </p:txBody>
      </p:sp>
      <p:sp>
        <p:nvSpPr>
          <p:cNvPr id="50" name="Text Placeholder 12">
            <a:extLst>
              <a:ext uri="{FF2B5EF4-FFF2-40B4-BE49-F238E27FC236}">
                <a16:creationId xmlns:a16="http://schemas.microsoft.com/office/drawing/2014/main" id="{3E1C4943-EA3C-1C29-CA5C-3D06DA0B8560}"/>
              </a:ext>
            </a:extLst>
          </p:cNvPr>
          <p:cNvSpPr>
            <a:spLocks noGrp="1"/>
          </p:cNvSpPr>
          <p:nvPr>
            <p:custDataLst>
              <p:tags r:id="rId33"/>
            </p:custDataLst>
          </p:nvPr>
        </p:nvSpPr>
        <p:spPr bwMode="auto">
          <a:xfrm>
            <a:off x="6396038"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8E22B64-1283-4EA5-94D0-98B1666008D3}" type="datetime'''''''''''''''''''''''1''''7'''">
              <a:rPr lang="ja-JP" altLang="en-US" sz="1000" b="0" smtClean="0"/>
              <a:pPr algn="ctr">
                <a:spcBef>
                  <a:spcPct val="0"/>
                </a:spcBef>
                <a:spcAft>
                  <a:spcPct val="0"/>
                </a:spcAft>
              </a:pPr>
              <a:t>17</a:t>
            </a:fld>
            <a:endParaRPr kumimoji="0" lang="ja-JP" altLang="en-US" sz="800" b="0" dirty="0">
              <a:sym typeface="+mn-lt"/>
            </a:endParaRPr>
          </a:p>
        </p:txBody>
      </p:sp>
      <p:sp>
        <p:nvSpPr>
          <p:cNvPr id="77" name="Text Placeholder 12">
            <a:extLst>
              <a:ext uri="{FF2B5EF4-FFF2-40B4-BE49-F238E27FC236}">
                <a16:creationId xmlns:a16="http://schemas.microsoft.com/office/drawing/2014/main" id="{263DFD32-D153-BF7D-3157-506BB89652E3}"/>
              </a:ext>
            </a:extLst>
          </p:cNvPr>
          <p:cNvSpPr>
            <a:spLocks noGrp="1"/>
          </p:cNvSpPr>
          <p:nvPr>
            <p:custDataLst>
              <p:tags r:id="rId34"/>
            </p:custDataLst>
          </p:nvPr>
        </p:nvSpPr>
        <p:spPr bwMode="auto">
          <a:xfrm>
            <a:off x="7389813"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AF78F51-D801-4EAE-BFDF-526AF3A09EAB}" type="datetime'2''''''''''''0'">
              <a:rPr lang="ja-JP" altLang="en-US" sz="1000" b="0"/>
              <a:pPr algn="ctr">
                <a:spcBef>
                  <a:spcPct val="0"/>
                </a:spcBef>
                <a:spcAft>
                  <a:spcPct val="0"/>
                </a:spcAft>
              </a:pPr>
              <a:t>20</a:t>
            </a:fld>
            <a:endParaRPr kumimoji="0" lang="ja-JP" altLang="en-US" sz="800" b="0" dirty="0">
              <a:sym typeface="+mn-lt"/>
            </a:endParaRPr>
          </a:p>
        </p:txBody>
      </p:sp>
      <p:sp>
        <p:nvSpPr>
          <p:cNvPr id="78" name="Text Placeholder 12">
            <a:extLst>
              <a:ext uri="{FF2B5EF4-FFF2-40B4-BE49-F238E27FC236}">
                <a16:creationId xmlns:a16="http://schemas.microsoft.com/office/drawing/2014/main" id="{695C9D33-9788-8C54-0866-A958A711CEEB}"/>
              </a:ext>
            </a:extLst>
          </p:cNvPr>
          <p:cNvSpPr>
            <a:spLocks noGrp="1"/>
          </p:cNvSpPr>
          <p:nvPr>
            <p:custDataLst>
              <p:tags r:id="rId35"/>
            </p:custDataLst>
          </p:nvPr>
        </p:nvSpPr>
        <p:spPr bwMode="auto">
          <a:xfrm>
            <a:off x="8051800"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8841DE0-1802-425D-A03E-741F738334DE}" type="datetime'''''''''''''''''''''4''''''''''''''''''''''0'''''">
              <a:rPr lang="ja-JP" altLang="en-US" sz="1000" b="0"/>
              <a:pPr algn="ctr">
                <a:spcBef>
                  <a:spcPct val="0"/>
                </a:spcBef>
                <a:spcAft>
                  <a:spcPct val="0"/>
                </a:spcAft>
              </a:pPr>
              <a:t>40</a:t>
            </a:fld>
            <a:endParaRPr kumimoji="0" lang="ja-JP" altLang="en-US" sz="800" b="0" dirty="0">
              <a:sym typeface="+mn-lt"/>
            </a:endParaRPr>
          </a:p>
        </p:txBody>
      </p:sp>
      <p:sp>
        <p:nvSpPr>
          <p:cNvPr id="79" name="Text Placeholder 12">
            <a:extLst>
              <a:ext uri="{FF2B5EF4-FFF2-40B4-BE49-F238E27FC236}">
                <a16:creationId xmlns:a16="http://schemas.microsoft.com/office/drawing/2014/main" id="{88B32418-A199-4DB2-5D8A-F15B18F235FF}"/>
              </a:ext>
            </a:extLst>
          </p:cNvPr>
          <p:cNvSpPr>
            <a:spLocks noGrp="1"/>
          </p:cNvSpPr>
          <p:nvPr>
            <p:custDataLst>
              <p:tags r:id="rId36"/>
            </p:custDataLst>
          </p:nvPr>
        </p:nvSpPr>
        <p:spPr bwMode="auto">
          <a:xfrm>
            <a:off x="7058025"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3CE37D5-C534-4A94-B0CF-1D652E14EE35}" type="datetime'''''''''''''1''''''''''''''''''9'''">
              <a:rPr lang="en-US" altLang="en-US" sz="1000" b="0" smtClean="0"/>
              <a:pPr algn="ctr">
                <a:spcBef>
                  <a:spcPct val="0"/>
                </a:spcBef>
                <a:spcAft>
                  <a:spcPct val="0"/>
                </a:spcAft>
              </a:pPr>
              <a:t>19</a:t>
            </a:fld>
            <a:endParaRPr kumimoji="0" lang="ja-JP" altLang="en-US" sz="800" b="0" dirty="0">
              <a:sym typeface="+mn-lt"/>
            </a:endParaRPr>
          </a:p>
        </p:txBody>
      </p:sp>
      <p:sp>
        <p:nvSpPr>
          <p:cNvPr id="80" name="Text Placeholder 12">
            <a:extLst>
              <a:ext uri="{FF2B5EF4-FFF2-40B4-BE49-F238E27FC236}">
                <a16:creationId xmlns:a16="http://schemas.microsoft.com/office/drawing/2014/main" id="{24E6BF96-79C0-D0B1-9CDA-C5DCD88AB9CD}"/>
              </a:ext>
            </a:extLst>
          </p:cNvPr>
          <p:cNvSpPr>
            <a:spLocks noGrp="1"/>
          </p:cNvSpPr>
          <p:nvPr>
            <p:custDataLst>
              <p:tags r:id="rId37"/>
            </p:custDataLst>
          </p:nvPr>
        </p:nvSpPr>
        <p:spPr bwMode="auto">
          <a:xfrm>
            <a:off x="2090738"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479802C-D04F-4230-887B-CAB908886303}" type="datetime'''''0''''''''''''''''''4'''''''''''''''''''''''">
              <a:rPr lang="ja-JP" altLang="en-US" sz="1000" b="0"/>
              <a:pPr algn="ctr">
                <a:spcBef>
                  <a:spcPct val="0"/>
                </a:spcBef>
                <a:spcAft>
                  <a:spcPct val="0"/>
                </a:spcAft>
              </a:pPr>
              <a:t>04</a:t>
            </a:fld>
            <a:endParaRPr kumimoji="0" lang="ja-JP" altLang="en-US" sz="800" b="0" dirty="0">
              <a:sym typeface="+mn-lt"/>
            </a:endParaRPr>
          </a:p>
        </p:txBody>
      </p:sp>
      <p:sp>
        <p:nvSpPr>
          <p:cNvPr id="81" name="Oval 87">
            <a:extLst>
              <a:ext uri="{FF2B5EF4-FFF2-40B4-BE49-F238E27FC236}">
                <a16:creationId xmlns:a16="http://schemas.microsoft.com/office/drawing/2014/main" id="{C92E2F5A-5029-E969-E5C2-AE1B3B25A9DB}"/>
              </a:ext>
            </a:extLst>
          </p:cNvPr>
          <p:cNvSpPr/>
          <p:nvPr>
            <p:custDataLst>
              <p:tags r:id="rId38"/>
            </p:custDataLst>
          </p:nvPr>
        </p:nvSpPr>
        <p:spPr bwMode="gray">
          <a:xfrm>
            <a:off x="7064375" y="3055144"/>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120" dirty="0">
              <a:solidFill>
                <a:srgbClr val="000000"/>
              </a:solidFill>
              <a:latin typeface="Arial" pitchFamily="34" charset="0"/>
              <a:cs typeface="Arial" pitchFamily="34" charset="0"/>
            </a:endParaRPr>
          </a:p>
        </p:txBody>
      </p:sp>
      <p:sp>
        <p:nvSpPr>
          <p:cNvPr id="82" name="Oval 87">
            <a:extLst>
              <a:ext uri="{FF2B5EF4-FFF2-40B4-BE49-F238E27FC236}">
                <a16:creationId xmlns:a16="http://schemas.microsoft.com/office/drawing/2014/main" id="{E4AFF25A-C83E-9918-2C86-AE587324C1EA}"/>
              </a:ext>
            </a:extLst>
          </p:cNvPr>
          <p:cNvSpPr/>
          <p:nvPr>
            <p:custDataLst>
              <p:tags r:id="rId39"/>
            </p:custDataLst>
          </p:nvPr>
        </p:nvSpPr>
        <p:spPr bwMode="gray">
          <a:xfrm>
            <a:off x="7427913" y="3247019"/>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120" dirty="0">
              <a:solidFill>
                <a:srgbClr val="000000"/>
              </a:solidFill>
              <a:latin typeface="Arial" pitchFamily="34" charset="0"/>
              <a:cs typeface="Arial" pitchFamily="34" charset="0"/>
            </a:endParaRPr>
          </a:p>
        </p:txBody>
      </p:sp>
      <p:sp>
        <p:nvSpPr>
          <p:cNvPr id="83" name="Oval 87">
            <a:extLst>
              <a:ext uri="{FF2B5EF4-FFF2-40B4-BE49-F238E27FC236}">
                <a16:creationId xmlns:a16="http://schemas.microsoft.com/office/drawing/2014/main" id="{CEB7AEC5-4199-FD55-F6F3-46AB37B4D787}"/>
              </a:ext>
            </a:extLst>
          </p:cNvPr>
          <p:cNvSpPr/>
          <p:nvPr>
            <p:custDataLst>
              <p:tags r:id="rId40"/>
            </p:custDataLst>
          </p:nvPr>
        </p:nvSpPr>
        <p:spPr bwMode="gray">
          <a:xfrm>
            <a:off x="7740650" y="3326699"/>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120" dirty="0">
              <a:solidFill>
                <a:srgbClr val="000000"/>
              </a:solidFill>
              <a:latin typeface="Arial" pitchFamily="34" charset="0"/>
              <a:cs typeface="Arial" pitchFamily="34" charset="0"/>
            </a:endParaRPr>
          </a:p>
        </p:txBody>
      </p:sp>
      <p:sp>
        <p:nvSpPr>
          <p:cNvPr id="84" name="Oval 87">
            <a:extLst>
              <a:ext uri="{FF2B5EF4-FFF2-40B4-BE49-F238E27FC236}">
                <a16:creationId xmlns:a16="http://schemas.microsoft.com/office/drawing/2014/main" id="{702F8E90-C884-837F-91E6-AA0BCEC96632}"/>
              </a:ext>
            </a:extLst>
          </p:cNvPr>
          <p:cNvSpPr/>
          <p:nvPr>
            <p:custDataLst>
              <p:tags r:id="rId41"/>
            </p:custDataLst>
          </p:nvPr>
        </p:nvSpPr>
        <p:spPr bwMode="gray">
          <a:xfrm>
            <a:off x="8069168" y="3346450"/>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120" dirty="0">
              <a:solidFill>
                <a:srgbClr val="000000"/>
              </a:solidFill>
              <a:latin typeface="Arial" pitchFamily="34" charset="0"/>
              <a:cs typeface="Arial" pitchFamily="34" charset="0"/>
            </a:endParaRPr>
          </a:p>
        </p:txBody>
      </p:sp>
      <p:sp>
        <p:nvSpPr>
          <p:cNvPr id="173" name="Oval 87">
            <a:extLst>
              <a:ext uri="{FF2B5EF4-FFF2-40B4-BE49-F238E27FC236}">
                <a16:creationId xmlns:a16="http://schemas.microsoft.com/office/drawing/2014/main" id="{E56428AD-6C73-087A-3FD1-BB75B3FFE9D0}"/>
              </a:ext>
            </a:extLst>
          </p:cNvPr>
          <p:cNvSpPr/>
          <p:nvPr>
            <p:custDataLst>
              <p:tags r:id="rId42"/>
            </p:custDataLst>
          </p:nvPr>
        </p:nvSpPr>
        <p:spPr bwMode="gray">
          <a:xfrm>
            <a:off x="8406652" y="3346450"/>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120" dirty="0">
              <a:solidFill>
                <a:srgbClr val="000000"/>
              </a:solidFill>
              <a:latin typeface="Arial" pitchFamily="34" charset="0"/>
              <a:cs typeface="Arial" pitchFamily="34" charset="0"/>
            </a:endParaRPr>
          </a:p>
        </p:txBody>
      </p:sp>
      <p:graphicFrame>
        <p:nvGraphicFramePr>
          <p:cNvPr id="178" name="Chart 3">
            <a:extLst>
              <a:ext uri="{FF2B5EF4-FFF2-40B4-BE49-F238E27FC236}">
                <a16:creationId xmlns:a16="http://schemas.microsoft.com/office/drawing/2014/main" id="{C2F366E2-061E-ED11-5EE4-5DD3C9945A86}"/>
              </a:ext>
            </a:extLst>
          </p:cNvPr>
          <p:cNvGraphicFramePr/>
          <p:nvPr>
            <p:custDataLst>
              <p:tags r:id="rId43"/>
            </p:custDataLst>
            <p:extLst>
              <p:ext uri="{D42A27DB-BD31-4B8C-83A1-F6EECF244321}">
                <p14:modId xmlns:p14="http://schemas.microsoft.com/office/powerpoint/2010/main" val="165100496"/>
              </p:ext>
            </p:extLst>
          </p:nvPr>
        </p:nvGraphicFramePr>
        <p:xfrm>
          <a:off x="314325" y="4651375"/>
          <a:ext cx="8393113" cy="1612900"/>
        </p:xfrm>
        <a:graphic>
          <a:graphicData uri="http://schemas.openxmlformats.org/drawingml/2006/chart">
            <c:chart xmlns:c="http://schemas.openxmlformats.org/drawingml/2006/chart" xmlns:r="http://schemas.openxmlformats.org/officeDocument/2006/relationships" r:id="rId73"/>
          </a:graphicData>
        </a:graphic>
      </p:graphicFrame>
      <p:sp>
        <p:nvSpPr>
          <p:cNvPr id="179" name="Text Placeholder 12">
            <a:extLst>
              <a:ext uri="{FF2B5EF4-FFF2-40B4-BE49-F238E27FC236}">
                <a16:creationId xmlns:a16="http://schemas.microsoft.com/office/drawing/2014/main" id="{DB5C29D9-57C1-A4EE-BD29-595D02496B80}"/>
              </a:ext>
            </a:extLst>
          </p:cNvPr>
          <p:cNvSpPr>
            <a:spLocks noGrp="1"/>
          </p:cNvSpPr>
          <p:nvPr>
            <p:custDataLst>
              <p:tags r:id="rId44"/>
            </p:custDataLst>
          </p:nvPr>
        </p:nvSpPr>
        <p:spPr bwMode="auto">
          <a:xfrm>
            <a:off x="4825848"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725DB43-6224-4EB1-9D24-64F19EAB27E1}" type="datetime'''1''''''''''''''2'''''''''">
              <a:rPr lang="ja-JP" altLang="en-US" sz="1000" b="0"/>
              <a:pPr algn="ctr">
                <a:spcBef>
                  <a:spcPct val="0"/>
                </a:spcBef>
                <a:spcAft>
                  <a:spcPct val="0"/>
                </a:spcAft>
              </a:pPr>
              <a:t>12</a:t>
            </a:fld>
            <a:endParaRPr kumimoji="0" lang="ja-JP" altLang="en-US" sz="800" b="0" dirty="0">
              <a:sym typeface="+mn-lt"/>
            </a:endParaRPr>
          </a:p>
        </p:txBody>
      </p:sp>
      <p:sp>
        <p:nvSpPr>
          <p:cNvPr id="180" name="Text Placeholder 12">
            <a:extLst>
              <a:ext uri="{FF2B5EF4-FFF2-40B4-BE49-F238E27FC236}">
                <a16:creationId xmlns:a16="http://schemas.microsoft.com/office/drawing/2014/main" id="{16D785DF-735B-7968-CDE5-C64B755FCC01}"/>
              </a:ext>
            </a:extLst>
          </p:cNvPr>
          <p:cNvSpPr>
            <a:spLocks noGrp="1"/>
          </p:cNvSpPr>
          <p:nvPr>
            <p:custDataLst>
              <p:tags r:id="rId45"/>
            </p:custDataLst>
          </p:nvPr>
        </p:nvSpPr>
        <p:spPr bwMode="auto">
          <a:xfrm>
            <a:off x="3219265"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EF452F0-DE8C-437E-931E-58CACAFE7862}" type="datetime'''''''''''''''0''''''7'''''''''''''''''''''''">
              <a:rPr lang="ja-JP" altLang="en-US" sz="1000" b="0"/>
              <a:pPr algn="ctr">
                <a:spcBef>
                  <a:spcPct val="0"/>
                </a:spcBef>
                <a:spcAft>
                  <a:spcPct val="0"/>
                </a:spcAft>
              </a:pPr>
              <a:t>07</a:t>
            </a:fld>
            <a:endParaRPr kumimoji="0" lang="ja-JP" altLang="en-US" sz="800" b="0" dirty="0">
              <a:sym typeface="+mn-lt"/>
            </a:endParaRPr>
          </a:p>
        </p:txBody>
      </p:sp>
      <p:sp>
        <p:nvSpPr>
          <p:cNvPr id="181" name="Text Placeholder 12">
            <a:extLst>
              <a:ext uri="{FF2B5EF4-FFF2-40B4-BE49-F238E27FC236}">
                <a16:creationId xmlns:a16="http://schemas.microsoft.com/office/drawing/2014/main" id="{33F4FCDB-556E-C421-C625-4791F4388FF0}"/>
              </a:ext>
            </a:extLst>
          </p:cNvPr>
          <p:cNvSpPr>
            <a:spLocks noGrp="1"/>
          </p:cNvSpPr>
          <p:nvPr>
            <p:custDataLst>
              <p:tags r:id="rId46"/>
            </p:custDataLst>
          </p:nvPr>
        </p:nvSpPr>
        <p:spPr bwMode="auto">
          <a:xfrm>
            <a:off x="3533590"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5BC4BD2-6FA5-48A3-9595-BCD1606451D9}" type="datetime'''''''''''''''''''''''''''''''0''''''''''''''''8'''''''''">
              <a:rPr lang="ja-JP" altLang="en-US" sz="1000" b="0"/>
              <a:pPr algn="ctr">
                <a:spcBef>
                  <a:spcPct val="0"/>
                </a:spcBef>
                <a:spcAft>
                  <a:spcPct val="0"/>
                </a:spcAft>
              </a:pPr>
              <a:t>08</a:t>
            </a:fld>
            <a:endParaRPr kumimoji="0" lang="ja-JP" altLang="en-US" sz="800" b="0" dirty="0">
              <a:sym typeface="+mn-lt"/>
            </a:endParaRPr>
          </a:p>
        </p:txBody>
      </p:sp>
      <p:sp>
        <p:nvSpPr>
          <p:cNvPr id="182" name="Text Placeholder 12">
            <a:extLst>
              <a:ext uri="{FF2B5EF4-FFF2-40B4-BE49-F238E27FC236}">
                <a16:creationId xmlns:a16="http://schemas.microsoft.com/office/drawing/2014/main" id="{4D659A15-0FF5-0FB7-17B2-97F80117CD61}"/>
              </a:ext>
            </a:extLst>
          </p:cNvPr>
          <p:cNvSpPr>
            <a:spLocks noGrp="1"/>
          </p:cNvSpPr>
          <p:nvPr>
            <p:custDataLst>
              <p:tags r:id="rId47"/>
            </p:custDataLst>
          </p:nvPr>
        </p:nvSpPr>
        <p:spPr bwMode="auto">
          <a:xfrm>
            <a:off x="1584041"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35D5D32-34FC-45F4-8885-7A5CB0A413EC}" type="datetime'''0''''''''''''''''''''''2'''''''''''''''''''''">
              <a:rPr lang="ja-JP" altLang="en-US" sz="1000" b="0"/>
              <a:pPr algn="ctr">
                <a:spcBef>
                  <a:spcPct val="0"/>
                </a:spcBef>
                <a:spcAft>
                  <a:spcPct val="0"/>
                </a:spcAft>
              </a:pPr>
              <a:t>02</a:t>
            </a:fld>
            <a:endParaRPr kumimoji="0" lang="ja-JP" altLang="en-US" sz="800" b="0" dirty="0">
              <a:sym typeface="+mn-lt"/>
            </a:endParaRPr>
          </a:p>
        </p:txBody>
      </p:sp>
      <p:sp>
        <p:nvSpPr>
          <p:cNvPr id="183" name="Text Placeholder 12">
            <a:extLst>
              <a:ext uri="{FF2B5EF4-FFF2-40B4-BE49-F238E27FC236}">
                <a16:creationId xmlns:a16="http://schemas.microsoft.com/office/drawing/2014/main" id="{AA821171-E49A-2C0D-5D04-57A7C4812171}"/>
              </a:ext>
            </a:extLst>
          </p:cNvPr>
          <p:cNvSpPr>
            <a:spLocks noGrp="1"/>
          </p:cNvSpPr>
          <p:nvPr>
            <p:custDataLst>
              <p:tags r:id="rId48"/>
            </p:custDataLst>
          </p:nvPr>
        </p:nvSpPr>
        <p:spPr bwMode="auto">
          <a:xfrm>
            <a:off x="5788754"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2E0334D-BE6F-4384-B249-BEEE8848A4C4}" type="datetime'''''''''''''''''''''''''''''''''''''''1''''''''5'''''''''''''">
              <a:rPr lang="ja-JP" altLang="en-US" sz="1000" b="0"/>
              <a:pPr algn="ctr">
                <a:spcBef>
                  <a:spcPct val="0"/>
                </a:spcBef>
                <a:spcAft>
                  <a:spcPct val="0"/>
                </a:spcAft>
              </a:pPr>
              <a:t>15</a:t>
            </a:fld>
            <a:endParaRPr kumimoji="0" lang="ja-JP" altLang="en-US" sz="800" b="0" dirty="0">
              <a:sym typeface="+mn-lt"/>
            </a:endParaRPr>
          </a:p>
        </p:txBody>
      </p:sp>
      <p:sp>
        <p:nvSpPr>
          <p:cNvPr id="185" name="Text Placeholder 12">
            <a:extLst>
              <a:ext uri="{FF2B5EF4-FFF2-40B4-BE49-F238E27FC236}">
                <a16:creationId xmlns:a16="http://schemas.microsoft.com/office/drawing/2014/main" id="{4DE3ABEC-E638-C00E-99BC-EBA49DD360C7}"/>
              </a:ext>
            </a:extLst>
          </p:cNvPr>
          <p:cNvSpPr>
            <a:spLocks noGrp="1"/>
          </p:cNvSpPr>
          <p:nvPr>
            <p:custDataLst>
              <p:tags r:id="rId49"/>
            </p:custDataLst>
          </p:nvPr>
        </p:nvSpPr>
        <p:spPr bwMode="auto">
          <a:xfrm>
            <a:off x="7737776"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20A7DD6-28BB-4099-B734-33A3B4E3ACDC}" type="datetime'''''''3''''''''''''0'''''''''''''''''''''''''''''''''">
              <a:rPr lang="ja-JP" altLang="en-US" sz="1000" b="0"/>
              <a:pPr algn="ctr">
                <a:spcBef>
                  <a:spcPct val="0"/>
                </a:spcBef>
                <a:spcAft>
                  <a:spcPct val="0"/>
                </a:spcAft>
              </a:pPr>
              <a:t>30</a:t>
            </a:fld>
            <a:endParaRPr kumimoji="0" lang="ja-JP" altLang="en-US" sz="800" b="0" dirty="0">
              <a:sym typeface="+mn-lt"/>
            </a:endParaRPr>
          </a:p>
        </p:txBody>
      </p:sp>
      <p:sp>
        <p:nvSpPr>
          <p:cNvPr id="186" name="Text Placeholder 12">
            <a:extLst>
              <a:ext uri="{FF2B5EF4-FFF2-40B4-BE49-F238E27FC236}">
                <a16:creationId xmlns:a16="http://schemas.microsoft.com/office/drawing/2014/main" id="{9A790E31-7EB5-02DF-C74F-1A7CE5A8B2A2}"/>
              </a:ext>
            </a:extLst>
          </p:cNvPr>
          <p:cNvSpPr>
            <a:spLocks noGrp="1"/>
          </p:cNvSpPr>
          <p:nvPr>
            <p:custDataLst>
              <p:tags r:id="rId50"/>
            </p:custDataLst>
          </p:nvPr>
        </p:nvSpPr>
        <p:spPr bwMode="auto">
          <a:xfrm>
            <a:off x="871538" y="62515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2B38687-27C3-4343-A45E-2A9A09D4F80C}" type="datetime'''2''''''''''''''''''0''''0''''''''0'''''''''''''''''''">
              <a:rPr lang="ja-JP" altLang="en-US" sz="1000" b="0"/>
              <a:pPr algn="ctr">
                <a:spcBef>
                  <a:spcPct val="0"/>
                </a:spcBef>
                <a:spcAft>
                  <a:spcPct val="0"/>
                </a:spcAft>
              </a:pPr>
              <a:t>2000</a:t>
            </a:fld>
            <a:endParaRPr kumimoji="0" lang="ja-JP" altLang="en-US" sz="800" b="0" dirty="0">
              <a:sym typeface="+mn-lt"/>
            </a:endParaRPr>
          </a:p>
        </p:txBody>
      </p:sp>
      <p:sp>
        <p:nvSpPr>
          <p:cNvPr id="189" name="Text Placeholder 12">
            <a:extLst>
              <a:ext uri="{FF2B5EF4-FFF2-40B4-BE49-F238E27FC236}">
                <a16:creationId xmlns:a16="http://schemas.microsoft.com/office/drawing/2014/main" id="{EF30C3CB-D5AA-3A2E-EFF4-778FDCEF75EB}"/>
              </a:ext>
            </a:extLst>
          </p:cNvPr>
          <p:cNvSpPr>
            <a:spLocks noGrp="1"/>
          </p:cNvSpPr>
          <p:nvPr>
            <p:custDataLst>
              <p:tags r:id="rId51"/>
            </p:custDataLst>
          </p:nvPr>
        </p:nvSpPr>
        <p:spPr bwMode="auto">
          <a:xfrm>
            <a:off x="1255713"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26293F0-7167-4012-8F25-5F0A7DB60CD7}" type="datetime'''''''''''0''''''''1'''''''''">
              <a:rPr lang="ja-JP" altLang="en-US" sz="1000" b="0"/>
              <a:pPr algn="ctr">
                <a:spcBef>
                  <a:spcPct val="0"/>
                </a:spcBef>
                <a:spcAft>
                  <a:spcPct val="0"/>
                </a:spcAft>
              </a:pPr>
              <a:t>01</a:t>
            </a:fld>
            <a:endParaRPr kumimoji="0" lang="ja-JP" altLang="en-US" sz="800" b="0" dirty="0">
              <a:sym typeface="+mn-lt"/>
            </a:endParaRPr>
          </a:p>
        </p:txBody>
      </p:sp>
      <p:sp>
        <p:nvSpPr>
          <p:cNvPr id="191" name="Text Placeholder 12">
            <a:extLst>
              <a:ext uri="{FF2B5EF4-FFF2-40B4-BE49-F238E27FC236}">
                <a16:creationId xmlns:a16="http://schemas.microsoft.com/office/drawing/2014/main" id="{8F9D3A1E-2A72-3BA1-509A-BF1342D6C123}"/>
              </a:ext>
            </a:extLst>
          </p:cNvPr>
          <p:cNvSpPr>
            <a:spLocks noGrp="1"/>
          </p:cNvSpPr>
          <p:nvPr>
            <p:custDataLst>
              <p:tags r:id="rId52"/>
            </p:custDataLst>
          </p:nvPr>
        </p:nvSpPr>
        <p:spPr bwMode="auto">
          <a:xfrm>
            <a:off x="1904716"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5EEDAAA-C218-4556-B233-5873CEC56AC1}" type="datetime'''''''''''''''''''''0''''3'''''''''">
              <a:rPr lang="ja-JP" altLang="en-US" sz="1000" b="0"/>
              <a:pPr algn="ctr">
                <a:spcBef>
                  <a:spcPct val="0"/>
                </a:spcBef>
                <a:spcAft>
                  <a:spcPct val="0"/>
                </a:spcAft>
              </a:pPr>
              <a:t>03</a:t>
            </a:fld>
            <a:endParaRPr kumimoji="0" lang="ja-JP" altLang="en-US" sz="800" b="0" dirty="0">
              <a:sym typeface="+mn-lt"/>
            </a:endParaRPr>
          </a:p>
        </p:txBody>
      </p:sp>
      <p:sp>
        <p:nvSpPr>
          <p:cNvPr id="192" name="Text Placeholder 12">
            <a:extLst>
              <a:ext uri="{FF2B5EF4-FFF2-40B4-BE49-F238E27FC236}">
                <a16:creationId xmlns:a16="http://schemas.microsoft.com/office/drawing/2014/main" id="{A065E13E-52AE-CA4A-09CB-EBBCB3D2245B}"/>
              </a:ext>
            </a:extLst>
          </p:cNvPr>
          <p:cNvSpPr>
            <a:spLocks noGrp="1"/>
          </p:cNvSpPr>
          <p:nvPr>
            <p:custDataLst>
              <p:tags r:id="rId53"/>
            </p:custDataLst>
          </p:nvPr>
        </p:nvSpPr>
        <p:spPr bwMode="auto">
          <a:xfrm>
            <a:off x="2221855"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4D4EA3A-C991-42DF-AB22-9B3B273D806E}" type="datetime'''''''''''''''''''''''''''''''0''''''''''''''4'''''''''">
              <a:rPr lang="ja-JP" altLang="en-US" sz="1000" b="0"/>
              <a:pPr algn="ctr">
                <a:spcBef>
                  <a:spcPct val="0"/>
                </a:spcBef>
                <a:spcAft>
                  <a:spcPct val="0"/>
                </a:spcAft>
              </a:pPr>
              <a:t>04</a:t>
            </a:fld>
            <a:endParaRPr kumimoji="0" lang="ja-JP" altLang="en-US" sz="800" b="0" dirty="0">
              <a:sym typeface="+mn-lt"/>
            </a:endParaRPr>
          </a:p>
        </p:txBody>
      </p:sp>
      <p:sp>
        <p:nvSpPr>
          <p:cNvPr id="193" name="Text Placeholder 12">
            <a:extLst>
              <a:ext uri="{FF2B5EF4-FFF2-40B4-BE49-F238E27FC236}">
                <a16:creationId xmlns:a16="http://schemas.microsoft.com/office/drawing/2014/main" id="{0109CF75-C5AE-77D8-D38E-1DE1CB53CA49}"/>
              </a:ext>
            </a:extLst>
          </p:cNvPr>
          <p:cNvSpPr>
            <a:spLocks noGrp="1"/>
          </p:cNvSpPr>
          <p:nvPr>
            <p:custDataLst>
              <p:tags r:id="rId54"/>
            </p:custDataLst>
          </p:nvPr>
        </p:nvSpPr>
        <p:spPr bwMode="auto">
          <a:xfrm>
            <a:off x="2549169"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F9780B0-1C8B-47CE-9BC3-7C192BA09E17}" type="datetime'''''''''''''''''''''''''''''''''''0''''''''''''''5'''''''">
              <a:rPr lang="ja-JP" altLang="en-US" sz="1000" b="0"/>
              <a:pPr algn="ctr">
                <a:spcBef>
                  <a:spcPct val="0"/>
                </a:spcBef>
                <a:spcAft>
                  <a:spcPct val="0"/>
                </a:spcAft>
              </a:pPr>
              <a:t>05</a:t>
            </a:fld>
            <a:endParaRPr kumimoji="0" lang="ja-JP" altLang="en-US" sz="800" b="0" dirty="0">
              <a:sym typeface="+mn-lt"/>
            </a:endParaRPr>
          </a:p>
        </p:txBody>
      </p:sp>
      <p:sp>
        <p:nvSpPr>
          <p:cNvPr id="194" name="Text Placeholder 12">
            <a:extLst>
              <a:ext uri="{FF2B5EF4-FFF2-40B4-BE49-F238E27FC236}">
                <a16:creationId xmlns:a16="http://schemas.microsoft.com/office/drawing/2014/main" id="{5068E08B-E6CB-C8B0-7D18-8B3F5F4D02C3}"/>
              </a:ext>
            </a:extLst>
          </p:cNvPr>
          <p:cNvSpPr>
            <a:spLocks noGrp="1"/>
          </p:cNvSpPr>
          <p:nvPr>
            <p:custDataLst>
              <p:tags r:id="rId55"/>
            </p:custDataLst>
          </p:nvPr>
        </p:nvSpPr>
        <p:spPr bwMode="auto">
          <a:xfrm>
            <a:off x="2876483"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89B6DF3-1591-498E-B5DB-49747B20E9C5}" type="datetime'''''''''''''''''0''''''''''''''''6'''''''''''''''''''''''">
              <a:rPr lang="ja-JP" altLang="en-US" sz="1000" b="0"/>
              <a:pPr algn="ctr">
                <a:spcBef>
                  <a:spcPct val="0"/>
                </a:spcBef>
                <a:spcAft>
                  <a:spcPct val="0"/>
                </a:spcAft>
              </a:pPr>
              <a:t>06</a:t>
            </a:fld>
            <a:endParaRPr kumimoji="0" lang="ja-JP" altLang="en-US" sz="800" b="0" dirty="0">
              <a:sym typeface="+mn-lt"/>
            </a:endParaRPr>
          </a:p>
        </p:txBody>
      </p:sp>
      <p:sp>
        <p:nvSpPr>
          <p:cNvPr id="195" name="Text Placeholder 12">
            <a:extLst>
              <a:ext uri="{FF2B5EF4-FFF2-40B4-BE49-F238E27FC236}">
                <a16:creationId xmlns:a16="http://schemas.microsoft.com/office/drawing/2014/main" id="{C102BC11-1837-6D28-01D3-34F09F8A8FFE}"/>
              </a:ext>
            </a:extLst>
          </p:cNvPr>
          <p:cNvSpPr>
            <a:spLocks noGrp="1"/>
          </p:cNvSpPr>
          <p:nvPr>
            <p:custDataLst>
              <p:tags r:id="rId56"/>
            </p:custDataLst>
          </p:nvPr>
        </p:nvSpPr>
        <p:spPr bwMode="auto">
          <a:xfrm>
            <a:off x="3851791"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173EF0D-99BB-4970-8A17-A3304E095A90}" type="datetime'''''''''''''''''''''''''''''''0''9'''''''''''''''''">
              <a:rPr lang="ja-JP" altLang="en-US" sz="1000" b="0"/>
              <a:pPr algn="ctr">
                <a:spcBef>
                  <a:spcPct val="0"/>
                </a:spcBef>
                <a:spcAft>
                  <a:spcPct val="0"/>
                </a:spcAft>
              </a:pPr>
              <a:t>09</a:t>
            </a:fld>
            <a:endParaRPr kumimoji="0" lang="ja-JP" altLang="en-US" sz="800" b="0" dirty="0">
              <a:sym typeface="+mn-lt"/>
            </a:endParaRPr>
          </a:p>
        </p:txBody>
      </p:sp>
      <p:sp>
        <p:nvSpPr>
          <p:cNvPr id="196" name="Text Placeholder 12">
            <a:extLst>
              <a:ext uri="{FF2B5EF4-FFF2-40B4-BE49-F238E27FC236}">
                <a16:creationId xmlns:a16="http://schemas.microsoft.com/office/drawing/2014/main" id="{1EC37D0D-BDC1-F3A6-7595-E5ADD40EC23A}"/>
              </a:ext>
            </a:extLst>
          </p:cNvPr>
          <p:cNvSpPr>
            <a:spLocks noGrp="1"/>
          </p:cNvSpPr>
          <p:nvPr>
            <p:custDataLst>
              <p:tags r:id="rId57"/>
            </p:custDataLst>
          </p:nvPr>
        </p:nvSpPr>
        <p:spPr bwMode="auto">
          <a:xfrm>
            <a:off x="4168962"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ABA337D-F932-4B41-8945-C536B09A7A70}" type="datetime'''''''10'''''''''''''''''''''''''''''''''''''''''''''''''''">
              <a:rPr lang="ja-JP" altLang="en-US" sz="1000" b="0"/>
              <a:pPr algn="ctr">
                <a:spcBef>
                  <a:spcPct val="0"/>
                </a:spcBef>
                <a:spcAft>
                  <a:spcPct val="0"/>
                </a:spcAft>
              </a:pPr>
              <a:t>10</a:t>
            </a:fld>
            <a:endParaRPr kumimoji="0" lang="ja-JP" altLang="en-US" sz="800" b="0" dirty="0">
              <a:sym typeface="+mn-lt"/>
            </a:endParaRPr>
          </a:p>
        </p:txBody>
      </p:sp>
      <p:sp>
        <p:nvSpPr>
          <p:cNvPr id="197" name="Text Placeholder 12">
            <a:extLst>
              <a:ext uri="{FF2B5EF4-FFF2-40B4-BE49-F238E27FC236}">
                <a16:creationId xmlns:a16="http://schemas.microsoft.com/office/drawing/2014/main" id="{C24B25D0-5E3D-63EE-65BC-C299A2D97A27}"/>
              </a:ext>
            </a:extLst>
          </p:cNvPr>
          <p:cNvSpPr>
            <a:spLocks noGrp="1"/>
          </p:cNvSpPr>
          <p:nvPr>
            <p:custDataLst>
              <p:tags r:id="rId58"/>
            </p:custDataLst>
          </p:nvPr>
        </p:nvSpPr>
        <p:spPr bwMode="auto">
          <a:xfrm>
            <a:off x="4507871"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C65783F-915A-43B8-9094-20BB4925FD70}" type="datetime'''''''''''''''''''''''''''''''''''1''1'''">
              <a:rPr lang="ja-JP" altLang="en-US" sz="1000" b="0"/>
              <a:pPr algn="ctr">
                <a:spcBef>
                  <a:spcPct val="0"/>
                </a:spcBef>
                <a:spcAft>
                  <a:spcPct val="0"/>
                </a:spcAft>
              </a:pPr>
              <a:t>11</a:t>
            </a:fld>
            <a:endParaRPr kumimoji="0" lang="ja-JP" altLang="en-US" sz="800" b="0" dirty="0">
              <a:sym typeface="+mn-lt"/>
            </a:endParaRPr>
          </a:p>
        </p:txBody>
      </p:sp>
      <p:sp>
        <p:nvSpPr>
          <p:cNvPr id="199" name="Text Placeholder 12">
            <a:extLst>
              <a:ext uri="{FF2B5EF4-FFF2-40B4-BE49-F238E27FC236}">
                <a16:creationId xmlns:a16="http://schemas.microsoft.com/office/drawing/2014/main" id="{EEFE7651-052B-8EA4-9F21-1439FD81BE5F}"/>
              </a:ext>
            </a:extLst>
          </p:cNvPr>
          <p:cNvSpPr>
            <a:spLocks noGrp="1"/>
          </p:cNvSpPr>
          <p:nvPr>
            <p:custDataLst>
              <p:tags r:id="rId59"/>
            </p:custDataLst>
          </p:nvPr>
        </p:nvSpPr>
        <p:spPr bwMode="auto">
          <a:xfrm>
            <a:off x="5132661"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B31A926-D0FC-41F3-BD37-266D32C09608}" type="datetime'''''''''''''''''''1''''''''''''3'''">
              <a:rPr lang="ja-JP" altLang="en-US" sz="1000" b="0"/>
              <a:pPr algn="ctr">
                <a:spcBef>
                  <a:spcPct val="0"/>
                </a:spcBef>
                <a:spcAft>
                  <a:spcPct val="0"/>
                </a:spcAft>
              </a:pPr>
              <a:t>13</a:t>
            </a:fld>
            <a:endParaRPr kumimoji="0" lang="ja-JP" altLang="en-US" sz="800" b="0" dirty="0">
              <a:sym typeface="+mn-lt"/>
            </a:endParaRPr>
          </a:p>
        </p:txBody>
      </p:sp>
      <p:sp>
        <p:nvSpPr>
          <p:cNvPr id="200" name="Text Placeholder 12">
            <a:extLst>
              <a:ext uri="{FF2B5EF4-FFF2-40B4-BE49-F238E27FC236}">
                <a16:creationId xmlns:a16="http://schemas.microsoft.com/office/drawing/2014/main" id="{F685F140-BC6E-20FE-7140-702E3F713E67}"/>
              </a:ext>
            </a:extLst>
          </p:cNvPr>
          <p:cNvSpPr>
            <a:spLocks noGrp="1"/>
          </p:cNvSpPr>
          <p:nvPr>
            <p:custDataLst>
              <p:tags r:id="rId60"/>
            </p:custDataLst>
          </p:nvPr>
        </p:nvSpPr>
        <p:spPr bwMode="auto">
          <a:xfrm>
            <a:off x="5467001"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D0EB2F9-BC53-4B77-8407-683ED0C57625}" type="datetime'''1''''4'''''''''''''''''">
              <a:rPr lang="ja-JP" altLang="en-US" sz="1000" b="0"/>
              <a:pPr algn="ctr">
                <a:spcBef>
                  <a:spcPct val="0"/>
                </a:spcBef>
                <a:spcAft>
                  <a:spcPct val="0"/>
                </a:spcAft>
              </a:pPr>
              <a:t>14</a:t>
            </a:fld>
            <a:endParaRPr kumimoji="0" lang="ja-JP" altLang="en-US" sz="800" b="0" dirty="0">
              <a:sym typeface="+mn-lt"/>
            </a:endParaRPr>
          </a:p>
        </p:txBody>
      </p:sp>
      <p:sp>
        <p:nvSpPr>
          <p:cNvPr id="201" name="Text Placeholder 12">
            <a:extLst>
              <a:ext uri="{FF2B5EF4-FFF2-40B4-BE49-F238E27FC236}">
                <a16:creationId xmlns:a16="http://schemas.microsoft.com/office/drawing/2014/main" id="{7229DFE0-A269-21D4-79A9-DC295DCDA17B}"/>
              </a:ext>
            </a:extLst>
          </p:cNvPr>
          <p:cNvSpPr>
            <a:spLocks noGrp="1"/>
          </p:cNvSpPr>
          <p:nvPr>
            <p:custDataLst>
              <p:tags r:id="rId61"/>
            </p:custDataLst>
          </p:nvPr>
        </p:nvSpPr>
        <p:spPr bwMode="auto">
          <a:xfrm>
            <a:off x="6119641"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FF2E021-4C3E-40FE-B6D5-62C4828B0101}" type="datetime'''''''''''''''''''''''''''''''1''''''''6'''''''''''''">
              <a:rPr lang="ja-JP" altLang="en-US" sz="1000" b="0"/>
              <a:pPr algn="ctr">
                <a:spcBef>
                  <a:spcPct val="0"/>
                </a:spcBef>
                <a:spcAft>
                  <a:spcPct val="0"/>
                </a:spcAft>
              </a:pPr>
              <a:t>16</a:t>
            </a:fld>
            <a:endParaRPr kumimoji="0" lang="ja-JP" altLang="en-US" sz="800" b="0" dirty="0">
              <a:sym typeface="+mn-lt"/>
            </a:endParaRPr>
          </a:p>
        </p:txBody>
      </p:sp>
      <p:sp>
        <p:nvSpPr>
          <p:cNvPr id="204" name="Text Placeholder 12">
            <a:extLst>
              <a:ext uri="{FF2B5EF4-FFF2-40B4-BE49-F238E27FC236}">
                <a16:creationId xmlns:a16="http://schemas.microsoft.com/office/drawing/2014/main" id="{936583C5-357E-5B81-47A6-5104B1F98F8D}"/>
              </a:ext>
            </a:extLst>
          </p:cNvPr>
          <p:cNvSpPr>
            <a:spLocks noGrp="1"/>
          </p:cNvSpPr>
          <p:nvPr>
            <p:custDataLst>
              <p:tags r:id="rId62"/>
            </p:custDataLst>
          </p:nvPr>
        </p:nvSpPr>
        <p:spPr bwMode="auto">
          <a:xfrm>
            <a:off x="6437757"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CDC8CB2-AE82-4BF2-BD31-D1275C2578CB}" type="datetime'''''''''''''''''''''1''''7'''''''''">
              <a:rPr lang="ja-JP" altLang="en-US" sz="1000" b="0" smtClean="0"/>
              <a:pPr algn="ctr">
                <a:spcBef>
                  <a:spcPct val="0"/>
                </a:spcBef>
                <a:spcAft>
                  <a:spcPct val="0"/>
                </a:spcAft>
              </a:pPr>
              <a:t>17</a:t>
            </a:fld>
            <a:endParaRPr kumimoji="0" lang="ja-JP" altLang="en-US" sz="800" b="0" dirty="0">
              <a:sym typeface="+mn-lt"/>
            </a:endParaRPr>
          </a:p>
        </p:txBody>
      </p:sp>
      <p:sp>
        <p:nvSpPr>
          <p:cNvPr id="206" name="Text Placeholder 12">
            <a:extLst>
              <a:ext uri="{FF2B5EF4-FFF2-40B4-BE49-F238E27FC236}">
                <a16:creationId xmlns:a16="http://schemas.microsoft.com/office/drawing/2014/main" id="{AA244AAA-799A-1CAF-9F60-083FBF5AF311}"/>
              </a:ext>
            </a:extLst>
          </p:cNvPr>
          <p:cNvSpPr>
            <a:spLocks noGrp="1"/>
          </p:cNvSpPr>
          <p:nvPr>
            <p:custDataLst>
              <p:tags r:id="rId63"/>
            </p:custDataLst>
          </p:nvPr>
        </p:nvSpPr>
        <p:spPr bwMode="auto">
          <a:xfrm>
            <a:off x="6761535"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8CE8499-1EF4-404E-A18B-9AEF6259A06D}" type="datetime'''''''''''''''''''''''''''''''''''''''1''8'''''">
              <a:rPr lang="en-US" altLang="en-US" sz="1000" b="0" smtClean="0"/>
              <a:pPr algn="ctr">
                <a:spcBef>
                  <a:spcPct val="0"/>
                </a:spcBef>
                <a:spcAft>
                  <a:spcPct val="0"/>
                </a:spcAft>
              </a:pPr>
              <a:t>18</a:t>
            </a:fld>
            <a:endParaRPr kumimoji="0" lang="ja-JP" altLang="en-US" sz="800" b="0" dirty="0">
              <a:sym typeface="+mn-lt"/>
            </a:endParaRPr>
          </a:p>
        </p:txBody>
      </p:sp>
      <p:sp>
        <p:nvSpPr>
          <p:cNvPr id="207" name="Text Placeholder 12">
            <a:extLst>
              <a:ext uri="{FF2B5EF4-FFF2-40B4-BE49-F238E27FC236}">
                <a16:creationId xmlns:a16="http://schemas.microsoft.com/office/drawing/2014/main" id="{955F742A-DD27-F40A-495C-D3109975198A}"/>
              </a:ext>
            </a:extLst>
          </p:cNvPr>
          <p:cNvSpPr>
            <a:spLocks noGrp="1"/>
          </p:cNvSpPr>
          <p:nvPr>
            <p:custDataLst>
              <p:tags r:id="rId64"/>
            </p:custDataLst>
          </p:nvPr>
        </p:nvSpPr>
        <p:spPr bwMode="auto">
          <a:xfrm>
            <a:off x="7413433"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77663A9-30F1-413F-9F56-C8AD60603B93}" type="datetime'''''''''''''2''''''''''''''''''''''''''''''0'''''''''''''''''">
              <a:rPr lang="ja-JP" altLang="en-US" sz="1000" b="0"/>
              <a:pPr algn="ctr">
                <a:spcBef>
                  <a:spcPct val="0"/>
                </a:spcBef>
                <a:spcAft>
                  <a:spcPct val="0"/>
                </a:spcAft>
              </a:pPr>
              <a:t>20</a:t>
            </a:fld>
            <a:endParaRPr kumimoji="0" lang="ja-JP" altLang="en-US" sz="800" b="0" dirty="0">
              <a:sym typeface="+mn-lt"/>
            </a:endParaRPr>
          </a:p>
        </p:txBody>
      </p:sp>
      <p:sp>
        <p:nvSpPr>
          <p:cNvPr id="208" name="Text Placeholder 12">
            <a:extLst>
              <a:ext uri="{FF2B5EF4-FFF2-40B4-BE49-F238E27FC236}">
                <a16:creationId xmlns:a16="http://schemas.microsoft.com/office/drawing/2014/main" id="{6831D9C5-CFDC-212C-E155-40D7A4F06B01}"/>
              </a:ext>
            </a:extLst>
          </p:cNvPr>
          <p:cNvSpPr>
            <a:spLocks noGrp="1"/>
          </p:cNvSpPr>
          <p:nvPr>
            <p:custDataLst>
              <p:tags r:id="rId65"/>
            </p:custDataLst>
          </p:nvPr>
        </p:nvSpPr>
        <p:spPr bwMode="auto">
          <a:xfrm>
            <a:off x="8070285"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72189DE-D1B4-4A20-885D-2955D1907BED}" type="datetime'''''''''''''''''''''''4''''''''0'''''''''''''''''''''''''">
              <a:rPr lang="ja-JP" altLang="en-US" sz="1000" b="0"/>
              <a:pPr algn="ctr">
                <a:spcBef>
                  <a:spcPct val="0"/>
                </a:spcBef>
                <a:spcAft>
                  <a:spcPct val="0"/>
                </a:spcAft>
              </a:pPr>
              <a:t>40</a:t>
            </a:fld>
            <a:endParaRPr kumimoji="0" lang="ja-JP" altLang="en-US" sz="800" b="0" dirty="0">
              <a:sym typeface="+mn-lt"/>
            </a:endParaRPr>
          </a:p>
        </p:txBody>
      </p:sp>
      <p:sp>
        <p:nvSpPr>
          <p:cNvPr id="209" name="Text Placeholder 12">
            <a:extLst>
              <a:ext uri="{FF2B5EF4-FFF2-40B4-BE49-F238E27FC236}">
                <a16:creationId xmlns:a16="http://schemas.microsoft.com/office/drawing/2014/main" id="{828462A4-7C68-3916-2199-4C0C16B709C0}"/>
              </a:ext>
            </a:extLst>
          </p:cNvPr>
          <p:cNvSpPr>
            <a:spLocks noGrp="1"/>
          </p:cNvSpPr>
          <p:nvPr>
            <p:custDataLst>
              <p:tags r:id="rId66"/>
            </p:custDataLst>
          </p:nvPr>
        </p:nvSpPr>
        <p:spPr bwMode="auto">
          <a:xfrm>
            <a:off x="8382000"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98B4AF7-7F36-488B-8ADD-4B7FAB3A2B03}" type="datetime'''''''''''''''''''''''''''''''''''''''''''5''''''''''''0'''">
              <a:rPr lang="ja-JP" altLang="en-US" sz="1000" b="0"/>
              <a:pPr algn="ctr">
                <a:spcBef>
                  <a:spcPct val="0"/>
                </a:spcBef>
                <a:spcAft>
                  <a:spcPct val="0"/>
                </a:spcAft>
              </a:pPr>
              <a:t>50</a:t>
            </a:fld>
            <a:endParaRPr kumimoji="0" lang="ja-JP" altLang="en-US" sz="800" b="0" dirty="0">
              <a:sym typeface="+mn-lt"/>
            </a:endParaRPr>
          </a:p>
        </p:txBody>
      </p:sp>
      <p:sp>
        <p:nvSpPr>
          <p:cNvPr id="210" name="Text Placeholder 12">
            <a:extLst>
              <a:ext uri="{FF2B5EF4-FFF2-40B4-BE49-F238E27FC236}">
                <a16:creationId xmlns:a16="http://schemas.microsoft.com/office/drawing/2014/main" id="{8ED475AC-8A8F-B620-A9F7-087E02FC67CC}"/>
              </a:ext>
            </a:extLst>
          </p:cNvPr>
          <p:cNvSpPr>
            <a:spLocks noGrp="1"/>
          </p:cNvSpPr>
          <p:nvPr>
            <p:custDataLst>
              <p:tags r:id="rId67"/>
            </p:custDataLst>
          </p:nvPr>
        </p:nvSpPr>
        <p:spPr bwMode="auto">
          <a:xfrm>
            <a:off x="7089090" y="62515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r>
              <a:rPr lang="en-US" altLang="en-US" sz="1000" b="0" dirty="0"/>
              <a:t>19</a:t>
            </a:r>
            <a:endParaRPr kumimoji="0" lang="ja-JP" altLang="en-US" sz="800" b="0" dirty="0">
              <a:sym typeface="+mn-lt"/>
            </a:endParaRPr>
          </a:p>
        </p:txBody>
      </p:sp>
    </p:spTree>
    <p:extLst>
      <p:ext uri="{BB962C8B-B14F-4D97-AF65-F5344CB8AC3E}">
        <p14:creationId xmlns:p14="http://schemas.microsoft.com/office/powerpoint/2010/main" val="17303227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ロシア／政策動向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医療関連政策の将来動向</a:t>
            </a:r>
            <a:r>
              <a:rPr lang="ja-JP" altLang="en-US" dirty="0">
                <a:latin typeface="Arial Black" panose="020B0A04020102020204" pitchFamily="34" charset="0"/>
              </a:rPr>
              <a:t>（</a:t>
            </a:r>
            <a:r>
              <a:rPr lang="en-US" altLang="ja-JP" dirty="0">
                <a:latin typeface="Arial Black" panose="020B0A04020102020204" pitchFamily="34" charset="0"/>
              </a:rPr>
              <a:t>2/5</a:t>
            </a:r>
            <a:r>
              <a:rPr lang="ja-JP" altLang="en-US" dirty="0">
                <a:latin typeface="Arial Black" panose="020B0A04020102020204" pitchFamily="34" charset="0"/>
              </a:rPr>
              <a:t>）</a:t>
            </a:r>
          </a:p>
        </p:txBody>
      </p:sp>
      <p:sp>
        <p:nvSpPr>
          <p:cNvPr id="4" name="テキスト ボックス 3"/>
          <p:cNvSpPr txBox="1"/>
          <p:nvPr/>
        </p:nvSpPr>
        <p:spPr>
          <a:xfrm>
            <a:off x="200472" y="1124744"/>
            <a:ext cx="9505056" cy="98084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年までの「国家ヘルスケア発展計画」が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年に承認された。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「国家ヘルスケア発展計画」では、人口・平均寿命・健康寿命の増進、死亡率と障害率の低下、保健サービスを受ける権利の保護など、医療システム全体の発展を目指している。</a:t>
            </a: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テキスト ボックス 11"/>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President of Russia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Healthcare Development Strategy until 2025 approved</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「プーチン大統領、</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年までのヘルスケア発展戦略を承認」</a:t>
            </a:r>
          </a:p>
        </p:txBody>
      </p:sp>
    </p:spTree>
    <p:extLst>
      <p:ext uri="{BB962C8B-B14F-4D97-AF65-F5344CB8AC3E}">
        <p14:creationId xmlns:p14="http://schemas.microsoft.com/office/powerpoint/2010/main" val="17832905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ロシア／政策動向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医療関連政策の将来動向（</a:t>
            </a:r>
            <a:r>
              <a:rPr lang="en-US" altLang="ja-JP" dirty="0">
                <a:latin typeface="Arial Black" panose="020B0A04020102020204" pitchFamily="34" charset="0"/>
              </a:rPr>
              <a:t>3/5</a:t>
            </a:r>
            <a:r>
              <a:rPr lang="ja-JP" altLang="en-US" dirty="0"/>
              <a:t>）</a:t>
            </a:r>
          </a:p>
        </p:txBody>
      </p:sp>
      <p:grpSp>
        <p:nvGrpSpPr>
          <p:cNvPr id="4" name="グループ化 7"/>
          <p:cNvGrpSpPr/>
          <p:nvPr/>
        </p:nvGrpSpPr>
        <p:grpSpPr>
          <a:xfrm>
            <a:off x="416496" y="1772816"/>
            <a:ext cx="9073008" cy="288032"/>
            <a:chOff x="4944173" y="2113806"/>
            <a:chExt cx="5861371" cy="288032"/>
          </a:xfrm>
        </p:grpSpPr>
        <p:cxnSp>
          <p:nvCxnSpPr>
            <p:cNvPr id="5" name="直線コネクタ 4"/>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保健医療分野</a:t>
              </a:r>
              <a:r>
                <a:rPr lang="ja-JP" altLang="en-US" sz="1400">
                  <a:solidFill>
                    <a:srgbClr val="000000"/>
                  </a:solidFill>
                  <a:latin typeface="Arial Black" pitchFamily="34" charset="0"/>
                  <a:ea typeface="HGP創英角ｺﾞｼｯｸUB" pitchFamily="50" charset="-128"/>
                </a:rPr>
                <a:t>にみられる主な重点分野</a:t>
              </a:r>
              <a:endParaRPr lang="ja-JP" altLang="en-US" sz="1400" dirty="0">
                <a:solidFill>
                  <a:srgbClr val="000000"/>
                </a:solidFill>
                <a:latin typeface="Arial Black" pitchFamily="34" charset="0"/>
                <a:ea typeface="HGP創英角ｺﾞｼｯｸUB" pitchFamily="50" charset="-128"/>
              </a:endParaRPr>
            </a:p>
          </p:txBody>
        </p:sp>
      </p:grpSp>
      <p:sp>
        <p:nvSpPr>
          <p:cNvPr id="7" name="テキスト ボックス 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保険医療分野における重点分野として、特に以下の三つが挙げられる。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片側の 2 つの角を丸めた四角形 7"/>
          <p:cNvSpPr>
            <a:spLocks/>
          </p:cNvSpPr>
          <p:nvPr/>
        </p:nvSpPr>
        <p:spPr>
          <a:xfrm>
            <a:off x="416496" y="2204864"/>
            <a:ext cx="2880320" cy="360040"/>
          </a:xfrm>
          <a:prstGeom prst="round2SameRect">
            <a:avLst/>
          </a:prstGeom>
          <a:solidFill>
            <a:srgbClr val="3D6AA7"/>
          </a:solidFill>
        </p:spPr>
        <p:txBody>
          <a:bodyPr wrap="none" anchor="ctr" anchorCtr="0">
            <a:no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医療施設の拡充</a:t>
            </a:r>
          </a:p>
        </p:txBody>
      </p:sp>
      <p:sp>
        <p:nvSpPr>
          <p:cNvPr id="9" name="片側の 2 つの角を丸めた四角形 8"/>
          <p:cNvSpPr/>
          <p:nvPr/>
        </p:nvSpPr>
        <p:spPr>
          <a:xfrm>
            <a:off x="3512840" y="2204864"/>
            <a:ext cx="2880320" cy="360040"/>
          </a:xfrm>
          <a:prstGeom prst="round2SameRect">
            <a:avLst/>
          </a:prstGeom>
          <a:solidFill>
            <a:srgbClr val="3D6AA7"/>
          </a:solidFill>
        </p:spPr>
        <p:txBody>
          <a:bodyPr wrap="none" anchor="ctr" anchorCtr="0">
            <a:no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健康的なライフスタイルへの動機づけ</a:t>
            </a:r>
          </a:p>
        </p:txBody>
      </p:sp>
      <p:sp>
        <p:nvSpPr>
          <p:cNvPr id="10" name="片側の 2 つの角を丸めた四角形 9"/>
          <p:cNvSpPr/>
          <p:nvPr/>
        </p:nvSpPr>
        <p:spPr>
          <a:xfrm>
            <a:off x="6609184" y="2204864"/>
            <a:ext cx="2880320" cy="360040"/>
          </a:xfrm>
          <a:prstGeom prst="round2SameRect">
            <a:avLst/>
          </a:prstGeom>
          <a:solidFill>
            <a:srgbClr val="3D6AA7"/>
          </a:solidFill>
        </p:spPr>
        <p:txBody>
          <a:bodyPr wrap="none" anchor="ctr" anchorCtr="0">
            <a:no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感染症予防</a:t>
            </a:r>
          </a:p>
        </p:txBody>
      </p:sp>
      <p:sp>
        <p:nvSpPr>
          <p:cNvPr id="11" name="テキスト ボックス 117"/>
          <p:cNvSpPr txBox="1"/>
          <p:nvPr/>
        </p:nvSpPr>
        <p:spPr>
          <a:xfrm>
            <a:off x="416496" y="2564904"/>
            <a:ext cx="2880320" cy="3816424"/>
          </a:xfrm>
          <a:prstGeom prst="rect">
            <a:avLst/>
          </a:prstGeom>
          <a:gradFill flip="none" rotWithShape="1">
            <a:gsLst>
              <a:gs pos="0">
                <a:srgbClr val="CCDAEC"/>
              </a:gs>
              <a:gs pos="100000">
                <a:schemeClr val="bg1"/>
              </a:gs>
            </a:gsLst>
            <a:lin ang="5400000" scaled="1"/>
            <a:tileRect/>
          </a:gradFill>
          <a:ln w="12700">
            <a:noFill/>
          </a:ln>
        </p:spPr>
        <p:txBody>
          <a:bodyPr wrap="square" lIns="108000" tIns="144000" rIns="10800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just">
              <a:lnSpc>
                <a:spcPct val="114000"/>
              </a:lnSpc>
              <a:spcBef>
                <a:spcPts val="0"/>
              </a:spcBef>
              <a:buClr>
                <a:srgbClr val="5F8AC3"/>
              </a:buClr>
              <a:buSzPct val="90000"/>
            </a:pPr>
            <a:endParaRPr lang="ja-JP" altLang="en-US" sz="1100" dirty="0">
              <a:latin typeface="ＭＳ Ｐゴシック" panose="020B0600070205080204" pitchFamily="50" charset="-128"/>
              <a:cs typeface="Arial" pitchFamily="34" charset="0"/>
            </a:endParaRPr>
          </a:p>
        </p:txBody>
      </p:sp>
      <p:sp>
        <p:nvSpPr>
          <p:cNvPr id="12" name="テキスト ボックス 117"/>
          <p:cNvSpPr txBox="1"/>
          <p:nvPr/>
        </p:nvSpPr>
        <p:spPr>
          <a:xfrm>
            <a:off x="3512840" y="2564904"/>
            <a:ext cx="2880320" cy="3960439"/>
          </a:xfrm>
          <a:prstGeom prst="rect">
            <a:avLst/>
          </a:prstGeom>
          <a:gradFill flip="none" rotWithShape="1">
            <a:gsLst>
              <a:gs pos="0">
                <a:srgbClr val="CCDAEC"/>
              </a:gs>
              <a:gs pos="100000">
                <a:schemeClr val="bg1"/>
              </a:gs>
            </a:gsLst>
            <a:lin ang="5400000" scaled="1"/>
            <a:tileRect/>
          </a:gradFill>
          <a:ln w="12700">
            <a:noFill/>
          </a:ln>
        </p:spPr>
        <p:txBody>
          <a:bodyPr wrap="square" lIns="108000" tIns="144000" rIns="10800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just">
              <a:lnSpc>
                <a:spcPct val="114000"/>
              </a:lnSpc>
              <a:spcBef>
                <a:spcPts val="0"/>
              </a:spcBef>
              <a:buClr>
                <a:srgbClr val="5F8AC3"/>
              </a:buClr>
              <a:buSzPct val="90000"/>
            </a:pPr>
            <a:endParaRPr lang="ja-JP" altLang="en-US" sz="1100" dirty="0">
              <a:latin typeface="ＭＳ Ｐゴシック" panose="020B0600070205080204" pitchFamily="50" charset="-128"/>
              <a:cs typeface="Arial" pitchFamily="34" charset="0"/>
            </a:endParaRPr>
          </a:p>
        </p:txBody>
      </p:sp>
      <p:sp>
        <p:nvSpPr>
          <p:cNvPr id="13" name="テキスト ボックス 117"/>
          <p:cNvSpPr txBox="1"/>
          <p:nvPr/>
        </p:nvSpPr>
        <p:spPr>
          <a:xfrm>
            <a:off x="6609184" y="2564904"/>
            <a:ext cx="2880320" cy="3816424"/>
          </a:xfrm>
          <a:prstGeom prst="rect">
            <a:avLst/>
          </a:prstGeom>
          <a:gradFill flip="none" rotWithShape="1">
            <a:gsLst>
              <a:gs pos="0">
                <a:srgbClr val="CCDAEC"/>
              </a:gs>
              <a:gs pos="100000">
                <a:schemeClr val="bg1"/>
              </a:gs>
            </a:gsLst>
            <a:lin ang="5400000" scaled="1"/>
            <a:tileRect/>
          </a:gradFill>
          <a:ln w="12700">
            <a:noFill/>
          </a:ln>
        </p:spPr>
        <p:txBody>
          <a:bodyPr wrap="square" lIns="108000" tIns="144000" rIns="10800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just">
              <a:lnSpc>
                <a:spcPct val="114000"/>
              </a:lnSpc>
              <a:spcBef>
                <a:spcPts val="0"/>
              </a:spcBef>
              <a:buClr>
                <a:srgbClr val="5F8AC3"/>
              </a:buClr>
              <a:buSzPct val="90000"/>
            </a:pPr>
            <a:endParaRPr lang="ja-JP" altLang="en-US" sz="1100" dirty="0">
              <a:latin typeface="ＭＳ Ｐゴシック" panose="020B0600070205080204" pitchFamily="50" charset="-128"/>
              <a:cs typeface="Arial" pitchFamily="34" charset="0"/>
            </a:endParaRPr>
          </a:p>
        </p:txBody>
      </p:sp>
      <p:sp>
        <p:nvSpPr>
          <p:cNvPr id="42" name="テキスト ボックス 41"/>
          <p:cNvSpPr txBox="1"/>
          <p:nvPr/>
        </p:nvSpPr>
        <p:spPr>
          <a:xfrm>
            <a:off x="200472" y="6525344"/>
            <a:ext cx="9145016" cy="144016"/>
          </a:xfrm>
          <a:prstGeom prst="rect">
            <a:avLst/>
          </a:prstGeom>
          <a:noFill/>
        </p:spPr>
        <p:txBody>
          <a:bodyPr wrap="square" lIns="0" tIns="0" rIns="0" bIns="0" rtlCol="0">
            <a:noAutofit/>
          </a:bodyPr>
          <a:lstStyle/>
          <a:p>
            <a:pPr marL="333375" indent="-3333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ロシア連邦「</a:t>
            </a:r>
            <a:r>
              <a:rPr lang="ru-RU" altLang="ja-JP" sz="800" dirty="0">
                <a:latin typeface="Arial" panose="020B0604020202020204" pitchFamily="34" charset="0"/>
                <a:ea typeface="ＭＳ Ｐゴシック" panose="020B0600070205080204" pitchFamily="50" charset="-128"/>
                <a:cs typeface="Arial" panose="020B0604020202020204" pitchFamily="34" charset="0"/>
              </a:rPr>
              <a:t>О Стратегии развития здравоохранения в Российской Федерации на период до 2025 года</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https://docs.cntd.ru/document/554815875#6580IP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6" name="TextBox 35">
            <a:extLst>
              <a:ext uri="{FF2B5EF4-FFF2-40B4-BE49-F238E27FC236}">
                <a16:creationId xmlns:a16="http://schemas.microsoft.com/office/drawing/2014/main" id="{2A395A1B-E4C5-4939-AFB3-625F0870BE0D}"/>
              </a:ext>
            </a:extLst>
          </p:cNvPr>
          <p:cNvSpPr txBox="1">
            <a:spLocks/>
          </p:cNvSpPr>
          <p:nvPr/>
        </p:nvSpPr>
        <p:spPr>
          <a:xfrm>
            <a:off x="416496" y="2742959"/>
            <a:ext cx="2880320" cy="2276008"/>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ja-JP" altLang="en-US" sz="1100" dirty="0"/>
              <a:t>医療機関の</a:t>
            </a:r>
            <a:r>
              <a:rPr lang="ja-JP" altLang="en-US" sz="1100" b="1" dirty="0"/>
              <a:t>インフラストラクチャと技術基盤の整備。</a:t>
            </a:r>
          </a:p>
          <a:p>
            <a:r>
              <a:rPr lang="ja-JP" altLang="en-US" sz="1100" b="1" dirty="0"/>
              <a:t>最新の実験装置、臨床および診断用の高品質でテスト機器を導入。</a:t>
            </a:r>
          </a:p>
          <a:p>
            <a:r>
              <a:rPr lang="ja-JP" altLang="en-US" sz="1100" b="1" dirty="0"/>
              <a:t>プライマリヘルスケアのアクセスを確保</a:t>
            </a:r>
            <a:r>
              <a:rPr lang="ja-JP" altLang="en-US" sz="1100" dirty="0"/>
              <a:t>。</a:t>
            </a:r>
            <a:br>
              <a:rPr lang="en-US" altLang="ja-JP" sz="1100" dirty="0"/>
            </a:br>
            <a:r>
              <a:rPr lang="ja-JP" altLang="en-US" sz="1100" dirty="0"/>
              <a:t>移動式医療施設の使用、および医療機関の交通アクセスの確保（公共交通機関の開発、舗装道路の建設と再建等）も含む。</a:t>
            </a:r>
          </a:p>
          <a:p>
            <a:r>
              <a:rPr lang="ja-JP" altLang="en-US" sz="1100" b="1" dirty="0"/>
              <a:t>ハイテク医療のさらなる発展</a:t>
            </a:r>
            <a:r>
              <a:rPr lang="ja-JP" altLang="en-US" sz="1100" dirty="0"/>
              <a:t>。特にがん医療、心血管系、神経系、内分泌系、その他のシステムの非感染性疾患の患者への医療提供。</a:t>
            </a:r>
          </a:p>
        </p:txBody>
      </p:sp>
      <p:sp>
        <p:nvSpPr>
          <p:cNvPr id="38" name="TextBox 37">
            <a:extLst>
              <a:ext uri="{FF2B5EF4-FFF2-40B4-BE49-F238E27FC236}">
                <a16:creationId xmlns:a16="http://schemas.microsoft.com/office/drawing/2014/main" id="{C2D2F606-0810-4A6B-8BC2-13024002885A}"/>
              </a:ext>
            </a:extLst>
          </p:cNvPr>
          <p:cNvSpPr txBox="1">
            <a:spLocks/>
          </p:cNvSpPr>
          <p:nvPr/>
        </p:nvSpPr>
        <p:spPr>
          <a:xfrm>
            <a:off x="3512840" y="2742959"/>
            <a:ext cx="2880320" cy="1548116"/>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ja-JP" altLang="en-US" sz="1100" b="1" dirty="0"/>
              <a:t>健康的なライフスタイル</a:t>
            </a:r>
            <a:r>
              <a:rPr lang="ja-JP" altLang="en-US" sz="1100" dirty="0"/>
              <a:t>を維持し、国民の健康指標を高めていくための動機づけシステムの形成。</a:t>
            </a:r>
            <a:endParaRPr lang="en-US" altLang="ja-JP" sz="1100" dirty="0"/>
          </a:p>
          <a:p>
            <a:r>
              <a:rPr lang="ja-JP" altLang="en-US" sz="1100" dirty="0"/>
              <a:t>特に</a:t>
            </a:r>
            <a:r>
              <a:rPr lang="ja-JP" altLang="en-US" sz="1100" b="1" dirty="0"/>
              <a:t>健康的な食事への切りかえを促す</a:t>
            </a:r>
            <a:r>
              <a:rPr lang="ja-JP" altLang="en-US" sz="1100" dirty="0"/>
              <a:t>ものや、食品の品質に関する啓蒙を含む</a:t>
            </a:r>
            <a:endParaRPr lang="en-US" altLang="ja-JP" sz="1100" dirty="0"/>
          </a:p>
          <a:p>
            <a:r>
              <a:rPr lang="ja-JP" altLang="en-US" sz="1100" dirty="0"/>
              <a:t>政府機関から、病気の予防に効果的なアクションを働き掛けることに加え、</a:t>
            </a:r>
            <a:r>
              <a:rPr lang="ja-JP" altLang="en-US" sz="1100" b="1" dirty="0"/>
              <a:t>健康診断の受診も促す</a:t>
            </a:r>
            <a:r>
              <a:rPr lang="ja-JP" altLang="en-US" sz="1100" dirty="0"/>
              <a:t>。</a:t>
            </a:r>
          </a:p>
        </p:txBody>
      </p:sp>
      <p:sp>
        <p:nvSpPr>
          <p:cNvPr id="44" name="TextBox 43">
            <a:extLst>
              <a:ext uri="{FF2B5EF4-FFF2-40B4-BE49-F238E27FC236}">
                <a16:creationId xmlns:a16="http://schemas.microsoft.com/office/drawing/2014/main" id="{19C53C34-0867-4013-B02E-BD4D09791A21}"/>
              </a:ext>
            </a:extLst>
          </p:cNvPr>
          <p:cNvSpPr txBox="1">
            <a:spLocks/>
          </p:cNvSpPr>
          <p:nvPr/>
        </p:nvSpPr>
        <p:spPr>
          <a:xfrm>
            <a:off x="6609184" y="2742959"/>
            <a:ext cx="2880320" cy="1548116"/>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ja-JP" altLang="en-US" sz="1100" dirty="0"/>
              <a:t>水痘など含む、</a:t>
            </a:r>
            <a:r>
              <a:rPr lang="ja-JP" altLang="en-US" sz="1100" b="1" dirty="0"/>
              <a:t>国内で実施されている予防ワクチンの種類の見直しと拡大</a:t>
            </a:r>
            <a:r>
              <a:rPr lang="ja-JP" altLang="en-US" sz="1100" dirty="0"/>
              <a:t>。</a:t>
            </a:r>
            <a:endParaRPr lang="en-US" altLang="ja-JP" sz="1100" dirty="0"/>
          </a:p>
          <a:p>
            <a:r>
              <a:rPr lang="ja-JP" altLang="en-US" sz="1100" dirty="0"/>
              <a:t>ワクチンで予防可能な感染症についての</a:t>
            </a:r>
            <a:r>
              <a:rPr lang="ja-JP" altLang="en-US" sz="1100" b="1" dirty="0"/>
              <a:t>ワクチン接種を、少なくとも人口の</a:t>
            </a:r>
            <a:r>
              <a:rPr lang="en-US" altLang="ja-JP" sz="1100" b="1" dirty="0"/>
              <a:t>95%</a:t>
            </a:r>
            <a:r>
              <a:rPr lang="ja-JP" altLang="en-US" sz="1100" b="1" dirty="0"/>
              <a:t>が実施している状況を目指す</a:t>
            </a:r>
            <a:r>
              <a:rPr lang="ja-JP" altLang="en-US" sz="1100" dirty="0"/>
              <a:t>。</a:t>
            </a:r>
            <a:endParaRPr lang="en-US" altLang="ja-JP" sz="1100" dirty="0"/>
          </a:p>
          <a:p>
            <a:r>
              <a:rPr lang="ja-JP" altLang="en-US" sz="1100" dirty="0"/>
              <a:t>感染症が持ち込まれる、生まれる原因となる環境について、</a:t>
            </a:r>
            <a:r>
              <a:rPr lang="ja-JP" altLang="en-US" sz="1100" b="1" dirty="0"/>
              <a:t>生物学的なモニタリングを実施</a:t>
            </a:r>
            <a:r>
              <a:rPr lang="ja-JP" altLang="en-US" sz="1100" dirty="0"/>
              <a:t>。</a:t>
            </a:r>
          </a:p>
        </p:txBody>
      </p:sp>
    </p:spTree>
    <p:extLst>
      <p:ext uri="{BB962C8B-B14F-4D97-AF65-F5344CB8AC3E}">
        <p14:creationId xmlns:p14="http://schemas.microsoft.com/office/powerpoint/2010/main" val="37175215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ロシア／政策動向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医療関連政策の将来動向（</a:t>
            </a:r>
            <a:r>
              <a:rPr lang="en-US" altLang="ja-JP" dirty="0">
                <a:latin typeface="Arial Black" panose="020B0A04020102020204" pitchFamily="34" charset="0"/>
              </a:rPr>
              <a:t>4/5</a:t>
            </a:r>
            <a:r>
              <a:rPr lang="ja-JP" altLang="en-US" dirty="0"/>
              <a:t>）</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政府は、ビジネス環境全般の改善に取り組んでおり、外資系企業が特に参考になるものを以下に示す。</a:t>
            </a:r>
          </a:p>
        </p:txBody>
      </p:sp>
      <p:grpSp>
        <p:nvGrpSpPr>
          <p:cNvPr id="5" name="グループ化 7"/>
          <p:cNvGrpSpPr/>
          <p:nvPr/>
        </p:nvGrpSpPr>
        <p:grpSpPr>
          <a:xfrm>
            <a:off x="416496" y="1772816"/>
            <a:ext cx="9073008" cy="288032"/>
            <a:chOff x="4944173" y="2113806"/>
            <a:chExt cx="5861371" cy="288032"/>
          </a:xfrm>
        </p:grpSpPr>
        <p:cxnSp>
          <p:nvCxnSpPr>
            <p:cNvPr id="6" name="直線コネクタ 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（参考）ビジネス環境全般の改善</a:t>
              </a:r>
            </a:p>
          </p:txBody>
        </p:sp>
      </p:grpSp>
      <p:sp>
        <p:nvSpPr>
          <p:cNvPr id="8" name="片側の 2 つの角を丸めた四角形 7"/>
          <p:cNvSpPr/>
          <p:nvPr/>
        </p:nvSpPr>
        <p:spPr>
          <a:xfrm>
            <a:off x="416496" y="2204864"/>
            <a:ext cx="2880320" cy="360040"/>
          </a:xfrm>
          <a:prstGeom prst="round2SameRect">
            <a:avLst/>
          </a:prstGeom>
          <a:solidFill>
            <a:srgbClr val="3D6AA7"/>
          </a:solidFill>
        </p:spPr>
        <p:txBody>
          <a:bodyPr wrap="none" anchor="ctr" anchorCtr="0">
            <a:no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法令の整備</a:t>
            </a:r>
          </a:p>
        </p:txBody>
      </p:sp>
      <p:sp>
        <p:nvSpPr>
          <p:cNvPr id="9" name="片側の 2 つの角を丸めた四角形 8"/>
          <p:cNvSpPr/>
          <p:nvPr/>
        </p:nvSpPr>
        <p:spPr>
          <a:xfrm>
            <a:off x="3512840" y="2204864"/>
            <a:ext cx="2880320" cy="360040"/>
          </a:xfrm>
          <a:prstGeom prst="round2SameRect">
            <a:avLst/>
          </a:prstGeom>
          <a:solidFill>
            <a:srgbClr val="3D6AA7"/>
          </a:solidFill>
        </p:spPr>
        <p:txBody>
          <a:bodyPr wrap="none" anchor="ctr" anchorCtr="0">
            <a:no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経済特区</a:t>
            </a:r>
          </a:p>
        </p:txBody>
      </p:sp>
      <p:sp>
        <p:nvSpPr>
          <p:cNvPr id="10" name="片側の 2 つの角を丸めた四角形 9"/>
          <p:cNvSpPr/>
          <p:nvPr/>
        </p:nvSpPr>
        <p:spPr>
          <a:xfrm>
            <a:off x="6609184" y="2204864"/>
            <a:ext cx="2880320" cy="360040"/>
          </a:xfrm>
          <a:prstGeom prst="round2SameRect">
            <a:avLst/>
          </a:prstGeom>
          <a:solidFill>
            <a:srgbClr val="3D6AA7"/>
          </a:solidFill>
        </p:spPr>
        <p:txBody>
          <a:bodyPr wrap="none" anchor="ctr" anchorCtr="0">
            <a:noAutofit/>
          </a:bodyPr>
          <a:lstStyle/>
          <a:p>
            <a:pPr algn="ctr" fontAlgn="ctr"/>
            <a:r>
              <a:rPr lang="zh-TW"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日本企業支援</a:t>
            </a:r>
          </a:p>
        </p:txBody>
      </p:sp>
      <p:sp>
        <p:nvSpPr>
          <p:cNvPr id="11" name="テキスト ボックス 117"/>
          <p:cNvSpPr txBox="1"/>
          <p:nvPr/>
        </p:nvSpPr>
        <p:spPr>
          <a:xfrm>
            <a:off x="416496" y="2564904"/>
            <a:ext cx="2880320" cy="3816424"/>
          </a:xfrm>
          <a:prstGeom prst="rect">
            <a:avLst/>
          </a:prstGeom>
          <a:gradFill flip="none" rotWithShape="1">
            <a:gsLst>
              <a:gs pos="0">
                <a:srgbClr val="CCDAEC"/>
              </a:gs>
              <a:gs pos="100000">
                <a:schemeClr val="bg1"/>
              </a:gs>
            </a:gsLst>
            <a:lin ang="5400000" scaled="1"/>
            <a:tileRect/>
          </a:gradFill>
          <a:ln w="12700">
            <a:noFill/>
          </a:ln>
        </p:spPr>
        <p:txBody>
          <a:bodyPr wrap="square" lIns="108000" tIns="144000" rIns="10800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just">
              <a:lnSpc>
                <a:spcPct val="114000"/>
              </a:lnSpc>
              <a:spcBef>
                <a:spcPts val="0"/>
              </a:spcBef>
              <a:buClr>
                <a:srgbClr val="5F8AC3"/>
              </a:buClr>
              <a:buSzPct val="90000"/>
            </a:pPr>
            <a:endParaRPr lang="ja-JP" altLang="en-US" sz="1100" dirty="0">
              <a:latin typeface="ＭＳ Ｐゴシック" panose="020B0600070205080204" pitchFamily="50" charset="-128"/>
              <a:cs typeface="Arial" pitchFamily="34" charset="0"/>
            </a:endParaRPr>
          </a:p>
        </p:txBody>
      </p:sp>
      <p:sp>
        <p:nvSpPr>
          <p:cNvPr id="12" name="テキスト ボックス 117"/>
          <p:cNvSpPr txBox="1"/>
          <p:nvPr/>
        </p:nvSpPr>
        <p:spPr>
          <a:xfrm>
            <a:off x="3512840" y="2564904"/>
            <a:ext cx="2880320" cy="3816424"/>
          </a:xfrm>
          <a:prstGeom prst="rect">
            <a:avLst/>
          </a:prstGeom>
          <a:gradFill flip="none" rotWithShape="1">
            <a:gsLst>
              <a:gs pos="0">
                <a:srgbClr val="CCDAEC"/>
              </a:gs>
              <a:gs pos="100000">
                <a:schemeClr val="bg1"/>
              </a:gs>
            </a:gsLst>
            <a:lin ang="5400000" scaled="1"/>
            <a:tileRect/>
          </a:gradFill>
          <a:ln w="12700">
            <a:noFill/>
          </a:ln>
        </p:spPr>
        <p:txBody>
          <a:bodyPr wrap="square" lIns="108000" tIns="144000" rIns="10800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just">
              <a:lnSpc>
                <a:spcPct val="114000"/>
              </a:lnSpc>
              <a:spcBef>
                <a:spcPts val="0"/>
              </a:spcBef>
              <a:buClr>
                <a:srgbClr val="5F8AC3"/>
              </a:buClr>
              <a:buSzPct val="90000"/>
            </a:pPr>
            <a:endParaRPr lang="ja-JP" altLang="en-US" sz="1100" dirty="0">
              <a:latin typeface="ＭＳ Ｐゴシック" panose="020B0600070205080204" pitchFamily="50" charset="-128"/>
              <a:cs typeface="Arial" pitchFamily="34" charset="0"/>
            </a:endParaRPr>
          </a:p>
        </p:txBody>
      </p:sp>
      <p:sp>
        <p:nvSpPr>
          <p:cNvPr id="13" name="テキスト ボックス 117"/>
          <p:cNvSpPr txBox="1"/>
          <p:nvPr/>
        </p:nvSpPr>
        <p:spPr>
          <a:xfrm>
            <a:off x="6609184" y="2564904"/>
            <a:ext cx="2880320" cy="3816424"/>
          </a:xfrm>
          <a:prstGeom prst="rect">
            <a:avLst/>
          </a:prstGeom>
          <a:gradFill flip="none" rotWithShape="1">
            <a:gsLst>
              <a:gs pos="0">
                <a:srgbClr val="CCDAEC"/>
              </a:gs>
              <a:gs pos="100000">
                <a:schemeClr val="bg1"/>
              </a:gs>
            </a:gsLst>
            <a:lin ang="5400000" scaled="1"/>
            <a:tileRect/>
          </a:gradFill>
          <a:ln w="12700">
            <a:noFill/>
          </a:ln>
        </p:spPr>
        <p:txBody>
          <a:bodyPr wrap="square" lIns="108000" tIns="144000" rIns="10800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just">
              <a:lnSpc>
                <a:spcPct val="114000"/>
              </a:lnSpc>
              <a:spcBef>
                <a:spcPts val="0"/>
              </a:spcBef>
              <a:buClr>
                <a:srgbClr val="5F8AC3"/>
              </a:buClr>
              <a:buSzPct val="90000"/>
            </a:pPr>
            <a:endParaRPr lang="ja-JP" altLang="en-US" sz="1100" dirty="0">
              <a:latin typeface="ＭＳ Ｐゴシック" panose="020B0600070205080204" pitchFamily="50" charset="-128"/>
              <a:cs typeface="Arial" pitchFamily="34" charset="0"/>
            </a:endParaRPr>
          </a:p>
        </p:txBody>
      </p:sp>
      <p:sp>
        <p:nvSpPr>
          <p:cNvPr id="14" name="正方形/長方形 13"/>
          <p:cNvSpPr/>
          <p:nvPr/>
        </p:nvSpPr>
        <p:spPr>
          <a:xfrm>
            <a:off x="560512" y="2852936"/>
            <a:ext cx="2592288" cy="861774"/>
          </a:xfrm>
          <a:prstGeom prst="rect">
            <a:avLst/>
          </a:prstGeom>
        </p:spPr>
        <p:txBody>
          <a:bodyPr wrap="square" lIns="0" rIns="0">
            <a:spAutoFit/>
          </a:bodyPr>
          <a:lstStyle/>
          <a:p>
            <a:pPr marL="123825" lvl="1" indent="-123825" fontAlgn="ctr">
              <a:spcAft>
                <a:spcPts val="400"/>
              </a:spcAft>
              <a:buClr>
                <a:srgbClr val="5F8AC3"/>
              </a:buClr>
              <a:buSzPct val="90000"/>
              <a:buFont typeface="Wingdings" panose="05000000000000000000" pitchFamily="2" charset="2"/>
              <a:buChar char="l"/>
            </a:pPr>
            <a:r>
              <a:rPr lang="ja-JP" altLang="en-US" sz="950" dirty="0"/>
              <a:t>法令の重複</a:t>
            </a:r>
            <a:endParaRPr lang="en-US" altLang="ja-JP" sz="950" dirty="0"/>
          </a:p>
          <a:p>
            <a:pPr marL="123825" lvl="1" indent="-123825" fontAlgn="ctr">
              <a:spcAft>
                <a:spcPts val="400"/>
              </a:spcAft>
              <a:buClr>
                <a:srgbClr val="5F8AC3"/>
              </a:buClr>
              <a:buSzPct val="90000"/>
              <a:buFont typeface="Wingdings" panose="05000000000000000000" pitchFamily="2" charset="2"/>
              <a:buChar char="l"/>
            </a:pPr>
            <a:r>
              <a:rPr lang="ja-JP" altLang="en-US" sz="950" dirty="0"/>
              <a:t>法令施行の現場への不徹底</a:t>
            </a:r>
            <a:endParaRPr lang="en-US" altLang="ja-JP" sz="950" dirty="0"/>
          </a:p>
          <a:p>
            <a:pPr marL="123825" lvl="1" indent="-123825" fontAlgn="ctr">
              <a:spcAft>
                <a:spcPts val="400"/>
              </a:spcAft>
              <a:buClr>
                <a:srgbClr val="5F8AC3"/>
              </a:buClr>
              <a:buSzPct val="90000"/>
              <a:buFont typeface="Wingdings" panose="05000000000000000000" pitchFamily="2" charset="2"/>
              <a:buChar char="l"/>
            </a:pPr>
            <a:r>
              <a:rPr lang="ja-JP" altLang="en-US" sz="950" dirty="0"/>
              <a:t>通関手続きの煩雑さ</a:t>
            </a:r>
            <a:endParaRPr lang="en-US" altLang="ja-JP" sz="950" dirty="0"/>
          </a:p>
          <a:p>
            <a:pPr marL="123825" lvl="1" indent="-123825" fontAlgn="ctr">
              <a:spcAft>
                <a:spcPts val="400"/>
              </a:spcAft>
              <a:buClr>
                <a:srgbClr val="5F8AC3"/>
              </a:buClr>
              <a:buSzPct val="90000"/>
              <a:buFont typeface="Wingdings" panose="05000000000000000000" pitchFamily="2" charset="2"/>
              <a:buChar char="l"/>
            </a:pPr>
            <a:r>
              <a:rPr lang="ja-JP" altLang="en-US" sz="950" dirty="0"/>
              <a:t>ビジネス環境が不透明</a:t>
            </a:r>
          </a:p>
        </p:txBody>
      </p:sp>
      <p:sp>
        <p:nvSpPr>
          <p:cNvPr id="16" name="角丸四角形 15"/>
          <p:cNvSpPr/>
          <p:nvPr/>
        </p:nvSpPr>
        <p:spPr>
          <a:xfrm>
            <a:off x="560512" y="2636912"/>
            <a:ext cx="504056" cy="216024"/>
          </a:xfrm>
          <a:prstGeom prst="roundRect">
            <a:avLst/>
          </a:prstGeom>
          <a:gradFill flip="none" rotWithShape="1">
            <a:gsLst>
              <a:gs pos="0">
                <a:srgbClr val="83A4D1"/>
              </a:gs>
              <a:gs pos="100000">
                <a:srgbClr val="DDE6F3">
                  <a:alpha val="0"/>
                </a:srgbClr>
              </a:gs>
            </a:gsLst>
            <a:lin ang="0" scaled="1"/>
            <a:tileRect/>
          </a:gradFill>
        </p:spPr>
        <p:txBody>
          <a:bodyPr wrap="square" lIns="72000" tIns="0" rIns="0" bIns="0" anchor="ctr" anchorCtr="0">
            <a:noAutofit/>
          </a:bodyPr>
          <a:lstStyle/>
          <a:p>
            <a:pPr fontAlgn="ctr"/>
            <a:r>
              <a:rPr lang="ja-JP" altLang="en-US" sz="1000" b="1" dirty="0">
                <a:solidFill>
                  <a:sysClr val="windowText" lastClr="000000"/>
                </a:solidFill>
                <a:latin typeface="ＭＳ Ｐゴシック" panose="020B0600070205080204" pitchFamily="50" charset="-128"/>
                <a:ea typeface="ＭＳ Ｐゴシック" panose="020B0600070205080204" pitchFamily="50" charset="-128"/>
              </a:rPr>
              <a:t>従　来</a:t>
            </a:r>
          </a:p>
        </p:txBody>
      </p:sp>
      <p:sp>
        <p:nvSpPr>
          <p:cNvPr id="17" name="角丸四角形 16"/>
          <p:cNvSpPr/>
          <p:nvPr/>
        </p:nvSpPr>
        <p:spPr>
          <a:xfrm>
            <a:off x="560512" y="3789040"/>
            <a:ext cx="504056" cy="216024"/>
          </a:xfrm>
          <a:prstGeom prst="roundRect">
            <a:avLst/>
          </a:prstGeom>
          <a:gradFill flip="none" rotWithShape="1">
            <a:gsLst>
              <a:gs pos="0">
                <a:srgbClr val="83A4D1"/>
              </a:gs>
              <a:gs pos="100000">
                <a:srgbClr val="DDE6F3">
                  <a:alpha val="0"/>
                </a:srgbClr>
              </a:gs>
            </a:gsLst>
            <a:lin ang="0" scaled="1"/>
            <a:tileRect/>
          </a:gradFill>
        </p:spPr>
        <p:txBody>
          <a:bodyPr wrap="none" lIns="72000" tIns="0" rIns="0" bIns="0" anchor="ctr" anchorCtr="0">
            <a:noAutofit/>
          </a:bodyPr>
          <a:lstStyle/>
          <a:p>
            <a:pPr fontAlgn="ctr"/>
            <a:r>
              <a:rPr lang="en-US" altLang="ja-JP" sz="1000" b="1" dirty="0"/>
              <a:t>2000</a:t>
            </a:r>
            <a:r>
              <a:rPr lang="ja-JP" altLang="en-US" sz="1000" b="1" dirty="0"/>
              <a:t>年以降</a:t>
            </a:r>
            <a:endParaRPr lang="ja-JP" altLang="en-US" sz="1000" b="1" dirty="0">
              <a:solidFill>
                <a:sysClr val="windowText" lastClr="000000"/>
              </a:solidFill>
              <a:latin typeface="ＭＳ Ｐゴシック" panose="020B0600070205080204" pitchFamily="50" charset="-128"/>
              <a:ea typeface="ＭＳ Ｐゴシック" panose="020B0600070205080204" pitchFamily="50" charset="-128"/>
            </a:endParaRPr>
          </a:p>
        </p:txBody>
      </p:sp>
      <p:sp>
        <p:nvSpPr>
          <p:cNvPr id="19" name="正方形/長方形 18"/>
          <p:cNvSpPr/>
          <p:nvPr/>
        </p:nvSpPr>
        <p:spPr>
          <a:xfrm>
            <a:off x="560512" y="4005064"/>
            <a:ext cx="2592288" cy="2172390"/>
          </a:xfrm>
          <a:prstGeom prst="rect">
            <a:avLst/>
          </a:prstGeom>
        </p:spPr>
        <p:txBody>
          <a:bodyPr wrap="square" lIns="0" rIns="0">
            <a:spAutoFit/>
          </a:bodyPr>
          <a:lstStyle/>
          <a:p>
            <a:pPr marL="123825" lvl="1" indent="-123825" fontAlgn="ctr">
              <a:spcAft>
                <a:spcPts val="400"/>
              </a:spcAft>
              <a:buClr>
                <a:srgbClr val="5F8AC3"/>
              </a:buClr>
              <a:buSzPct val="90000"/>
              <a:buFont typeface="Wingdings" panose="05000000000000000000" pitchFamily="2" charset="2"/>
              <a:buChar char="l"/>
            </a:pPr>
            <a:r>
              <a:rPr lang="ja-JP" altLang="en-US" sz="950" dirty="0"/>
              <a:t>国税基本法</a:t>
            </a:r>
            <a:endParaRPr lang="en-US" altLang="ja-JP" sz="950" dirty="0"/>
          </a:p>
          <a:p>
            <a:pPr marL="123825" lvl="1" indent="-123825" fontAlgn="ctr">
              <a:spcAft>
                <a:spcPts val="400"/>
              </a:spcAft>
              <a:buClr>
                <a:srgbClr val="5F8AC3"/>
              </a:buClr>
              <a:buSzPct val="90000"/>
              <a:buFont typeface="Wingdings" panose="05000000000000000000" pitchFamily="2" charset="2"/>
              <a:buChar char="l"/>
            </a:pPr>
            <a:r>
              <a:rPr lang="ja-JP" altLang="en-US" sz="950" dirty="0"/>
              <a:t>土地基本法</a:t>
            </a:r>
            <a:endParaRPr lang="en-US" altLang="ja-JP" sz="950" dirty="0"/>
          </a:p>
          <a:p>
            <a:pPr marL="0" lvl="1" fontAlgn="ctr">
              <a:spcAft>
                <a:spcPts val="400"/>
              </a:spcAft>
              <a:buClr>
                <a:srgbClr val="868686"/>
              </a:buClr>
              <a:buSzPct val="40000"/>
            </a:pPr>
            <a:r>
              <a:rPr lang="ja-JP" altLang="en-US" sz="950" dirty="0"/>
              <a:t>などの基本的な法令施行</a:t>
            </a:r>
            <a:endParaRPr lang="en-US" altLang="ja-JP" sz="950" dirty="0"/>
          </a:p>
          <a:p>
            <a:pPr marL="0" lvl="1" algn="just" fontAlgn="ctr">
              <a:spcBef>
                <a:spcPts val="400"/>
              </a:spcBef>
              <a:spcAft>
                <a:spcPts val="400"/>
              </a:spcAft>
              <a:buClr>
                <a:srgbClr val="868686"/>
              </a:buClr>
              <a:buSzPct val="40000"/>
            </a:pPr>
            <a:r>
              <a:rPr lang="ja-JP" altLang="en-US" sz="1000" dirty="0"/>
              <a:t>法人登記の制度改革および外国人就業規則の整備も推進、ロシア国内産業の育成を目的とした外国投資の呼び込みにも力を入れている。</a:t>
            </a:r>
            <a:endParaRPr lang="en-US" altLang="ja-JP" sz="1000" dirty="0"/>
          </a:p>
          <a:p>
            <a:pPr marL="0" lvl="1" algn="just" fontAlgn="ctr">
              <a:spcAft>
                <a:spcPts val="400"/>
              </a:spcAft>
              <a:buClr>
                <a:srgbClr val="868686"/>
              </a:buClr>
              <a:buSzPct val="40000"/>
            </a:pPr>
            <a:r>
              <a:rPr lang="en-US" altLang="ja-JP" sz="1000" dirty="0"/>
              <a:t>2012</a:t>
            </a:r>
            <a:r>
              <a:rPr lang="ja-JP" altLang="en-US" sz="1000" dirty="0"/>
              <a:t>年に施行された「</a:t>
            </a:r>
            <a:r>
              <a:rPr lang="ja-JP" altLang="en-US" sz="1000" dirty="0">
                <a:latin typeface="HGP創英角ｺﾞｼｯｸUB" panose="020B0900000000000000" pitchFamily="50" charset="-128"/>
                <a:ea typeface="HGP創英角ｺﾞｼｯｸUB" panose="020B0900000000000000" pitchFamily="50" charset="-128"/>
              </a:rPr>
              <a:t>通関行政事務の適正化</a:t>
            </a:r>
            <a:r>
              <a:rPr lang="ja-JP" altLang="en-US" sz="1000" dirty="0"/>
              <a:t>」を通じ輸出入手続きの簡素化、短期化を図ることになったほか、不動産登記に関する国家サービスの質の向上、法人企業手続きの適正化、国有企業の割合の引き下げと競争原理の導入なども目指している。</a:t>
            </a:r>
          </a:p>
        </p:txBody>
      </p:sp>
      <p:sp>
        <p:nvSpPr>
          <p:cNvPr id="20" name="角丸四角形 19"/>
          <p:cNvSpPr/>
          <p:nvPr/>
        </p:nvSpPr>
        <p:spPr>
          <a:xfrm>
            <a:off x="3656856" y="2636912"/>
            <a:ext cx="504056" cy="216024"/>
          </a:xfrm>
          <a:prstGeom prst="roundRect">
            <a:avLst/>
          </a:prstGeom>
          <a:gradFill flip="none" rotWithShape="1">
            <a:gsLst>
              <a:gs pos="0">
                <a:srgbClr val="83A4D1"/>
              </a:gs>
              <a:gs pos="100000">
                <a:srgbClr val="DDE6F3">
                  <a:alpha val="0"/>
                </a:srgbClr>
              </a:gs>
            </a:gsLst>
            <a:lin ang="0" scaled="1"/>
            <a:tileRect/>
          </a:gradFill>
        </p:spPr>
        <p:txBody>
          <a:bodyPr wrap="square" lIns="72000" tIns="0" rIns="0" bIns="0" anchor="ctr" anchorCtr="0">
            <a:noAutofit/>
          </a:bodyPr>
          <a:lstStyle/>
          <a:p>
            <a:pPr fontAlgn="ctr"/>
            <a:r>
              <a:rPr lang="ja-JP" altLang="en-US" sz="1000" b="1" dirty="0">
                <a:solidFill>
                  <a:sysClr val="windowText" lastClr="000000"/>
                </a:solidFill>
                <a:latin typeface="ＭＳ Ｐゴシック" panose="020B0600070205080204" pitchFamily="50" charset="-128"/>
                <a:ea typeface="ＭＳ Ｐゴシック" panose="020B0600070205080204" pitchFamily="50" charset="-128"/>
              </a:rPr>
              <a:t>通　常</a:t>
            </a:r>
          </a:p>
        </p:txBody>
      </p:sp>
      <p:sp>
        <p:nvSpPr>
          <p:cNvPr id="21" name="正方形/長方形 20"/>
          <p:cNvSpPr/>
          <p:nvPr/>
        </p:nvSpPr>
        <p:spPr>
          <a:xfrm>
            <a:off x="3656856" y="2852936"/>
            <a:ext cx="2736304" cy="246221"/>
          </a:xfrm>
          <a:prstGeom prst="rect">
            <a:avLst/>
          </a:prstGeom>
        </p:spPr>
        <p:txBody>
          <a:bodyPr wrap="square" lIns="0" rIns="0">
            <a:spAutoFit/>
          </a:bodyPr>
          <a:lstStyle/>
          <a:p>
            <a:pPr marL="0" lvl="1" fontAlgn="ctr">
              <a:spcAft>
                <a:spcPts val="400"/>
              </a:spcAft>
              <a:buClr>
                <a:srgbClr val="868686"/>
              </a:buClr>
              <a:buSzPct val="40000"/>
            </a:pPr>
            <a:r>
              <a:rPr lang="ja-JP" altLang="en-US" sz="1000" spc="-20" dirty="0"/>
              <a:t>企業利潤税（法人税）は</a:t>
            </a:r>
            <a:r>
              <a:rPr lang="en-US" altLang="ja-JP" sz="1000" spc="-20" dirty="0"/>
              <a:t>20%</a:t>
            </a:r>
            <a:r>
              <a:rPr lang="ja-JP" altLang="en-US" sz="1000" spc="-20" dirty="0"/>
              <a:t>（</a:t>
            </a:r>
            <a:r>
              <a:rPr lang="zh-TW" altLang="en-US" sz="1000" spc="-20" dirty="0"/>
              <a:t>連邦</a:t>
            </a:r>
            <a:r>
              <a:rPr lang="en-US" altLang="zh-TW" sz="1000" spc="-20" dirty="0"/>
              <a:t>2%</a:t>
            </a:r>
            <a:r>
              <a:rPr lang="zh-TW" altLang="en-US" sz="1000" spc="-100" dirty="0"/>
              <a:t>、</a:t>
            </a:r>
            <a:r>
              <a:rPr lang="zh-TW" altLang="en-US" sz="1000" spc="-20" dirty="0"/>
              <a:t>地方</a:t>
            </a:r>
            <a:r>
              <a:rPr lang="en-US" altLang="zh-TW" sz="1000" spc="-20" dirty="0"/>
              <a:t>18%</a:t>
            </a:r>
            <a:r>
              <a:rPr lang="ja-JP" altLang="en-US" sz="1000" spc="-20" dirty="0"/>
              <a:t>）</a:t>
            </a:r>
          </a:p>
        </p:txBody>
      </p:sp>
      <p:sp>
        <p:nvSpPr>
          <p:cNvPr id="23" name="角丸四角形 22"/>
          <p:cNvSpPr/>
          <p:nvPr/>
        </p:nvSpPr>
        <p:spPr>
          <a:xfrm>
            <a:off x="3656856" y="3284984"/>
            <a:ext cx="504056" cy="216024"/>
          </a:xfrm>
          <a:prstGeom prst="roundRect">
            <a:avLst/>
          </a:prstGeom>
          <a:gradFill flip="none" rotWithShape="1">
            <a:gsLst>
              <a:gs pos="0">
                <a:srgbClr val="83A4D1"/>
              </a:gs>
              <a:gs pos="100000">
                <a:srgbClr val="DDE6F3">
                  <a:alpha val="0"/>
                </a:srgbClr>
              </a:gs>
            </a:gsLst>
            <a:lin ang="0" scaled="1"/>
            <a:tileRect/>
          </a:gradFill>
        </p:spPr>
        <p:txBody>
          <a:bodyPr wrap="none" lIns="72000" tIns="0" rIns="0" bIns="0" anchor="ctr" anchorCtr="0">
            <a:noAutofit/>
          </a:bodyPr>
          <a:lstStyle/>
          <a:p>
            <a:pPr fontAlgn="ctr"/>
            <a:r>
              <a:rPr lang="ja-JP" altLang="en-US" sz="1000" b="1" dirty="0"/>
              <a:t>経済特区であるウリヤノフスク州</a:t>
            </a:r>
            <a:endParaRPr lang="ja-JP" altLang="en-US" sz="1000" b="1" dirty="0">
              <a:solidFill>
                <a:sysClr val="windowText" lastClr="000000"/>
              </a:solidFill>
              <a:latin typeface="ＭＳ Ｐゴシック" panose="020B0600070205080204" pitchFamily="50" charset="-128"/>
              <a:ea typeface="ＭＳ Ｐゴシック" panose="020B0600070205080204" pitchFamily="50" charset="-128"/>
            </a:endParaRPr>
          </a:p>
        </p:txBody>
      </p:sp>
      <p:sp>
        <p:nvSpPr>
          <p:cNvPr id="24" name="正方形/長方形 23"/>
          <p:cNvSpPr/>
          <p:nvPr/>
        </p:nvSpPr>
        <p:spPr>
          <a:xfrm>
            <a:off x="3656856" y="3501008"/>
            <a:ext cx="2592288" cy="913070"/>
          </a:xfrm>
          <a:prstGeom prst="rect">
            <a:avLst/>
          </a:prstGeom>
        </p:spPr>
        <p:txBody>
          <a:bodyPr wrap="square" lIns="0" rIns="0">
            <a:spAutoFit/>
          </a:bodyPr>
          <a:lstStyle/>
          <a:p>
            <a:pPr marL="0" lvl="1" fontAlgn="ctr">
              <a:spcAft>
                <a:spcPts val="400"/>
              </a:spcAft>
              <a:buClr>
                <a:srgbClr val="868686"/>
              </a:buClr>
              <a:buSzPct val="40000"/>
            </a:pPr>
            <a:r>
              <a:rPr lang="ja-JP" altLang="en-US" sz="1000" dirty="0"/>
              <a:t>工業団地の整備および税制優遇措置が講じられている。</a:t>
            </a:r>
            <a:endParaRPr lang="en-US" altLang="ja-JP" sz="1000" dirty="0"/>
          </a:p>
          <a:p>
            <a:pPr marL="123825" lvl="1" indent="-123825" algn="just" fontAlgn="ctr">
              <a:spcAft>
                <a:spcPts val="400"/>
              </a:spcAft>
              <a:buClr>
                <a:srgbClr val="5F8AC3"/>
              </a:buClr>
              <a:buSzPct val="90000"/>
              <a:buFont typeface="Wingdings" panose="05000000000000000000" pitchFamily="2" charset="2"/>
              <a:buChar char="l"/>
            </a:pPr>
            <a:r>
              <a:rPr lang="ja-JP" altLang="en-US" sz="1000" dirty="0"/>
              <a:t>外国企業は、投資後</a:t>
            </a:r>
            <a:r>
              <a:rPr lang="en-US" altLang="ja-JP" sz="1000" dirty="0"/>
              <a:t>8</a:t>
            </a:r>
            <a:r>
              <a:rPr lang="ja-JP" altLang="en-US" sz="1000" dirty="0"/>
              <a:t>年間、地方分の企業利潤税が実質的に免除される（翌年に免税分が還付される）</a:t>
            </a:r>
          </a:p>
        </p:txBody>
      </p:sp>
      <p:sp>
        <p:nvSpPr>
          <p:cNvPr id="28" name="正方形/長方形 27"/>
          <p:cNvSpPr/>
          <p:nvPr/>
        </p:nvSpPr>
        <p:spPr>
          <a:xfrm>
            <a:off x="6753200" y="2636912"/>
            <a:ext cx="2592288" cy="794064"/>
          </a:xfrm>
          <a:prstGeom prst="rect">
            <a:avLst/>
          </a:prstGeom>
        </p:spPr>
        <p:txBody>
          <a:bodyPr wrap="square" lIns="0" rIns="0">
            <a:spAutoFit/>
          </a:bodyPr>
          <a:lstStyle/>
          <a:p>
            <a:pPr marL="0" lvl="1" algn="just" fontAlgn="ctr">
              <a:lnSpc>
                <a:spcPct val="114000"/>
              </a:lnSpc>
              <a:spcAft>
                <a:spcPts val="400"/>
              </a:spcAft>
              <a:buClr>
                <a:srgbClr val="868686"/>
              </a:buClr>
              <a:buSzPct val="40000"/>
            </a:pPr>
            <a:r>
              <a:rPr lang="en-US" altLang="ja-JP" sz="1000" dirty="0"/>
              <a:t>2013</a:t>
            </a:r>
            <a:r>
              <a:rPr lang="ja-JP" altLang="en-US" sz="1000" dirty="0"/>
              <a:t>年には、「</a:t>
            </a:r>
            <a:r>
              <a:rPr lang="ja-JP" altLang="en-US" sz="1000" dirty="0">
                <a:latin typeface="HGP創英角ｺﾞｼｯｸUB" panose="020B0900000000000000" pitchFamily="50" charset="-128"/>
                <a:ea typeface="HGP創英角ｺﾞｼｯｸUB" panose="020B0900000000000000" pitchFamily="50" charset="-128"/>
              </a:rPr>
              <a:t>貿易投資環境改善に係る作業部会</a:t>
            </a:r>
            <a:r>
              <a:rPr lang="ja-JP" altLang="en-US" sz="1000" dirty="0"/>
              <a:t>」が開催され、ロシア側の議長は経済産業省次官が務めるなど、日露双方の官民が連携して取り組んでいる。</a:t>
            </a:r>
            <a:endParaRPr lang="en-US" altLang="ja-JP" sz="1000" dirty="0"/>
          </a:p>
        </p:txBody>
      </p:sp>
      <p:sp>
        <p:nvSpPr>
          <p:cNvPr id="29" name="テキスト ボックス 28"/>
          <p:cNvSpPr txBox="1"/>
          <p:nvPr/>
        </p:nvSpPr>
        <p:spPr>
          <a:xfrm>
            <a:off x="200472" y="6525344"/>
            <a:ext cx="9145016" cy="144016"/>
          </a:xfrm>
          <a:prstGeom prst="rect">
            <a:avLst/>
          </a:prstGeom>
          <a:noFill/>
        </p:spPr>
        <p:txBody>
          <a:bodyPr wrap="square" lIns="0" tIns="0" rIns="0" bIns="0" rtlCol="0">
            <a:noAutofit/>
          </a:bodyPr>
          <a:lstStyle/>
          <a:p>
            <a:pPr marL="333375" indent="-3333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IMS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IMS Pharmaceutical Pricing &amp; Reimbursement Concise Guide RUSSIA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1" name="正方形/長方形 30"/>
          <p:cNvSpPr/>
          <p:nvPr/>
        </p:nvSpPr>
        <p:spPr>
          <a:xfrm>
            <a:off x="1784648" y="4005064"/>
            <a:ext cx="1224136" cy="436017"/>
          </a:xfrm>
          <a:prstGeom prst="rect">
            <a:avLst/>
          </a:prstGeom>
        </p:spPr>
        <p:txBody>
          <a:bodyPr wrap="square" lIns="0" rIns="0">
            <a:spAutoFit/>
          </a:bodyPr>
          <a:lstStyle/>
          <a:p>
            <a:pPr marL="123825" lvl="1" indent="-123825" fontAlgn="ctr">
              <a:spcAft>
                <a:spcPts val="400"/>
              </a:spcAft>
              <a:buClr>
                <a:srgbClr val="5F8AC3"/>
              </a:buClr>
              <a:buSzPct val="90000"/>
              <a:buFont typeface="Wingdings" panose="05000000000000000000" pitchFamily="2" charset="2"/>
              <a:buChar char="l"/>
            </a:pPr>
            <a:r>
              <a:rPr lang="ja-JP" altLang="en-US" sz="950" dirty="0"/>
              <a:t>労働基本法</a:t>
            </a:r>
            <a:endParaRPr lang="en-US" altLang="ja-JP" sz="950" dirty="0"/>
          </a:p>
          <a:p>
            <a:pPr marL="123825" lvl="1" indent="-123825" fontAlgn="ctr">
              <a:spcAft>
                <a:spcPts val="400"/>
              </a:spcAft>
              <a:buClr>
                <a:srgbClr val="5F8AC3"/>
              </a:buClr>
              <a:buSzPct val="90000"/>
              <a:buFont typeface="Wingdings" panose="05000000000000000000" pitchFamily="2" charset="2"/>
              <a:buChar char="l"/>
            </a:pPr>
            <a:r>
              <a:rPr lang="ja-JP" altLang="en-US" sz="950" dirty="0"/>
              <a:t>関税基本法　</a:t>
            </a:r>
            <a:endParaRPr lang="ja-JP" altLang="en-US" sz="1000" dirty="0"/>
          </a:p>
        </p:txBody>
      </p:sp>
    </p:spTree>
    <p:extLst>
      <p:ext uri="{BB962C8B-B14F-4D97-AF65-F5344CB8AC3E}">
        <p14:creationId xmlns:p14="http://schemas.microsoft.com/office/powerpoint/2010/main" val="7919893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extLst>
              <p:ext uri="{D42A27DB-BD31-4B8C-83A1-F6EECF244321}">
                <p14:modId xmlns:p14="http://schemas.microsoft.com/office/powerpoint/2010/main" val="5651977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7" imgW="360" imgH="360" progId="TCLayout.ActiveDocument.1">
                  <p:embed/>
                </p:oleObj>
              </mc:Choice>
              <mc:Fallback>
                <p:oleObj name="think-cell Slide" r:id="rId57" imgW="360" imgH="360" progId="TCLayout.ActiveDocument.1">
                  <p:embed/>
                  <p:pic>
                    <p:nvPicPr>
                      <p:cNvPr id="8" name="Object 7" hidden="1"/>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sym typeface="+mn-lt"/>
            </a:endParaRPr>
          </a:p>
        </p:txBody>
      </p:sp>
      <p:sp>
        <p:nvSpPr>
          <p:cNvPr id="2" name="タイトル 1"/>
          <p:cNvSpPr>
            <a:spLocks noGrp="1"/>
          </p:cNvSpPr>
          <p:nvPr>
            <p:ph type="title"/>
          </p:nvPr>
        </p:nvSpPr>
        <p:spPr/>
        <p:txBody>
          <a:bodyPr vert="horz"/>
          <a:lstStyle/>
          <a:p>
            <a:r>
              <a:rPr lang="ja-JP" altLang="en-US" dirty="0"/>
              <a:t>ロシア／政策動向</a:t>
            </a:r>
            <a:endParaRPr kumimoji="1" lang="ja-JP" altLang="en-US" dirty="0"/>
          </a:p>
        </p:txBody>
      </p:sp>
      <p:sp>
        <p:nvSpPr>
          <p:cNvPr id="3" name="テキスト プレースホルダー 2"/>
          <p:cNvSpPr>
            <a:spLocks noGrp="1"/>
          </p:cNvSpPr>
          <p:nvPr>
            <p:ph type="body" sz="quarter" idx="15"/>
          </p:nvPr>
        </p:nvSpPr>
        <p:spPr>
          <a:xfrm>
            <a:off x="200025" y="549275"/>
            <a:ext cx="9505950" cy="359445"/>
          </a:xfrm>
        </p:spPr>
        <p:txBody>
          <a:bodyPr/>
          <a:lstStyle/>
          <a:p>
            <a:r>
              <a:rPr lang="ja-JP" altLang="en-US" dirty="0"/>
              <a:t>医療関連政策の将来動向（</a:t>
            </a:r>
            <a:r>
              <a:rPr lang="en-US" altLang="ja-JP" dirty="0"/>
              <a:t>5/5</a:t>
            </a:r>
            <a:r>
              <a:rPr lang="ja-JP" altLang="en-US" dirty="0"/>
              <a:t>）</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ロシア</a:t>
            </a:r>
            <a:r>
              <a:rPr lang="ja-JP" altLang="ja-JP" sz="1400" dirty="0"/>
              <a:t>の</a:t>
            </a:r>
            <a:r>
              <a:rPr lang="ja-JP" altLang="en-US" sz="1400" dirty="0"/>
              <a:t>医療分野における</a:t>
            </a:r>
            <a:r>
              <a:rPr lang="ja-JP" altLang="ja-JP" sz="1400" dirty="0"/>
              <a:t>予算</a:t>
            </a:r>
            <a:r>
              <a:rPr lang="ja-JP" altLang="en-US" sz="1400" dirty="0"/>
              <a:t>計画の</a:t>
            </a:r>
            <a:r>
              <a:rPr lang="ja-JP" altLang="ja-JP" sz="1400" dirty="0"/>
              <a:t>内訳</a:t>
            </a:r>
            <a:r>
              <a:rPr lang="ja-JP" altLang="en-US" sz="1400" dirty="0"/>
              <a:t>を以下に示す</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2" name="テキスト ボックス 21"/>
          <p:cNvSpPr txBox="1"/>
          <p:nvPr/>
        </p:nvSpPr>
        <p:spPr>
          <a:xfrm>
            <a:off x="200472" y="6453336"/>
            <a:ext cx="9361040" cy="123111"/>
          </a:xfrm>
          <a:prstGeom prst="rect">
            <a:avLst/>
          </a:prstGeom>
          <a:noFill/>
        </p:spPr>
        <p:txBody>
          <a:bodyPr wrap="square" lIns="0" tIns="0" rIns="0" bIns="0" rtlCol="0">
            <a:sp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the Federal Treasury, the Federal State Statistics Service of the Russia Federation</a:t>
            </a:r>
            <a:endParaRPr lang="en-US" altLang="ja-JP" sz="800" dirty="0"/>
          </a:p>
        </p:txBody>
      </p:sp>
      <p:grpSp>
        <p:nvGrpSpPr>
          <p:cNvPr id="14" name="グループ化 7"/>
          <p:cNvGrpSpPr>
            <a:grpSpLocks/>
          </p:cNvGrpSpPr>
          <p:nvPr/>
        </p:nvGrpSpPr>
        <p:grpSpPr>
          <a:xfrm>
            <a:off x="416495" y="1484313"/>
            <a:ext cx="6425629" cy="288032"/>
            <a:chOff x="4944173" y="2113806"/>
            <a:chExt cx="5861371" cy="288032"/>
          </a:xfrm>
        </p:grpSpPr>
        <p:cxnSp>
          <p:nvCxnSpPr>
            <p:cNvPr id="15"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医療分野における項目別予算</a:t>
              </a:r>
              <a:r>
                <a:rPr lang="en-US" altLang="ja-JP" sz="1400" dirty="0">
                  <a:solidFill>
                    <a:srgbClr val="000000"/>
                  </a:solidFill>
                  <a:latin typeface="Arial Black" pitchFamily="34" charset="0"/>
                  <a:ea typeface="HGP創英角ｺﾞｼｯｸUB" pitchFamily="50" charset="-128"/>
                </a:rPr>
                <a:t>(10</a:t>
              </a:r>
              <a:r>
                <a:rPr lang="ja-JP" altLang="en-US" sz="1400" dirty="0">
                  <a:solidFill>
                    <a:srgbClr val="000000"/>
                  </a:solidFill>
                  <a:latin typeface="Arial Black" pitchFamily="34" charset="0"/>
                  <a:ea typeface="HGP創英角ｺﾞｼｯｸUB" pitchFamily="50" charset="-128"/>
                </a:rPr>
                <a:t>億ルーブル）</a:t>
              </a:r>
            </a:p>
          </p:txBody>
        </p:sp>
      </p:grpSp>
      <p:sp>
        <p:nvSpPr>
          <p:cNvPr id="104" name="テキスト ボックス 3"/>
          <p:cNvSpPr txBox="1">
            <a:spLocks/>
          </p:cNvSpPr>
          <p:nvPr/>
        </p:nvSpPr>
        <p:spPr>
          <a:xfrm>
            <a:off x="7328287" y="3035300"/>
            <a:ext cx="2377688" cy="2320925"/>
          </a:xfrm>
          <a:prstGeom prst="rect">
            <a:avLst/>
          </a:prstGeom>
          <a:noFill/>
        </p:spPr>
        <p:txBody>
          <a:bodyPr wrap="square" lIns="0" tIns="0" rIns="0" bIns="0" rtlCol="0">
            <a:noAutofit/>
          </a:bodyPr>
          <a:lstStyle/>
          <a:p>
            <a:pPr marL="190500" indent="-190500">
              <a:lnSpc>
                <a:spcPct val="110000"/>
              </a:lnSpc>
              <a:spcAft>
                <a:spcPts val="200"/>
              </a:spcAft>
              <a:buClr>
                <a:srgbClr val="5F8AC3"/>
              </a:buClr>
              <a:buFont typeface="Wingdings" panose="05000000000000000000" pitchFamily="2" charset="2"/>
              <a:buChar char="n"/>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年からの</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年間で約</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兆ルーブルの予算が計上。</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100" dirty="0"/>
              <a:t>国全体の医療サービスの質とアクセスを向上させることを目的としている。</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主な支出は、がん関連の取組とデジタルインフラの整備に向けた活動。</a:t>
            </a:r>
          </a:p>
          <a:p>
            <a:pPr marL="190500" indent="-190500">
              <a:lnSpc>
                <a:spcPct val="110000"/>
              </a:lnSpc>
              <a:spcAft>
                <a:spcPts val="200"/>
              </a:spcAft>
              <a:buClr>
                <a:srgbClr val="5F8AC3"/>
              </a:buClr>
              <a:buFont typeface="Wingdings" panose="05000000000000000000" pitchFamily="2" charset="2"/>
              <a:buChar char="n"/>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健康省は、がん疾患による死亡率を</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年の国民</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万人あたり</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200</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人から</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185</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人に減少させることを目標としている。</a:t>
            </a:r>
          </a:p>
          <a:p>
            <a:pPr marL="190500" indent="-190500">
              <a:lnSpc>
                <a:spcPct val="110000"/>
              </a:lnSpc>
              <a:spcAft>
                <a:spcPts val="200"/>
              </a:spcAft>
              <a:buClr>
                <a:srgbClr val="5F8AC3"/>
              </a:buClr>
              <a:buFont typeface="Wingdings" panose="05000000000000000000" pitchFamily="2" charset="2"/>
              <a:buChar char="n"/>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プロジェクト全体の支出の</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80%</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は、連邦予算で賄われる。</a:t>
            </a:r>
          </a:p>
        </p:txBody>
      </p:sp>
      <p:graphicFrame>
        <p:nvGraphicFramePr>
          <p:cNvPr id="211" name="Chart 210">
            <a:extLst>
              <a:ext uri="{FF2B5EF4-FFF2-40B4-BE49-F238E27FC236}">
                <a16:creationId xmlns:a16="http://schemas.microsoft.com/office/drawing/2014/main" id="{EC9714B4-DE4B-45BF-B746-009D65948E77}"/>
              </a:ext>
            </a:extLst>
          </p:cNvPr>
          <p:cNvGraphicFramePr/>
          <p:nvPr>
            <p:custDataLst>
              <p:tags r:id="rId3"/>
            </p:custDataLst>
            <p:extLst>
              <p:ext uri="{D42A27DB-BD31-4B8C-83A1-F6EECF244321}">
                <p14:modId xmlns:p14="http://schemas.microsoft.com/office/powerpoint/2010/main" val="1821999658"/>
              </p:ext>
            </p:extLst>
          </p:nvPr>
        </p:nvGraphicFramePr>
        <p:xfrm>
          <a:off x="333375" y="2286000"/>
          <a:ext cx="6789738" cy="3817938"/>
        </p:xfrm>
        <a:graphic>
          <a:graphicData uri="http://schemas.openxmlformats.org/drawingml/2006/chart">
            <c:chart xmlns:c="http://schemas.openxmlformats.org/drawingml/2006/chart" xmlns:r="http://schemas.openxmlformats.org/officeDocument/2006/relationships" r:id="rId59"/>
          </a:graphicData>
        </a:graphic>
      </p:graphicFrame>
      <p:sp>
        <p:nvSpPr>
          <p:cNvPr id="66" name="Text Placeholder 2">
            <a:extLst>
              <a:ext uri="{FF2B5EF4-FFF2-40B4-BE49-F238E27FC236}">
                <a16:creationId xmlns:a16="http://schemas.microsoft.com/office/drawing/2014/main" id="{55001394-B498-47E4-8962-0AC8E1834613}"/>
              </a:ext>
            </a:extLst>
          </p:cNvPr>
          <p:cNvSpPr>
            <a:spLocks noGrp="1"/>
          </p:cNvSpPr>
          <p:nvPr>
            <p:custDataLst>
              <p:tags r:id="rId4"/>
            </p:custDataLst>
          </p:nvPr>
        </p:nvSpPr>
        <p:spPr bwMode="gray">
          <a:xfrm>
            <a:off x="825500" y="5427663"/>
            <a:ext cx="28733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A961BE24-584C-43D3-8C63-D33FC0145318}" type="datetime'4''''7''''''''''%'''''''''''''''''''''''''''''''">
              <a:rPr lang="ru-RU" altLang="en-US" sz="1000" smtClean="0">
                <a:solidFill>
                  <a:schemeClr val="bg1"/>
                </a:solidFill>
              </a:rPr>
              <a:pPr/>
              <a:t>47%</a:t>
            </a:fld>
            <a:endParaRPr lang="ru-RU" sz="1000" dirty="0">
              <a:solidFill>
                <a:schemeClr val="bg1"/>
              </a:solidFill>
              <a:sym typeface="+mn-lt"/>
            </a:endParaRPr>
          </a:p>
        </p:txBody>
      </p:sp>
      <p:sp>
        <p:nvSpPr>
          <p:cNvPr id="71" name="Text Placeholder 2">
            <a:extLst>
              <a:ext uri="{FF2B5EF4-FFF2-40B4-BE49-F238E27FC236}">
                <a16:creationId xmlns:a16="http://schemas.microsoft.com/office/drawing/2014/main" id="{575FEE5F-795B-4A95-9D17-1D3EC9EB4E92}"/>
              </a:ext>
            </a:extLst>
          </p:cNvPr>
          <p:cNvSpPr>
            <a:spLocks noGrp="1"/>
          </p:cNvSpPr>
          <p:nvPr>
            <p:custDataLst>
              <p:tags r:id="rId5"/>
            </p:custDataLst>
          </p:nvPr>
        </p:nvSpPr>
        <p:spPr bwMode="gray">
          <a:xfrm>
            <a:off x="825500" y="4745038"/>
            <a:ext cx="287338" cy="152400"/>
          </a:xfrm>
          <a:prstGeom prst="rect">
            <a:avLst/>
          </a:prstGeom>
          <a:noFill/>
          <a:ln>
            <a:noFill/>
          </a:ln>
          <a:extLst>
            <a:ext uri="{909E8E84-426E-40DD-AFC4-6F175D3DCCD1}">
              <a14:hiddenFill xmlns:a14="http://schemas.microsoft.com/office/drawing/2010/main">
                <a:solidFill>
                  <a:schemeClr val="accent3"/>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8F81F60F-CBD3-439A-934C-804505995388}" type="datetime'1''''5''''''''''''''''''''''''''''''''''%'''''''''''''''''">
              <a:rPr lang="ru-RU" altLang="en-US" sz="1000" smtClean="0"/>
              <a:pPr/>
              <a:t>15%</a:t>
            </a:fld>
            <a:endParaRPr lang="ru-RU" sz="1000" dirty="0">
              <a:sym typeface="+mn-lt"/>
            </a:endParaRPr>
          </a:p>
        </p:txBody>
      </p:sp>
      <p:sp>
        <p:nvSpPr>
          <p:cNvPr id="67" name="Text Placeholder 2">
            <a:extLst>
              <a:ext uri="{FF2B5EF4-FFF2-40B4-BE49-F238E27FC236}">
                <a16:creationId xmlns:a16="http://schemas.microsoft.com/office/drawing/2014/main" id="{29BC11C8-1917-4C0B-A41E-12753B25893E}"/>
              </a:ext>
            </a:extLst>
          </p:cNvPr>
          <p:cNvSpPr>
            <a:spLocks noGrp="1"/>
          </p:cNvSpPr>
          <p:nvPr>
            <p:custDataLst>
              <p:tags r:id="rId6"/>
            </p:custDataLst>
          </p:nvPr>
        </p:nvSpPr>
        <p:spPr bwMode="gray">
          <a:xfrm>
            <a:off x="825500" y="3871913"/>
            <a:ext cx="287338" cy="152400"/>
          </a:xfrm>
          <a:prstGeom prst="rect">
            <a:avLst/>
          </a:prstGeom>
          <a:noFill/>
          <a:ln>
            <a:noFill/>
          </a:ln>
          <a:extLst>
            <a:ext uri="{909E8E84-426E-40DD-AFC4-6F175D3DCCD1}">
              <a14:hiddenFill xmlns:a14="http://schemas.microsoft.com/office/drawing/2010/main">
                <a:solidFill>
                  <a:srgbClr val="BDBDBD"/>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2A2D610E-5482-40C2-B595-54F9E52E1FD6}" type="datetime'''''''''''''''''''1''''3''''''%'''''''''''">
              <a:rPr lang="ru-RU" altLang="en-US" sz="1000" smtClean="0"/>
              <a:pPr/>
              <a:t>13%</a:t>
            </a:fld>
            <a:endParaRPr lang="ru-RU" sz="1000" dirty="0">
              <a:sym typeface="+mn-lt"/>
            </a:endParaRPr>
          </a:p>
        </p:txBody>
      </p:sp>
      <p:sp>
        <p:nvSpPr>
          <p:cNvPr id="78" name="Text Placeholder 2">
            <a:extLst>
              <a:ext uri="{FF2B5EF4-FFF2-40B4-BE49-F238E27FC236}">
                <a16:creationId xmlns:a16="http://schemas.microsoft.com/office/drawing/2014/main" id="{B8B8F07B-E254-4630-B6DA-54022097F8A2}"/>
              </a:ext>
            </a:extLst>
          </p:cNvPr>
          <p:cNvSpPr>
            <a:spLocks noGrp="1"/>
          </p:cNvSpPr>
          <p:nvPr>
            <p:custDataLst>
              <p:tags r:id="rId7"/>
            </p:custDataLst>
          </p:nvPr>
        </p:nvSpPr>
        <p:spPr bwMode="auto">
          <a:xfrm>
            <a:off x="822325" y="6064250"/>
            <a:ext cx="2921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5EA11F8A-98F4-457D-B135-E47705A116B9}" type="datetime'''''''''''''''''''''2''''0''''1''''''''''''9'">
              <a:rPr lang="ja-JP" altLang="en-US" sz="1000" smtClean="0"/>
              <a:pPr/>
              <a:t>2019</a:t>
            </a:fld>
            <a:endParaRPr lang="ru-RU" sz="1000" dirty="0">
              <a:sym typeface="+mn-lt"/>
            </a:endParaRPr>
          </a:p>
        </p:txBody>
      </p:sp>
      <p:sp>
        <p:nvSpPr>
          <p:cNvPr id="74" name="Text Placeholder 2">
            <a:extLst>
              <a:ext uri="{FF2B5EF4-FFF2-40B4-BE49-F238E27FC236}">
                <a16:creationId xmlns:a16="http://schemas.microsoft.com/office/drawing/2014/main" id="{7F2E318F-2C4A-4EFC-A3DC-957FCD718B6E}"/>
              </a:ext>
            </a:extLst>
          </p:cNvPr>
          <p:cNvSpPr>
            <a:spLocks noGrp="1"/>
          </p:cNvSpPr>
          <p:nvPr>
            <p:custDataLst>
              <p:tags r:id="rId8"/>
            </p:custDataLst>
          </p:nvPr>
        </p:nvSpPr>
        <p:spPr bwMode="gray">
          <a:xfrm>
            <a:off x="825500" y="4152900"/>
            <a:ext cx="28733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E5AE1E73-2E3B-498A-88DA-A464FAC2CB34}" type="datetime'''''''1''''''''''''''3''''''''''''''''''%'''''''''''''''">
              <a:rPr lang="ru-RU" altLang="en-US" sz="1000" smtClean="0">
                <a:solidFill>
                  <a:schemeClr val="bg1"/>
                </a:solidFill>
              </a:rPr>
              <a:pPr algn="ctr"/>
              <a:t>13%</a:t>
            </a:fld>
            <a:endParaRPr lang="ru-RU" sz="1000" dirty="0">
              <a:solidFill>
                <a:schemeClr val="bg1"/>
              </a:solidFill>
              <a:sym typeface="+mn-lt"/>
            </a:endParaRPr>
          </a:p>
        </p:txBody>
      </p:sp>
      <p:sp>
        <p:nvSpPr>
          <p:cNvPr id="79" name="Text Placeholder 2">
            <a:extLst>
              <a:ext uri="{FF2B5EF4-FFF2-40B4-BE49-F238E27FC236}">
                <a16:creationId xmlns:a16="http://schemas.microsoft.com/office/drawing/2014/main" id="{D301D269-8462-4620-AD85-E64E97A9F005}"/>
              </a:ext>
            </a:extLst>
          </p:cNvPr>
          <p:cNvSpPr>
            <a:spLocks noGrp="1"/>
          </p:cNvSpPr>
          <p:nvPr>
            <p:custDataLst>
              <p:tags r:id="rId9"/>
            </p:custDataLst>
          </p:nvPr>
        </p:nvSpPr>
        <p:spPr bwMode="gray">
          <a:xfrm>
            <a:off x="825500" y="4438650"/>
            <a:ext cx="287338" cy="152400"/>
          </a:xfrm>
          <a:prstGeom prst="rect">
            <a:avLst/>
          </a:prstGeom>
          <a:noFill/>
          <a:ln>
            <a:noFill/>
          </a:ln>
          <a:extLst>
            <a:ext uri="{909E8E84-426E-40DD-AFC4-6F175D3DCCD1}">
              <a14:hiddenFill xmlns:a14="http://schemas.microsoft.com/office/drawing/2010/main">
                <a:solidFill>
                  <a:schemeClr val="accent2"/>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E25CA9BF-8669-443A-9E5D-02524184CB25}" type="datetime'''''''''''''1''''''''''''''''''''''''3''%'''''''''''''''''">
              <a:rPr lang="ru-RU" altLang="en-US" sz="1000" smtClean="0"/>
              <a:pPr/>
              <a:t>13%</a:t>
            </a:fld>
            <a:endParaRPr lang="ru-RU" sz="1000" dirty="0">
              <a:sym typeface="+mn-lt"/>
            </a:endParaRPr>
          </a:p>
        </p:txBody>
      </p:sp>
      <p:sp>
        <p:nvSpPr>
          <p:cNvPr id="82" name="Text Placeholder 2">
            <a:extLst>
              <a:ext uri="{FF2B5EF4-FFF2-40B4-BE49-F238E27FC236}">
                <a16:creationId xmlns:a16="http://schemas.microsoft.com/office/drawing/2014/main" id="{7645C22C-3311-4423-AC52-20D27BB9C128}"/>
              </a:ext>
            </a:extLst>
          </p:cNvPr>
          <p:cNvSpPr>
            <a:spLocks noGrp="1"/>
          </p:cNvSpPr>
          <p:nvPr>
            <p:custDataLst>
              <p:tags r:id="rId10"/>
            </p:custDataLst>
          </p:nvPr>
        </p:nvSpPr>
        <p:spPr bwMode="gray">
          <a:xfrm>
            <a:off x="1928813" y="2501900"/>
            <a:ext cx="28733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8982B039-285F-4204-8A05-FE199AFD2B48}" type="datetime'''''''1''''1''''''''%'''''''">
              <a:rPr lang="ru-RU" altLang="en-US" sz="1000" smtClean="0"/>
              <a:pPr algn="ctr"/>
              <a:t>11%</a:t>
            </a:fld>
            <a:endParaRPr lang="ru-RU" sz="1000" dirty="0">
              <a:sym typeface="+mn-lt"/>
            </a:endParaRPr>
          </a:p>
        </p:txBody>
      </p:sp>
      <p:sp>
        <p:nvSpPr>
          <p:cNvPr id="83" name="Text Placeholder 2">
            <a:extLst>
              <a:ext uri="{FF2B5EF4-FFF2-40B4-BE49-F238E27FC236}">
                <a16:creationId xmlns:a16="http://schemas.microsoft.com/office/drawing/2014/main" id="{64B4FB7D-AF0A-43BE-97B1-61345EBF8FEB}"/>
              </a:ext>
            </a:extLst>
          </p:cNvPr>
          <p:cNvSpPr>
            <a:spLocks noGrp="1"/>
          </p:cNvSpPr>
          <p:nvPr>
            <p:custDataLst>
              <p:tags r:id="rId11"/>
            </p:custDataLst>
          </p:nvPr>
        </p:nvSpPr>
        <p:spPr bwMode="gray">
          <a:xfrm>
            <a:off x="1963738" y="2844800"/>
            <a:ext cx="217488" cy="152400"/>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0CCE79BE-075B-4419-BB98-9B73E824EC3E}" type="datetime'''7''''''''''%'''''''''''''''''''''''''''''''''''''''''''">
              <a:rPr lang="ru-RU" altLang="en-US" sz="1000" smtClean="0">
                <a:solidFill>
                  <a:schemeClr val="bg1"/>
                </a:solidFill>
              </a:rPr>
              <a:pPr/>
              <a:t>7%</a:t>
            </a:fld>
            <a:endParaRPr lang="ru-RU" sz="1000" dirty="0">
              <a:solidFill>
                <a:schemeClr val="bg1"/>
              </a:solidFill>
              <a:sym typeface="+mn-lt"/>
            </a:endParaRPr>
          </a:p>
        </p:txBody>
      </p:sp>
      <p:sp>
        <p:nvSpPr>
          <p:cNvPr id="84" name="Text Placeholder 2">
            <a:extLst>
              <a:ext uri="{FF2B5EF4-FFF2-40B4-BE49-F238E27FC236}">
                <a16:creationId xmlns:a16="http://schemas.microsoft.com/office/drawing/2014/main" id="{0AE9A066-B9BE-477B-9037-6861F443FEEC}"/>
              </a:ext>
            </a:extLst>
          </p:cNvPr>
          <p:cNvSpPr>
            <a:spLocks noGrp="1"/>
          </p:cNvSpPr>
          <p:nvPr>
            <p:custDataLst>
              <p:tags r:id="rId12"/>
            </p:custDataLst>
          </p:nvPr>
        </p:nvSpPr>
        <p:spPr bwMode="gray">
          <a:xfrm>
            <a:off x="1928813" y="3273425"/>
            <a:ext cx="287338" cy="152400"/>
          </a:xfrm>
          <a:prstGeom prst="rect">
            <a:avLst/>
          </a:prstGeom>
          <a:noFill/>
          <a:ln>
            <a:noFill/>
          </a:ln>
          <a:extLst>
            <a:ext uri="{909E8E84-426E-40DD-AFC4-6F175D3DCCD1}">
              <a14:hiddenFill xmlns:a14="http://schemas.microsoft.com/office/drawing/2010/main">
                <a:solidFill>
                  <a:schemeClr val="accent2"/>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33FD5066-3AC6-438A-9E35-E1215DA9EC5F}" type="datetime'''''''''''''''''''1''''''''''''''''''''6''''''''%'''">
              <a:rPr lang="ru-RU" altLang="en-US" sz="1000" smtClean="0"/>
              <a:pPr/>
              <a:t>16%</a:t>
            </a:fld>
            <a:endParaRPr lang="ru-RU" sz="1000" dirty="0">
              <a:sym typeface="+mn-lt"/>
            </a:endParaRPr>
          </a:p>
        </p:txBody>
      </p:sp>
      <p:sp>
        <p:nvSpPr>
          <p:cNvPr id="101" name="Text Placeholder 2">
            <a:extLst>
              <a:ext uri="{FF2B5EF4-FFF2-40B4-BE49-F238E27FC236}">
                <a16:creationId xmlns:a16="http://schemas.microsoft.com/office/drawing/2014/main" id="{C200BF70-9724-4289-B269-70FFD3004C15}"/>
              </a:ext>
            </a:extLst>
          </p:cNvPr>
          <p:cNvSpPr>
            <a:spLocks noGrp="1"/>
          </p:cNvSpPr>
          <p:nvPr>
            <p:custDataLst>
              <p:tags r:id="rId13"/>
            </p:custDataLst>
          </p:nvPr>
        </p:nvSpPr>
        <p:spPr bwMode="gray">
          <a:xfrm>
            <a:off x="4137025" y="3873500"/>
            <a:ext cx="287338" cy="152400"/>
          </a:xfrm>
          <a:prstGeom prst="rect">
            <a:avLst/>
          </a:prstGeom>
          <a:noFill/>
          <a:ln>
            <a:noFill/>
          </a:ln>
          <a:extLst>
            <a:ext uri="{909E8E84-426E-40DD-AFC4-6F175D3DCCD1}">
              <a14:hiddenFill xmlns:a14="http://schemas.microsoft.com/office/drawing/2010/main">
                <a:solidFill>
                  <a:schemeClr val="accent3"/>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460A54B1-2415-4A52-91DD-3478F800A36E}" type="datetime'''''''''''''''''''''''''''''''''''''''''''''''''''1''3''%'">
              <a:rPr lang="ru-RU" altLang="en-US" sz="1000" smtClean="0"/>
              <a:pPr/>
              <a:t>13%</a:t>
            </a:fld>
            <a:endParaRPr lang="ru-RU" sz="1000" dirty="0">
              <a:sym typeface="+mn-lt"/>
            </a:endParaRPr>
          </a:p>
        </p:txBody>
      </p:sp>
      <p:sp>
        <p:nvSpPr>
          <p:cNvPr id="81" name="Text Placeholder 2">
            <a:extLst>
              <a:ext uri="{FF2B5EF4-FFF2-40B4-BE49-F238E27FC236}">
                <a16:creationId xmlns:a16="http://schemas.microsoft.com/office/drawing/2014/main" id="{C237847E-45CF-46D1-B93E-6744A1B65680}"/>
              </a:ext>
            </a:extLst>
          </p:cNvPr>
          <p:cNvSpPr>
            <a:spLocks noGrp="1"/>
          </p:cNvSpPr>
          <p:nvPr>
            <p:custDataLst>
              <p:tags r:id="rId14"/>
            </p:custDataLst>
          </p:nvPr>
        </p:nvSpPr>
        <p:spPr bwMode="gray">
          <a:xfrm>
            <a:off x="1928813" y="3792538"/>
            <a:ext cx="287338" cy="152400"/>
          </a:xfrm>
          <a:prstGeom prst="rect">
            <a:avLst/>
          </a:prstGeom>
          <a:noFill/>
          <a:ln>
            <a:noFill/>
          </a:ln>
          <a:extLst>
            <a:ext uri="{909E8E84-426E-40DD-AFC4-6F175D3DCCD1}">
              <a14:hiddenFill xmlns:a14="http://schemas.microsoft.com/office/drawing/2010/main">
                <a:solidFill>
                  <a:schemeClr val="accent3"/>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B46E1DD9-F97F-4268-B671-30E3CE974ADA}" type="datetime'''''''''''''''''1''''2''''''''''''''''''''''''''''''''''''''%'">
              <a:rPr lang="ru-RU" altLang="en-US" sz="1000" smtClean="0"/>
              <a:pPr/>
              <a:t>12%</a:t>
            </a:fld>
            <a:endParaRPr lang="ru-RU" sz="1000" dirty="0">
              <a:sym typeface="+mn-lt"/>
            </a:endParaRPr>
          </a:p>
        </p:txBody>
      </p:sp>
      <p:sp>
        <p:nvSpPr>
          <p:cNvPr id="90" name="Text Placeholder 2">
            <a:extLst>
              <a:ext uri="{FF2B5EF4-FFF2-40B4-BE49-F238E27FC236}">
                <a16:creationId xmlns:a16="http://schemas.microsoft.com/office/drawing/2014/main" id="{43AED820-F9A8-4442-AA3A-1DC7BF415BD0}"/>
              </a:ext>
            </a:extLst>
          </p:cNvPr>
          <p:cNvSpPr>
            <a:spLocks noGrp="1"/>
          </p:cNvSpPr>
          <p:nvPr>
            <p:custDataLst>
              <p:tags r:id="rId15"/>
            </p:custDataLst>
          </p:nvPr>
        </p:nvSpPr>
        <p:spPr bwMode="gray">
          <a:xfrm>
            <a:off x="3068638" y="3651250"/>
            <a:ext cx="217488" cy="152400"/>
          </a:xfrm>
          <a:prstGeom prst="rect">
            <a:avLst/>
          </a:prstGeom>
          <a:noFill/>
          <a:ln>
            <a:noFill/>
          </a:ln>
          <a:extLst>
            <a:ext uri="{909E8E84-426E-40DD-AFC4-6F175D3DCCD1}">
              <a14:hiddenFill xmlns:a14="http://schemas.microsoft.com/office/drawing/2010/main">
                <a:solidFill>
                  <a:schemeClr val="accent2"/>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89E55ABB-F1E6-42ED-89AB-505B2270B0C2}" type="datetime'''''9''''''''''''''''''''''''''''''''''%'''''''''">
              <a:rPr lang="ru-RU" altLang="en-US" sz="1000" smtClean="0"/>
              <a:pPr/>
              <a:t>9%</a:t>
            </a:fld>
            <a:endParaRPr lang="ru-RU" sz="1000" dirty="0">
              <a:sym typeface="+mn-lt"/>
            </a:endParaRPr>
          </a:p>
        </p:txBody>
      </p:sp>
      <p:sp>
        <p:nvSpPr>
          <p:cNvPr id="85" name="Text Placeholder 2">
            <a:extLst>
              <a:ext uri="{FF2B5EF4-FFF2-40B4-BE49-F238E27FC236}">
                <a16:creationId xmlns:a16="http://schemas.microsoft.com/office/drawing/2014/main" id="{A1F5ED88-6F7B-499B-BC8A-10FB2F4E1EA3}"/>
              </a:ext>
            </a:extLst>
          </p:cNvPr>
          <p:cNvSpPr>
            <a:spLocks noGrp="1"/>
          </p:cNvSpPr>
          <p:nvPr>
            <p:custDataLst>
              <p:tags r:id="rId16"/>
            </p:custDataLst>
          </p:nvPr>
        </p:nvSpPr>
        <p:spPr bwMode="gray">
          <a:xfrm>
            <a:off x="1928813" y="4981575"/>
            <a:ext cx="28733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A79FB34B-7010-4539-90B4-FAB6E97C3AB8}" type="datetime'''''''''''''''''''5''3''''''''''''''''''%'''">
              <a:rPr lang="ru-RU" altLang="en-US" sz="1000" smtClean="0">
                <a:solidFill>
                  <a:schemeClr val="bg1"/>
                </a:solidFill>
              </a:rPr>
              <a:pPr/>
              <a:t>53%</a:t>
            </a:fld>
            <a:endParaRPr lang="ru-RU" sz="1000" dirty="0">
              <a:solidFill>
                <a:schemeClr val="bg1"/>
              </a:solidFill>
              <a:sym typeface="+mn-lt"/>
            </a:endParaRPr>
          </a:p>
        </p:txBody>
      </p:sp>
      <p:sp>
        <p:nvSpPr>
          <p:cNvPr id="88" name="Text Placeholder 2">
            <a:extLst>
              <a:ext uri="{FF2B5EF4-FFF2-40B4-BE49-F238E27FC236}">
                <a16:creationId xmlns:a16="http://schemas.microsoft.com/office/drawing/2014/main" id="{F6F022AD-69ED-4F39-95B4-A48B4148B409}"/>
              </a:ext>
            </a:extLst>
          </p:cNvPr>
          <p:cNvSpPr>
            <a:spLocks noGrp="1"/>
          </p:cNvSpPr>
          <p:nvPr>
            <p:custDataLst>
              <p:tags r:id="rId17"/>
            </p:custDataLst>
          </p:nvPr>
        </p:nvSpPr>
        <p:spPr bwMode="auto">
          <a:xfrm>
            <a:off x="1995488" y="6064250"/>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A8115481-CF60-451F-9386-0F142BFC4C82}" type="datetime'''''''2''0'''''''''''''''''''''''''''''">
              <a:rPr lang="ja-JP" altLang="en-US" sz="1000" smtClean="0"/>
              <a:pPr/>
              <a:t>20</a:t>
            </a:fld>
            <a:endParaRPr lang="ru-RU" sz="1000" dirty="0">
              <a:sym typeface="+mn-lt"/>
            </a:endParaRPr>
          </a:p>
        </p:txBody>
      </p:sp>
      <p:sp>
        <p:nvSpPr>
          <p:cNvPr id="117" name="Text Placeholder 2">
            <a:extLst>
              <a:ext uri="{FF2B5EF4-FFF2-40B4-BE49-F238E27FC236}">
                <a16:creationId xmlns:a16="http://schemas.microsoft.com/office/drawing/2014/main" id="{4DDF4655-E59D-49E8-80FF-B790FC3E35DB}"/>
              </a:ext>
            </a:extLst>
          </p:cNvPr>
          <p:cNvSpPr>
            <a:spLocks noGrp="1"/>
          </p:cNvSpPr>
          <p:nvPr>
            <p:custDataLst>
              <p:tags r:id="rId18"/>
            </p:custDataLst>
          </p:nvPr>
        </p:nvSpPr>
        <p:spPr bwMode="gray">
          <a:xfrm>
            <a:off x="6345238" y="4232275"/>
            <a:ext cx="28733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801B4745-2DB6-4749-9FD2-F764DB995FAF}" type="datetime'''''''''1''''''''0''''''''''''''''''''''''''''''''''''''%'''''">
              <a:rPr lang="ru-RU" altLang="en-US" sz="1000" smtClean="0"/>
              <a:pPr algn="ctr"/>
              <a:t>10%</a:t>
            </a:fld>
            <a:endParaRPr lang="ru-RU" sz="1000" dirty="0">
              <a:sym typeface="+mn-lt"/>
            </a:endParaRPr>
          </a:p>
        </p:txBody>
      </p:sp>
      <p:sp>
        <p:nvSpPr>
          <p:cNvPr id="89" name="Text Placeholder 2">
            <a:extLst>
              <a:ext uri="{FF2B5EF4-FFF2-40B4-BE49-F238E27FC236}">
                <a16:creationId xmlns:a16="http://schemas.microsoft.com/office/drawing/2014/main" id="{4655BB6F-5778-4EBC-946E-7E6DCD4D6452}"/>
              </a:ext>
            </a:extLst>
          </p:cNvPr>
          <p:cNvSpPr>
            <a:spLocks noGrp="1"/>
          </p:cNvSpPr>
          <p:nvPr>
            <p:custDataLst>
              <p:tags r:id="rId19"/>
            </p:custDataLst>
          </p:nvPr>
        </p:nvSpPr>
        <p:spPr bwMode="gray">
          <a:xfrm>
            <a:off x="3033713" y="3092450"/>
            <a:ext cx="287338" cy="152400"/>
          </a:xfrm>
          <a:prstGeom prst="rect">
            <a:avLst/>
          </a:prstGeom>
          <a:noFill/>
          <a:ln>
            <a:noFill/>
          </a:ln>
          <a:extLst>
            <a:ext uri="{909E8E84-426E-40DD-AFC4-6F175D3DCCD1}">
              <a14:hiddenFill xmlns:a14="http://schemas.microsoft.com/office/drawing/2010/main">
                <a:solidFill>
                  <a:srgbClr val="BDBDBD"/>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6B557B03-525D-4B4E-9538-786850604FA8}" type="datetime'''''1''''''''1''''''''''''''''%'''''''">
              <a:rPr lang="ru-RU" altLang="en-US" sz="1000" smtClean="0"/>
              <a:pPr/>
              <a:t>11%</a:t>
            </a:fld>
            <a:endParaRPr lang="ru-RU" sz="1000" dirty="0">
              <a:sym typeface="+mn-lt"/>
            </a:endParaRPr>
          </a:p>
        </p:txBody>
      </p:sp>
      <p:sp>
        <p:nvSpPr>
          <p:cNvPr id="80" name="Text Placeholder 2">
            <a:extLst>
              <a:ext uri="{FF2B5EF4-FFF2-40B4-BE49-F238E27FC236}">
                <a16:creationId xmlns:a16="http://schemas.microsoft.com/office/drawing/2014/main" id="{CF6FC39E-6AB8-47C1-B3B2-CFE6E714F672}"/>
              </a:ext>
            </a:extLst>
          </p:cNvPr>
          <p:cNvSpPr>
            <a:spLocks noGrp="1"/>
          </p:cNvSpPr>
          <p:nvPr>
            <p:custDataLst>
              <p:tags r:id="rId20"/>
            </p:custDataLst>
          </p:nvPr>
        </p:nvSpPr>
        <p:spPr bwMode="gray">
          <a:xfrm>
            <a:off x="3068638" y="3387725"/>
            <a:ext cx="21748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2EE41867-EF69-4DE3-94B8-07A92464723B}" type="datetime'''''''''''''''9''''''''''''''%'">
              <a:rPr lang="ru-RU" altLang="en-US" sz="1000" smtClean="0">
                <a:solidFill>
                  <a:schemeClr val="bg1"/>
                </a:solidFill>
              </a:rPr>
              <a:pPr algn="ctr"/>
              <a:t>9%</a:t>
            </a:fld>
            <a:endParaRPr lang="ru-RU" sz="1000" dirty="0">
              <a:solidFill>
                <a:schemeClr val="bg1"/>
              </a:solidFill>
              <a:sym typeface="+mn-lt"/>
            </a:endParaRPr>
          </a:p>
        </p:txBody>
      </p:sp>
      <p:sp>
        <p:nvSpPr>
          <p:cNvPr id="91" name="Text Placeholder 2">
            <a:extLst>
              <a:ext uri="{FF2B5EF4-FFF2-40B4-BE49-F238E27FC236}">
                <a16:creationId xmlns:a16="http://schemas.microsoft.com/office/drawing/2014/main" id="{8922D1E7-D004-4639-AA3D-5D58572039F2}"/>
              </a:ext>
            </a:extLst>
          </p:cNvPr>
          <p:cNvSpPr>
            <a:spLocks noGrp="1"/>
          </p:cNvSpPr>
          <p:nvPr>
            <p:custDataLst>
              <p:tags r:id="rId21"/>
            </p:custDataLst>
          </p:nvPr>
        </p:nvSpPr>
        <p:spPr bwMode="gray">
          <a:xfrm>
            <a:off x="3033713" y="3941763"/>
            <a:ext cx="287338" cy="152400"/>
          </a:xfrm>
          <a:prstGeom prst="rect">
            <a:avLst/>
          </a:prstGeom>
          <a:noFill/>
          <a:ln>
            <a:noFill/>
          </a:ln>
          <a:extLst>
            <a:ext uri="{909E8E84-426E-40DD-AFC4-6F175D3DCCD1}">
              <a14:hiddenFill xmlns:a14="http://schemas.microsoft.com/office/drawing/2010/main">
                <a:solidFill>
                  <a:schemeClr val="accent3"/>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E536A64A-1B82-4011-854B-3A0737E01053}" type="datetime'1''''0''''''''''%'''''''''''''''''''''''''''''''''''">
              <a:rPr lang="ru-RU" altLang="en-US" sz="1000" smtClean="0"/>
              <a:pPr/>
              <a:t>10%</a:t>
            </a:fld>
            <a:endParaRPr lang="ru-RU" sz="1000" dirty="0">
              <a:sym typeface="+mn-lt"/>
            </a:endParaRPr>
          </a:p>
        </p:txBody>
      </p:sp>
      <p:sp>
        <p:nvSpPr>
          <p:cNvPr id="109" name="Text Placeholder 2">
            <a:extLst>
              <a:ext uri="{FF2B5EF4-FFF2-40B4-BE49-F238E27FC236}">
                <a16:creationId xmlns:a16="http://schemas.microsoft.com/office/drawing/2014/main" id="{151C0E42-1C49-4186-8FCF-7215CB34480F}"/>
              </a:ext>
            </a:extLst>
          </p:cNvPr>
          <p:cNvSpPr>
            <a:spLocks noGrp="1"/>
          </p:cNvSpPr>
          <p:nvPr>
            <p:custDataLst>
              <p:tags r:id="rId22"/>
            </p:custDataLst>
          </p:nvPr>
        </p:nvSpPr>
        <p:spPr bwMode="auto">
          <a:xfrm>
            <a:off x="5308600" y="6064250"/>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121EFEAF-4534-4909-A666-F0427080D5BD}" type="datetime'''''''''2''''''''''''''''''''''''''''''''3'">
              <a:rPr lang="ja-JP" altLang="en-US" sz="1000" smtClean="0"/>
              <a:pPr/>
              <a:t>23</a:t>
            </a:fld>
            <a:endParaRPr lang="ru-RU" sz="1000" dirty="0">
              <a:sym typeface="+mn-lt"/>
            </a:endParaRPr>
          </a:p>
        </p:txBody>
      </p:sp>
      <p:sp>
        <p:nvSpPr>
          <p:cNvPr id="93" name="Text Placeholder 2">
            <a:extLst>
              <a:ext uri="{FF2B5EF4-FFF2-40B4-BE49-F238E27FC236}">
                <a16:creationId xmlns:a16="http://schemas.microsoft.com/office/drawing/2014/main" id="{2CC71F1E-8713-4ACA-A7A4-5DD9B3863D65}"/>
              </a:ext>
            </a:extLst>
          </p:cNvPr>
          <p:cNvSpPr>
            <a:spLocks noGrp="1"/>
          </p:cNvSpPr>
          <p:nvPr>
            <p:custDataLst>
              <p:tags r:id="rId23"/>
            </p:custDataLst>
          </p:nvPr>
        </p:nvSpPr>
        <p:spPr bwMode="auto">
          <a:xfrm>
            <a:off x="4203700" y="6064250"/>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440A2EBC-994F-42C3-A636-46E0C5BB1473}" type="datetime'''''''''''''''''''''''''''''''''''''''22'''''''''''''''''''''">
              <a:rPr lang="ja-JP" altLang="en-US" sz="1000" smtClean="0"/>
              <a:pPr/>
              <a:t>22</a:t>
            </a:fld>
            <a:endParaRPr lang="ru-RU" sz="1000" dirty="0">
              <a:sym typeface="+mn-lt"/>
            </a:endParaRPr>
          </a:p>
        </p:txBody>
      </p:sp>
      <p:sp>
        <p:nvSpPr>
          <p:cNvPr id="94" name="Text Placeholder 2">
            <a:extLst>
              <a:ext uri="{FF2B5EF4-FFF2-40B4-BE49-F238E27FC236}">
                <a16:creationId xmlns:a16="http://schemas.microsoft.com/office/drawing/2014/main" id="{5499AC14-3583-40B0-8F44-77798FD2A112}"/>
              </a:ext>
            </a:extLst>
          </p:cNvPr>
          <p:cNvSpPr>
            <a:spLocks noGrp="1"/>
          </p:cNvSpPr>
          <p:nvPr>
            <p:custDataLst>
              <p:tags r:id="rId24"/>
            </p:custDataLst>
          </p:nvPr>
        </p:nvSpPr>
        <p:spPr bwMode="gray">
          <a:xfrm>
            <a:off x="3033713" y="5021263"/>
            <a:ext cx="28733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4AF4E6BC-9943-4862-9235-57D3F71FBA3C}" type="datetime'''''''''''6''''''''''''''''''''''1''''''''''%'''''''''''''''''">
              <a:rPr lang="ru-RU" altLang="en-US" sz="1000" smtClean="0">
                <a:solidFill>
                  <a:schemeClr val="bg1"/>
                </a:solidFill>
              </a:rPr>
              <a:pPr/>
              <a:t>61%</a:t>
            </a:fld>
            <a:endParaRPr lang="ru-RU" sz="1000" dirty="0">
              <a:solidFill>
                <a:schemeClr val="bg1"/>
              </a:solidFill>
              <a:sym typeface="+mn-lt"/>
            </a:endParaRPr>
          </a:p>
        </p:txBody>
      </p:sp>
      <p:sp>
        <p:nvSpPr>
          <p:cNvPr id="76" name="Text Placeholder 2">
            <a:extLst>
              <a:ext uri="{FF2B5EF4-FFF2-40B4-BE49-F238E27FC236}">
                <a16:creationId xmlns:a16="http://schemas.microsoft.com/office/drawing/2014/main" id="{54933B36-C9A2-474E-BB70-427D692BCF30}"/>
              </a:ext>
            </a:extLst>
          </p:cNvPr>
          <p:cNvSpPr>
            <a:spLocks noGrp="1"/>
          </p:cNvSpPr>
          <p:nvPr>
            <p:custDataLst>
              <p:tags r:id="rId25"/>
            </p:custDataLst>
          </p:nvPr>
        </p:nvSpPr>
        <p:spPr bwMode="gray">
          <a:xfrm>
            <a:off x="6365876" y="3135313"/>
            <a:ext cx="2444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BF510883-1FCE-4265-ACD5-09A6ED8DE223}" type="datetime'''''''''''''''''''''2''''''''''''''''''67'''''''''">
              <a:rPr lang="ja-JP" altLang="en-US" sz="1000" smtClean="0"/>
              <a:pPr/>
              <a:t>267</a:t>
            </a:fld>
            <a:endParaRPr lang="ru-RU" sz="1000" dirty="0">
              <a:sym typeface="+mn-lt"/>
            </a:endParaRPr>
          </a:p>
        </p:txBody>
      </p:sp>
      <p:sp>
        <p:nvSpPr>
          <p:cNvPr id="96" name="Text Placeholder 2">
            <a:extLst>
              <a:ext uri="{FF2B5EF4-FFF2-40B4-BE49-F238E27FC236}">
                <a16:creationId xmlns:a16="http://schemas.microsoft.com/office/drawing/2014/main" id="{372AFBE6-A390-4AEE-91E8-7BBE1760FFB8}"/>
              </a:ext>
            </a:extLst>
          </p:cNvPr>
          <p:cNvSpPr>
            <a:spLocks noGrp="1"/>
          </p:cNvSpPr>
          <p:nvPr>
            <p:custDataLst>
              <p:tags r:id="rId26"/>
            </p:custDataLst>
          </p:nvPr>
        </p:nvSpPr>
        <p:spPr bwMode="auto">
          <a:xfrm>
            <a:off x="3100388" y="6064250"/>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DB1BDBD5-FD73-4A3F-841B-62A778A4124E}" type="datetime'''''''2''''''''''''''''''''''''''''''''''''''1'''''''''''''''">
              <a:rPr lang="ja-JP" altLang="en-US" sz="1000" smtClean="0"/>
              <a:pPr/>
              <a:t>21</a:t>
            </a:fld>
            <a:endParaRPr lang="ru-RU" sz="1000" dirty="0">
              <a:sym typeface="+mn-lt"/>
            </a:endParaRPr>
          </a:p>
        </p:txBody>
      </p:sp>
      <p:sp>
        <p:nvSpPr>
          <p:cNvPr id="77" name="Text Placeholder 2">
            <a:extLst>
              <a:ext uri="{FF2B5EF4-FFF2-40B4-BE49-F238E27FC236}">
                <a16:creationId xmlns:a16="http://schemas.microsoft.com/office/drawing/2014/main" id="{D99045C4-E3F5-4064-8D82-1FE8EBBA5178}"/>
              </a:ext>
            </a:extLst>
          </p:cNvPr>
          <p:cNvSpPr>
            <a:spLocks noGrp="1"/>
          </p:cNvSpPr>
          <p:nvPr>
            <p:custDataLst>
              <p:tags r:id="rId27"/>
            </p:custDataLst>
          </p:nvPr>
        </p:nvSpPr>
        <p:spPr bwMode="gray">
          <a:xfrm>
            <a:off x="4137025" y="2955925"/>
            <a:ext cx="287338" cy="152400"/>
          </a:xfrm>
          <a:prstGeom prst="rect">
            <a:avLst/>
          </a:prstGeom>
          <a:noFill/>
          <a:ln>
            <a:noFill/>
          </a:ln>
          <a:extLst>
            <a:ext uri="{909E8E84-426E-40DD-AFC4-6F175D3DCCD1}">
              <a14:hiddenFill xmlns:a14="http://schemas.microsoft.com/office/drawing/2010/main">
                <a:solidFill>
                  <a:srgbClr val="BDBDBD"/>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02974BB5-9641-4DEE-A1AD-19306E4C2B58}" type="datetime'12''''''''''''''''''''%'''''''''''">
              <a:rPr lang="ru-RU" altLang="en-US" sz="1000" smtClean="0"/>
              <a:pPr/>
              <a:t>12%</a:t>
            </a:fld>
            <a:endParaRPr lang="ru-RU" sz="1000" dirty="0">
              <a:sym typeface="+mn-lt"/>
            </a:endParaRPr>
          </a:p>
        </p:txBody>
      </p:sp>
      <p:sp>
        <p:nvSpPr>
          <p:cNvPr id="114" name="Text Placeholder 2">
            <a:extLst>
              <a:ext uri="{FF2B5EF4-FFF2-40B4-BE49-F238E27FC236}">
                <a16:creationId xmlns:a16="http://schemas.microsoft.com/office/drawing/2014/main" id="{1960AEDB-4EE5-453D-981C-18DD4BD126EE}"/>
              </a:ext>
            </a:extLst>
          </p:cNvPr>
          <p:cNvSpPr>
            <a:spLocks noGrp="1"/>
          </p:cNvSpPr>
          <p:nvPr>
            <p:custDataLst>
              <p:tags r:id="rId28"/>
            </p:custDataLst>
          </p:nvPr>
        </p:nvSpPr>
        <p:spPr bwMode="gray">
          <a:xfrm>
            <a:off x="846139" y="3630613"/>
            <a:ext cx="2444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388DFA70-2A99-40EE-8124-4F5149C26D41}" type="datetime'''''''2''''''''''''''''''''''''''''''''''''''''1''''''8'''''''">
              <a:rPr lang="ja-JP" altLang="en-US" sz="1000" smtClean="0"/>
              <a:pPr/>
              <a:t>218</a:t>
            </a:fld>
            <a:endParaRPr lang="ru-RU" sz="1000" dirty="0">
              <a:sym typeface="+mn-lt"/>
            </a:endParaRPr>
          </a:p>
        </p:txBody>
      </p:sp>
      <p:sp>
        <p:nvSpPr>
          <p:cNvPr id="98" name="Text Placeholder 2">
            <a:extLst>
              <a:ext uri="{FF2B5EF4-FFF2-40B4-BE49-F238E27FC236}">
                <a16:creationId xmlns:a16="http://schemas.microsoft.com/office/drawing/2014/main" id="{75C50B91-72BF-4449-B55C-6F2EBDE09C75}"/>
              </a:ext>
            </a:extLst>
          </p:cNvPr>
          <p:cNvSpPr>
            <a:spLocks noGrp="1"/>
          </p:cNvSpPr>
          <p:nvPr>
            <p:custDataLst>
              <p:tags r:id="rId29"/>
            </p:custDataLst>
          </p:nvPr>
        </p:nvSpPr>
        <p:spPr bwMode="gray">
          <a:xfrm>
            <a:off x="4171950" y="3278188"/>
            <a:ext cx="217488" cy="152400"/>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0058980F-7D9C-4D9C-9A86-B8EADEA2C275}" type="datetime'''''''''''''''''''''''9''''''''''''''''''''%'''''''''''''''''">
              <a:rPr lang="ru-RU" altLang="en-US" sz="1000" smtClean="0">
                <a:solidFill>
                  <a:schemeClr val="bg1"/>
                </a:solidFill>
              </a:rPr>
              <a:pPr/>
              <a:t>9%</a:t>
            </a:fld>
            <a:endParaRPr lang="ru-RU" sz="1000" dirty="0">
              <a:solidFill>
                <a:schemeClr val="bg1"/>
              </a:solidFill>
              <a:sym typeface="+mn-lt"/>
            </a:endParaRPr>
          </a:p>
        </p:txBody>
      </p:sp>
      <p:sp>
        <p:nvSpPr>
          <p:cNvPr id="99" name="Text Placeholder 2">
            <a:extLst>
              <a:ext uri="{FF2B5EF4-FFF2-40B4-BE49-F238E27FC236}">
                <a16:creationId xmlns:a16="http://schemas.microsoft.com/office/drawing/2014/main" id="{B810436D-48A4-4947-B593-382F7ADCAEA1}"/>
              </a:ext>
            </a:extLst>
          </p:cNvPr>
          <p:cNvSpPr>
            <a:spLocks noGrp="1"/>
          </p:cNvSpPr>
          <p:nvPr>
            <p:custDataLst>
              <p:tags r:id="rId30"/>
            </p:custDataLst>
          </p:nvPr>
        </p:nvSpPr>
        <p:spPr bwMode="gray">
          <a:xfrm>
            <a:off x="4171950" y="3544888"/>
            <a:ext cx="21748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F953A2F9-83D9-4B4D-B824-AFA376C9E105}" type="datetime'''''''''''''''8%'''''''''''''''''''''''''''''''''''''''">
              <a:rPr lang="ru-RU" altLang="en-US" sz="1000" smtClean="0"/>
              <a:pPr algn="ctr"/>
              <a:t>8%</a:t>
            </a:fld>
            <a:endParaRPr lang="ru-RU" sz="1000" dirty="0">
              <a:sym typeface="+mn-lt"/>
            </a:endParaRPr>
          </a:p>
        </p:txBody>
      </p:sp>
      <p:sp>
        <p:nvSpPr>
          <p:cNvPr id="95" name="Text Placeholder 2">
            <a:extLst>
              <a:ext uri="{FF2B5EF4-FFF2-40B4-BE49-F238E27FC236}">
                <a16:creationId xmlns:a16="http://schemas.microsoft.com/office/drawing/2014/main" id="{3573701C-5CAA-458C-98DD-DE6163B64E8A}"/>
              </a:ext>
            </a:extLst>
          </p:cNvPr>
          <p:cNvSpPr>
            <a:spLocks noGrp="1"/>
          </p:cNvSpPr>
          <p:nvPr>
            <p:custDataLst>
              <p:tags r:id="rId31"/>
            </p:custDataLst>
          </p:nvPr>
        </p:nvSpPr>
        <p:spPr bwMode="gray">
          <a:xfrm>
            <a:off x="4137025" y="5008563"/>
            <a:ext cx="28733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E3673BCE-504F-4505-9F1D-69D054634B0A}" type="datetime'''''''''''''''''''''''''''59''''''%'''''''''''''''''">
              <a:rPr lang="ru-RU" altLang="en-US" sz="1000" smtClean="0">
                <a:solidFill>
                  <a:schemeClr val="bg1"/>
                </a:solidFill>
              </a:rPr>
              <a:pPr/>
              <a:t>59%</a:t>
            </a:fld>
            <a:endParaRPr lang="ru-RU" sz="1000" dirty="0">
              <a:solidFill>
                <a:schemeClr val="bg1"/>
              </a:solidFill>
              <a:sym typeface="+mn-lt"/>
            </a:endParaRPr>
          </a:p>
        </p:txBody>
      </p:sp>
      <p:sp>
        <p:nvSpPr>
          <p:cNvPr id="97" name="Text Placeholder 2">
            <a:extLst>
              <a:ext uri="{FF2B5EF4-FFF2-40B4-BE49-F238E27FC236}">
                <a16:creationId xmlns:a16="http://schemas.microsoft.com/office/drawing/2014/main" id="{DE2EEEB9-3EF4-4BDC-ACCF-175AE9BB679B}"/>
              </a:ext>
            </a:extLst>
          </p:cNvPr>
          <p:cNvSpPr>
            <a:spLocks noGrp="1"/>
          </p:cNvSpPr>
          <p:nvPr>
            <p:custDataLst>
              <p:tags r:id="rId32"/>
            </p:custDataLst>
          </p:nvPr>
        </p:nvSpPr>
        <p:spPr bwMode="gray">
          <a:xfrm>
            <a:off x="6345238" y="3414713"/>
            <a:ext cx="28733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2F6B13F5-EFDE-4170-8C17-C2D41169AA92}" type="datetime'''''''''''1''''''''''''''''''''''''3''''''''''''''''''%'''">
              <a:rPr lang="ru-RU" altLang="en-US" sz="1000" smtClean="0"/>
              <a:pPr algn="ctr"/>
              <a:t>13%</a:t>
            </a:fld>
            <a:endParaRPr lang="ru-RU" sz="1000" dirty="0">
              <a:sym typeface="+mn-lt"/>
            </a:endParaRPr>
          </a:p>
        </p:txBody>
      </p:sp>
      <p:sp>
        <p:nvSpPr>
          <p:cNvPr id="100" name="Text Placeholder 2">
            <a:extLst>
              <a:ext uri="{FF2B5EF4-FFF2-40B4-BE49-F238E27FC236}">
                <a16:creationId xmlns:a16="http://schemas.microsoft.com/office/drawing/2014/main" id="{D68A7253-F2D0-4B6B-A853-8EC9C55B0F80}"/>
              </a:ext>
            </a:extLst>
          </p:cNvPr>
          <p:cNvSpPr>
            <a:spLocks noGrp="1"/>
          </p:cNvSpPr>
          <p:nvPr>
            <p:custDataLst>
              <p:tags r:id="rId33"/>
            </p:custDataLst>
          </p:nvPr>
        </p:nvSpPr>
        <p:spPr bwMode="gray">
          <a:xfrm>
            <a:off x="5241925" y="3348038"/>
            <a:ext cx="28733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06E2DD86-5DF9-44B6-9D88-AB0AC9C51A11}" type="datetime'''''''1''''''''''''''1''''''''''%'''''''">
              <a:rPr lang="ru-RU" altLang="en-US" sz="1000" smtClean="0"/>
              <a:pPr algn="ctr"/>
              <a:t>11%</a:t>
            </a:fld>
            <a:endParaRPr lang="ru-RU" sz="1000" dirty="0">
              <a:sym typeface="+mn-lt"/>
            </a:endParaRPr>
          </a:p>
        </p:txBody>
      </p:sp>
      <p:sp>
        <p:nvSpPr>
          <p:cNvPr id="92" name="Text Placeholder 2">
            <a:extLst>
              <a:ext uri="{FF2B5EF4-FFF2-40B4-BE49-F238E27FC236}">
                <a16:creationId xmlns:a16="http://schemas.microsoft.com/office/drawing/2014/main" id="{557A6DC8-C30A-48D4-AEFA-D3AE5B8ECE24}"/>
              </a:ext>
            </a:extLst>
          </p:cNvPr>
          <p:cNvSpPr>
            <a:spLocks noGrp="1"/>
          </p:cNvSpPr>
          <p:nvPr>
            <p:custDataLst>
              <p:tags r:id="rId34"/>
            </p:custDataLst>
          </p:nvPr>
        </p:nvSpPr>
        <p:spPr bwMode="gray">
          <a:xfrm>
            <a:off x="3054351" y="2825750"/>
            <a:ext cx="2444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DA535092-6BDC-4334-A4DC-80495C85D716}" type="datetime'''''''''''''''''''''''''''''29''''8'">
              <a:rPr lang="ja-JP" altLang="en-US" sz="1000" smtClean="0"/>
              <a:pPr/>
              <a:t>298</a:t>
            </a:fld>
            <a:endParaRPr lang="ru-RU" sz="1000" dirty="0">
              <a:sym typeface="+mn-lt"/>
            </a:endParaRPr>
          </a:p>
        </p:txBody>
      </p:sp>
      <p:sp>
        <p:nvSpPr>
          <p:cNvPr id="87" name="Text Placeholder 2">
            <a:extLst>
              <a:ext uri="{FF2B5EF4-FFF2-40B4-BE49-F238E27FC236}">
                <a16:creationId xmlns:a16="http://schemas.microsoft.com/office/drawing/2014/main" id="{433022F3-72E9-494C-8E3C-47AC62B9BF20}"/>
              </a:ext>
            </a:extLst>
          </p:cNvPr>
          <p:cNvSpPr>
            <a:spLocks noGrp="1"/>
          </p:cNvSpPr>
          <p:nvPr>
            <p:custDataLst>
              <p:tags r:id="rId35"/>
            </p:custDataLst>
          </p:nvPr>
        </p:nvSpPr>
        <p:spPr bwMode="gray">
          <a:xfrm>
            <a:off x="5241925" y="3641725"/>
            <a:ext cx="28733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95730312-6833-4987-9318-5E078F6E9103}" type="datetime'''1''''''''''''''''''1''''%'''''''''''''''''">
              <a:rPr lang="ru-RU" altLang="en-US" sz="1000" smtClean="0">
                <a:solidFill>
                  <a:schemeClr val="bg1"/>
                </a:solidFill>
              </a:rPr>
              <a:pPr algn="ctr"/>
              <a:t>11%</a:t>
            </a:fld>
            <a:endParaRPr lang="ru-RU" sz="1000" dirty="0">
              <a:solidFill>
                <a:schemeClr val="bg1"/>
              </a:solidFill>
              <a:sym typeface="+mn-lt"/>
            </a:endParaRPr>
          </a:p>
        </p:txBody>
      </p:sp>
      <p:sp>
        <p:nvSpPr>
          <p:cNvPr id="102" name="Text Placeholder 2">
            <a:extLst>
              <a:ext uri="{FF2B5EF4-FFF2-40B4-BE49-F238E27FC236}">
                <a16:creationId xmlns:a16="http://schemas.microsoft.com/office/drawing/2014/main" id="{CE7D6104-A663-4513-9276-9A852626A78D}"/>
              </a:ext>
            </a:extLst>
          </p:cNvPr>
          <p:cNvSpPr>
            <a:spLocks noGrp="1"/>
          </p:cNvSpPr>
          <p:nvPr>
            <p:custDataLst>
              <p:tags r:id="rId36"/>
            </p:custDataLst>
          </p:nvPr>
        </p:nvSpPr>
        <p:spPr bwMode="gray">
          <a:xfrm>
            <a:off x="5276850" y="3889375"/>
            <a:ext cx="217488" cy="152400"/>
          </a:xfrm>
          <a:prstGeom prst="rect">
            <a:avLst/>
          </a:prstGeom>
          <a:noFill/>
          <a:ln>
            <a:noFill/>
          </a:ln>
          <a:extLst>
            <a:ext uri="{909E8E84-426E-40DD-AFC4-6F175D3DCCD1}">
              <a14:hiddenFill xmlns:a14="http://schemas.microsoft.com/office/drawing/2010/main">
                <a:solidFill>
                  <a:schemeClr val="accent2"/>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606B0328-5410-4977-BEB5-C1C3E3B92844}" type="datetime'''''''''''''''''''''7''''''%'''''''''''''''''''''">
              <a:rPr lang="ru-RU" altLang="en-US" sz="1000" smtClean="0"/>
              <a:pPr/>
              <a:t>7%</a:t>
            </a:fld>
            <a:endParaRPr lang="ru-RU" sz="1000" dirty="0">
              <a:sym typeface="+mn-lt"/>
            </a:endParaRPr>
          </a:p>
        </p:txBody>
      </p:sp>
      <p:sp>
        <p:nvSpPr>
          <p:cNvPr id="105" name="Text Placeholder 2">
            <a:extLst>
              <a:ext uri="{FF2B5EF4-FFF2-40B4-BE49-F238E27FC236}">
                <a16:creationId xmlns:a16="http://schemas.microsoft.com/office/drawing/2014/main" id="{C3463BCF-2B4E-4738-8DC8-B52D3DDF9674}"/>
              </a:ext>
            </a:extLst>
          </p:cNvPr>
          <p:cNvSpPr>
            <a:spLocks noGrp="1"/>
          </p:cNvSpPr>
          <p:nvPr>
            <p:custDataLst>
              <p:tags r:id="rId37"/>
            </p:custDataLst>
          </p:nvPr>
        </p:nvSpPr>
        <p:spPr bwMode="gray">
          <a:xfrm>
            <a:off x="5241925" y="4178300"/>
            <a:ext cx="287338" cy="152400"/>
          </a:xfrm>
          <a:prstGeom prst="rect">
            <a:avLst/>
          </a:prstGeom>
          <a:noFill/>
          <a:ln>
            <a:noFill/>
          </a:ln>
          <a:extLst>
            <a:ext uri="{909E8E84-426E-40DD-AFC4-6F175D3DCCD1}">
              <a14:hiddenFill xmlns:a14="http://schemas.microsoft.com/office/drawing/2010/main">
                <a:solidFill>
                  <a:schemeClr val="accent3"/>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8ABFA7B1-AA4B-45BA-8D63-CA0374675757}" type="datetime'''''14''''''''''''''%'''''''''''''''''''''''''''''''''''''">
              <a:rPr lang="ru-RU" altLang="en-US" sz="1000" smtClean="0"/>
              <a:pPr/>
              <a:t>14%</a:t>
            </a:fld>
            <a:endParaRPr lang="ru-RU" sz="1000" dirty="0">
              <a:sym typeface="+mn-lt"/>
            </a:endParaRPr>
          </a:p>
        </p:txBody>
      </p:sp>
      <p:sp>
        <p:nvSpPr>
          <p:cNvPr id="86" name="Text Placeholder 2">
            <a:extLst>
              <a:ext uri="{FF2B5EF4-FFF2-40B4-BE49-F238E27FC236}">
                <a16:creationId xmlns:a16="http://schemas.microsoft.com/office/drawing/2014/main" id="{13482EDF-99BB-4E90-A481-F075D832F384}"/>
              </a:ext>
            </a:extLst>
          </p:cNvPr>
          <p:cNvSpPr>
            <a:spLocks noGrp="1"/>
          </p:cNvSpPr>
          <p:nvPr>
            <p:custDataLst>
              <p:tags r:id="rId38"/>
            </p:custDataLst>
          </p:nvPr>
        </p:nvSpPr>
        <p:spPr bwMode="gray">
          <a:xfrm>
            <a:off x="5241925" y="5156200"/>
            <a:ext cx="28733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99F35331-3E15-40F2-BAC7-6CA0194313FC}" type="datetime'''''''''''5''''''''''''''''''''''''''7''''''''''''''''''''''%'">
              <a:rPr lang="ru-RU" altLang="en-US" sz="1000" smtClean="0">
                <a:solidFill>
                  <a:schemeClr val="bg1"/>
                </a:solidFill>
              </a:rPr>
              <a:pPr/>
              <a:t>57%</a:t>
            </a:fld>
            <a:endParaRPr lang="ru-RU" sz="1000" dirty="0">
              <a:solidFill>
                <a:schemeClr val="bg1"/>
              </a:solidFill>
              <a:sym typeface="+mn-lt"/>
            </a:endParaRPr>
          </a:p>
        </p:txBody>
      </p:sp>
      <p:sp>
        <p:nvSpPr>
          <p:cNvPr id="110" name="Text Placeholder 2">
            <a:extLst>
              <a:ext uri="{FF2B5EF4-FFF2-40B4-BE49-F238E27FC236}">
                <a16:creationId xmlns:a16="http://schemas.microsoft.com/office/drawing/2014/main" id="{2D70F260-4125-431B-8ECA-06ED1012250C}"/>
              </a:ext>
            </a:extLst>
          </p:cNvPr>
          <p:cNvSpPr>
            <a:spLocks noGrp="1"/>
          </p:cNvSpPr>
          <p:nvPr>
            <p:custDataLst>
              <p:tags r:id="rId39"/>
            </p:custDataLst>
          </p:nvPr>
        </p:nvSpPr>
        <p:spPr bwMode="gray">
          <a:xfrm>
            <a:off x="6345238" y="3743325"/>
            <a:ext cx="287338" cy="152400"/>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649D5F88-7800-41B4-926E-C27820AB79A4}" type="datetime'''''''1''''1''''''''''''''''%'''''''''''''''''''''''''''''">
              <a:rPr lang="ru-RU" altLang="en-US" sz="1000" smtClean="0">
                <a:solidFill>
                  <a:schemeClr val="bg1"/>
                </a:solidFill>
                <a:effectLst/>
              </a:rPr>
              <a:pPr/>
              <a:t>11%</a:t>
            </a:fld>
            <a:endParaRPr lang="ru-RU" sz="1000" dirty="0">
              <a:solidFill>
                <a:schemeClr val="bg1"/>
              </a:solidFill>
              <a:sym typeface="+mn-lt"/>
            </a:endParaRPr>
          </a:p>
        </p:txBody>
      </p:sp>
      <p:sp>
        <p:nvSpPr>
          <p:cNvPr id="111" name="Text Placeholder 2">
            <a:extLst>
              <a:ext uri="{FF2B5EF4-FFF2-40B4-BE49-F238E27FC236}">
                <a16:creationId xmlns:a16="http://schemas.microsoft.com/office/drawing/2014/main" id="{ED089E6B-994C-4AF0-BB83-C70F6C372779}"/>
              </a:ext>
            </a:extLst>
          </p:cNvPr>
          <p:cNvSpPr>
            <a:spLocks noGrp="1"/>
          </p:cNvSpPr>
          <p:nvPr>
            <p:custDataLst>
              <p:tags r:id="rId40"/>
            </p:custDataLst>
          </p:nvPr>
        </p:nvSpPr>
        <p:spPr bwMode="gray">
          <a:xfrm>
            <a:off x="6380163" y="3995738"/>
            <a:ext cx="217488" cy="152400"/>
          </a:xfrm>
          <a:prstGeom prst="rect">
            <a:avLst/>
          </a:prstGeom>
          <a:noFill/>
          <a:ln>
            <a:noFill/>
          </a:ln>
          <a:extLst>
            <a:ext uri="{909E8E84-426E-40DD-AFC4-6F175D3DCCD1}">
              <a14:hiddenFill xmlns:a14="http://schemas.microsoft.com/office/drawing/2010/main">
                <a:solidFill>
                  <a:schemeClr val="accent2"/>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45096C4B-772C-475D-98CB-7ECE2A015ED6}" type="datetime'''''''''''''''''''''''8''%'''''''">
              <a:rPr lang="ru-RU" altLang="en-US" sz="1000" smtClean="0">
                <a:effectLst/>
              </a:rPr>
              <a:pPr/>
              <a:t>8%</a:t>
            </a:fld>
            <a:endParaRPr lang="ru-RU" sz="1000" dirty="0">
              <a:sym typeface="+mn-lt"/>
            </a:endParaRPr>
          </a:p>
        </p:txBody>
      </p:sp>
      <p:sp>
        <p:nvSpPr>
          <p:cNvPr id="112" name="Text Placeholder 2">
            <a:extLst>
              <a:ext uri="{FF2B5EF4-FFF2-40B4-BE49-F238E27FC236}">
                <a16:creationId xmlns:a16="http://schemas.microsoft.com/office/drawing/2014/main" id="{32FDD992-0E46-4FA2-B527-E8D5FBBB023C}"/>
              </a:ext>
            </a:extLst>
          </p:cNvPr>
          <p:cNvSpPr>
            <a:spLocks noGrp="1"/>
          </p:cNvSpPr>
          <p:nvPr>
            <p:custDataLst>
              <p:tags r:id="rId41"/>
            </p:custDataLst>
          </p:nvPr>
        </p:nvSpPr>
        <p:spPr bwMode="gray">
          <a:xfrm>
            <a:off x="6345238" y="5156200"/>
            <a:ext cx="28733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CDF6C112-8CFB-45FF-A06B-57AAECFD8A51}" type="datetime'''''''''''''''5''8''%'''''''''''''''''''''''''">
              <a:rPr lang="ru-RU" altLang="en-US" sz="1000" smtClean="0">
                <a:solidFill>
                  <a:schemeClr val="bg1"/>
                </a:solidFill>
              </a:rPr>
              <a:pPr/>
              <a:t>58%</a:t>
            </a:fld>
            <a:endParaRPr lang="ru-RU" sz="1000" dirty="0">
              <a:solidFill>
                <a:schemeClr val="bg1"/>
              </a:solidFill>
              <a:sym typeface="+mn-lt"/>
            </a:endParaRPr>
          </a:p>
        </p:txBody>
      </p:sp>
      <p:sp>
        <p:nvSpPr>
          <p:cNvPr id="113" name="Text Placeholder 2">
            <a:extLst>
              <a:ext uri="{FF2B5EF4-FFF2-40B4-BE49-F238E27FC236}">
                <a16:creationId xmlns:a16="http://schemas.microsoft.com/office/drawing/2014/main" id="{93C07265-FE2A-4FB0-B89F-D2D6D0BAE687}"/>
              </a:ext>
            </a:extLst>
          </p:cNvPr>
          <p:cNvSpPr>
            <a:spLocks noGrp="1"/>
          </p:cNvSpPr>
          <p:nvPr>
            <p:custDataLst>
              <p:tags r:id="rId42"/>
            </p:custDataLst>
          </p:nvPr>
        </p:nvSpPr>
        <p:spPr bwMode="auto">
          <a:xfrm>
            <a:off x="6342063" y="6064250"/>
            <a:ext cx="2921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446794A6-9750-42A1-ADE3-FEA2B6797A25}" type="datetime'''2''''''''''''''''0''''''''''''''''2''''4'''''''''''">
              <a:rPr lang="ja-JP" altLang="en-US" sz="1000" smtClean="0"/>
              <a:pPr/>
              <a:t>2024</a:t>
            </a:fld>
            <a:endParaRPr lang="ru-RU" sz="1000" dirty="0">
              <a:sym typeface="+mn-lt"/>
            </a:endParaRPr>
          </a:p>
        </p:txBody>
      </p:sp>
      <p:sp>
        <p:nvSpPr>
          <p:cNvPr id="116" name="Text Placeholder 2">
            <a:extLst>
              <a:ext uri="{FF2B5EF4-FFF2-40B4-BE49-F238E27FC236}">
                <a16:creationId xmlns:a16="http://schemas.microsoft.com/office/drawing/2014/main" id="{F6C7B8D3-B14A-4BD1-947F-9263AA5B9823}"/>
              </a:ext>
            </a:extLst>
          </p:cNvPr>
          <p:cNvSpPr>
            <a:spLocks noGrp="1"/>
          </p:cNvSpPr>
          <p:nvPr>
            <p:custDataLst>
              <p:tags r:id="rId43"/>
            </p:custDataLst>
          </p:nvPr>
        </p:nvSpPr>
        <p:spPr bwMode="gray">
          <a:xfrm>
            <a:off x="4157664" y="2670175"/>
            <a:ext cx="2444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CE2CC7A4-5C81-4117-AE18-D60ACBDCD21B}" type="datetime'''''''''''''''''''''3''''''''''''''''''1''''''''''''3'">
              <a:rPr lang="ja-JP" altLang="en-US" sz="1000" smtClean="0"/>
              <a:pPr/>
              <a:t>313</a:t>
            </a:fld>
            <a:endParaRPr lang="ru-RU" sz="1000" dirty="0">
              <a:sym typeface="+mn-lt"/>
            </a:endParaRPr>
          </a:p>
        </p:txBody>
      </p:sp>
      <p:sp>
        <p:nvSpPr>
          <p:cNvPr id="115" name="Text Placeholder 2">
            <a:extLst>
              <a:ext uri="{FF2B5EF4-FFF2-40B4-BE49-F238E27FC236}">
                <a16:creationId xmlns:a16="http://schemas.microsoft.com/office/drawing/2014/main" id="{FA84DC44-B1B7-4F5D-A5E9-1A5F5DA2A5CC}"/>
              </a:ext>
            </a:extLst>
          </p:cNvPr>
          <p:cNvSpPr>
            <a:spLocks noGrp="1"/>
          </p:cNvSpPr>
          <p:nvPr>
            <p:custDataLst>
              <p:tags r:id="rId44"/>
            </p:custDataLst>
          </p:nvPr>
        </p:nvSpPr>
        <p:spPr bwMode="gray">
          <a:xfrm>
            <a:off x="1949451" y="2190750"/>
            <a:ext cx="2444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EF6D889C-9270-4162-97B6-889B2615AD19}" type="datetime'''3''''6''''''''''''''''''''''''''0'''''''">
              <a:rPr lang="ja-JP" altLang="en-US" sz="1000" smtClean="0"/>
              <a:pPr/>
              <a:t>360</a:t>
            </a:fld>
            <a:endParaRPr lang="ru-RU" sz="1000" dirty="0">
              <a:sym typeface="+mn-lt"/>
            </a:endParaRPr>
          </a:p>
        </p:txBody>
      </p:sp>
      <p:sp>
        <p:nvSpPr>
          <p:cNvPr id="73" name="Text Placeholder 2">
            <a:extLst>
              <a:ext uri="{FF2B5EF4-FFF2-40B4-BE49-F238E27FC236}">
                <a16:creationId xmlns:a16="http://schemas.microsoft.com/office/drawing/2014/main" id="{4B9D701D-41E4-4D1F-B63E-6FAA299D8ED3}"/>
              </a:ext>
            </a:extLst>
          </p:cNvPr>
          <p:cNvSpPr>
            <a:spLocks noGrp="1"/>
          </p:cNvSpPr>
          <p:nvPr>
            <p:custDataLst>
              <p:tags r:id="rId45"/>
            </p:custDataLst>
          </p:nvPr>
        </p:nvSpPr>
        <p:spPr bwMode="gray">
          <a:xfrm>
            <a:off x="5262564" y="3100388"/>
            <a:ext cx="2444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79F3525B-A586-494D-A93B-33DF6B328E10}" type="datetime'''''''27''''''''''''''''''''0'''''''''''''">
              <a:rPr lang="ja-JP" altLang="en-US" sz="1000" smtClean="0"/>
              <a:pPr/>
              <a:t>270</a:t>
            </a:fld>
            <a:endParaRPr lang="ru-RU" sz="1000" dirty="0">
              <a:sym typeface="+mn-lt"/>
            </a:endParaRPr>
          </a:p>
        </p:txBody>
      </p:sp>
      <p:sp>
        <p:nvSpPr>
          <p:cNvPr id="164" name="Rectangle 163">
            <a:extLst>
              <a:ext uri="{FF2B5EF4-FFF2-40B4-BE49-F238E27FC236}">
                <a16:creationId xmlns:a16="http://schemas.microsoft.com/office/drawing/2014/main" id="{A5622E85-2833-49BE-93A6-9D0895B6FF9B}"/>
              </a:ext>
            </a:extLst>
          </p:cNvPr>
          <p:cNvSpPr/>
          <p:nvPr>
            <p:custDataLst>
              <p:tags r:id="rId46"/>
            </p:custDataLst>
          </p:nvPr>
        </p:nvSpPr>
        <p:spPr bwMode="auto">
          <a:xfrm>
            <a:off x="5351463" y="2265363"/>
            <a:ext cx="179388" cy="133350"/>
          </a:xfrm>
          <a:prstGeom prst="rect">
            <a:avLst/>
          </a:prstGeom>
          <a:solidFill>
            <a:schemeClr val="accent2"/>
          </a:solidFill>
          <a:ln w="3175" algn="ctr">
            <a:solidFill>
              <a:schemeClr val="bg1"/>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Rectangle 40">
            <a:extLst>
              <a:ext uri="{FF2B5EF4-FFF2-40B4-BE49-F238E27FC236}">
                <a16:creationId xmlns:a16="http://schemas.microsoft.com/office/drawing/2014/main" id="{C45F622B-552C-452F-86F0-99FA9D5D606C}"/>
              </a:ext>
            </a:extLst>
          </p:cNvPr>
          <p:cNvSpPr/>
          <p:nvPr>
            <p:custDataLst>
              <p:tags r:id="rId47"/>
            </p:custDataLst>
          </p:nvPr>
        </p:nvSpPr>
        <p:spPr bwMode="auto">
          <a:xfrm>
            <a:off x="5351463" y="2062163"/>
            <a:ext cx="179388" cy="133350"/>
          </a:xfrm>
          <a:prstGeom prst="rect">
            <a:avLst/>
          </a:prstGeom>
          <a:solidFill>
            <a:schemeClr val="accent1"/>
          </a:solidFill>
          <a:ln w="3175" algn="ctr">
            <a:solidFill>
              <a:schemeClr val="bg1"/>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Rectangle 37">
            <a:extLst>
              <a:ext uri="{FF2B5EF4-FFF2-40B4-BE49-F238E27FC236}">
                <a16:creationId xmlns:a16="http://schemas.microsoft.com/office/drawing/2014/main" id="{77A91166-4EE8-49E3-A335-E1BBE1F3FC02}"/>
              </a:ext>
            </a:extLst>
          </p:cNvPr>
          <p:cNvSpPr/>
          <p:nvPr>
            <p:custDataLst>
              <p:tags r:id="rId48"/>
            </p:custDataLst>
          </p:nvPr>
        </p:nvSpPr>
        <p:spPr bwMode="auto">
          <a:xfrm>
            <a:off x="5351463" y="1858963"/>
            <a:ext cx="179388" cy="133350"/>
          </a:xfrm>
          <a:prstGeom prst="rect">
            <a:avLst/>
          </a:prstGeom>
          <a:solidFill>
            <a:srgbClr val="BDBDBD"/>
          </a:solidFill>
          <a:ln w="3175" algn="ctr">
            <a:solidFill>
              <a:schemeClr val="bg1"/>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5" name="Rectangle 164">
            <a:extLst>
              <a:ext uri="{FF2B5EF4-FFF2-40B4-BE49-F238E27FC236}">
                <a16:creationId xmlns:a16="http://schemas.microsoft.com/office/drawing/2014/main" id="{ED1FD21B-360A-4087-9838-4ADB63CA5513}"/>
              </a:ext>
            </a:extLst>
          </p:cNvPr>
          <p:cNvSpPr/>
          <p:nvPr>
            <p:custDataLst>
              <p:tags r:id="rId49"/>
            </p:custDataLst>
          </p:nvPr>
        </p:nvSpPr>
        <p:spPr bwMode="auto">
          <a:xfrm>
            <a:off x="5351463" y="2468563"/>
            <a:ext cx="179388" cy="133350"/>
          </a:xfrm>
          <a:prstGeom prst="rect">
            <a:avLst/>
          </a:prstGeom>
          <a:solidFill>
            <a:schemeClr val="accent3"/>
          </a:solidFill>
          <a:ln w="3175" algn="ctr">
            <a:solidFill>
              <a:schemeClr val="bg1"/>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6" name="Rectangle 165">
            <a:extLst>
              <a:ext uri="{FF2B5EF4-FFF2-40B4-BE49-F238E27FC236}">
                <a16:creationId xmlns:a16="http://schemas.microsoft.com/office/drawing/2014/main" id="{5EB465D2-5873-44D4-9E0E-4894C5CA339C}"/>
              </a:ext>
            </a:extLst>
          </p:cNvPr>
          <p:cNvSpPr/>
          <p:nvPr>
            <p:custDataLst>
              <p:tags r:id="rId50"/>
            </p:custDataLst>
          </p:nvPr>
        </p:nvSpPr>
        <p:spPr bwMode="auto">
          <a:xfrm>
            <a:off x="5351463" y="2671763"/>
            <a:ext cx="179388" cy="133350"/>
          </a:xfrm>
          <a:prstGeom prst="rect">
            <a:avLst/>
          </a:prstGeom>
          <a:solidFill>
            <a:schemeClr val="accent4"/>
          </a:solidFill>
          <a:ln w="3175" algn="ctr">
            <a:solidFill>
              <a:schemeClr val="bg1"/>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8" name="テキスト プレースホルダ 9">
            <a:extLst>
              <a:ext uri="{FF2B5EF4-FFF2-40B4-BE49-F238E27FC236}">
                <a16:creationId xmlns:a16="http://schemas.microsoft.com/office/drawing/2014/main" id="{2BF4BB31-B43E-459D-9B52-A647C73BCE2E}"/>
              </a:ext>
            </a:extLst>
          </p:cNvPr>
          <p:cNvSpPr>
            <a:spLocks noGrp="1"/>
          </p:cNvSpPr>
          <p:nvPr>
            <p:custDataLst>
              <p:tags r:id="rId51"/>
            </p:custDataLst>
          </p:nvPr>
        </p:nvSpPr>
        <p:spPr bwMode="auto">
          <a:xfrm>
            <a:off x="5581650" y="2260600"/>
            <a:ext cx="1260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CCC9D9B-47C1-467E-B3CC-34CD40CF5D4D}" type="datetime'デジタル''''イ''''ン''''''''''''''フ''''''ラ''''の''''''''''整''''''備'''">
              <a:rPr lang="ja-JP" altLang="en-US" sz="1000" smtClean="0">
                <a:effectLst/>
                <a:sym typeface="+mn-lt"/>
              </a:rPr>
              <a:pPr marL="0" indent="0">
                <a:spcBef>
                  <a:spcPct val="0"/>
                </a:spcBef>
                <a:buNone/>
              </a:pPr>
              <a:t>デジタルインフラの整備</a:t>
            </a:fld>
            <a:endParaRPr lang="ja-JP" altLang="en-US" sz="1000" dirty="0">
              <a:sym typeface="+mn-lt"/>
            </a:endParaRPr>
          </a:p>
        </p:txBody>
      </p:sp>
      <p:sp>
        <p:nvSpPr>
          <p:cNvPr id="159" name="テキスト プレースホルダ 9">
            <a:extLst>
              <a:ext uri="{FF2B5EF4-FFF2-40B4-BE49-F238E27FC236}">
                <a16:creationId xmlns:a16="http://schemas.microsoft.com/office/drawing/2014/main" id="{5AFE6044-1D06-45F1-9ED6-6F19CD825040}"/>
              </a:ext>
            </a:extLst>
          </p:cNvPr>
          <p:cNvSpPr>
            <a:spLocks noGrp="1"/>
          </p:cNvSpPr>
          <p:nvPr>
            <p:custDataLst>
              <p:tags r:id="rId52"/>
            </p:custDataLst>
          </p:nvPr>
        </p:nvSpPr>
        <p:spPr bwMode="auto">
          <a:xfrm>
            <a:off x="5581650" y="1854200"/>
            <a:ext cx="371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35A75A1-E033-4F72-B19D-990087C0B383}" type="datetime'''''''''''''''''''''''''''''''''そ''の''''他'''''''''''">
              <a:rPr lang="ja-JP" altLang="en-US" sz="1000" smtClean="0">
                <a:effectLst/>
                <a:sym typeface="+mn-lt"/>
              </a:rPr>
              <a:pPr marL="0" indent="0">
                <a:spcBef>
                  <a:spcPct val="0"/>
                </a:spcBef>
                <a:buNone/>
              </a:pPr>
              <a:t>その他</a:t>
            </a:fld>
            <a:endParaRPr lang="ja-JP" altLang="en-US" sz="1000" dirty="0">
              <a:sym typeface="+mn-lt"/>
            </a:endParaRPr>
          </a:p>
        </p:txBody>
      </p:sp>
      <p:sp>
        <p:nvSpPr>
          <p:cNvPr id="160" name="テキスト プレースホルダ 9">
            <a:extLst>
              <a:ext uri="{FF2B5EF4-FFF2-40B4-BE49-F238E27FC236}">
                <a16:creationId xmlns:a16="http://schemas.microsoft.com/office/drawing/2014/main" id="{4C3C8002-A4E9-491D-8A53-3F8FDE67B2CE}"/>
              </a:ext>
            </a:extLst>
          </p:cNvPr>
          <p:cNvSpPr>
            <a:spLocks noGrp="1"/>
          </p:cNvSpPr>
          <p:nvPr>
            <p:custDataLst>
              <p:tags r:id="rId53"/>
            </p:custDataLst>
          </p:nvPr>
        </p:nvSpPr>
        <p:spPr bwMode="auto">
          <a:xfrm>
            <a:off x="5581650" y="2057400"/>
            <a:ext cx="1016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3BD734A-7621-406E-A8C2-966EA6961424}" type="datetime'''''''''医療''従''''''''''''事''者''''''''の''拡''''''''''充'''">
              <a:rPr lang="ja-JP" altLang="en-US" sz="1000" smtClean="0">
                <a:effectLst/>
                <a:sym typeface="+mn-lt"/>
              </a:rPr>
              <a:pPr marL="0" indent="0">
                <a:spcBef>
                  <a:spcPct val="0"/>
                </a:spcBef>
                <a:buNone/>
              </a:pPr>
              <a:t>医療従事者の拡充</a:t>
            </a:fld>
            <a:endParaRPr lang="ja-JP" altLang="en-US" sz="1000" dirty="0">
              <a:sym typeface="+mn-lt"/>
            </a:endParaRPr>
          </a:p>
        </p:txBody>
      </p:sp>
      <p:sp>
        <p:nvSpPr>
          <p:cNvPr id="161" name="テキスト プレースホルダ 9">
            <a:extLst>
              <a:ext uri="{FF2B5EF4-FFF2-40B4-BE49-F238E27FC236}">
                <a16:creationId xmlns:a16="http://schemas.microsoft.com/office/drawing/2014/main" id="{4DDE8374-CCFA-4E97-90DE-9850A1749BEE}"/>
              </a:ext>
            </a:extLst>
          </p:cNvPr>
          <p:cNvSpPr>
            <a:spLocks noGrp="1"/>
          </p:cNvSpPr>
          <p:nvPr>
            <p:custDataLst>
              <p:tags r:id="rId54"/>
            </p:custDataLst>
          </p:nvPr>
        </p:nvSpPr>
        <p:spPr bwMode="auto">
          <a:xfrm>
            <a:off x="5581650" y="2463800"/>
            <a:ext cx="1016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F91EBC4-D93C-463C-A077-CEA29F35A774}" type="datetime'小''''''''''''''''''''''''''''''''''''''児医療''の''''''質向''上'">
              <a:rPr lang="ja-JP" altLang="en-US" sz="1000" smtClean="0">
                <a:effectLst/>
                <a:sym typeface="+mn-lt"/>
              </a:rPr>
              <a:pPr marL="0" indent="0">
                <a:spcBef>
                  <a:spcPct val="0"/>
                </a:spcBef>
                <a:buNone/>
              </a:pPr>
              <a:t>小児医療の質向上</a:t>
            </a:fld>
            <a:endParaRPr lang="ja-JP" altLang="en-US" sz="1000" dirty="0">
              <a:sym typeface="+mn-lt"/>
            </a:endParaRPr>
          </a:p>
        </p:txBody>
      </p:sp>
      <p:sp>
        <p:nvSpPr>
          <p:cNvPr id="162" name="テキスト プレースホルダ 9">
            <a:extLst>
              <a:ext uri="{FF2B5EF4-FFF2-40B4-BE49-F238E27FC236}">
                <a16:creationId xmlns:a16="http://schemas.microsoft.com/office/drawing/2014/main" id="{0BA04666-F8E0-4274-B475-1ADBB18DA979}"/>
              </a:ext>
            </a:extLst>
          </p:cNvPr>
          <p:cNvSpPr>
            <a:spLocks noGrp="1"/>
          </p:cNvSpPr>
          <p:nvPr>
            <p:custDataLst>
              <p:tags r:id="rId55"/>
            </p:custDataLst>
          </p:nvPr>
        </p:nvSpPr>
        <p:spPr bwMode="auto">
          <a:xfrm>
            <a:off x="5581650" y="2667000"/>
            <a:ext cx="1265238"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08AC1E4-F3A4-406D-8A03-6EC37E2CAB09}" type="datetime'''がん''''''''''''''対''''策''医療の''''''''質向上'''''''''''''''">
              <a:rPr lang="ja-JP" altLang="en-US" sz="1000" smtClean="0">
                <a:effectLst/>
                <a:sym typeface="+mn-lt"/>
              </a:rPr>
              <a:pPr marL="0" indent="0">
                <a:spcBef>
                  <a:spcPct val="0"/>
                </a:spcBef>
                <a:buNone/>
              </a:pPr>
              <a:t>がん対策医療の質向上</a:t>
            </a:fld>
            <a:endParaRPr lang="ja-JP" altLang="en-US" sz="1000" dirty="0">
              <a:sym typeface="+mn-lt"/>
            </a:endParaRPr>
          </a:p>
        </p:txBody>
      </p:sp>
    </p:spTree>
    <p:extLst>
      <p:ext uri="{BB962C8B-B14F-4D97-AF65-F5344CB8AC3E}">
        <p14:creationId xmlns:p14="http://schemas.microsoft.com/office/powerpoint/2010/main" val="4375183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日本との関わり</a:t>
            </a:r>
            <a:endParaRPr kumimoji="1" lang="ja-JP" altLang="en-US" dirty="0"/>
          </a:p>
        </p:txBody>
      </p:sp>
    </p:spTree>
    <p:extLst>
      <p:ext uri="{BB962C8B-B14F-4D97-AF65-F5344CB8AC3E}">
        <p14:creationId xmlns:p14="http://schemas.microsoft.com/office/powerpoint/2010/main" val="3806457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a:t>ロシア／日本との関わり</a:t>
            </a:r>
            <a:endParaRPr lang="ja-JP" altLang="en-US" dirty="0"/>
          </a:p>
        </p:txBody>
      </p:sp>
      <p:sp>
        <p:nvSpPr>
          <p:cNvPr id="4" name="テキスト プレースホルダー 3"/>
          <p:cNvSpPr>
            <a:spLocks noGrp="1"/>
          </p:cNvSpPr>
          <p:nvPr>
            <p:ph type="body" sz="quarter" idx="15"/>
          </p:nvPr>
        </p:nvSpPr>
        <p:spPr/>
        <p:txBody>
          <a:bodyPr/>
          <a:lstStyle/>
          <a:p>
            <a:r>
              <a:rPr lang="ja-JP" altLang="en-US"/>
              <a:t>外交関係</a:t>
            </a:r>
            <a:endParaRPr lang="ja-JP" altLang="en-US" dirty="0"/>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年には、安倍元総理大臣が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回にわたりロシアを訪問し、プーチン大統領との間で日露首脳会談が行われた。</a:t>
            </a:r>
          </a:p>
        </p:txBody>
      </p:sp>
      <p:grpSp>
        <p:nvGrpSpPr>
          <p:cNvPr id="15" name="グループ化 14"/>
          <p:cNvGrpSpPr/>
          <p:nvPr/>
        </p:nvGrpSpPr>
        <p:grpSpPr>
          <a:xfrm>
            <a:off x="1640632" y="1954242"/>
            <a:ext cx="7488000" cy="330721"/>
            <a:chOff x="1712640" y="2132856"/>
            <a:chExt cx="7200800" cy="360040"/>
          </a:xfrm>
        </p:grpSpPr>
        <p:sp>
          <p:nvSpPr>
            <p:cNvPr id="17" name="片側の 2 つの角を丸めた四角形 16"/>
            <p:cNvSpPr/>
            <p:nvPr/>
          </p:nvSpPr>
          <p:spPr>
            <a:xfrm>
              <a:off x="1712640" y="2132856"/>
              <a:ext cx="3600400" cy="360040"/>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ロシア</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0" name="片側の 2 つの角を丸めた四角形 19"/>
            <p:cNvSpPr/>
            <p:nvPr/>
          </p:nvSpPr>
          <p:spPr>
            <a:xfrm>
              <a:off x="5313040" y="2132856"/>
              <a:ext cx="3600400" cy="360040"/>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pSp>
      <p:graphicFrame>
        <p:nvGraphicFramePr>
          <p:cNvPr id="22" name="表 21"/>
          <p:cNvGraphicFramePr>
            <a:graphicFrameLocks noGrp="1"/>
          </p:cNvGraphicFramePr>
          <p:nvPr>
            <p:extLst>
              <p:ext uri="{D42A27DB-BD31-4B8C-83A1-F6EECF244321}">
                <p14:modId xmlns:p14="http://schemas.microsoft.com/office/powerpoint/2010/main" val="1945026322"/>
              </p:ext>
            </p:extLst>
          </p:nvPr>
        </p:nvGraphicFramePr>
        <p:xfrm>
          <a:off x="776536" y="2284963"/>
          <a:ext cx="8352096" cy="4386604"/>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val="20000"/>
                    </a:ext>
                  </a:extLst>
                </a:gridCol>
                <a:gridCol w="3744000">
                  <a:extLst>
                    <a:ext uri="{9D8B030D-6E8A-4147-A177-3AD203B41FA5}">
                      <a16:colId xmlns:a16="http://schemas.microsoft.com/office/drawing/2014/main" val="20001"/>
                    </a:ext>
                  </a:extLst>
                </a:gridCol>
                <a:gridCol w="3744000">
                  <a:extLst>
                    <a:ext uri="{9D8B030D-6E8A-4147-A177-3AD203B41FA5}">
                      <a16:colId xmlns:a16="http://schemas.microsoft.com/office/drawing/2014/main" val="20002"/>
                    </a:ext>
                  </a:extLst>
                </a:gridCol>
              </a:tblGrid>
              <a:tr h="178462">
                <a:tc>
                  <a:txBody>
                    <a:bodyPr/>
                    <a:lstStyle/>
                    <a:p>
                      <a:pPr algn="ctr" fontAlgn="ctr" hangingPunct="0"/>
                      <a:r>
                        <a:rPr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2007</a:t>
                      </a:r>
                      <a:endParaRPr lang="ja-JP" altLang="en-US"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0"/>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フラトコフ首相、ナルィシュキン副首相（</a:t>
                      </a:r>
                      <a:r>
                        <a:rPr kumimoji="1" lang="en-US" altLang="ja-JP"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回）、ラヴロフ外相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algn="l" defTabSz="914400" rtl="0" eaLnBrk="1" fontAlgn="ctr" latinLnBrk="0" hangingPunct="0"/>
                      <a:r>
                        <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麻生外務大臣</a:t>
                      </a:r>
                    </a:p>
                  </a:txBody>
                  <a:tcPr marL="63004" marR="63004"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0"/>
                  </a:ext>
                </a:extLst>
              </a:tr>
              <a:tr h="291062">
                <a:tc>
                  <a:txBody>
                    <a:bodyPr/>
                    <a:lstStyle/>
                    <a:p>
                      <a:pPr algn="ctr" fontAlgn="ctr" hangingPunct="0"/>
                      <a:r>
                        <a:rPr lang="en-US" altLang="ja-JP" sz="1100" dirty="0">
                          <a:latin typeface="Arial" panose="020B0604020202020204" pitchFamily="34" charset="0"/>
                          <a:ea typeface="ＭＳ Ｐゴシック" panose="020B0600070205080204" pitchFamily="50" charset="-128"/>
                          <a:cs typeface="Arial" panose="020B0604020202020204" pitchFamily="34" charset="0"/>
                        </a:rPr>
                        <a:t>2008</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メドヴェージェフ大統領、ラヴロフ外相、</a:t>
                      </a:r>
                      <a:b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ナルィシュキン大統領府長官、グルィズロフ国家院議長</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algn="l" defTabSz="914400" rtl="0" eaLnBrk="1" fontAlgn="ctr" latinLnBrk="0" hangingPunct="0"/>
                      <a:r>
                        <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福田総理大臣</a:t>
                      </a:r>
                      <a:r>
                        <a:rPr kumimoji="1" lang="ja-JP" altLang="en-US" sz="1050" b="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高村外務大臣</a:t>
                      </a:r>
                    </a:p>
                  </a:txBody>
                  <a:tcPr marL="63004" marR="63004"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1"/>
                  </a:ext>
                </a:extLst>
              </a:tr>
              <a:tr h="291062">
                <a:tc>
                  <a:txBody>
                    <a:bodyPr/>
                    <a:lstStyle/>
                    <a:p>
                      <a:pPr algn="ctr" fontAlgn="ctr" hangingPunct="0"/>
                      <a:r>
                        <a:rPr lang="en-US" altLang="ja-JP" sz="1100" dirty="0">
                          <a:latin typeface="Arial" panose="020B0604020202020204" pitchFamily="34" charset="0"/>
                          <a:ea typeface="ＭＳ Ｐゴシック" panose="020B0600070205080204" pitchFamily="50" charset="-128"/>
                          <a:cs typeface="Arial" panose="020B0604020202020204" pitchFamily="34" charset="0"/>
                        </a:rPr>
                        <a:t>2009</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0"/>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プーチン首相、ナルィシュキン大統領府長官（</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a:t>
                      </a:r>
                      <a:b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ミロノフ連邦院議長</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麻生総理大臣</a:t>
                      </a:r>
                      <a:r>
                        <a:rPr kumimoji="1" lang="ja-JP" altLang="en-US" sz="1050" b="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岡田外務大臣</a:t>
                      </a:r>
                      <a:r>
                        <a:rPr kumimoji="1" lang="ja-JP" altLang="en-US" sz="1050" b="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江田参議院議長</a:t>
                      </a:r>
                    </a:p>
                  </a:txBody>
                  <a:tcPr marL="63004" marR="63004"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291062">
                <a:tc>
                  <a:txBody>
                    <a:bodyPr/>
                    <a:lstStyle/>
                    <a:p>
                      <a:pPr algn="ctr" fontAlgn="ctr" hangingPunct="0"/>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2010</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0"/>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メドヴェージェフ大統領、フリステンコ産業貿易相、</a:t>
                      </a:r>
                      <a:b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ラヴロフ外相、ナルィシュキン大統領府長官（</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ctr" fontAlgn="ctr" hangingPunct="0"/>
                      <a:r>
                        <a:rPr lang="en-US" altLang="zh-TW" sz="1050" dirty="0">
                          <a:latin typeface="Arial" panose="020B0604020202020204" pitchFamily="34" charset="0"/>
                          <a:ea typeface="ＭＳ Ｐゴシック" panose="020B0600070205080204" pitchFamily="50" charset="-128"/>
                          <a:cs typeface="Arial" panose="020B0604020202020204" pitchFamily="34" charset="0"/>
                        </a:rPr>
                        <a:t>-</a:t>
                      </a:r>
                      <a:endParaRPr lang="zh-TW" altLang="en-US" sz="105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178462">
                <a:tc>
                  <a:txBody>
                    <a:bodyPr/>
                    <a:lstStyle/>
                    <a:p>
                      <a:pPr algn="ctr" fontAlgn="ctr" hangingPunct="0"/>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2011</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0"/>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フリステンコ産業貿易相、ナルィシュキン大統領府長官</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前原外務大臣</a:t>
                      </a:r>
                    </a:p>
                  </a:txBody>
                  <a:tcPr marL="63004" marR="63004"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291062">
                <a:tc>
                  <a:txBody>
                    <a:bodyPr/>
                    <a:lstStyle/>
                    <a:p>
                      <a:pPr algn="ctr" fontAlgn="ctr" hangingPunct="0"/>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2012</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シュヴァロフ第一副首相、ラヴロフ外相、マトヴィエンコ連邦院（上院）議長、ナルィシュキン国家院（下院）議長</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野田総理大臣</a:t>
                      </a:r>
                      <a:r>
                        <a:rPr kumimoji="1" lang="ja-JP" altLang="en-US" sz="105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玄葉外務大臣</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a:t>
                      </a:r>
                      <a:endParaRPr kumimoji="1" lang="zh-TW"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269533">
                <a:tc>
                  <a:txBody>
                    <a:bodyPr/>
                    <a:lstStyle/>
                    <a:p>
                      <a:pPr algn="ctr" fontAlgn="ctr" hangingPunct="0"/>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2013</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ドヴォルコヴィッチ副首相、ラヴロフ外相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回）、麻生副総理兼財務大臣（</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茂木経済産業大臣</a:t>
                      </a:r>
                      <a:endParaRPr kumimoji="1" lang="zh-TW"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178462">
                <a:tc>
                  <a:txBody>
                    <a:bodyPr/>
                    <a:lstStyle/>
                    <a:p>
                      <a:pPr algn="ctr" fontAlgn="ctr" hangingPunct="0"/>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2014</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ナルィシュキン国家院議長</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a:t>
                      </a: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下村文部科学大臣</a:t>
                      </a:r>
                      <a:endPar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8E8E8"/>
                    </a:solidFill>
                  </a:tcPr>
                </a:tc>
                <a:extLst>
                  <a:ext uri="{0D108BD9-81ED-4DB2-BD59-A6C34878D82A}">
                    <a16:rowId xmlns:a16="http://schemas.microsoft.com/office/drawing/2014/main" val="10007"/>
                  </a:ext>
                </a:extLst>
              </a:tr>
              <a:tr h="178462">
                <a:tc>
                  <a:txBody>
                    <a:bodyPr/>
                    <a:lstStyle/>
                    <a:p>
                      <a:pPr algn="ctr" fontAlgn="ctr" hangingPunct="0"/>
                      <a:r>
                        <a:rPr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2015</a:t>
                      </a:r>
                      <a:endPar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ナルィシュキン国家院議長、ドヴォルコヴィッチ副首相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岸田外務大臣</a:t>
                      </a:r>
                      <a:endPar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8E8E8"/>
                    </a:solidFill>
                  </a:tcPr>
                </a:tc>
                <a:extLst>
                  <a:ext uri="{0D108BD9-81ED-4DB2-BD59-A6C34878D82A}">
                    <a16:rowId xmlns:a16="http://schemas.microsoft.com/office/drawing/2014/main" val="10008"/>
                  </a:ext>
                </a:extLst>
              </a:tr>
              <a:tr h="178462">
                <a:tc>
                  <a:txBody>
                    <a:bodyPr/>
                    <a:lstStyle/>
                    <a:p>
                      <a:pPr algn="ctr" fontAlgn="ctr" hangingPunct="0"/>
                      <a:r>
                        <a:rPr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2016</a:t>
                      </a:r>
                      <a:endPar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プーチン大統領、ラヴロフ外相、ナルィシュキン国家院議長、ドヴォルコヴィッチ副首相、マトヴィエンコ連邦院（上院）議長、シュヴァロフ第一副首相、ナルィシュキン国家院議長</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a:t>
                      </a:r>
                      <a:r>
                        <a:rPr kumimoji="1" lang="en-US" altLang="ja-JP"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回）、世耕経済産業大臣（</a:t>
                      </a:r>
                      <a:r>
                        <a:rPr kumimoji="1" lang="en-US" altLang="ja-JP"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回）、岸田外務大臣</a:t>
                      </a:r>
                      <a:endPar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8E8E8"/>
                    </a:solidFill>
                  </a:tcPr>
                </a:tc>
                <a:extLst>
                  <a:ext uri="{0D108BD9-81ED-4DB2-BD59-A6C34878D82A}">
                    <a16:rowId xmlns:a16="http://schemas.microsoft.com/office/drawing/2014/main" val="10009"/>
                  </a:ext>
                </a:extLst>
              </a:tr>
              <a:tr h="178462">
                <a:tc>
                  <a:txBody>
                    <a:bodyPr/>
                    <a:lstStyle/>
                    <a:p>
                      <a:pPr algn="ctr" fontAlgn="ctr" hangingPunct="0"/>
                      <a:r>
                        <a:rPr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2017</a:t>
                      </a:r>
                      <a:endPar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ラヴロフ外相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安部総理大臣（</a:t>
                      </a:r>
                      <a:r>
                        <a:rPr kumimoji="1" lang="en-US" altLang="ja-JP"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回）、河野外務大臣、世耕経済産業大臣</a:t>
                      </a:r>
                      <a:endPar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8E8E8"/>
                    </a:solidFill>
                  </a:tcPr>
                </a:tc>
                <a:extLst>
                  <a:ext uri="{0D108BD9-81ED-4DB2-BD59-A6C34878D82A}">
                    <a16:rowId xmlns:a16="http://schemas.microsoft.com/office/drawing/2014/main" val="10010"/>
                  </a:ext>
                </a:extLst>
              </a:tr>
              <a:tr h="178462">
                <a:tc>
                  <a:txBody>
                    <a:bodyPr/>
                    <a:lstStyle/>
                    <a:p>
                      <a:pPr algn="ctr" fontAlgn="ctr" hangingPunct="0"/>
                      <a:r>
                        <a:rPr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2018</a:t>
                      </a:r>
                      <a:endPar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オレシュキン経済発展大臣</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安部総理大臣（</a:t>
                      </a:r>
                      <a:r>
                        <a:rPr kumimoji="1" lang="en-US" altLang="ja-JP"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回）、河野外務大臣（</a:t>
                      </a:r>
                      <a:r>
                        <a:rPr kumimoji="1" lang="en-US" altLang="ja-JP"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a:t>
                      </a:r>
                      <a:endPar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11"/>
                  </a:ext>
                </a:extLst>
              </a:tr>
              <a:tr h="178462">
                <a:tc>
                  <a:txBody>
                    <a:bodyPr/>
                    <a:lstStyle/>
                    <a:p>
                      <a:pPr algn="ctr" fontAlgn="ctr" hangingPunct="0"/>
                      <a:r>
                        <a:rPr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endPar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プーチン大統領（</a:t>
                      </a:r>
                      <a:r>
                        <a:rPr kumimoji="1" lang="en-US" altLang="ja-JP"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回）、ラヴロフ外相（</a:t>
                      </a:r>
                      <a:r>
                        <a:rPr kumimoji="1" lang="en-US" altLang="ja-JP"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茂木外務大臣、安倍総理大臣（</a:t>
                      </a:r>
                      <a:r>
                        <a:rPr kumimoji="1" lang="en-US" altLang="ja-JP"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回）、河野外務大臣（</a:t>
                      </a:r>
                      <a:r>
                        <a:rPr kumimoji="1" lang="en-US" altLang="ja-JP"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a:t>
                      </a:r>
                      <a:endPar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417759812"/>
                  </a:ext>
                </a:extLst>
              </a:tr>
            </a:tbl>
          </a:graphicData>
        </a:graphic>
      </p:graphicFrame>
      <p:sp>
        <p:nvSpPr>
          <p:cNvPr id="36" name="テキスト ボックス 35"/>
          <p:cNvSpPr txBox="1"/>
          <p:nvPr/>
        </p:nvSpPr>
        <p:spPr>
          <a:xfrm>
            <a:off x="235675" y="6669360"/>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a:t>
            </a:r>
          </a:p>
        </p:txBody>
      </p:sp>
      <p:grpSp>
        <p:nvGrpSpPr>
          <p:cNvPr id="30" name="グループ化 7"/>
          <p:cNvGrpSpPr/>
          <p:nvPr/>
        </p:nvGrpSpPr>
        <p:grpSpPr>
          <a:xfrm>
            <a:off x="776536" y="1628800"/>
            <a:ext cx="8352928" cy="288032"/>
            <a:chOff x="4803500" y="2113806"/>
            <a:chExt cx="5626916" cy="288032"/>
          </a:xfrm>
        </p:grpSpPr>
        <p:cxnSp>
          <p:nvCxnSpPr>
            <p:cNvPr id="37" name="直線コネクタ 3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8"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Tree>
    <p:extLst>
      <p:ext uri="{BB962C8B-B14F-4D97-AF65-F5344CB8AC3E}">
        <p14:creationId xmlns:p14="http://schemas.microsoft.com/office/powerpoint/2010/main" val="31346555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ロシア／日本との関わり</a:t>
            </a:r>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latin typeface="Arial Black" panose="020B0A04020102020204" pitchFamily="34" charset="0"/>
              </a:rPr>
              <a:t>1/5</a:t>
            </a:r>
            <a:r>
              <a:rPr lang="ja-JP" altLang="en-US" dirty="0">
                <a:latin typeface="Arial Black" panose="020B0A04020102020204" pitchFamily="34" charset="0"/>
              </a:rPr>
              <a:t>）</a:t>
            </a:r>
          </a:p>
        </p:txBody>
      </p:sp>
      <p:sp>
        <p:nvSpPr>
          <p:cNvPr id="10" name="Rectangle 6"/>
          <p:cNvSpPr>
            <a:spLocks noChangeArrowheads="1"/>
          </p:cNvSpPr>
          <p:nvPr/>
        </p:nvSpPr>
        <p:spPr bwMode="auto">
          <a:xfrm>
            <a:off x="200472" y="1809788"/>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a:t>
            </a:r>
            <a:endParaRPr lang="en-US" altLang="ko-KR" sz="1400" dirty="0">
              <a:solidFill>
                <a:srgbClr val="000000"/>
              </a:solidFill>
              <a:latin typeface="Arial Black" pitchFamily="34" charset="0"/>
              <a:ea typeface="HGP創英角ｺﾞｼｯｸUB" pitchFamily="50" charset="-128"/>
            </a:endParaRPr>
          </a:p>
        </p:txBody>
      </p:sp>
      <p:sp>
        <p:nvSpPr>
          <p:cNvPr id="14" name="テキスト ボックス 1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「医療国際化事業」や「官民ミッション」を実施。</a:t>
            </a:r>
          </a:p>
        </p:txBody>
      </p:sp>
      <p:graphicFrame>
        <p:nvGraphicFramePr>
          <p:cNvPr id="9" name="表 8"/>
          <p:cNvGraphicFramePr>
            <a:graphicFrameLocks noGrp="1"/>
          </p:cNvGraphicFramePr>
          <p:nvPr>
            <p:extLst>
              <p:ext uri="{D42A27DB-BD31-4B8C-83A1-F6EECF244321}">
                <p14:modId xmlns:p14="http://schemas.microsoft.com/office/powerpoint/2010/main" val="4157059529"/>
              </p:ext>
            </p:extLst>
          </p:nvPr>
        </p:nvGraphicFramePr>
        <p:xfrm>
          <a:off x="200472" y="2169828"/>
          <a:ext cx="9504000" cy="3851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44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2011</a:t>
                      </a: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画像診断</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センター</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北斗</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画像診断センター建屋改修・増築工事完了</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診断機械の輸送および据え付け</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現地スタッフのトレーニング</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オープンに向けた環境整備（トライアル診断）</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現地医療関係者との交流・人材育成・第二次予防医療の啓蒙活動、医学生向けセミナー開催</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2012</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月に建屋改修工事を竣工し、</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月に増築棟工事を竣工した。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メインの診断機械である</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CT</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、エコーの現地への設置を完了した。（</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MRI</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は</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月上旬設置完了予定）</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北斗病院で現地スタッフに対するトレーニングを実施</a:t>
                      </a:r>
                      <a:b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受診者</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名に対するトライアル診断（</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MRI</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を除く機器を用いた診断）を通して、動線の改善や消耗品・備品の追加等、オープンまでに対応すべき事項が把握で</a:t>
                      </a:r>
                      <a:b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きた。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スタッフや関係者に対して、第二次予防医療に関するセミナーを実施し、セミナー内容に対する意見を収集し、内容をブラッシュアップすることで、オープン後の営業時に活用可能な資料をつくることができ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15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2011</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クリニック開設</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zh-TW" altLang="en-US" sz="1000" dirty="0">
                          <a:latin typeface="Arial" panose="020B0604020202020204" pitchFamily="34" charset="0"/>
                          <a:ea typeface="ＭＳ Ｐゴシック" panose="020B0600070205080204" pitchFamily="50" charset="-128"/>
                          <a:cs typeface="Arial" panose="020B0604020202020204" pitchFamily="34" charset="0"/>
                        </a:rPr>
                        <a:t>国際口腔医療</a:t>
                      </a:r>
                      <a:br>
                        <a:rPr lang="en-US" altLang="zh-TW" sz="1000" dirty="0">
                          <a:latin typeface="Arial" panose="020B0604020202020204" pitchFamily="34" charset="0"/>
                          <a:ea typeface="ＭＳ Ｐゴシック" panose="020B0600070205080204" pitchFamily="50" charset="-128"/>
                          <a:cs typeface="Arial" panose="020B0604020202020204" pitchFamily="34" charset="0"/>
                        </a:rPr>
                      </a:br>
                      <a:r>
                        <a:rPr lang="zh-TW" altLang="en-US" sz="1000" dirty="0">
                          <a:latin typeface="Arial" panose="020B0604020202020204" pitchFamily="34" charset="0"/>
                          <a:ea typeface="ＭＳ Ｐゴシック" panose="020B0600070205080204" pitchFamily="50" charset="-128"/>
                          <a:cs typeface="Arial" panose="020B0604020202020204" pitchFamily="34" charset="0"/>
                        </a:rPr>
                        <a:t>財団</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現地医療機関との提携</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日本人医師の派遣および現地でのコンサルティングサービス提供</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日本人医師によるセミナーの実施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現地医療機関や関連事業者へのヒアリング</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健康診断の普及状況を含め、本事業を実施する上での基本情報となるロシアの医療事情を把握した。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7" name="テキスト ボックス 6"/>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spTree>
    <p:extLst>
      <p:ext uri="{BB962C8B-B14F-4D97-AF65-F5344CB8AC3E}">
        <p14:creationId xmlns:p14="http://schemas.microsoft.com/office/powerpoint/2010/main" val="11234256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ロシア／日本との関わり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latin typeface="Arial Black" panose="020B0A04020102020204" pitchFamily="34" charset="0"/>
              </a:rPr>
              <a:t>2/5</a:t>
            </a:r>
            <a:r>
              <a:rPr lang="ja-JP" altLang="en-US" dirty="0"/>
              <a:t>）</a:t>
            </a:r>
          </a:p>
        </p:txBody>
      </p:sp>
      <p:sp>
        <p:nvSpPr>
          <p:cNvPr id="5" name="Rectangle 6"/>
          <p:cNvSpPr>
            <a:spLocks noChangeArrowheads="1"/>
          </p:cNvSpPr>
          <p:nvPr/>
        </p:nvSpPr>
        <p:spPr bwMode="auto">
          <a:xfrm>
            <a:off x="200472" y="1268760"/>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a:t>
            </a:r>
            <a:r>
              <a:rPr lang="ja-JP" altLang="en-US" sz="1400">
                <a:solidFill>
                  <a:srgbClr val="000000"/>
                </a:solidFill>
                <a:latin typeface="Arial Black" pitchFamily="34" charset="0"/>
                <a:ea typeface="HGP創英角ｺﾞｼｯｸUB" pitchFamily="50" charset="-128"/>
              </a:rPr>
              <a:t>国際化事業（つづき）</a:t>
            </a:r>
            <a:endParaRPr lang="en-US" altLang="ko-KR" sz="1400" dirty="0">
              <a:solidFill>
                <a:srgbClr val="000000"/>
              </a:solidFill>
              <a:latin typeface="Arial Black" pitchFamily="34" charset="0"/>
              <a:ea typeface="HGP創英角ｺﾞｼｯｸUB"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3320323927"/>
              </p:ext>
            </p:extLst>
          </p:nvPr>
        </p:nvGraphicFramePr>
        <p:xfrm>
          <a:off x="200472" y="1628800"/>
          <a:ext cx="9504000" cy="4067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80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zh-TW" altLang="en-US" sz="1000" dirty="0">
                          <a:latin typeface="Arial" panose="020B0604020202020204" pitchFamily="34" charset="0"/>
                          <a:ea typeface="ＭＳ Ｐゴシック" panose="020B0600070205080204" pitchFamily="50" charset="-128"/>
                          <a:cs typeface="Arial" panose="020B0604020202020204" pitchFamily="34" charset="0"/>
                        </a:rPr>
                        <a:t>医療機器</a:t>
                      </a:r>
                      <a:br>
                        <a:rPr lang="en-US" altLang="zh-TW" sz="1000" dirty="0">
                          <a:latin typeface="Arial" panose="020B0604020202020204" pitchFamily="34" charset="0"/>
                          <a:ea typeface="ＭＳ Ｐゴシック" panose="020B0600070205080204" pitchFamily="50" charset="-128"/>
                          <a:cs typeface="Arial" panose="020B0604020202020204" pitchFamily="34" charset="0"/>
                        </a:rPr>
                      </a:br>
                      <a:r>
                        <a:rPr lang="zh-TW" altLang="en-US" sz="1000" dirty="0">
                          <a:latin typeface="Arial" panose="020B0604020202020204" pitchFamily="34" charset="0"/>
                          <a:ea typeface="ＭＳ Ｐゴシック" panose="020B0600070205080204" pitchFamily="50" charset="-128"/>
                          <a:cs typeface="Arial" panose="020B0604020202020204" pitchFamily="34" charset="0"/>
                        </a:rPr>
                        <a:t>市場調査</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zh-TW" altLang="en-US" sz="1000">
                          <a:latin typeface="Arial" panose="020B0604020202020204" pitchFamily="34" charset="0"/>
                          <a:ea typeface="ＭＳ Ｐゴシック" panose="020B0600070205080204" pitchFamily="50" charset="-128"/>
                          <a:cs typeface="Arial" panose="020B0604020202020204" pitchFamily="34" charset="0"/>
                        </a:rPr>
                        <a:t>住友重機械</a:t>
                      </a:r>
                      <a:br>
                        <a:rPr lang="en-US" altLang="zh-TW" sz="1000">
                          <a:latin typeface="Arial" panose="020B0604020202020204" pitchFamily="34" charset="0"/>
                          <a:ea typeface="ＭＳ Ｐゴシック" panose="020B0600070205080204" pitchFamily="50" charset="-128"/>
                          <a:cs typeface="Arial" panose="020B0604020202020204" pitchFamily="34" charset="0"/>
                        </a:rPr>
                      </a:br>
                      <a:r>
                        <a:rPr lang="zh-TW" altLang="en-US" sz="1000">
                          <a:latin typeface="Arial" panose="020B0604020202020204" pitchFamily="34" charset="0"/>
                          <a:ea typeface="ＭＳ Ｐゴシック" panose="020B0600070205080204" pitchFamily="50" charset="-128"/>
                          <a:cs typeface="Arial" panose="020B0604020202020204" pitchFamily="34" charset="0"/>
                        </a:rPr>
                        <a:t>工業</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ロシアにおける医療制度調査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モスクワ・ウラジオストクにおける医療事情調査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PET</a:t>
                      </a: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等先進医療機器に対する理解度の調査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PET</a:t>
                      </a: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センター計画案件の調査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現地パートナー（代理店）の発掘</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ウラジオストク地区の医科大学、モスクワでは医学・生物学庁、ロスアトム社を訪問し、ロシアにおける先進医療機器整備に関する最新情報を収集した。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日本の先進医療機器のプロモーションを行うために、モスクワ・ウラジオストクの</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都市にて、医療機関・医療従事者向けのセミナーを企画・実施し、一定のプレゼンス向上を果たした。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ロシアにおける医療機器代理店に関する調査を行い、</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PET</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等の先進医療機器の販売およびアフターサービス活動が可能な代理店候補の絞り込みを行った。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016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日ロ先端医療</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センター</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Medical Excellence JAPAN</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ロシア側パートナーとの協議</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事業スキームの検討、事業計画の策定</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資金調達方法検討、収支計画作成</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診断・治療システムの薬事承認調査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人材育成プログラム検討</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診断の仕組み、予防医療の普及検討</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ロシア側パートナーとの数回の協議を経て、資金調達方法を含めて事業計画案を作成した。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陽子線治療機の一部現地生産化による、初期投資費用削減案を調査した。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陽子線治療の患者費用負担低減のために、任意がん保険商品設計を検討した。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診断・治療システムの薬事承認プロセスに関する最新情報を調査した。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ロシアおよび</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CIS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諸国における診断センター（人間ドック）のネットワーク構築に関する調査、提案を実施</a:t>
                      </a:r>
                      <a:b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した。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7" name="テキスト ボックス 6"/>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spTree>
    <p:extLst>
      <p:ext uri="{BB962C8B-B14F-4D97-AF65-F5344CB8AC3E}">
        <p14:creationId xmlns:p14="http://schemas.microsoft.com/office/powerpoint/2010/main" val="8847530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ロシア／日本との関わり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latin typeface="Arial Black" panose="020B0A04020102020204" pitchFamily="34" charset="0"/>
              </a:rPr>
              <a:t>3/5</a:t>
            </a:r>
            <a:r>
              <a:rPr lang="ja-JP" altLang="en-US" dirty="0"/>
              <a:t>）</a:t>
            </a:r>
          </a:p>
        </p:txBody>
      </p:sp>
      <p:sp>
        <p:nvSpPr>
          <p:cNvPr id="6" name="Rectangle 6"/>
          <p:cNvSpPr>
            <a:spLocks noChangeArrowheads="1"/>
          </p:cNvSpPr>
          <p:nvPr/>
        </p:nvSpPr>
        <p:spPr bwMode="auto">
          <a:xfrm>
            <a:off x="200472" y="980728"/>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a:t>
            </a:r>
            <a:r>
              <a:rPr lang="ja-JP" altLang="en-US" sz="1400">
                <a:solidFill>
                  <a:srgbClr val="000000"/>
                </a:solidFill>
                <a:latin typeface="Arial Black" pitchFamily="34" charset="0"/>
                <a:ea typeface="HGP創英角ｺﾞｼｯｸUB" pitchFamily="50" charset="-128"/>
              </a:rPr>
              <a:t>国際化事業（つづき）</a:t>
            </a:r>
            <a:endParaRPr lang="en-US" altLang="ko-KR" sz="1400" dirty="0">
              <a:solidFill>
                <a:srgbClr val="000000"/>
              </a:solidFill>
              <a:latin typeface="Arial Black" pitchFamily="34" charset="0"/>
              <a:ea typeface="HGP創英角ｺﾞｼｯｸUB"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960370933"/>
              </p:ext>
            </p:extLst>
          </p:nvPr>
        </p:nvGraphicFramePr>
        <p:xfrm>
          <a:off x="200472" y="1341760"/>
          <a:ext cx="9504000" cy="515034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024672">
                  <a:extLst>
                    <a:ext uri="{9D8B030D-6E8A-4147-A177-3AD203B41FA5}">
                      <a16:colId xmlns:a16="http://schemas.microsoft.com/office/drawing/2014/main" val="20004"/>
                    </a:ext>
                  </a:extLst>
                </a:gridCol>
                <a:gridCol w="3455328">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05180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リハビリテーションセンター</a:t>
                      </a:r>
                    </a:p>
                  </a:txBody>
                  <a:tcPr marL="36000" marR="36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t>北斗</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沿海州におけるリハビリテーションサービスの現状把握、需要調査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ロシアにおけるリハビリテーション専門資格および教育制度に関する調査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ロシアにおけるリハビリテーション専門職の技能や労働実態に関する調査 ・モスクワおよび沿海州におけるリハビリテーションサービス提供環境の比較検討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我が国リハビリテーションサービスの差別化検討</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事業性評価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我が国リハビリテーションのアピール</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ロシアのリハビリテーション医療は我が国の理学療法を指し、かつ当該理学療法が物理療法や徒手療法等、資格が細分化されていることがわかった。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ウラジオストクでは体系的、総合的なリハビリテーション医療は実施されておらず、物理療法や徒手療法による痛みの対処や局所的な損傷部位に対する治療が主体であり、運動療法は集団体操や運動指導が一般的であることがわか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リハビリテーションの供給が不足していることがわかった。 </a:t>
                      </a:r>
                    </a:p>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我が国リハビリテーション医療の特徴を最大限活かすことにより事業化は可能であると判断し、当面は現地医師</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名、運動療法士</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名程度で事業をスタートし、当法人の日本人セラピストが現地で指導にあたることとした。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80592">
                <a:tc>
                  <a:txBody>
                    <a:bodyPr/>
                    <a:lstStyle/>
                    <a:p>
                      <a:pPr marL="0" algn="ctr" defTabSz="914400" rtl="0" eaLnBrk="1" fontAlgn="ctr" latinLnBrk="0" hangingPunct="0"/>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p>
                  </a:txBody>
                  <a:tcPr marL="36000" marR="36000" marT="31502" marB="31502" anchor="ctr">
                    <a:lnL w="1270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algn="ctr" defTabSz="914400" rtl="0" eaLnBrk="1" fontAlgn="ctr" latinLnBrk="0" hangingPunct="0"/>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循環器病画像</a:t>
                      </a:r>
                      <a:b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診断トレーニングセンター</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東芝メディカル</a:t>
                      </a:r>
                      <a:b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システムズ</a:t>
                      </a:r>
                      <a:b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（現：キヤノンメディカルシステムズ）</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芝メディカルシステムズを代表団体として、東芝メディカルシステムズヨーロッパ、東芝メディカルシステムズロシアがコンソーシアムを組みプロジェクトを実施。ロシア側は、モスクワ第一医科大学、モスクワ循環器病センターが協力。</a:t>
                      </a:r>
                    </a:p>
                  </a:txBody>
                  <a:tcPr marL="108000" marR="108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None/>
                        <a:tabLst/>
                        <a:defRPr/>
                      </a:pPr>
                      <a:r>
                        <a:rPr kumimoji="1" lang="en-US" altLang="ja-JP"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76000">
                <a:tc>
                  <a:txBody>
                    <a:bodyPr/>
                    <a:lstStyle/>
                    <a:p>
                      <a:pPr marL="0" algn="ctr" defTabSz="914400" rtl="0" eaLnBrk="1" fontAlgn="ctr" latinLnBrk="0" hangingPunct="0"/>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p>
                  </a:txBody>
                  <a:tcPr marL="36000" marR="36000" marT="31502" marB="31502" anchor="ctr">
                    <a:lnL w="1270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algn="ctr" defTabSz="914400" rtl="0" eaLnBrk="1" fontAlgn="ctr" latinLnBrk="0" hangingPunct="0"/>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内視鏡外科手術</a:t>
                      </a:r>
                    </a:p>
                    <a:p>
                      <a:pPr marL="0" algn="ctr" defTabSz="914400" rtl="0" eaLnBrk="1" fontAlgn="ctr" latinLnBrk="0" hangingPunct="0"/>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トレーニング</a:t>
                      </a:r>
                      <a:b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センター</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オリンパス</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日本への受入研修実施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ロシアにおける現地拠点候補の選定および連携、拠点化のための事業計画立案</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日本とロシアとの学会連携によるトレーニング支援プログラムの立案検討</a:t>
                      </a:r>
                      <a:endParaRPr kumimoji="1" lang="ja-JP" altLang="en-US" sz="1000" b="0" i="0" u="none" strike="noStrike" kern="1200" baseline="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ロシアから内視鏡外科をリードする医師を日本に招聘し、日本内視鏡外科学会総会における発表、手術手技実習ラボトレーニング、手術・施設見学等を実施。両国の医師による日本式内視鏡外科手術に対する認識度向上を図った。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ロシアのティーチングホスピタルへのトレーニング拠点構築を検討し、モスクワにある２大学を今後トレーニング拠点として活用することを確認した。ただし、２大学とも常設の各種機材により医学生を中心とした基礎トレーニングが開催されているものの、内視鏡外科手術に関しては常設する必要性が無いと判断したため、トレーニング開催に合わせて都度機材を持ち込むこととした。</a:t>
                      </a:r>
                    </a:p>
                  </a:txBody>
                  <a:tcPr marL="108000" marR="10800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8" name="テキスト ボックス 7"/>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spTree>
    <p:extLst>
      <p:ext uri="{BB962C8B-B14F-4D97-AF65-F5344CB8AC3E}">
        <p14:creationId xmlns:p14="http://schemas.microsoft.com/office/powerpoint/2010/main" val="21516230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ロシア／日本との関わり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4</a:t>
            </a:r>
            <a:r>
              <a:rPr lang="en-US" altLang="ja-JP" dirty="0">
                <a:latin typeface="Arial Black" panose="020B0A04020102020204" pitchFamily="34" charset="0"/>
              </a:rPr>
              <a:t>/5</a:t>
            </a:r>
            <a:r>
              <a:rPr lang="ja-JP" altLang="en-US" dirty="0"/>
              <a:t>）</a:t>
            </a:r>
          </a:p>
        </p:txBody>
      </p:sp>
      <p:sp>
        <p:nvSpPr>
          <p:cNvPr id="6" name="Rectangle 6"/>
          <p:cNvSpPr>
            <a:spLocks noChangeArrowheads="1"/>
          </p:cNvSpPr>
          <p:nvPr/>
        </p:nvSpPr>
        <p:spPr bwMode="auto">
          <a:xfrm>
            <a:off x="200472" y="980728"/>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a:t>
            </a:r>
            <a:r>
              <a:rPr lang="ja-JP" altLang="en-US" sz="1400">
                <a:solidFill>
                  <a:srgbClr val="000000"/>
                </a:solidFill>
                <a:latin typeface="Arial Black" pitchFamily="34" charset="0"/>
                <a:ea typeface="HGP創英角ｺﾞｼｯｸUB" pitchFamily="50" charset="-128"/>
              </a:rPr>
              <a:t>国際化事業（つづき）</a:t>
            </a:r>
            <a:endParaRPr lang="en-US" altLang="ko-KR" sz="1400" dirty="0">
              <a:solidFill>
                <a:srgbClr val="000000"/>
              </a:solidFill>
              <a:latin typeface="Arial Black" pitchFamily="34" charset="0"/>
              <a:ea typeface="HGP創英角ｺﾞｼｯｸUB"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4202153048"/>
              </p:ext>
            </p:extLst>
          </p:nvPr>
        </p:nvGraphicFramePr>
        <p:xfrm>
          <a:off x="200472" y="1268760"/>
          <a:ext cx="9504000" cy="5255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024672">
                  <a:extLst>
                    <a:ext uri="{9D8B030D-6E8A-4147-A177-3AD203B41FA5}">
                      <a16:colId xmlns:a16="http://schemas.microsoft.com/office/drawing/2014/main" val="20004"/>
                    </a:ext>
                  </a:extLst>
                </a:gridCol>
                <a:gridCol w="3455328">
                  <a:extLst>
                    <a:ext uri="{9D8B030D-6E8A-4147-A177-3AD203B41FA5}">
                      <a16:colId xmlns:a16="http://schemas.microsoft.com/office/drawing/2014/main" val="20005"/>
                    </a:ext>
                  </a:extLst>
                </a:gridCol>
              </a:tblGrid>
              <a:tr h="221645">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53739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乳がん検診システム改善</a:t>
                      </a:r>
                    </a:p>
                  </a:txBody>
                  <a:tcPr marL="36000" marR="36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t>富士フイルム</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ロシアで課題の多い乳がん検診システムを改善し普及拡大させることを目的に、モスクワ市の女性がん専門二次医療施設</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Women Health Center(WHC)</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をパートナーとして、①リファレンスサイトの構築②両国の医師・技師の交流③日本式乳がん検診啓発活動の有効性検証等を行い、デジタル化による乳がん検診の精度アップの実証と新たな課題発掘を行う。</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モスクワ市の教育施設でもある</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WHC</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に、日本製デジタルマンモグラフィの導入を行い、検診精度・効率化アップを実現し、乳がん検診改善のリファレンスサイトの構築ができた。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露医師と技師の交流（日本の医療機関研修・ロシアにおけるシンポジウム開催）により、ロシア医療関係者のスキル向上およびロシアの乳がん検診の課題の深堀・体系化を行った。このことにより日本における取組やノウハウを共有することが課題解決に寄与することが分か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啓発活動のテストを</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施設でおこない、トップダウンアプローチが効果があることが分かった。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0426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リハビリテーション</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メディカルツーリズム・ジャパン</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モスクワ州立学術臨床研究所（</a:t>
                      </a: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MONIKI</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）内に日本の総合リハビリセンターを開設し、日本の医療機関によるリハビリに関する研修等の拠点とする</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日本・ロシア双方のリハビリの現状を把握するために大阪・モスクワでシンポジウムを開催し、リハビリに対する方針・取り組みの違いを双方認識した。</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ロシアでもがん患者数が増加傾向にあるが、がんリハビリのプログラムが存在しないことを把握。</a:t>
                      </a: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MONIKI</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の要求により、総合リハビリセンターはがんリハビリをテーマとしてスタートし、段階的に総合リハビリを導入していく方針で合意した。</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90426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10</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遠隔医療センター設立</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メディカルツーリズム・ジャパン</a:t>
                      </a:r>
                    </a:p>
                    <a:p>
                      <a:pPr algn="ctr" fontAlgn="ctr" hangingPunct="0"/>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日本の遠隔医療センター</a:t>
                      </a:r>
                      <a:r>
                        <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(Japanese Telemedicine Center</a:t>
                      </a: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JTC)</a:t>
                      </a: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に遠隔医療システムを導入し、</a:t>
                      </a:r>
                      <a:r>
                        <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MONIKI</a:t>
                      </a: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（モスクワ州立学術臨床研究所）</a:t>
                      </a:r>
                      <a:r>
                        <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にて実施した画像診断・病理診断に対する 日本からのセカンドオピニオン実施、ロシア国内の関連医療機関への </a:t>
                      </a:r>
                      <a:r>
                        <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JTC </a:t>
                      </a: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からの遠隔医療 提供およびセカンドオピニオン、日ロ間のオンラインカンファレンス、日本向け渡航医療 患者の渡航前後のサポートなどを実施する</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各医療機関や検査会社へのヒヤリングの結果、画像診断と病理診断の遠隔ダブルチ ェックに対するニーズがある事が明確になった。特に病理診断の遠隔ダブルチェッ クに対するニーズの方が大きく、今後の顧客候補として、</a:t>
                      </a:r>
                      <a:r>
                        <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MONIKI </a:t>
                      </a: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以外にも国立の 医療機関や検査会社まで開拓する事ができた。 </a:t>
                      </a:r>
                      <a:endPar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ロシア連邦内の遠隔医療法は国境を越えて実施する事を想定しない為、今後の法改 正などを注視しなければならない。しかし「第 </a:t>
                      </a:r>
                      <a:r>
                        <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 </a:t>
                      </a: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章 </a:t>
                      </a:r>
                      <a:r>
                        <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 </a:t>
                      </a: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本事業を推進するにあた っての注意点」に記載している事項に注意して事業を推進できる事が分かった。 </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416647994"/>
                  </a:ext>
                </a:extLst>
              </a:tr>
            </a:tbl>
          </a:graphicData>
        </a:graphic>
      </p:graphicFrame>
      <p:sp>
        <p:nvSpPr>
          <p:cNvPr id="8" name="テキスト ボックス 7"/>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spTree>
    <p:extLst>
      <p:ext uri="{BB962C8B-B14F-4D97-AF65-F5344CB8AC3E}">
        <p14:creationId xmlns:p14="http://schemas.microsoft.com/office/powerpoint/2010/main" val="2384641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15032566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0" imgW="360" imgH="360" progId="TCLayout.ActiveDocument.1">
                  <p:embed/>
                </p:oleObj>
              </mc:Choice>
              <mc:Fallback>
                <p:oleObj name="think-cell Slide" r:id="rId40" imgW="360" imgH="360" progId="TCLayout.ActiveDocument.1">
                  <p:embed/>
                  <p:pic>
                    <p:nvPicPr>
                      <p:cNvPr id="7" name="Object 6" hidden="1"/>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sym typeface="+mn-lt"/>
            </a:endParaRPr>
          </a:p>
        </p:txBody>
      </p:sp>
      <p:sp>
        <p:nvSpPr>
          <p:cNvPr id="5" name="タイトル 4"/>
          <p:cNvSpPr>
            <a:spLocks noGrp="1"/>
          </p:cNvSpPr>
          <p:nvPr>
            <p:ph type="title"/>
          </p:nvPr>
        </p:nvSpPr>
        <p:spPr/>
        <p:txBody>
          <a:bodyPr/>
          <a:lstStyle/>
          <a:p>
            <a:r>
              <a:rPr lang="ja-JP" altLang="en-US" dirty="0"/>
              <a:t>ロシア／一般概況／経済</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都市化率、上位</a:t>
            </a:r>
            <a:r>
              <a:rPr lang="en-US" altLang="ja-JP" dirty="0"/>
              <a:t>5</a:t>
            </a:r>
            <a:r>
              <a:rPr lang="ja-JP" altLang="en-US" dirty="0"/>
              <a:t>都市の人口</a:t>
            </a:r>
          </a:p>
        </p:txBody>
      </p:sp>
      <p:sp>
        <p:nvSpPr>
          <p:cNvPr id="19" name="テキスト ボックス 18"/>
          <p:cNvSpPr txBox="1"/>
          <p:nvPr/>
        </p:nvSpPr>
        <p:spPr>
          <a:xfrm>
            <a:off x="200472" y="6309320"/>
            <a:ext cx="5256584"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都市化率とは、都市部に住む人口の割合。</a:t>
            </a:r>
          </a:p>
        </p:txBody>
      </p:sp>
      <p:grpSp>
        <p:nvGrpSpPr>
          <p:cNvPr id="20" name="グループ化 7"/>
          <p:cNvGrpSpPr/>
          <p:nvPr/>
        </p:nvGrpSpPr>
        <p:grpSpPr>
          <a:xfrm>
            <a:off x="209726" y="1844824"/>
            <a:ext cx="9495800" cy="288032"/>
            <a:chOff x="4803500" y="2113806"/>
            <a:chExt cx="4032624" cy="288032"/>
          </a:xfrm>
        </p:grpSpPr>
        <p:cxnSp>
          <p:nvCxnSpPr>
            <p:cNvPr id="21" name="直線コネクタ 20"/>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都市化率</a:t>
              </a:r>
              <a:r>
                <a:rPr lang="en-US" altLang="ja-JP" sz="1400" baseline="30000" dirty="0">
                  <a:solidFill>
                    <a:srgbClr val="000000"/>
                  </a:solidFill>
                  <a:latin typeface="HGP創英角ｺﾞｼｯｸUB" panose="020B0900000000000000" pitchFamily="50" charset="-128"/>
                  <a:ea typeface="HGP創英角ｺﾞｼｯｸUB" panose="020B0900000000000000" pitchFamily="50" charset="-128"/>
                </a:rPr>
                <a:t>※</a:t>
              </a:r>
              <a:r>
                <a:rPr lang="ja-JP" altLang="en-US" sz="1400" dirty="0" err="1">
                  <a:solidFill>
                    <a:srgbClr val="000000"/>
                  </a:solidFill>
                  <a:latin typeface="HGP創英角ｺﾞｼｯｸUB" panose="020B0900000000000000" pitchFamily="50" charset="-128"/>
                  <a:ea typeface="HGP創英角ｺﾞｼｯｸUB" panose="020B0900000000000000" pitchFamily="50" charset="-128"/>
                </a:rPr>
                <a:t>、</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上位</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rPr>
                <a:t>5</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都市の人口</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34" name="テキスト ボックス 3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ロシアでは、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年時点で都市化率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％以上と、すでに都市化が進んでいる。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テキスト ボックス 34"/>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t>World Urbanization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14" name="Object 13"/>
          <p:cNvGraphicFramePr>
            <a:graphicFrameLocks/>
          </p:cNvGraphicFramePr>
          <p:nvPr>
            <p:custDataLst>
              <p:tags r:id="rId3"/>
            </p:custDataLst>
            <p:extLst>
              <p:ext uri="{D42A27DB-BD31-4B8C-83A1-F6EECF244321}">
                <p14:modId xmlns:p14="http://schemas.microsoft.com/office/powerpoint/2010/main" val="4249850584"/>
              </p:ext>
            </p:extLst>
          </p:nvPr>
        </p:nvGraphicFramePr>
        <p:xfrm>
          <a:off x="114300" y="2133600"/>
          <a:ext cx="4495865" cy="4200436"/>
        </p:xfrm>
        <a:graphic>
          <a:graphicData uri="http://schemas.openxmlformats.org/presentationml/2006/ole">
            <mc:AlternateContent xmlns:mc="http://schemas.openxmlformats.org/markup-compatibility/2006">
              <mc:Choice xmlns:v="urn:schemas-microsoft-com:vml" Requires="v">
                <p:oleObj name="Chart" r:id="rId42" imgW="4495865" imgH="4200436" progId="MSGraph.Chart.8">
                  <p:embed followColorScheme="full"/>
                </p:oleObj>
              </mc:Choice>
              <mc:Fallback>
                <p:oleObj name="Chart" r:id="rId42" imgW="4495865" imgH="4200436" progId="MSGraph.Chart.8">
                  <p:embed followColorScheme="full"/>
                  <p:pic>
                    <p:nvPicPr>
                      <p:cNvPr id="14" name="Object 13"/>
                      <p:cNvPicPr>
                        <a:picLocks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114300" y="2133600"/>
                        <a:ext cx="4495865" cy="42004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 Placeholder 12"/>
          <p:cNvSpPr>
            <a:spLocks noGrp="1"/>
          </p:cNvSpPr>
          <p:nvPr>
            <p:custDataLst>
              <p:tags r:id="rId4"/>
            </p:custDataLst>
          </p:nvPr>
        </p:nvSpPr>
        <p:spPr bwMode="gray">
          <a:xfrm>
            <a:off x="327025" y="21558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31" name="Text Placeholder 12"/>
          <p:cNvSpPr>
            <a:spLocks noGrp="1"/>
          </p:cNvSpPr>
          <p:nvPr>
            <p:custDataLst>
              <p:tags r:id="rId5"/>
            </p:custDataLst>
          </p:nvPr>
        </p:nvSpPr>
        <p:spPr bwMode="gray">
          <a:xfrm>
            <a:off x="4295775"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7C443FD-11FB-44E1-9ADE-C28FEEE118F1}" type="datetime'''''''''''''''5''''''''''0'''''''''''''''">
              <a:rPr lang="ja-JP" altLang="en-US" sz="1000" b="0"/>
              <a:pPr algn="ctr">
                <a:spcBef>
                  <a:spcPct val="0"/>
                </a:spcBef>
                <a:spcAft>
                  <a:spcPct val="0"/>
                </a:spcAft>
              </a:pPr>
              <a:t>50</a:t>
            </a:fld>
            <a:endParaRPr kumimoji="0" lang="ja-JP" altLang="en-US" sz="1000" b="0" dirty="0">
              <a:sym typeface="+mn-lt"/>
            </a:endParaRPr>
          </a:p>
        </p:txBody>
      </p:sp>
      <p:sp>
        <p:nvSpPr>
          <p:cNvPr id="25" name="Text Placeholder 12"/>
          <p:cNvSpPr>
            <a:spLocks noGrp="1"/>
          </p:cNvSpPr>
          <p:nvPr>
            <p:custDataLst>
              <p:tags r:id="rId6"/>
            </p:custDataLst>
          </p:nvPr>
        </p:nvSpPr>
        <p:spPr bwMode="gray">
          <a:xfrm>
            <a:off x="2114550"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FEA4AC9-9359-4E1B-A8D1-55071C707A82}" type="datetime'''''''''''2''''''''''''''''''''''''''''''''''0'''''''''''''''">
              <a:rPr lang="ja-JP" altLang="en-US" sz="1000" b="0"/>
              <a:pPr algn="ctr">
                <a:spcBef>
                  <a:spcPct val="0"/>
                </a:spcBef>
                <a:spcAft>
                  <a:spcPct val="0"/>
                </a:spcAft>
              </a:pPr>
              <a:t>20</a:t>
            </a:fld>
            <a:endParaRPr kumimoji="0" lang="ja-JP" altLang="en-US" sz="1000" b="0" dirty="0">
              <a:sym typeface="+mn-lt"/>
            </a:endParaRPr>
          </a:p>
        </p:txBody>
      </p:sp>
      <p:sp>
        <p:nvSpPr>
          <p:cNvPr id="24" name="Text Placeholder 12"/>
          <p:cNvSpPr>
            <a:spLocks noGrp="1"/>
          </p:cNvSpPr>
          <p:nvPr>
            <p:custDataLst>
              <p:tags r:id="rId7"/>
            </p:custDataLst>
          </p:nvPr>
        </p:nvSpPr>
        <p:spPr bwMode="gray">
          <a:xfrm>
            <a:off x="1752600"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2D5DAB8-3C22-4298-9209-22C109D2F743}" type="datetime'''''''''''''''1''''''''''''5'''">
              <a:rPr lang="ja-JP" altLang="en-US" sz="1000" b="0"/>
              <a:pPr algn="ctr">
                <a:spcBef>
                  <a:spcPct val="0"/>
                </a:spcBef>
                <a:spcAft>
                  <a:spcPct val="0"/>
                </a:spcAft>
              </a:pPr>
              <a:t>15</a:t>
            </a:fld>
            <a:endParaRPr kumimoji="0" lang="ja-JP" altLang="en-US" sz="1000" b="0" dirty="0">
              <a:sym typeface="+mn-lt"/>
            </a:endParaRPr>
          </a:p>
        </p:txBody>
      </p:sp>
      <p:sp>
        <p:nvSpPr>
          <p:cNvPr id="23" name="Text Placeholder 12"/>
          <p:cNvSpPr>
            <a:spLocks noGrp="1"/>
          </p:cNvSpPr>
          <p:nvPr>
            <p:custDataLst>
              <p:tags r:id="rId8"/>
            </p:custDataLst>
          </p:nvPr>
        </p:nvSpPr>
        <p:spPr bwMode="gray">
          <a:xfrm>
            <a:off x="1390650"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9DB9536-13EB-4DCD-92E6-C9366FF91A00}" type="datetime'10'''''''''''''''''''''''''''''''''">
              <a:rPr lang="ja-JP" altLang="en-US" sz="1000" b="0"/>
              <a:pPr algn="ctr">
                <a:spcBef>
                  <a:spcPct val="0"/>
                </a:spcBef>
                <a:spcAft>
                  <a:spcPct val="0"/>
                </a:spcAft>
              </a:pPr>
              <a:t>10</a:t>
            </a:fld>
            <a:endParaRPr kumimoji="0" lang="ja-JP" altLang="en-US" sz="1000" b="0" dirty="0">
              <a:sym typeface="+mn-lt"/>
            </a:endParaRPr>
          </a:p>
        </p:txBody>
      </p:sp>
      <p:sp>
        <p:nvSpPr>
          <p:cNvPr id="17" name="Text Placeholder 12"/>
          <p:cNvSpPr>
            <a:spLocks noGrp="1"/>
          </p:cNvSpPr>
          <p:nvPr>
            <p:custDataLst>
              <p:tags r:id="rId9"/>
            </p:custDataLst>
          </p:nvPr>
        </p:nvSpPr>
        <p:spPr bwMode="gray">
          <a:xfrm>
            <a:off x="1028700"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A9F07D1-20AB-4026-9DD4-BB7BE84CC0C9}" type="datetime'''''''''''''''''''''05'''''''''''''''''''''''">
              <a:rPr lang="ja-JP" altLang="en-US" sz="1000" b="0"/>
              <a:pPr algn="ctr">
                <a:spcBef>
                  <a:spcPct val="0"/>
                </a:spcBef>
                <a:spcAft>
                  <a:spcPct val="0"/>
                </a:spcAft>
              </a:pPr>
              <a:t>05</a:t>
            </a:fld>
            <a:endParaRPr kumimoji="0" lang="ja-JP" altLang="en-US" sz="1000" b="0" dirty="0">
              <a:sym typeface="+mn-lt"/>
            </a:endParaRPr>
          </a:p>
        </p:txBody>
      </p:sp>
      <p:sp>
        <p:nvSpPr>
          <p:cNvPr id="16" name="Text Placeholder 12"/>
          <p:cNvSpPr>
            <a:spLocks noGrp="1"/>
          </p:cNvSpPr>
          <p:nvPr>
            <p:custDataLst>
              <p:tags r:id="rId10"/>
            </p:custDataLst>
          </p:nvPr>
        </p:nvSpPr>
        <p:spPr bwMode="gray">
          <a:xfrm>
            <a:off x="596900" y="61277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BA5BD97-2516-4396-B7C6-DC0FFD1A1D1C}" type="datetime'''''''''2''''''0''''''''''''''0''''''''''0'''''">
              <a:rPr lang="ja-JP" altLang="en-US" sz="1000" b="0"/>
              <a:pPr algn="ctr">
                <a:spcBef>
                  <a:spcPct val="0"/>
                </a:spcBef>
                <a:spcAft>
                  <a:spcPct val="0"/>
                </a:spcAft>
              </a:pPr>
              <a:t>2000</a:t>
            </a:fld>
            <a:endParaRPr kumimoji="0" lang="ja-JP" altLang="en-US" sz="1000" b="0" dirty="0">
              <a:sym typeface="+mn-lt"/>
            </a:endParaRPr>
          </a:p>
        </p:txBody>
      </p:sp>
      <p:sp useBgFill="1">
        <p:nvSpPr>
          <p:cNvPr id="59" name="テキスト プレースホルダ 9"/>
          <p:cNvSpPr>
            <a:spLocks noGrp="1"/>
          </p:cNvSpPr>
          <p:nvPr>
            <p:custDataLst>
              <p:tags r:id="rId11"/>
            </p:custDataLst>
          </p:nvPr>
        </p:nvSpPr>
        <p:spPr bwMode="gray">
          <a:xfrm>
            <a:off x="657225" y="4830763"/>
            <a:ext cx="295275" cy="152400"/>
          </a:xfrm>
          <a:prstGeom prst="rect">
            <a:avLst/>
          </a:prstGeom>
        </p:spPr>
        <p:txBody>
          <a:bodyPr vert="horz" wrap="none" lIns="25400" tIns="0" rIns="2540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F7FF7FE-986F-4F08-BB25-EE99AFD88233}" type="datetime'''''''''''''''''''''''''2''''''''''''6''.''''''''''7'''''">
              <a:rPr kumimoji="0" lang="ja-JP" altLang="en-US" sz="1000">
                <a:sym typeface="+mn-lt"/>
              </a:rPr>
              <a:pPr marL="0" indent="0">
                <a:spcBef>
                  <a:spcPct val="0"/>
                </a:spcBef>
                <a:buNone/>
              </a:pPr>
              <a:t>26.7</a:t>
            </a:fld>
            <a:endParaRPr kumimoji="0" lang="ja-JP" altLang="en-US" sz="1000" dirty="0">
              <a:sym typeface="+mn-lt"/>
            </a:endParaRPr>
          </a:p>
        </p:txBody>
      </p:sp>
      <p:sp useBgFill="1">
        <p:nvSpPr>
          <p:cNvPr id="60" name="テキスト プレースホルダ 9"/>
          <p:cNvSpPr>
            <a:spLocks noGrp="1"/>
          </p:cNvSpPr>
          <p:nvPr>
            <p:custDataLst>
              <p:tags r:id="rId12"/>
            </p:custDataLst>
          </p:nvPr>
        </p:nvSpPr>
        <p:spPr bwMode="gray">
          <a:xfrm>
            <a:off x="657225" y="3217863"/>
            <a:ext cx="295275" cy="152400"/>
          </a:xfrm>
          <a:prstGeom prst="rect">
            <a:avLst/>
          </a:prstGeom>
        </p:spPr>
        <p:txBody>
          <a:bodyPr vert="horz" wrap="none" lIns="25400" tIns="0" rIns="2540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158EF1A-616A-4722-9743-351F53D137DA}" type="datetime'7''''''''3''''''''.''''''''''4'''''">
              <a:rPr kumimoji="0" lang="ja-JP" altLang="en-US" sz="1000">
                <a:sym typeface="+mn-lt"/>
              </a:rPr>
              <a:pPr marL="0" indent="0">
                <a:spcBef>
                  <a:spcPct val="0"/>
                </a:spcBef>
                <a:buNone/>
              </a:pPr>
              <a:t>73.4</a:t>
            </a:fld>
            <a:endParaRPr kumimoji="0" lang="ja-JP" altLang="en-US" sz="1000" dirty="0">
              <a:sym typeface="+mn-lt"/>
            </a:endParaRPr>
          </a:p>
        </p:txBody>
      </p:sp>
      <p:sp>
        <p:nvSpPr>
          <p:cNvPr id="30" name="Text Placeholder 12"/>
          <p:cNvSpPr>
            <a:spLocks noGrp="1"/>
          </p:cNvSpPr>
          <p:nvPr>
            <p:custDataLst>
              <p:tags r:id="rId13"/>
            </p:custDataLst>
          </p:nvPr>
        </p:nvSpPr>
        <p:spPr bwMode="gray">
          <a:xfrm>
            <a:off x="3933825"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478EC57-E96A-4A2E-93C0-7D6CAF95F055}" type="datetime'''''''''''''''''''''4''''''''''5'''''''''''''''''''''''''''">
              <a:rPr lang="ja-JP" altLang="en-US" sz="1000" b="0"/>
              <a:pPr algn="ctr">
                <a:spcBef>
                  <a:spcPct val="0"/>
                </a:spcBef>
                <a:spcAft>
                  <a:spcPct val="0"/>
                </a:spcAft>
              </a:pPr>
              <a:t>45</a:t>
            </a:fld>
            <a:endParaRPr kumimoji="0" lang="ja-JP" altLang="en-US" sz="1000" b="0" dirty="0">
              <a:sym typeface="+mn-lt"/>
            </a:endParaRPr>
          </a:p>
        </p:txBody>
      </p:sp>
      <p:sp>
        <p:nvSpPr>
          <p:cNvPr id="29" name="Text Placeholder 12"/>
          <p:cNvSpPr>
            <a:spLocks noGrp="1"/>
          </p:cNvSpPr>
          <p:nvPr>
            <p:custDataLst>
              <p:tags r:id="rId14"/>
            </p:custDataLst>
          </p:nvPr>
        </p:nvSpPr>
        <p:spPr bwMode="gray">
          <a:xfrm>
            <a:off x="3571875"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8A9A38D-9324-4354-90B3-41448D8664D8}" type="datetime'''''''''''''''''''4''''''''''''''''''''''0'''''''''''''''''">
              <a:rPr lang="ja-JP" altLang="en-US" sz="1000" b="0"/>
              <a:pPr algn="ctr">
                <a:spcBef>
                  <a:spcPct val="0"/>
                </a:spcBef>
                <a:spcAft>
                  <a:spcPct val="0"/>
                </a:spcAft>
              </a:pPr>
              <a:t>40</a:t>
            </a:fld>
            <a:endParaRPr kumimoji="0" lang="ja-JP" altLang="en-US" sz="1000" b="0" dirty="0">
              <a:sym typeface="+mn-lt"/>
            </a:endParaRPr>
          </a:p>
        </p:txBody>
      </p:sp>
      <p:sp>
        <p:nvSpPr>
          <p:cNvPr id="28" name="Text Placeholder 12"/>
          <p:cNvSpPr>
            <a:spLocks noGrp="1"/>
          </p:cNvSpPr>
          <p:nvPr>
            <p:custDataLst>
              <p:tags r:id="rId15"/>
            </p:custDataLst>
          </p:nvPr>
        </p:nvSpPr>
        <p:spPr bwMode="gray">
          <a:xfrm>
            <a:off x="3209925"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FD4066B-2A4E-4C27-83F7-AD027CEDD41B}" type="datetime'''''''''''''''''''3''''''''5'''''''''''''''''''''''''''''''">
              <a:rPr lang="ja-JP" altLang="en-US" sz="1000" b="0"/>
              <a:pPr algn="ctr">
                <a:spcBef>
                  <a:spcPct val="0"/>
                </a:spcBef>
                <a:spcAft>
                  <a:spcPct val="0"/>
                </a:spcAft>
              </a:pPr>
              <a:t>35</a:t>
            </a:fld>
            <a:endParaRPr kumimoji="0" lang="ja-JP" altLang="en-US" sz="1000" b="0" dirty="0">
              <a:sym typeface="+mn-lt"/>
            </a:endParaRPr>
          </a:p>
        </p:txBody>
      </p:sp>
      <p:sp>
        <p:nvSpPr>
          <p:cNvPr id="27" name="Text Placeholder 12"/>
          <p:cNvSpPr>
            <a:spLocks noGrp="1"/>
          </p:cNvSpPr>
          <p:nvPr>
            <p:custDataLst>
              <p:tags r:id="rId16"/>
            </p:custDataLst>
          </p:nvPr>
        </p:nvSpPr>
        <p:spPr bwMode="gray">
          <a:xfrm>
            <a:off x="2847975"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89ADB65-6A7D-40FA-AC23-F982066BBBA7}" type="datetime'''''''''''''''''''''''''''''''3''''''''''''''0'''''''">
              <a:rPr lang="ja-JP" altLang="en-US" sz="1000" b="0"/>
              <a:pPr algn="ctr">
                <a:spcBef>
                  <a:spcPct val="0"/>
                </a:spcBef>
                <a:spcAft>
                  <a:spcPct val="0"/>
                </a:spcAft>
              </a:pPr>
              <a:t>30</a:t>
            </a:fld>
            <a:endParaRPr kumimoji="0" lang="ja-JP" altLang="en-US" sz="1000" b="0" dirty="0">
              <a:sym typeface="+mn-lt"/>
            </a:endParaRPr>
          </a:p>
        </p:txBody>
      </p:sp>
      <p:sp>
        <p:nvSpPr>
          <p:cNvPr id="26" name="Text Placeholder 12"/>
          <p:cNvSpPr>
            <a:spLocks noGrp="1"/>
          </p:cNvSpPr>
          <p:nvPr>
            <p:custDataLst>
              <p:tags r:id="rId17"/>
            </p:custDataLst>
          </p:nvPr>
        </p:nvSpPr>
        <p:spPr bwMode="gray">
          <a:xfrm>
            <a:off x="2486025"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033E54A-77EF-47F7-9022-C8EDB19A68F2}" type="datetime'''''2''''''''''''''''''''''''''''5'''''">
              <a:rPr lang="ja-JP" altLang="en-US" sz="1000" b="0"/>
              <a:pPr algn="ctr">
                <a:spcBef>
                  <a:spcPct val="0"/>
                </a:spcBef>
                <a:spcAft>
                  <a:spcPct val="0"/>
                </a:spcAft>
              </a:pPr>
              <a:t>25</a:t>
            </a:fld>
            <a:endParaRPr kumimoji="0" lang="ja-JP" altLang="en-US" sz="1000" b="0" dirty="0">
              <a:sym typeface="+mn-lt"/>
            </a:endParaRPr>
          </a:p>
        </p:txBody>
      </p:sp>
      <p:cxnSp>
        <p:nvCxnSpPr>
          <p:cNvPr id="36" name="Straight Connector 35"/>
          <p:cNvCxnSpPr/>
          <p:nvPr>
            <p:custDataLst>
              <p:tags r:id="rId18"/>
            </p:custDataLst>
          </p:nvPr>
        </p:nvCxnSpPr>
        <p:spPr bwMode="gray">
          <a:xfrm>
            <a:off x="3517900" y="4302125"/>
            <a:ext cx="285750" cy="0"/>
          </a:xfrm>
          <a:prstGeom prst="line">
            <a:avLst/>
          </a:prstGeom>
          <a:ln w="9525">
            <a:solidFill>
              <a:srgbClr val="1F497D"/>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19"/>
            </p:custDataLst>
          </p:nvPr>
        </p:nvCxnSpPr>
        <p:spPr bwMode="gray">
          <a:xfrm>
            <a:off x="3517900" y="4098925"/>
            <a:ext cx="285750" cy="0"/>
          </a:xfrm>
          <a:prstGeom prst="line">
            <a:avLst/>
          </a:prstGeom>
          <a:ln w="9525">
            <a:solidFill>
              <a:srgbClr val="C0E6F4"/>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8" name="Rectangle 37"/>
          <p:cNvSpPr/>
          <p:nvPr>
            <p:custDataLst>
              <p:tags r:id="rId20"/>
            </p:custDataLst>
          </p:nvPr>
        </p:nvSpPr>
        <p:spPr bwMode="gray">
          <a:xfrm>
            <a:off x="3627438" y="4268788"/>
            <a:ext cx="66675" cy="66675"/>
          </a:xfrm>
          <a:prstGeom prst="rect">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37" name="Oval 36"/>
          <p:cNvSpPr/>
          <p:nvPr>
            <p:custDataLst>
              <p:tags r:id="rId21"/>
            </p:custDataLst>
          </p:nvPr>
        </p:nvSpPr>
        <p:spPr bwMode="gray">
          <a:xfrm>
            <a:off x="3627438" y="4065588"/>
            <a:ext cx="66675" cy="66675"/>
          </a:xfrm>
          <a:prstGeom prst="ellipse">
            <a:avLst/>
          </a:prstGeom>
          <a:solidFill>
            <a:srgbClr val="80CCE8"/>
          </a:solidFill>
          <a:ln w="9525">
            <a:solidFill>
              <a:srgbClr val="80CCE8"/>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40" name="Text Placeholder 12"/>
          <p:cNvSpPr>
            <a:spLocks noGrp="1"/>
          </p:cNvSpPr>
          <p:nvPr>
            <p:custDataLst>
              <p:tags r:id="rId22"/>
            </p:custDataLst>
          </p:nvPr>
        </p:nvSpPr>
        <p:spPr bwMode="gray">
          <a:xfrm>
            <a:off x="3854450" y="423068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4F77E976-C51F-41F6-9F2C-6D07F7989A08}" type="datetime'''農''''村部'''''''''''''''''''''''''''''''''''''''''''''''''">
              <a:rPr lang="ja-JP" altLang="en-US" sz="1000" b="0"/>
              <a:pPr>
                <a:spcBef>
                  <a:spcPct val="0"/>
                </a:spcBef>
                <a:spcAft>
                  <a:spcPct val="0"/>
                </a:spcAft>
              </a:pPr>
              <a:t>農村部</a:t>
            </a:fld>
            <a:endParaRPr kumimoji="0" lang="ja-JP" altLang="en-US" sz="1000" b="0" dirty="0">
              <a:sym typeface="+mn-lt"/>
            </a:endParaRPr>
          </a:p>
        </p:txBody>
      </p:sp>
      <p:sp>
        <p:nvSpPr>
          <p:cNvPr id="39" name="Text Placeholder 12"/>
          <p:cNvSpPr>
            <a:spLocks noGrp="1"/>
          </p:cNvSpPr>
          <p:nvPr>
            <p:custDataLst>
              <p:tags r:id="rId23"/>
            </p:custDataLst>
          </p:nvPr>
        </p:nvSpPr>
        <p:spPr bwMode="gray">
          <a:xfrm>
            <a:off x="3854450" y="402748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8460F0E0-F6BD-4400-99C2-8542ABB47FFC}" type="datetime'''都''''''''''''''''市''''''部'''''''''''''''''''''''">
              <a:rPr lang="ja-JP" altLang="en-US" sz="1000" b="0"/>
              <a:pPr>
                <a:spcBef>
                  <a:spcPct val="0"/>
                </a:spcBef>
                <a:spcAft>
                  <a:spcPct val="0"/>
                </a:spcAft>
              </a:pPr>
              <a:t>都市部</a:t>
            </a:fld>
            <a:endParaRPr kumimoji="0" lang="ja-JP" altLang="en-US" sz="1000" b="0" dirty="0">
              <a:sym typeface="+mn-lt"/>
            </a:endParaRPr>
          </a:p>
        </p:txBody>
      </p:sp>
      <p:graphicFrame>
        <p:nvGraphicFramePr>
          <p:cNvPr id="41" name="Object 40"/>
          <p:cNvGraphicFramePr>
            <a:graphicFrameLocks/>
          </p:cNvGraphicFramePr>
          <p:nvPr>
            <p:custDataLst>
              <p:tags r:id="rId24"/>
            </p:custDataLst>
            <p:extLst>
              <p:ext uri="{D42A27DB-BD31-4B8C-83A1-F6EECF244321}">
                <p14:modId xmlns:p14="http://schemas.microsoft.com/office/powerpoint/2010/main" val="16864373"/>
              </p:ext>
            </p:extLst>
          </p:nvPr>
        </p:nvGraphicFramePr>
        <p:xfrm>
          <a:off x="4838701" y="2209800"/>
          <a:ext cx="4552823" cy="4067089"/>
        </p:xfrm>
        <a:graphic>
          <a:graphicData uri="http://schemas.openxmlformats.org/presentationml/2006/ole">
            <mc:AlternateContent xmlns:mc="http://schemas.openxmlformats.org/markup-compatibility/2006">
              <mc:Choice xmlns:v="urn:schemas-microsoft-com:vml" Requires="v">
                <p:oleObj name="Chart" r:id="rId44" imgW="4552823" imgH="4067089" progId="MSGraph.Chart.8">
                  <p:embed followColorScheme="full"/>
                </p:oleObj>
              </mc:Choice>
              <mc:Fallback>
                <p:oleObj name="Chart" r:id="rId44" imgW="4552823" imgH="4067089" progId="MSGraph.Chart.8">
                  <p:embed followColorScheme="full"/>
                  <p:pic>
                    <p:nvPicPr>
                      <p:cNvPr id="41" name="Object 40"/>
                      <p:cNvPicPr>
                        <a:picLocks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4838701" y="2209800"/>
                        <a:ext cx="4552823" cy="40670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 name="Text Placeholder 12"/>
          <p:cNvSpPr>
            <a:spLocks noGrp="1"/>
          </p:cNvSpPr>
          <p:nvPr>
            <p:custDataLst>
              <p:tags r:id="rId25"/>
            </p:custDataLst>
          </p:nvPr>
        </p:nvSpPr>
        <p:spPr bwMode="gray">
          <a:xfrm>
            <a:off x="4972050" y="21558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（千人）</a:t>
            </a:r>
          </a:p>
        </p:txBody>
      </p:sp>
      <p:sp>
        <p:nvSpPr>
          <p:cNvPr id="45" name="Text Placeholder 12"/>
          <p:cNvSpPr>
            <a:spLocks noGrp="1"/>
          </p:cNvSpPr>
          <p:nvPr>
            <p:custDataLst>
              <p:tags r:id="rId26"/>
            </p:custDataLst>
          </p:nvPr>
        </p:nvSpPr>
        <p:spPr bwMode="gray">
          <a:xfrm>
            <a:off x="8248650" y="6127750"/>
            <a:ext cx="800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CA3FD22-8351-4DD1-B0EA-2532E568D371}" type="datetime'''2''''0''2''''''''''0''''''''''（予''測''値''''）'''''">
              <a:rPr lang="ja-JP" altLang="en-US" sz="1000" b="0"/>
              <a:pPr algn="ctr">
                <a:spcBef>
                  <a:spcPct val="0"/>
                </a:spcBef>
                <a:spcAft>
                  <a:spcPct val="0"/>
                </a:spcAft>
              </a:pPr>
              <a:t>2020（予測値）</a:t>
            </a:fld>
            <a:endParaRPr kumimoji="0" lang="ja-JP" altLang="en-US" sz="1000" b="0" dirty="0">
              <a:sym typeface="+mn-lt"/>
            </a:endParaRPr>
          </a:p>
        </p:txBody>
      </p:sp>
      <p:sp>
        <p:nvSpPr>
          <p:cNvPr id="43" name="Text Placeholder 12"/>
          <p:cNvSpPr>
            <a:spLocks noGrp="1"/>
          </p:cNvSpPr>
          <p:nvPr>
            <p:custDataLst>
              <p:tags r:id="rId27"/>
            </p:custDataLst>
          </p:nvPr>
        </p:nvSpPr>
        <p:spPr bwMode="gray">
          <a:xfrm>
            <a:off x="7226300" y="61277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B4E3AAD-4300-4BEB-A970-FD9D94E1EC1E}" type="datetime'''''''2''''''0''1''''0'''''''''''">
              <a:rPr lang="ja-JP" altLang="en-US" sz="1000" b="0"/>
              <a:pPr algn="ctr">
                <a:spcBef>
                  <a:spcPct val="0"/>
                </a:spcBef>
                <a:spcAft>
                  <a:spcPct val="0"/>
                </a:spcAft>
              </a:pPr>
              <a:t>2010</a:t>
            </a:fld>
            <a:endParaRPr kumimoji="0" lang="ja-JP" altLang="en-US" sz="1000" b="0" dirty="0">
              <a:sym typeface="+mn-lt"/>
            </a:endParaRPr>
          </a:p>
        </p:txBody>
      </p:sp>
      <p:sp>
        <p:nvSpPr>
          <p:cNvPr id="44" name="Text Placeholder 12"/>
          <p:cNvSpPr>
            <a:spLocks noGrp="1"/>
          </p:cNvSpPr>
          <p:nvPr>
            <p:custDataLst>
              <p:tags r:id="rId28"/>
            </p:custDataLst>
          </p:nvPr>
        </p:nvSpPr>
        <p:spPr bwMode="gray">
          <a:xfrm>
            <a:off x="5949950" y="61277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1F96F59-97C7-46DB-B23A-429CCFAA1B29}" type="datetime'''''''2''''''''''''''''''''''00''0'''''''">
              <a:rPr lang="ja-JP" altLang="en-US" sz="1000" b="0"/>
              <a:pPr algn="ctr">
                <a:spcBef>
                  <a:spcPct val="0"/>
                </a:spcBef>
                <a:spcAft>
                  <a:spcPct val="0"/>
                </a:spcAft>
              </a:pPr>
              <a:t>2000</a:t>
            </a:fld>
            <a:endParaRPr kumimoji="0" lang="ja-JP" altLang="en-US" sz="1000" b="0" dirty="0">
              <a:sym typeface="+mn-lt"/>
            </a:endParaRPr>
          </a:p>
        </p:txBody>
      </p:sp>
      <p:sp>
        <p:nvSpPr>
          <p:cNvPr id="49" name="Rectangle 48"/>
          <p:cNvSpPr/>
          <p:nvPr>
            <p:custDataLst>
              <p:tags r:id="rId29"/>
            </p:custDataLst>
          </p:nvPr>
        </p:nvSpPr>
        <p:spPr bwMode="gray">
          <a:xfrm>
            <a:off x="5737225" y="3200400"/>
            <a:ext cx="179388" cy="133350"/>
          </a:xfrm>
          <a:prstGeom prst="rect">
            <a:avLst/>
          </a:prstGeom>
          <a:solidFill>
            <a:srgbClr val="80CCE8"/>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48" name="Rectangle 47"/>
          <p:cNvSpPr/>
          <p:nvPr>
            <p:custDataLst>
              <p:tags r:id="rId30"/>
            </p:custDataLst>
          </p:nvPr>
        </p:nvSpPr>
        <p:spPr bwMode="gray">
          <a:xfrm>
            <a:off x="5737225" y="2590800"/>
            <a:ext cx="179388" cy="133350"/>
          </a:xfrm>
          <a:prstGeom prst="rect">
            <a:avLst/>
          </a:prstGeom>
          <a:solidFill>
            <a:srgbClr val="ECE5F4"/>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1" name="Rectangle 50"/>
          <p:cNvSpPr/>
          <p:nvPr>
            <p:custDataLst>
              <p:tags r:id="rId31"/>
            </p:custDataLst>
          </p:nvPr>
        </p:nvSpPr>
        <p:spPr bwMode="gray">
          <a:xfrm>
            <a:off x="5737225" y="2794000"/>
            <a:ext cx="179388" cy="133350"/>
          </a:xfrm>
          <a:prstGeom prst="rect">
            <a:avLst/>
          </a:prstGeom>
          <a:solidFill>
            <a:srgbClr val="D2E0E6"/>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47" name="Rectangle 46"/>
          <p:cNvSpPr/>
          <p:nvPr>
            <p:custDataLst>
              <p:tags r:id="rId32"/>
            </p:custDataLst>
          </p:nvPr>
        </p:nvSpPr>
        <p:spPr bwMode="gray">
          <a:xfrm>
            <a:off x="5737225" y="2997200"/>
            <a:ext cx="179388" cy="133350"/>
          </a:xfrm>
          <a:prstGeom prst="rect">
            <a:avLst/>
          </a:prstGeom>
          <a:solidFill>
            <a:srgbClr val="C0E6F4"/>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0" name="Rectangle 49"/>
          <p:cNvSpPr/>
          <p:nvPr>
            <p:custDataLst>
              <p:tags r:id="rId33"/>
            </p:custDataLst>
          </p:nvPr>
        </p:nvSpPr>
        <p:spPr bwMode="gray">
          <a:xfrm>
            <a:off x="5737225" y="3403600"/>
            <a:ext cx="179388" cy="133350"/>
          </a:xfrm>
          <a:prstGeom prst="rect">
            <a:avLst/>
          </a:prstGeom>
          <a:solidFill>
            <a:srgbClr val="1F497D"/>
          </a:solidFill>
          <a:ln w="9525">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3" name="Text Placeholder 12"/>
          <p:cNvSpPr>
            <a:spLocks noGrp="1"/>
          </p:cNvSpPr>
          <p:nvPr>
            <p:custDataLst>
              <p:tags r:id="rId34"/>
            </p:custDataLst>
          </p:nvPr>
        </p:nvSpPr>
        <p:spPr bwMode="gray">
          <a:xfrm>
            <a:off x="5967413" y="3195638"/>
            <a:ext cx="11223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0626317A-1C3E-4676-9C04-AF74AD53CD0E}" type="datetime'''''''''''サン''''''''''''クト''''''''ペテ''ルブ''''ルク'''''''''''''">
              <a:rPr lang="ja-JP" altLang="en-US" sz="1000" b="0"/>
              <a:pPr>
                <a:spcBef>
                  <a:spcPct val="0"/>
                </a:spcBef>
                <a:spcAft>
                  <a:spcPct val="0"/>
                </a:spcAft>
              </a:pPr>
              <a:t>サンクトペテルブルク</a:t>
            </a:fld>
            <a:endParaRPr kumimoji="0" lang="ja-JP" altLang="en-US" sz="1000" b="0" dirty="0">
              <a:sym typeface="+mn-lt"/>
            </a:endParaRPr>
          </a:p>
        </p:txBody>
      </p:sp>
      <p:sp>
        <p:nvSpPr>
          <p:cNvPr id="52" name="Text Placeholder 12"/>
          <p:cNvSpPr>
            <a:spLocks noGrp="1"/>
          </p:cNvSpPr>
          <p:nvPr>
            <p:custDataLst>
              <p:tags r:id="rId35"/>
            </p:custDataLst>
          </p:nvPr>
        </p:nvSpPr>
        <p:spPr bwMode="gray">
          <a:xfrm>
            <a:off x="5967413" y="3398838"/>
            <a:ext cx="4492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56AD1FA5-2D9B-4928-BD3F-B97AABCE2055}" type="datetime'''''''''''''''''''''''モス''''''ク''''''''''''''ワ'''''''''''">
              <a:rPr lang="ja-JP" altLang="en-US" sz="1000" b="0"/>
              <a:pPr>
                <a:spcBef>
                  <a:spcPct val="0"/>
                </a:spcBef>
                <a:spcAft>
                  <a:spcPct val="0"/>
                </a:spcAft>
              </a:pPr>
              <a:t>モスクワ</a:t>
            </a:fld>
            <a:endParaRPr kumimoji="0" lang="ja-JP" altLang="en-US" sz="1000" b="0" dirty="0">
              <a:sym typeface="+mn-lt"/>
            </a:endParaRPr>
          </a:p>
        </p:txBody>
      </p:sp>
      <p:sp>
        <p:nvSpPr>
          <p:cNvPr id="54" name="Text Placeholder 12"/>
          <p:cNvSpPr>
            <a:spLocks noGrp="1"/>
          </p:cNvSpPr>
          <p:nvPr>
            <p:custDataLst>
              <p:tags r:id="rId36"/>
            </p:custDataLst>
          </p:nvPr>
        </p:nvSpPr>
        <p:spPr bwMode="gray">
          <a:xfrm>
            <a:off x="5967413" y="2992438"/>
            <a:ext cx="8826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4767CA52-D18B-4C21-94A1-AE28CEEBBE51}" type="datetime'''ノ''''ヴ''''ォシ''ビ''''ル''ス''''ク'''''''''''">
              <a:rPr lang="ja-JP" altLang="en-US" sz="1000" b="0"/>
              <a:pPr>
                <a:spcBef>
                  <a:spcPct val="0"/>
                </a:spcBef>
                <a:spcAft>
                  <a:spcPct val="0"/>
                </a:spcAft>
              </a:pPr>
              <a:t>ノヴォシビルスク</a:t>
            </a:fld>
            <a:endParaRPr kumimoji="0" lang="ja-JP" altLang="en-US" sz="1000" b="0" dirty="0">
              <a:sym typeface="+mn-lt"/>
            </a:endParaRPr>
          </a:p>
        </p:txBody>
      </p:sp>
      <p:sp>
        <p:nvSpPr>
          <p:cNvPr id="55" name="Text Placeholder 12"/>
          <p:cNvSpPr>
            <a:spLocks noGrp="1"/>
          </p:cNvSpPr>
          <p:nvPr>
            <p:custDataLst>
              <p:tags r:id="rId37"/>
            </p:custDataLst>
          </p:nvPr>
        </p:nvSpPr>
        <p:spPr bwMode="gray">
          <a:xfrm>
            <a:off x="5967413" y="2789238"/>
            <a:ext cx="8778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78FFED9E-77F2-4431-965E-F7FEB8DBA67C}" type="datetime'''エ''''''カテ''''リ''''''ンブ''''ル''''''''''''''ク'''''''''''">
              <a:rPr lang="ja-JP" altLang="en-US" sz="1000" b="0"/>
              <a:pPr>
                <a:spcBef>
                  <a:spcPct val="0"/>
                </a:spcBef>
                <a:spcAft>
                  <a:spcPct val="0"/>
                </a:spcAft>
              </a:pPr>
              <a:t>エカテリンブルク</a:t>
            </a:fld>
            <a:endParaRPr kumimoji="0" lang="ja-JP" altLang="en-US" sz="1000" b="0" dirty="0">
              <a:sym typeface="+mn-lt"/>
            </a:endParaRPr>
          </a:p>
        </p:txBody>
      </p:sp>
      <p:sp>
        <p:nvSpPr>
          <p:cNvPr id="56" name="Text Placeholder 12"/>
          <p:cNvSpPr>
            <a:spLocks noGrp="1"/>
          </p:cNvSpPr>
          <p:nvPr>
            <p:custDataLst>
              <p:tags r:id="rId38"/>
            </p:custDataLst>
          </p:nvPr>
        </p:nvSpPr>
        <p:spPr bwMode="gray">
          <a:xfrm>
            <a:off x="5967413" y="2586038"/>
            <a:ext cx="9350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D1BFA9DF-1CE5-4E5B-8E8F-31E09D43F293}" type="datetime'ニ''''ジ''''''''ニ''・''''''''''ノ''''''''''''ヴゴ''''ロド'''''''''">
              <a:rPr lang="ja-JP" altLang="en-US" sz="1000" b="0"/>
              <a:pPr>
                <a:spcBef>
                  <a:spcPct val="0"/>
                </a:spcBef>
                <a:spcAft>
                  <a:spcPct val="0"/>
                </a:spcAft>
              </a:pPr>
              <a:t>ニジニ・ノヴゴロド</a:t>
            </a:fld>
            <a:endParaRPr kumimoji="0" lang="ja-JP" altLang="en-US" sz="1000" b="0" dirty="0">
              <a:sym typeface="+mn-lt"/>
            </a:endParaRPr>
          </a:p>
        </p:txBody>
      </p:sp>
    </p:spTree>
    <p:extLst>
      <p:ext uri="{BB962C8B-B14F-4D97-AF65-F5344CB8AC3E}">
        <p14:creationId xmlns:p14="http://schemas.microsoft.com/office/powerpoint/2010/main" val="7317103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ロシア／日本との関わり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5</a:t>
            </a:r>
            <a:r>
              <a:rPr lang="en-US" altLang="ja-JP" dirty="0">
                <a:latin typeface="Arial Black" panose="020B0A04020102020204" pitchFamily="34" charset="0"/>
              </a:rPr>
              <a:t>/5</a:t>
            </a:r>
            <a:r>
              <a:rPr lang="ja-JP" altLang="en-US" dirty="0"/>
              <a:t>）</a:t>
            </a:r>
          </a:p>
        </p:txBody>
      </p:sp>
      <p:graphicFrame>
        <p:nvGraphicFramePr>
          <p:cNvPr id="8" name="表 7"/>
          <p:cNvGraphicFramePr>
            <a:graphicFrameLocks noGrp="1"/>
          </p:cNvGraphicFramePr>
          <p:nvPr>
            <p:extLst>
              <p:ext uri="{D42A27DB-BD31-4B8C-83A1-F6EECF244321}">
                <p14:modId xmlns:p14="http://schemas.microsoft.com/office/powerpoint/2010/main" val="453046695"/>
              </p:ext>
            </p:extLst>
          </p:nvPr>
        </p:nvGraphicFramePr>
        <p:xfrm>
          <a:off x="200472" y="2169852"/>
          <a:ext cx="9505056" cy="3239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4500840">
                  <a:extLst>
                    <a:ext uri="{9D8B030D-6E8A-4147-A177-3AD203B41FA5}">
                      <a16:colId xmlns:a16="http://schemas.microsoft.com/office/drawing/2014/main" val="20004"/>
                    </a:ext>
                  </a:extLst>
                </a:gridCol>
                <a:gridCol w="1728216">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内容</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セミナーでの主な講演者</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44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セミナー</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がんの</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先端診断・治療技術</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r>
                        <a:rPr lang="ja-JP" altLang="en-US" sz="1000" dirty="0"/>
                        <a:t>国立がん研究センター　秋元哲夫　先生</a:t>
                      </a:r>
                      <a:endParaRPr lang="en-US" altLang="zh-CN" sz="1000" dirty="0"/>
                    </a:p>
                    <a:p>
                      <a:pPr marL="85725" indent="0" algn="l" defTabSz="914400" rtl="0" eaLnBrk="1" fontAlgn="ctr" latinLnBrk="0" hangingPunct="0">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「日本の陽子線治療を中心とした粒現況将来展望について」</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r>
                        <a:rPr lang="zh-TW" altLang="en-US" sz="1000" dirty="0"/>
                        <a:t>慶応義塾大学　後藤修　特任助教授</a:t>
                      </a:r>
                      <a:r>
                        <a:rPr lang="ja-JP" altLang="en-US" sz="1000" dirty="0" err="1"/>
                        <a:t>、</a:t>
                      </a:r>
                      <a:r>
                        <a:rPr lang="ja-JP" altLang="en-US" sz="1000" dirty="0"/>
                        <a:t>ほか</a:t>
                      </a:r>
                      <a:endParaRPr lang="en-US" altLang="zh-TW" sz="1000" dirty="0"/>
                    </a:p>
                    <a:p>
                      <a:pPr marL="85725" indent="0" algn="l" defTabSz="914400" rtl="0" eaLnBrk="1" fontAlgn="ctr" latinLnBrk="0" hangingPunct="0">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「日本での胃癌治療における低侵襲手術の開発」</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在モスクワ日本大使館で実施</a:t>
                      </a:r>
                    </a:p>
                  </a:txBody>
                  <a:tcPr marL="144000" marR="144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54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spcBef>
                          <a:spcPts val="300"/>
                        </a:spcBef>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セミナー、</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病院訪問、</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大使館での</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座談会</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がんの</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先端診断・治療技術</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日本赤十字社医療センター　幕内雅敏　院長</a:t>
                      </a:r>
                    </a:p>
                    <a:p>
                      <a:pPr marL="85725" indent="0" algn="l" defTabSz="914400" rtl="0" eaLnBrk="1" fontAlgn="ctr" latinLnBrk="0" hangingPunct="0">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Intraoperative Ultrasound and Liver Surgery</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慈泉会 相澤病院　田内克典　副院長</a:t>
                      </a:r>
                    </a:p>
                    <a:p>
                      <a:pPr marL="85725" indent="0" algn="l" defTabSz="914400" rtl="0" eaLnBrk="1" fontAlgn="ctr" latinLnBrk="0" hangingPunct="0">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「日本の放射線治療（陽子線治療）」</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spcAft>
                          <a:spcPts val="3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在モスクワ日本大使館で実施</a:t>
                      </a:r>
                    </a:p>
                    <a:p>
                      <a:pPr marL="0" indent="0" algn="l" defTabSz="914400" rtl="0" eaLnBrk="1" fontAlgn="ctr" latinLnBrk="0" hangingPunct="0">
                        <a:spcBef>
                          <a:spcPts val="0"/>
                        </a:spcBef>
                        <a:spcAft>
                          <a:spcPts val="3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実業ロシアより、副会長が参加</a:t>
                      </a:r>
                    </a:p>
                  </a:txBody>
                  <a:tcPr marL="144000" marR="144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9" name="Rectangle 6"/>
          <p:cNvSpPr>
            <a:spLocks noChangeArrowheads="1"/>
          </p:cNvSpPr>
          <p:nvPr/>
        </p:nvSpPr>
        <p:spPr bwMode="auto">
          <a:xfrm>
            <a:off x="200472" y="1808820"/>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官民ミッション</a:t>
            </a:r>
          </a:p>
        </p:txBody>
      </p:sp>
      <p:sp>
        <p:nvSpPr>
          <p:cNvPr id="7" name="テキスト ボックス 6"/>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sp>
        <p:nvSpPr>
          <p:cNvPr id="10" name="テキスト ボックス 71"/>
          <p:cNvSpPr txBox="1"/>
          <p:nvPr/>
        </p:nvSpPr>
        <p:spPr>
          <a:xfrm>
            <a:off x="200025" y="6248345"/>
            <a:ext cx="8781571" cy="276999"/>
          </a:xfrm>
          <a:prstGeom prst="rect">
            <a:avLst/>
          </a:prstGeom>
        </p:spPr>
        <p:txBody>
          <a:bodyPr wrap="none" lIns="0" rIns="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buNone/>
            </a:pPr>
            <a:r>
              <a:rPr lang="en-US" altLang="ja-JP" sz="800" b="0" dirty="0"/>
              <a:t>※ </a:t>
            </a:r>
            <a:r>
              <a:rPr lang="ja-JP" altLang="en-US" sz="800" b="0" dirty="0"/>
              <a:t>上記のほか、「新興国マクロヘルスデータ、規制・制度に関する調査（</a:t>
            </a:r>
            <a:r>
              <a:rPr lang="ja-JP" altLang="en-US" sz="800" dirty="0"/>
              <a:t>ロシア</a:t>
            </a:r>
            <a:r>
              <a:rPr lang="ja-JP" altLang="en-US" sz="800" b="0" dirty="0"/>
              <a:t>）」（</a:t>
            </a:r>
            <a:r>
              <a:rPr lang="en-US" altLang="ja-JP" sz="800" b="0" dirty="0"/>
              <a:t>2014</a:t>
            </a:r>
            <a:r>
              <a:rPr lang="ja-JP" altLang="en-US" sz="800" b="0" dirty="0"/>
              <a:t>年）といったレポートを作成・公開している</a:t>
            </a:r>
            <a:endParaRPr lang="en-US" altLang="ja-JP" sz="800" b="0" dirty="0"/>
          </a:p>
        </p:txBody>
      </p:sp>
    </p:spTree>
    <p:extLst>
      <p:ext uri="{BB962C8B-B14F-4D97-AF65-F5344CB8AC3E}">
        <p14:creationId xmlns:p14="http://schemas.microsoft.com/office/powerpoint/2010/main" val="29114841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ロシア／日本との関わり</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外務省の主な医療国際化関連事業</a:t>
            </a:r>
          </a:p>
        </p:txBody>
      </p:sp>
      <p:sp>
        <p:nvSpPr>
          <p:cNvPr id="4" name="テキスト ボックス 3"/>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年以降、ロシアの市場経済改革支援の一環として、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都市（ハバロフスク、ウラジオストク、サハリン、モスクワ、サンクト・ペテルブルク、ニジニー・ノヴゴロド）に日本センターを設置し、医療や経営など様々な研修を行っている。</a:t>
            </a:r>
          </a:p>
        </p:txBody>
      </p:sp>
      <p:sp>
        <p:nvSpPr>
          <p:cNvPr id="167" name="角丸四角形 166"/>
          <p:cNvSpPr/>
          <p:nvPr/>
        </p:nvSpPr>
        <p:spPr>
          <a:xfrm>
            <a:off x="1568624" y="3068960"/>
            <a:ext cx="2664296" cy="1728192"/>
          </a:xfrm>
          <a:prstGeom prst="roundRect">
            <a:avLst>
              <a:gd name="adj" fmla="val 7465"/>
            </a:avLst>
          </a:prstGeom>
          <a:solidFill>
            <a:srgbClr val="A2BBDC"/>
          </a:solidFill>
        </p:spPr>
        <p:txBody>
          <a:bodyPr wrap="square" anchor="ctr" anchorCtr="0">
            <a:noAutofit/>
          </a:bodyPr>
          <a:lstStyle/>
          <a:p>
            <a:pPr algn="ctr"/>
            <a:r>
              <a:rPr lang="en-US" altLang="ja-JP" dirty="0">
                <a:latin typeface="Arial Black" panose="020B0A04020102020204" pitchFamily="34" charset="0"/>
                <a:ea typeface="HGP創英角ｺﾞｼｯｸUB" panose="020B0900000000000000" pitchFamily="50" charset="-128"/>
              </a:rPr>
              <a:t>6</a:t>
            </a:r>
            <a:r>
              <a:rPr lang="ja-JP" altLang="en-US" dirty="0">
                <a:latin typeface="Arial Black" panose="020B0A04020102020204" pitchFamily="34" charset="0"/>
                <a:ea typeface="HGP創英角ｺﾞｼｯｸUB" panose="020B0900000000000000" pitchFamily="50" charset="-128"/>
              </a:rPr>
              <a:t>都市の日本センターで</a:t>
            </a:r>
            <a:endParaRPr lang="en-US" altLang="ja-JP" dirty="0">
              <a:latin typeface="Arial Black" panose="020B0A04020102020204" pitchFamily="34" charset="0"/>
              <a:ea typeface="HGP創英角ｺﾞｼｯｸUB" panose="020B0900000000000000" pitchFamily="50" charset="-128"/>
            </a:endParaRPr>
          </a:p>
          <a:p>
            <a:pPr algn="ctr"/>
            <a:r>
              <a:rPr lang="ja-JP" altLang="en-US" dirty="0">
                <a:latin typeface="Arial Black" panose="020B0A04020102020204" pitchFamily="34" charset="0"/>
                <a:ea typeface="HGP創英角ｺﾞｼｯｸUB" panose="020B0900000000000000" pitchFamily="50" charset="-128"/>
              </a:rPr>
              <a:t>約</a:t>
            </a:r>
            <a:r>
              <a:rPr lang="en-US" altLang="ja-JP" sz="2800" dirty="0">
                <a:latin typeface="Arial Black" panose="020B0A04020102020204" pitchFamily="34" charset="0"/>
                <a:ea typeface="HGP創英角ｺﾞｼｯｸUB" panose="020B0900000000000000" pitchFamily="50" charset="-128"/>
              </a:rPr>
              <a:t>93,000</a:t>
            </a:r>
            <a:r>
              <a:rPr lang="ja-JP" altLang="en-US" dirty="0">
                <a:latin typeface="Arial Black" panose="020B0A04020102020204" pitchFamily="34" charset="0"/>
                <a:ea typeface="HGP創英角ｺﾞｼｯｸUB" panose="020B0900000000000000" pitchFamily="50" charset="-128"/>
              </a:rPr>
              <a:t>名</a:t>
            </a:r>
            <a:br>
              <a:rPr lang="en-US" altLang="ja-JP" dirty="0">
                <a:latin typeface="Arial Black" panose="020B0A04020102020204" pitchFamily="34" charset="0"/>
                <a:ea typeface="HGP創英角ｺﾞｼｯｸUB" panose="020B0900000000000000" pitchFamily="50" charset="-128"/>
              </a:rPr>
            </a:br>
            <a:r>
              <a:rPr lang="ja-JP" altLang="en-US" dirty="0">
                <a:latin typeface="Arial Black" panose="020B0A04020102020204" pitchFamily="34" charset="0"/>
                <a:ea typeface="HGP創英角ｺﾞｼｯｸUB" panose="020B0900000000000000" pitchFamily="50" charset="-128"/>
              </a:rPr>
              <a:t>各種研修を受講</a:t>
            </a:r>
          </a:p>
        </p:txBody>
      </p:sp>
      <p:sp>
        <p:nvSpPr>
          <p:cNvPr id="172" name="角丸四角形 171"/>
          <p:cNvSpPr/>
          <p:nvPr/>
        </p:nvSpPr>
        <p:spPr>
          <a:xfrm>
            <a:off x="5529064" y="3068960"/>
            <a:ext cx="2664296" cy="1728192"/>
          </a:xfrm>
          <a:prstGeom prst="roundRect">
            <a:avLst>
              <a:gd name="adj" fmla="val 6576"/>
            </a:avLst>
          </a:prstGeom>
          <a:solidFill>
            <a:srgbClr val="3D6AA7"/>
          </a:solidFill>
        </p:spPr>
        <p:txBody>
          <a:bodyPr wrap="none" anchor="ctr" anchorCtr="0">
            <a:noAutofit/>
          </a:bodyPr>
          <a:lstStyle/>
          <a:p>
            <a:pPr algn="ctr"/>
            <a:r>
              <a:rPr lang="ja-JP" altLang="en-US" dirty="0">
                <a:solidFill>
                  <a:schemeClr val="bg1"/>
                </a:solidFill>
                <a:latin typeface="Arial Black" panose="020B0A04020102020204" pitchFamily="34" charset="0"/>
                <a:ea typeface="HGP創英角ｺﾞｼｯｸUB" panose="020B0900000000000000" pitchFamily="50" charset="-128"/>
              </a:rPr>
              <a:t>約</a:t>
            </a:r>
            <a:r>
              <a:rPr lang="en-US" altLang="ja-JP" sz="2800" dirty="0">
                <a:solidFill>
                  <a:schemeClr val="bg1"/>
                </a:solidFill>
                <a:latin typeface="Arial Black" panose="020B0A04020102020204" pitchFamily="34" charset="0"/>
                <a:ea typeface="HGP創英角ｺﾞｼｯｸUB" panose="020B0900000000000000" pitchFamily="50" charset="-128"/>
              </a:rPr>
              <a:t>6,000</a:t>
            </a:r>
            <a:r>
              <a:rPr lang="ja-JP" altLang="en-US" dirty="0">
                <a:solidFill>
                  <a:schemeClr val="bg1"/>
                </a:solidFill>
                <a:latin typeface="Arial Black" panose="020B0A04020102020204" pitchFamily="34" charset="0"/>
                <a:ea typeface="HGP創英角ｺﾞｼｯｸUB" panose="020B0900000000000000" pitchFamily="50" charset="-128"/>
              </a:rPr>
              <a:t>名</a:t>
            </a:r>
            <a:br>
              <a:rPr lang="en-US" altLang="ja-JP" dirty="0">
                <a:solidFill>
                  <a:schemeClr val="bg1"/>
                </a:solidFill>
                <a:latin typeface="Arial Black" panose="020B0A04020102020204" pitchFamily="34" charset="0"/>
                <a:ea typeface="HGP創英角ｺﾞｼｯｸUB" panose="020B0900000000000000" pitchFamily="50" charset="-128"/>
              </a:rPr>
            </a:br>
            <a:r>
              <a:rPr lang="ja-JP" altLang="en-US" dirty="0">
                <a:solidFill>
                  <a:schemeClr val="bg1"/>
                </a:solidFill>
                <a:latin typeface="Arial Black" panose="020B0A04020102020204" pitchFamily="34" charset="0"/>
                <a:ea typeface="HGP創英角ｺﾞｼｯｸUB" panose="020B0900000000000000" pitchFamily="50" charset="-128"/>
              </a:rPr>
              <a:t>訪日研修に参加</a:t>
            </a:r>
          </a:p>
        </p:txBody>
      </p:sp>
      <p:sp>
        <p:nvSpPr>
          <p:cNvPr id="300" name="テキスト ボックス 299"/>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a:t>
            </a:r>
          </a:p>
        </p:txBody>
      </p:sp>
      <p:sp>
        <p:nvSpPr>
          <p:cNvPr id="302" name="二等辺三角形 301"/>
          <p:cNvSpPr/>
          <p:nvPr/>
        </p:nvSpPr>
        <p:spPr>
          <a:xfrm rot="5400000">
            <a:off x="3800873" y="3717034"/>
            <a:ext cx="1728190" cy="432048"/>
          </a:xfrm>
          <a:prstGeom prst="triangle">
            <a:avLst/>
          </a:prstGeom>
          <a:gradFill flip="none" rotWithShape="1">
            <a:gsLst>
              <a:gs pos="0">
                <a:srgbClr val="C71F0D"/>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3" name="二等辺三角形 302"/>
          <p:cNvSpPr/>
          <p:nvPr/>
        </p:nvSpPr>
        <p:spPr>
          <a:xfrm rot="5400000">
            <a:off x="4016896" y="3717035"/>
            <a:ext cx="1728192" cy="432048"/>
          </a:xfrm>
          <a:prstGeom prst="triangle">
            <a:avLst/>
          </a:prstGeom>
          <a:gradFill flip="none" rotWithShape="1">
            <a:gsLst>
              <a:gs pos="0">
                <a:srgbClr val="C71F0D"/>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4" name="二等辺三角形 303"/>
          <p:cNvSpPr/>
          <p:nvPr/>
        </p:nvSpPr>
        <p:spPr>
          <a:xfrm rot="5400000">
            <a:off x="4232921" y="3717036"/>
            <a:ext cx="1728190" cy="432048"/>
          </a:xfrm>
          <a:prstGeom prst="triangle">
            <a:avLst/>
          </a:prstGeom>
          <a:gradFill flip="none" rotWithShape="1">
            <a:gsLst>
              <a:gs pos="0">
                <a:srgbClr val="C71F0D"/>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05" name="グループ化 7"/>
          <p:cNvGrpSpPr/>
          <p:nvPr/>
        </p:nvGrpSpPr>
        <p:grpSpPr>
          <a:xfrm>
            <a:off x="1352600" y="2564904"/>
            <a:ext cx="6984776" cy="288032"/>
            <a:chOff x="4944173" y="2113806"/>
            <a:chExt cx="5861371" cy="288032"/>
          </a:xfrm>
        </p:grpSpPr>
        <p:cxnSp>
          <p:nvCxnSpPr>
            <p:cNvPr id="306" name="直線コネクタ 30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外務省主催の研修参加者数</a:t>
              </a:r>
            </a:p>
          </p:txBody>
        </p:sp>
      </p:grpSp>
    </p:spTree>
    <p:extLst>
      <p:ext uri="{BB962C8B-B14F-4D97-AF65-F5344CB8AC3E}">
        <p14:creationId xmlns:p14="http://schemas.microsoft.com/office/powerpoint/2010/main" val="13136190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extLst>
              <p:ext uri="{D42A27DB-BD31-4B8C-83A1-F6EECF244321}">
                <p14:modId xmlns:p14="http://schemas.microsoft.com/office/powerpoint/2010/main" val="2453182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オブジェクト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 name="フリーフォーム 119"/>
          <p:cNvSpPr/>
          <p:nvPr/>
        </p:nvSpPr>
        <p:spPr>
          <a:xfrm>
            <a:off x="4181624" y="2133597"/>
            <a:ext cx="771090" cy="2659979"/>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2990 w 732990"/>
              <a:gd name="connsiteY0" fmla="*/ 0 h 2380863"/>
              <a:gd name="connsiteX1" fmla="*/ 0 w 732990"/>
              <a:gd name="connsiteY1" fmla="*/ 327750 h 2380863"/>
              <a:gd name="connsiteX2" fmla="*/ 29800 w 732990"/>
              <a:gd name="connsiteY2" fmla="*/ 1076000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62535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71013 h 2380863"/>
              <a:gd name="connsiteX3" fmla="*/ 731547 w 732990"/>
              <a:gd name="connsiteY3" fmla="*/ 2380863 h 2380863"/>
              <a:gd name="connsiteX0" fmla="*/ 732990 w 732990"/>
              <a:gd name="connsiteY0" fmla="*/ 0 h 2380863"/>
              <a:gd name="connsiteX1" fmla="*/ 0 w 732990"/>
              <a:gd name="connsiteY1" fmla="*/ 327750 h 2380863"/>
              <a:gd name="connsiteX2" fmla="*/ 25038 w 732990"/>
              <a:gd name="connsiteY2" fmla="*/ 1240595 h 2380863"/>
              <a:gd name="connsiteX3" fmla="*/ 731547 w 732990"/>
              <a:gd name="connsiteY3" fmla="*/ 2380863 h 2380863"/>
              <a:gd name="connsiteX0" fmla="*/ 732990 w 732990"/>
              <a:gd name="connsiteY0" fmla="*/ 0 h 2430637"/>
              <a:gd name="connsiteX1" fmla="*/ 0 w 732990"/>
              <a:gd name="connsiteY1" fmla="*/ 327750 h 2430637"/>
              <a:gd name="connsiteX2" fmla="*/ 25038 w 732990"/>
              <a:gd name="connsiteY2" fmla="*/ 1240595 h 2430637"/>
              <a:gd name="connsiteX3" fmla="*/ 731547 w 732990"/>
              <a:gd name="connsiteY3" fmla="*/ 2430637 h 2430637"/>
              <a:gd name="connsiteX0" fmla="*/ 732990 w 736309"/>
              <a:gd name="connsiteY0" fmla="*/ 0 h 2458290"/>
              <a:gd name="connsiteX1" fmla="*/ 0 w 736309"/>
              <a:gd name="connsiteY1" fmla="*/ 327750 h 2458290"/>
              <a:gd name="connsiteX2" fmla="*/ 25038 w 736309"/>
              <a:gd name="connsiteY2" fmla="*/ 1240595 h 2458290"/>
              <a:gd name="connsiteX3" fmla="*/ 736309 w 736309"/>
              <a:gd name="connsiteY3" fmla="*/ 2458290 h 2458290"/>
              <a:gd name="connsiteX0" fmla="*/ 771090 w 771090"/>
              <a:gd name="connsiteY0" fmla="*/ 0 h 2469351"/>
              <a:gd name="connsiteX1" fmla="*/ 0 w 771090"/>
              <a:gd name="connsiteY1" fmla="*/ 338811 h 2469351"/>
              <a:gd name="connsiteX2" fmla="*/ 25038 w 771090"/>
              <a:gd name="connsiteY2" fmla="*/ 1251656 h 2469351"/>
              <a:gd name="connsiteX3" fmla="*/ 736309 w 771090"/>
              <a:gd name="connsiteY3" fmla="*/ 2469351 h 2469351"/>
              <a:gd name="connsiteX0" fmla="*/ 771090 w 771090"/>
              <a:gd name="connsiteY0" fmla="*/ 0 h 2513595"/>
              <a:gd name="connsiteX1" fmla="*/ 0 w 771090"/>
              <a:gd name="connsiteY1" fmla="*/ 338811 h 2513595"/>
              <a:gd name="connsiteX2" fmla="*/ 25038 w 771090"/>
              <a:gd name="connsiteY2" fmla="*/ 1251656 h 2513595"/>
              <a:gd name="connsiteX3" fmla="*/ 760122 w 771090"/>
              <a:gd name="connsiteY3" fmla="*/ 2513595 h 2513595"/>
              <a:gd name="connsiteX0" fmla="*/ 771090 w 771090"/>
              <a:gd name="connsiteY0" fmla="*/ 0 h 2436169"/>
              <a:gd name="connsiteX1" fmla="*/ 0 w 771090"/>
              <a:gd name="connsiteY1" fmla="*/ 338811 h 2436169"/>
              <a:gd name="connsiteX2" fmla="*/ 25038 w 771090"/>
              <a:gd name="connsiteY2" fmla="*/ 1251656 h 2436169"/>
              <a:gd name="connsiteX3" fmla="*/ 707734 w 771090"/>
              <a:gd name="connsiteY3" fmla="*/ 2436169 h 2436169"/>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Lst>
            <a:ahLst/>
            <a:cxnLst>
              <a:cxn ang="0">
                <a:pos x="connsiteX0" y="connsiteY0"/>
              </a:cxn>
              <a:cxn ang="0">
                <a:pos x="connsiteX1" y="connsiteY1"/>
              </a:cxn>
              <a:cxn ang="0">
                <a:pos x="connsiteX2" y="connsiteY2"/>
              </a:cxn>
              <a:cxn ang="0">
                <a:pos x="connsiteX3" y="connsiteY3"/>
              </a:cxn>
            </a:cxnLst>
            <a:rect l="l" t="t" r="r" b="b"/>
            <a:pathLst>
              <a:path w="771090" h="2466587">
                <a:moveTo>
                  <a:pt x="771090" y="0"/>
                </a:moveTo>
                <a:lnTo>
                  <a:pt x="0" y="338811"/>
                </a:lnTo>
                <a:cubicBezTo>
                  <a:pt x="10727" y="605185"/>
                  <a:pt x="14311" y="985282"/>
                  <a:pt x="25038" y="1251656"/>
                </a:cubicBezTo>
                <a:cubicBezTo>
                  <a:pt x="46517" y="1283451"/>
                  <a:pt x="689214" y="2411663"/>
                  <a:pt x="724403" y="2466587"/>
                </a:cubicBezTo>
              </a:path>
            </a:pathLst>
          </a:custGeom>
          <a:gradFill>
            <a:gsLst>
              <a:gs pos="0">
                <a:srgbClr val="DDE6F3"/>
              </a:gs>
              <a:gs pos="100000">
                <a:srgbClr val="CCDAEC"/>
              </a:gs>
            </a:gsLst>
            <a:lin ang="0" scaled="1"/>
          </a:gradFill>
        </p:spPr>
        <p:txBody>
          <a:bodyPr rtlCol="0" anchor="ctr"/>
          <a:lstStyle/>
          <a:p>
            <a:pPr algn="ctr"/>
            <a:endParaRPr kumimoji="1" lang="ja-JP" altLang="en-US"/>
          </a:p>
        </p:txBody>
      </p:sp>
      <p:sp>
        <p:nvSpPr>
          <p:cNvPr id="5" name="タイトル 4"/>
          <p:cNvSpPr>
            <a:spLocks noGrp="1"/>
          </p:cNvSpPr>
          <p:nvPr>
            <p:ph type="title"/>
          </p:nvPr>
        </p:nvSpPr>
        <p:spPr/>
        <p:txBody>
          <a:bodyPr/>
          <a:lstStyle/>
          <a:p>
            <a:r>
              <a:rPr lang="ja-JP" altLang="en-US" dirty="0"/>
              <a:t>ロシア／日本との関わり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厚生労働省とロシア保健省の協力覚書（</a:t>
            </a:r>
            <a:r>
              <a:rPr lang="en-US" altLang="ja-JP" dirty="0">
                <a:latin typeface="Arial Black" panose="020B0A04020102020204" pitchFamily="34" charset="0"/>
              </a:rPr>
              <a:t>MOC</a:t>
            </a:r>
            <a:r>
              <a:rPr lang="ja-JP" altLang="en-US" dirty="0">
                <a:latin typeface="Arial Black" panose="020B0A04020102020204" pitchFamily="34" charset="0"/>
              </a:rPr>
              <a:t>）</a:t>
            </a:r>
            <a:r>
              <a:rPr lang="ja-JP" altLang="en-US" dirty="0"/>
              <a:t>締結状況</a:t>
            </a:r>
          </a:p>
        </p:txBody>
      </p:sp>
      <p:sp>
        <p:nvSpPr>
          <p:cNvPr id="13" name="テキスト ボックス 12"/>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月に、厚生労働省とロシア保健省が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2" name="グループ化 7"/>
          <p:cNvGrpSpPr/>
          <p:nvPr/>
        </p:nvGrpSpPr>
        <p:grpSpPr>
          <a:xfrm>
            <a:off x="344488" y="1700808"/>
            <a:ext cx="9217024" cy="288032"/>
            <a:chOff x="4803500" y="2113806"/>
            <a:chExt cx="2954133" cy="288032"/>
          </a:xfrm>
        </p:grpSpPr>
        <p:cxnSp>
          <p:nvCxnSpPr>
            <p:cNvPr id="23" name="直線コネクタ 2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締結状況</a:t>
              </a:r>
            </a:p>
          </p:txBody>
        </p:sp>
      </p:grpSp>
      <p:sp>
        <p:nvSpPr>
          <p:cNvPr id="26" name="正方形/長方形 25"/>
          <p:cNvSpPr/>
          <p:nvPr/>
        </p:nvSpPr>
        <p:spPr>
          <a:xfrm>
            <a:off x="272480" y="2098948"/>
            <a:ext cx="3672408" cy="276999"/>
          </a:xfrm>
          <a:prstGeom prst="rect">
            <a:avLst/>
          </a:prstGeom>
        </p:spPr>
        <p:txBody>
          <a:bodyPr wrap="square">
            <a:spAutoFit/>
          </a:bodyPr>
          <a:lstStyle/>
          <a:p>
            <a:pPr marL="171450" indent="-171450">
              <a:spcAft>
                <a:spcPts val="400"/>
              </a:spcAft>
              <a:buClr>
                <a:srgbClr val="3D6AA7"/>
              </a:buClr>
              <a:buFont typeface="Wingdings" panose="05000000000000000000" pitchFamily="2" charset="2"/>
              <a:buChar char="n"/>
            </a:pPr>
            <a:r>
              <a:rPr lang="en-US" altLang="ja-JP" sz="1200" dirty="0"/>
              <a:t>2016</a:t>
            </a:r>
            <a:r>
              <a:rPr lang="ja-JP" altLang="en-US" sz="1200" dirty="0"/>
              <a:t>年</a:t>
            </a:r>
            <a:r>
              <a:rPr lang="en-US" altLang="ja-JP" sz="1200" dirty="0"/>
              <a:t>12</a:t>
            </a:r>
            <a:r>
              <a:rPr lang="ja-JP" altLang="en-US" sz="1200" dirty="0"/>
              <a:t>月</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、首脳会談に合わせて結ばれた</a:t>
            </a:r>
          </a:p>
        </p:txBody>
      </p:sp>
      <p:sp>
        <p:nvSpPr>
          <p:cNvPr id="42" name="円/楕円 41"/>
          <p:cNvSpPr/>
          <p:nvPr/>
        </p:nvSpPr>
        <p:spPr>
          <a:xfrm>
            <a:off x="488504" y="3187576"/>
            <a:ext cx="3960440" cy="1728192"/>
          </a:xfrm>
          <a:prstGeom prst="ellipse">
            <a:avLst/>
          </a:prstGeom>
          <a:gradFill flip="none" rotWithShape="1">
            <a:gsLst>
              <a:gs pos="8000">
                <a:srgbClr val="A2BBDC"/>
              </a:gs>
              <a:gs pos="100000">
                <a:schemeClr val="bg1">
                  <a:alpha val="0"/>
                </a:schemeClr>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3" name="グループ化 42"/>
          <p:cNvGrpSpPr/>
          <p:nvPr/>
        </p:nvGrpSpPr>
        <p:grpSpPr>
          <a:xfrm>
            <a:off x="1692029" y="3453132"/>
            <a:ext cx="1516104" cy="1201785"/>
            <a:chOff x="1692029" y="3406524"/>
            <a:chExt cx="1516104" cy="1201785"/>
          </a:xfrm>
        </p:grpSpPr>
        <p:grpSp>
          <p:nvGrpSpPr>
            <p:cNvPr id="44" name="Group 339"/>
            <p:cNvGrpSpPr>
              <a:grpSpLocks noChangeAspect="1"/>
            </p:cNvGrpSpPr>
            <p:nvPr/>
          </p:nvGrpSpPr>
          <p:grpSpPr bwMode="auto">
            <a:xfrm>
              <a:off x="1729320" y="3440013"/>
              <a:ext cx="1478813" cy="1168296"/>
              <a:chOff x="1968" y="2736"/>
              <a:chExt cx="864" cy="672"/>
            </a:xfrm>
          </p:grpSpPr>
          <p:sp>
            <p:nvSpPr>
              <p:cNvPr id="48" name="Freeform 168"/>
              <p:cNvSpPr>
                <a:spLocks noChangeAspect="1"/>
              </p:cNvSpPr>
              <p:nvPr/>
            </p:nvSpPr>
            <p:spPr bwMode="auto">
              <a:xfrm>
                <a:off x="1968" y="2740"/>
                <a:ext cx="663" cy="668"/>
              </a:xfrm>
              <a:custGeom>
                <a:avLst/>
                <a:gdLst/>
                <a:ahLst/>
                <a:cxnLst>
                  <a:cxn ang="0">
                    <a:pos x="800" y="0"/>
                  </a:cxn>
                  <a:cxn ang="0">
                    <a:pos x="0" y="800"/>
                  </a:cxn>
                  <a:cxn ang="0">
                    <a:pos x="910" y="1715"/>
                  </a:cxn>
                  <a:cxn ang="0">
                    <a:pos x="907" y="1952"/>
                  </a:cxn>
                  <a:cxn ang="0">
                    <a:pos x="1995" y="3028"/>
                  </a:cxn>
                  <a:cxn ang="0">
                    <a:pos x="2225" y="2806"/>
                  </a:cxn>
                  <a:cxn ang="0">
                    <a:pos x="1817" y="2398"/>
                  </a:cxn>
                  <a:cxn ang="0">
                    <a:pos x="2289" y="2870"/>
                  </a:cxn>
                  <a:cxn ang="0">
                    <a:pos x="2515" y="2630"/>
                  </a:cxn>
                  <a:cxn ang="0">
                    <a:pos x="2055" y="2178"/>
                  </a:cxn>
                  <a:cxn ang="0">
                    <a:pos x="2531" y="2646"/>
                  </a:cxn>
                  <a:cxn ang="0">
                    <a:pos x="2749" y="2420"/>
                  </a:cxn>
                  <a:cxn ang="0">
                    <a:pos x="2310" y="1970"/>
                  </a:cxn>
                  <a:cxn ang="0">
                    <a:pos x="2731" y="2404"/>
                  </a:cxn>
                  <a:cxn ang="0">
                    <a:pos x="2967" y="2168"/>
                  </a:cxn>
                  <a:cxn ang="0">
                    <a:pos x="1820" y="1015"/>
                  </a:cxn>
                  <a:cxn ang="0">
                    <a:pos x="2080" y="835"/>
                  </a:cxn>
                  <a:cxn ang="0">
                    <a:pos x="1620" y="830"/>
                  </a:cxn>
                  <a:cxn ang="0">
                    <a:pos x="800" y="0"/>
                  </a:cxn>
                </a:cxnLst>
                <a:rect l="0" t="0" r="r" b="b"/>
                <a:pathLst>
                  <a:path w="3083" h="3156">
                    <a:moveTo>
                      <a:pt x="800" y="0"/>
                    </a:moveTo>
                    <a:lnTo>
                      <a:pt x="0" y="800"/>
                    </a:lnTo>
                    <a:lnTo>
                      <a:pt x="910" y="1715"/>
                    </a:lnTo>
                    <a:cubicBezTo>
                      <a:pt x="910" y="1715"/>
                      <a:pt x="908" y="1833"/>
                      <a:pt x="907" y="1952"/>
                    </a:cubicBezTo>
                    <a:cubicBezTo>
                      <a:pt x="1451" y="2490"/>
                      <a:pt x="1995" y="3028"/>
                      <a:pt x="1995" y="3028"/>
                    </a:cubicBezTo>
                    <a:cubicBezTo>
                      <a:pt x="2123" y="3156"/>
                      <a:pt x="2332" y="2910"/>
                      <a:pt x="2225" y="2806"/>
                    </a:cubicBezTo>
                    <a:cubicBezTo>
                      <a:pt x="2021" y="2602"/>
                      <a:pt x="1817" y="2398"/>
                      <a:pt x="1817" y="2398"/>
                    </a:cubicBezTo>
                    <a:cubicBezTo>
                      <a:pt x="1817" y="2398"/>
                      <a:pt x="2053" y="2634"/>
                      <a:pt x="2289" y="2870"/>
                    </a:cubicBezTo>
                    <a:cubicBezTo>
                      <a:pt x="2396" y="2977"/>
                      <a:pt x="2635" y="2752"/>
                      <a:pt x="2515" y="2630"/>
                    </a:cubicBezTo>
                    <a:cubicBezTo>
                      <a:pt x="2285" y="2404"/>
                      <a:pt x="2055" y="2178"/>
                      <a:pt x="2055" y="2178"/>
                    </a:cubicBezTo>
                    <a:cubicBezTo>
                      <a:pt x="2055" y="2178"/>
                      <a:pt x="2293" y="2412"/>
                      <a:pt x="2531" y="2646"/>
                    </a:cubicBezTo>
                    <a:cubicBezTo>
                      <a:pt x="2624" y="2745"/>
                      <a:pt x="2849" y="2520"/>
                      <a:pt x="2749" y="2420"/>
                    </a:cubicBezTo>
                    <a:cubicBezTo>
                      <a:pt x="2529" y="2195"/>
                      <a:pt x="2310" y="1970"/>
                      <a:pt x="2310" y="1970"/>
                    </a:cubicBezTo>
                    <a:cubicBezTo>
                      <a:pt x="2310" y="1970"/>
                      <a:pt x="2520" y="2187"/>
                      <a:pt x="2731" y="2404"/>
                    </a:cubicBezTo>
                    <a:cubicBezTo>
                      <a:pt x="2833" y="2512"/>
                      <a:pt x="3083" y="2277"/>
                      <a:pt x="2967" y="2168"/>
                    </a:cubicBezTo>
                    <a:cubicBezTo>
                      <a:pt x="2967" y="2168"/>
                      <a:pt x="2393" y="1591"/>
                      <a:pt x="1820" y="1015"/>
                    </a:cubicBezTo>
                    <a:cubicBezTo>
                      <a:pt x="1950" y="925"/>
                      <a:pt x="2080" y="835"/>
                      <a:pt x="2080" y="835"/>
                    </a:cubicBezTo>
                    <a:lnTo>
                      <a:pt x="1620" y="830"/>
                    </a:lnTo>
                    <a:lnTo>
                      <a:pt x="800"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49" name="Freeform 170"/>
              <p:cNvSpPr>
                <a:spLocks noChangeAspect="1"/>
              </p:cNvSpPr>
              <p:nvPr/>
            </p:nvSpPr>
            <p:spPr bwMode="auto">
              <a:xfrm>
                <a:off x="2228" y="2736"/>
                <a:ext cx="604" cy="451"/>
              </a:xfrm>
              <a:custGeom>
                <a:avLst/>
                <a:gdLst/>
                <a:ahLst/>
                <a:cxnLst>
                  <a:cxn ang="0">
                    <a:pos x="2008" y="0"/>
                  </a:cxn>
                  <a:cxn ang="0">
                    <a:pos x="1232" y="764"/>
                  </a:cxn>
                  <a:cxn ang="0">
                    <a:pos x="720" y="764"/>
                  </a:cxn>
                  <a:cxn ang="0">
                    <a:pos x="0" y="1368"/>
                  </a:cxn>
                  <a:cxn ang="0">
                    <a:pos x="856" y="1292"/>
                  </a:cxn>
                  <a:cxn ang="0">
                    <a:pos x="1696" y="2132"/>
                  </a:cxn>
                  <a:cxn ang="0">
                    <a:pos x="1852" y="1964"/>
                  </a:cxn>
                  <a:cxn ang="0">
                    <a:pos x="1852" y="1736"/>
                  </a:cxn>
                  <a:cxn ang="0">
                    <a:pos x="2808" y="796"/>
                  </a:cxn>
                  <a:cxn ang="0">
                    <a:pos x="2008" y="0"/>
                  </a:cxn>
                </a:cxnLst>
                <a:rect l="0" t="0" r="r" b="b"/>
                <a:pathLst>
                  <a:path w="2808" h="2132">
                    <a:moveTo>
                      <a:pt x="2008" y="0"/>
                    </a:moveTo>
                    <a:lnTo>
                      <a:pt x="1232" y="764"/>
                    </a:lnTo>
                    <a:lnTo>
                      <a:pt x="720" y="764"/>
                    </a:lnTo>
                    <a:cubicBezTo>
                      <a:pt x="720" y="764"/>
                      <a:pt x="360" y="1066"/>
                      <a:pt x="0" y="1368"/>
                    </a:cubicBezTo>
                    <a:cubicBezTo>
                      <a:pt x="108" y="1480"/>
                      <a:pt x="236" y="1544"/>
                      <a:pt x="856" y="1292"/>
                    </a:cubicBezTo>
                    <a:cubicBezTo>
                      <a:pt x="1276" y="1712"/>
                      <a:pt x="1696" y="2132"/>
                      <a:pt x="1696" y="2132"/>
                    </a:cubicBezTo>
                    <a:lnTo>
                      <a:pt x="1852" y="1964"/>
                    </a:lnTo>
                    <a:lnTo>
                      <a:pt x="1852" y="1736"/>
                    </a:lnTo>
                    <a:lnTo>
                      <a:pt x="2808" y="796"/>
                    </a:lnTo>
                    <a:lnTo>
                      <a:pt x="2008"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0" name="AutoShape 171"/>
              <p:cNvSpPr>
                <a:spLocks noChangeAspect="1" noChangeArrowheads="1"/>
              </p:cNvSpPr>
              <p:nvPr/>
            </p:nvSpPr>
            <p:spPr bwMode="auto">
              <a:xfrm rot="-2735026">
                <a:off x="2168" y="3172"/>
                <a:ext cx="71"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1" name="AutoShape 172"/>
              <p:cNvSpPr>
                <a:spLocks noChangeAspect="1" noChangeArrowheads="1"/>
              </p:cNvSpPr>
              <p:nvPr/>
            </p:nvSpPr>
            <p:spPr bwMode="auto">
              <a:xfrm rot="-2735026">
                <a:off x="2209" y="3203"/>
                <a:ext cx="120"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2" name="AutoShape 173"/>
              <p:cNvSpPr>
                <a:spLocks noChangeAspect="1" noChangeArrowheads="1"/>
              </p:cNvSpPr>
              <p:nvPr/>
            </p:nvSpPr>
            <p:spPr bwMode="auto">
              <a:xfrm rot="-2735026">
                <a:off x="2260" y="3251"/>
                <a:ext cx="120"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3" name="AutoShape 174"/>
              <p:cNvSpPr>
                <a:spLocks noChangeAspect="1" noChangeArrowheads="1"/>
              </p:cNvSpPr>
              <p:nvPr/>
            </p:nvSpPr>
            <p:spPr bwMode="auto">
              <a:xfrm rot="-2735026">
                <a:off x="2310" y="3307"/>
                <a:ext cx="101"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grpSp>
        <p:grpSp>
          <p:nvGrpSpPr>
            <p:cNvPr id="45" name="グループ化 44"/>
            <p:cNvGrpSpPr/>
            <p:nvPr/>
          </p:nvGrpSpPr>
          <p:grpSpPr>
            <a:xfrm>
              <a:off x="1692029" y="3406524"/>
              <a:ext cx="1392861" cy="382825"/>
              <a:chOff x="1692029" y="3406524"/>
              <a:chExt cx="1392861" cy="382825"/>
            </a:xfrm>
          </p:grpSpPr>
          <p:sp>
            <p:nvSpPr>
              <p:cNvPr id="46" name="正方形/長方形 45"/>
              <p:cNvSpPr/>
              <p:nvPr/>
            </p:nvSpPr>
            <p:spPr>
              <a:xfrm rot="18915494">
                <a:off x="1692029" y="3580272"/>
                <a:ext cx="382825" cy="52296"/>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正方形/長方形 46"/>
              <p:cNvSpPr/>
              <p:nvPr/>
            </p:nvSpPr>
            <p:spPr>
              <a:xfrm rot="2762684" flipH="1">
                <a:off x="2863469" y="3567928"/>
                <a:ext cx="382825" cy="60017"/>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54" name="グループ化 53"/>
          <p:cNvGrpSpPr/>
          <p:nvPr/>
        </p:nvGrpSpPr>
        <p:grpSpPr>
          <a:xfrm>
            <a:off x="3270565" y="3606994"/>
            <a:ext cx="1034363" cy="992911"/>
            <a:chOff x="3224808" y="3622125"/>
            <a:chExt cx="1034363" cy="992911"/>
          </a:xfrm>
        </p:grpSpPr>
        <p:sp>
          <p:nvSpPr>
            <p:cNvPr id="55" name="円/楕円 54"/>
            <p:cNvSpPr/>
            <p:nvPr/>
          </p:nvSpPr>
          <p:spPr>
            <a:xfrm flipH="1">
              <a:off x="3395075" y="3750940"/>
              <a:ext cx="864096" cy="864096"/>
            </a:xfrm>
            <a:prstGeom prst="ellipse">
              <a:avLst/>
            </a:prstGeom>
            <a:solidFill>
              <a:srgbClr val="D9D2E6"/>
            </a:solidFill>
            <a:ln w="57150" cap="flat" cmpd="sng" algn="ctr">
              <a:solidFill>
                <a:srgbClr val="D9D2E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円/楕円 55"/>
            <p:cNvSpPr/>
            <p:nvPr/>
          </p:nvSpPr>
          <p:spPr>
            <a:xfrm>
              <a:off x="3224808" y="3622125"/>
              <a:ext cx="909894" cy="909894"/>
            </a:xfrm>
            <a:prstGeom prst="ellipse">
              <a:avLst/>
            </a:prstGeom>
            <a:solidFill>
              <a:srgbClr val="AA9BC9"/>
            </a:solidFill>
            <a:ln w="57150" cap="flat" cmpd="sng" algn="ctr">
              <a:solidFill>
                <a:srgbClr val="BFB4D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保 健</a:t>
              </a:r>
            </a:p>
          </p:txBody>
        </p:sp>
      </p:grpSp>
      <p:grpSp>
        <p:nvGrpSpPr>
          <p:cNvPr id="57" name="グループ化 56"/>
          <p:cNvGrpSpPr/>
          <p:nvPr/>
        </p:nvGrpSpPr>
        <p:grpSpPr>
          <a:xfrm>
            <a:off x="632520" y="3606994"/>
            <a:ext cx="1033987" cy="992911"/>
            <a:chOff x="704528" y="3622125"/>
            <a:chExt cx="1033987" cy="992911"/>
          </a:xfrm>
        </p:grpSpPr>
        <p:sp>
          <p:nvSpPr>
            <p:cNvPr id="58" name="円/楕円 57"/>
            <p:cNvSpPr/>
            <p:nvPr/>
          </p:nvSpPr>
          <p:spPr>
            <a:xfrm>
              <a:off x="704528" y="3750940"/>
              <a:ext cx="864096" cy="864096"/>
            </a:xfrm>
            <a:prstGeom prst="ellipse">
              <a:avLst/>
            </a:prstGeom>
            <a:solidFill>
              <a:srgbClr val="BAE4D9"/>
            </a:solidFill>
            <a:ln w="57150" cap="flat" cmpd="sng" algn="ctr">
              <a:solidFill>
                <a:srgbClr val="BAE4D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円/楕円 58"/>
            <p:cNvSpPr/>
            <p:nvPr/>
          </p:nvSpPr>
          <p:spPr>
            <a:xfrm>
              <a:off x="828621" y="3622125"/>
              <a:ext cx="909894" cy="909894"/>
            </a:xfrm>
            <a:prstGeom prst="ellipse">
              <a:avLst/>
            </a:prstGeom>
            <a:solidFill>
              <a:srgbClr val="5CBEA4"/>
            </a:solidFill>
            <a:ln w="57150" cap="flat" cmpd="sng" algn="ctr">
              <a:solidFill>
                <a:srgbClr val="82CEB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医 療</a:t>
              </a:r>
            </a:p>
          </p:txBody>
        </p:sp>
      </p:grpSp>
      <p:grpSp>
        <p:nvGrpSpPr>
          <p:cNvPr id="60" name="グループ化 59"/>
          <p:cNvGrpSpPr/>
          <p:nvPr/>
        </p:nvGrpSpPr>
        <p:grpSpPr>
          <a:xfrm>
            <a:off x="3728864" y="2420888"/>
            <a:ext cx="918852" cy="792088"/>
            <a:chOff x="4376936" y="2348880"/>
            <a:chExt cx="991479" cy="854695"/>
          </a:xfrm>
        </p:grpSpPr>
        <p:sp>
          <p:nvSpPr>
            <p:cNvPr id="61" name="Freeform 6"/>
            <p:cNvSpPr>
              <a:spLocks/>
            </p:cNvSpPr>
            <p:nvPr/>
          </p:nvSpPr>
          <p:spPr bwMode="auto">
            <a:xfrm>
              <a:off x="4398458" y="2423324"/>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6"/>
            <p:cNvSpPr>
              <a:spLocks/>
            </p:cNvSpPr>
            <p:nvPr/>
          </p:nvSpPr>
          <p:spPr bwMode="auto">
            <a:xfrm>
              <a:off x="4388933" y="2389138"/>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6"/>
            <p:cNvSpPr>
              <a:spLocks/>
            </p:cNvSpPr>
            <p:nvPr/>
          </p:nvSpPr>
          <p:spPr bwMode="auto">
            <a:xfrm>
              <a:off x="4376936" y="2348880"/>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FFFFFF"/>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nvGrpSpPr>
            <p:cNvPr id="64" name="グループ化 63"/>
            <p:cNvGrpSpPr/>
            <p:nvPr/>
          </p:nvGrpSpPr>
          <p:grpSpPr>
            <a:xfrm>
              <a:off x="4517548" y="2455845"/>
              <a:ext cx="693478" cy="571401"/>
              <a:chOff x="4508023" y="2462195"/>
              <a:chExt cx="693478" cy="571401"/>
            </a:xfrm>
          </p:grpSpPr>
          <p:grpSp>
            <p:nvGrpSpPr>
              <p:cNvPr id="65" name="グループ化 64"/>
              <p:cNvGrpSpPr/>
              <p:nvPr/>
            </p:nvGrpSpPr>
            <p:grpSpPr>
              <a:xfrm>
                <a:off x="4520723" y="2462195"/>
                <a:ext cx="680778" cy="555526"/>
                <a:chOff x="4586456" y="2455845"/>
                <a:chExt cx="680778" cy="555526"/>
              </a:xfrm>
            </p:grpSpPr>
            <p:sp>
              <p:nvSpPr>
                <p:cNvPr id="77" name="フリーフォーム 76"/>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フリーフォーム 77"/>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フリーフォーム 78"/>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フリーフォーム 79"/>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フリーフォーム 80"/>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フリーフォーム 81"/>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フリーフォーム 82"/>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フリーフォーム 83"/>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フリーフォーム 84"/>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フリーフォーム 85"/>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6" name="グループ化 65"/>
              <p:cNvGrpSpPr/>
              <p:nvPr/>
            </p:nvGrpSpPr>
            <p:grpSpPr>
              <a:xfrm>
                <a:off x="4508023" y="2478070"/>
                <a:ext cx="680778" cy="555526"/>
                <a:chOff x="4586456" y="2455845"/>
                <a:chExt cx="680778" cy="555526"/>
              </a:xfrm>
            </p:grpSpPr>
            <p:sp>
              <p:nvSpPr>
                <p:cNvPr id="67" name="フリーフォーム 66"/>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リーフォーム 67"/>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フリーフォーム 68"/>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フリーフォーム 69"/>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フリーフォーム 70"/>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フリーフォーム 71"/>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フリーフォーム 72"/>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フリーフォーム 73"/>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フリーフォーム 74"/>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フリーフォーム 75"/>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87" name="正方形/長方形 86"/>
          <p:cNvSpPr/>
          <p:nvPr/>
        </p:nvSpPr>
        <p:spPr>
          <a:xfrm>
            <a:off x="272480" y="2519265"/>
            <a:ext cx="4320480" cy="621703"/>
          </a:xfrm>
          <a:prstGeom prst="rect">
            <a:avLst/>
          </a:prstGeom>
          <a:gradFill flip="none" rotWithShape="1">
            <a:gsLst>
              <a:gs pos="60000">
                <a:srgbClr val="FCAE91"/>
              </a:gs>
              <a:gs pos="40000">
                <a:srgbClr val="FCAE91"/>
              </a:gs>
              <a:gs pos="0">
                <a:schemeClr val="bg1">
                  <a:alpha val="0"/>
                </a:schemeClr>
              </a:gs>
              <a:gs pos="100000">
                <a:schemeClr val="bg1">
                  <a:alpha val="0"/>
                </a:schemeClr>
              </a:gs>
            </a:gsLst>
            <a:lin ang="10800000" scaled="1"/>
            <a:tileRect/>
          </a:gradFill>
        </p:spPr>
        <p:txBody>
          <a:bodyPr wrap="none" lIns="0" tIns="0" rIns="0" bIns="0" anchor="ctr" anchorCtr="0">
            <a:noAutofit/>
          </a:bodyPr>
          <a:lstStyle/>
          <a:p>
            <a:pPr algn="ctr">
              <a:lnSpc>
                <a:spcPct val="125000"/>
              </a:lnSpc>
              <a:buClr>
                <a:srgbClr val="3D6AA7"/>
              </a:buClr>
            </a:pP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日本国厚生労働省とロシア連邦保健省との間の</a:t>
            </a:r>
            <a:endPar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lnSpc>
                <a:spcPct val="125000"/>
              </a:lnSpc>
              <a:buClr>
                <a:srgbClr val="3D6AA7"/>
              </a:buClr>
            </a:pP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医療・保健分野における協力覚書</a:t>
            </a: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8" name="円/楕円 87"/>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b="1" spc="100" dirty="0">
                <a:ln w="31550" cmpd="sng">
                  <a:solidFill>
                    <a:schemeClr val="bg1"/>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ea typeface="HGP創英角ｺﾞｼｯｸUB" panose="020B0900000000000000" pitchFamily="50" charset="-128"/>
              </a:rPr>
              <a:t>協力推進</a:t>
            </a:r>
          </a:p>
        </p:txBody>
      </p:sp>
      <p:sp>
        <p:nvSpPr>
          <p:cNvPr id="89" name="円/楕円 88"/>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spc="130" dirty="0">
                <a:solidFill>
                  <a:srgbClr val="243F62"/>
                </a:solidFill>
                <a:effectLst/>
                <a:latin typeface="Arial Black" pitchFamily="34" charset="0"/>
                <a:ea typeface="HGP創英角ｺﾞｼｯｸUB" panose="020B0900000000000000" pitchFamily="50" charset="-128"/>
              </a:rPr>
              <a:t>協力推進</a:t>
            </a:r>
          </a:p>
        </p:txBody>
      </p:sp>
      <p:sp>
        <p:nvSpPr>
          <p:cNvPr id="121" name="片側の 2 つの角を丸めた四角形 120"/>
          <p:cNvSpPr/>
          <p:nvPr/>
        </p:nvSpPr>
        <p:spPr>
          <a:xfrm>
            <a:off x="4880992" y="2636911"/>
            <a:ext cx="4608512" cy="2227816"/>
          </a:xfrm>
          <a:prstGeom prst="round2SameRect">
            <a:avLst>
              <a:gd name="adj1" fmla="val 0"/>
              <a:gd name="adj2" fmla="val 5879"/>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t"/>
          <a:lstStyle/>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非感染性疾患及び非感染性疾患が発生するリスク要因の早期発見を含む健康の強化及び疾病予防の強化公的医療保険制度</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初期医療，リハビリテーション及び緩和医療</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母子の健康維持</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e</a:t>
            </a: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－ヘルス」，遠隔医療及び保健分野に適用されるその他の情報通信技術</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医療従事者の技能向上</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保健分野における医療イノベーション技術と治療の導入</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双方によって決定される保健分野におけるその他の協力分野</a:t>
            </a:r>
          </a:p>
        </p:txBody>
      </p:sp>
      <p:sp>
        <p:nvSpPr>
          <p:cNvPr id="122" name="円/楕円 121"/>
          <p:cNvSpPr/>
          <p:nvPr/>
        </p:nvSpPr>
        <p:spPr>
          <a:xfrm>
            <a:off x="5043489" y="2799409"/>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3" name="円/楕円 122"/>
          <p:cNvSpPr/>
          <p:nvPr/>
        </p:nvSpPr>
        <p:spPr>
          <a:xfrm>
            <a:off x="5043489" y="3204105"/>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4" name="円/楕円 123"/>
          <p:cNvSpPr/>
          <p:nvPr/>
        </p:nvSpPr>
        <p:spPr>
          <a:xfrm>
            <a:off x="5043489" y="3459022"/>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5" name="円/楕円 124"/>
          <p:cNvSpPr/>
          <p:nvPr/>
        </p:nvSpPr>
        <p:spPr>
          <a:xfrm>
            <a:off x="5043489" y="3710734"/>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6" name="片側の 2 つの角を丸めた四角形 125"/>
          <p:cNvSpPr/>
          <p:nvPr/>
        </p:nvSpPr>
        <p:spPr>
          <a:xfrm>
            <a:off x="4880992" y="2132856"/>
            <a:ext cx="4608512" cy="504056"/>
          </a:xfrm>
          <a:prstGeom prst="round2SameRect">
            <a:avLst/>
          </a:prstGeom>
          <a:solidFill>
            <a:srgbClr val="5F8AC3"/>
          </a:solidFill>
        </p:spPr>
        <p:txBody>
          <a:bodyPr wrap="square" lIns="108000" rtlCol="0" anchor="ctr">
            <a:noAutofit/>
          </a:bodyPr>
          <a:lstStyle/>
          <a:p>
            <a:pPr algn="ctr" defTabSz="955675" fontAlgn="ctr">
              <a:buSzPct val="120000"/>
            </a:pP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日本国厚生労働省とロシア連邦保健省との間の</a:t>
            </a:r>
          </a:p>
          <a:p>
            <a:pPr algn="ctr" defTabSz="955675" fontAlgn="ctr">
              <a:buSzPct val="120000"/>
            </a:pP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医療・保健分野における協力覚書</a:t>
            </a: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rPr>
              <a:t>の具体的な内容</a:t>
            </a:r>
          </a:p>
        </p:txBody>
      </p:sp>
      <p:sp>
        <p:nvSpPr>
          <p:cNvPr id="127" name="円/楕円 126"/>
          <p:cNvSpPr/>
          <p:nvPr/>
        </p:nvSpPr>
        <p:spPr>
          <a:xfrm>
            <a:off x="5043489" y="4136433"/>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8" name="円/楕円 127"/>
          <p:cNvSpPr/>
          <p:nvPr/>
        </p:nvSpPr>
        <p:spPr>
          <a:xfrm>
            <a:off x="5043489" y="4364008"/>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9" name="円/楕円 128"/>
          <p:cNvSpPr/>
          <p:nvPr/>
        </p:nvSpPr>
        <p:spPr>
          <a:xfrm>
            <a:off x="5043489" y="4624038"/>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6715469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ロシア／日本との関わり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厚生労働省が関係するその他の</a:t>
            </a:r>
            <a:r>
              <a:rPr lang="ja-JP" altLang="en-US" dirty="0">
                <a:latin typeface="Arial Black" panose="020B0A04020102020204" pitchFamily="34" charset="0"/>
              </a:rPr>
              <a:t>協力覚書（</a:t>
            </a:r>
            <a:r>
              <a:rPr lang="en-US" altLang="ja-JP" dirty="0">
                <a:latin typeface="Arial Black" panose="020B0A04020102020204" pitchFamily="34" charset="0"/>
              </a:rPr>
              <a:t>MOC</a:t>
            </a:r>
            <a:r>
              <a:rPr lang="ja-JP" altLang="en-US" dirty="0">
                <a:latin typeface="Arial Black" panose="020B0A04020102020204" pitchFamily="34" charset="0"/>
              </a:rPr>
              <a:t>）</a:t>
            </a:r>
            <a:r>
              <a:rPr lang="ja-JP" altLang="en-US" dirty="0"/>
              <a:t>締結状況</a:t>
            </a:r>
          </a:p>
        </p:txBody>
      </p:sp>
      <p:sp>
        <p:nvSpPr>
          <p:cNvPr id="13" name="テキスト ボックス 12"/>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厚生労働省が関係するその他の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は確認できなかった。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7612923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ロシア／日本との関わり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厚生労働省の主な医療国際化関連事業</a:t>
            </a:r>
            <a:endParaRPr lang="ja-JP" altLang="en-US" dirty="0"/>
          </a:p>
        </p:txBody>
      </p:sp>
      <p:sp>
        <p:nvSpPr>
          <p:cNvPr id="7" name="角丸四角形 6"/>
          <p:cNvSpPr/>
          <p:nvPr/>
        </p:nvSpPr>
        <p:spPr>
          <a:xfrm>
            <a:off x="5961112" y="1628068"/>
            <a:ext cx="3240360" cy="792088"/>
          </a:xfrm>
          <a:prstGeom prst="roundRect">
            <a:avLst>
              <a:gd name="adj" fmla="val 9452"/>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92000" tIns="0" rIns="108000" bIns="0" rtlCol="0" anchor="ctr"/>
          <a:lstStyle/>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国際的な課題、日本の医療政策や社会保障制度等に見識を有する者、日本の医療従事者や医療関連産業の技術者等を関係国へ派遣すること、および</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諸外国から医療従事者や保健・医療関係者等を受け入れることを実施</a:t>
            </a:r>
          </a:p>
        </p:txBody>
      </p:sp>
      <p:graphicFrame>
        <p:nvGraphicFramePr>
          <p:cNvPr id="8" name="表 7"/>
          <p:cNvGraphicFramePr>
            <a:graphicFrameLocks noGrp="1"/>
          </p:cNvGraphicFramePr>
          <p:nvPr>
            <p:extLst>
              <p:ext uri="{D42A27DB-BD31-4B8C-83A1-F6EECF244321}">
                <p14:modId xmlns:p14="http://schemas.microsoft.com/office/powerpoint/2010/main" val="4291706229"/>
              </p:ext>
            </p:extLst>
          </p:nvPr>
        </p:nvGraphicFramePr>
        <p:xfrm>
          <a:off x="704528" y="3140956"/>
          <a:ext cx="8496000" cy="648000"/>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016000">
                  <a:extLst>
                    <a:ext uri="{9D8B030D-6E8A-4147-A177-3AD203B41FA5}">
                      <a16:colId xmlns:a16="http://schemas.microsoft.com/office/drawing/2014/main" val="20002"/>
                    </a:ext>
                  </a:extLst>
                </a:gridCol>
                <a:gridCol w="5364000">
                  <a:extLst>
                    <a:ext uri="{9D8B030D-6E8A-4147-A177-3AD203B41FA5}">
                      <a16:colId xmlns:a16="http://schemas.microsoft.com/office/drawing/2014/main" val="20003"/>
                    </a:ext>
                  </a:extLst>
                </a:gridCol>
              </a:tblGrid>
              <a:tr h="288000">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360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社会医療法人　北斗</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ロシア極東に於ける日本式リハビリテーション普及に向けた研修事業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9" name="Rectangle 6"/>
          <p:cNvSpPr>
            <a:spLocks noChangeArrowheads="1"/>
          </p:cNvSpPr>
          <p:nvPr/>
        </p:nvSpPr>
        <p:spPr bwMode="auto">
          <a:xfrm>
            <a:off x="704528" y="2868668"/>
            <a:ext cx="8496944"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医療技術等国際展開推進事業</a:t>
            </a:r>
          </a:p>
        </p:txBody>
      </p:sp>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国立国際医療研究センター（</a:t>
            </a:r>
            <a:r>
              <a:rPr lang="en-US" altLang="ja-JP" sz="800" dirty="0"/>
              <a:t>NCGM</a:t>
            </a:r>
            <a:r>
              <a:rPr lang="ja-JP" altLang="en-US" sz="800" dirty="0"/>
              <a:t>）ホームページ</a:t>
            </a: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年度から「</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医療技術等国際展開推進事業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」を実施している。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3" name="直線コネクタ 12"/>
          <p:cNvCxnSpPr/>
          <p:nvPr/>
        </p:nvCxnSpPr>
        <p:spPr>
          <a:xfrm>
            <a:off x="702776" y="1556792"/>
            <a:ext cx="0" cy="1080120"/>
          </a:xfrm>
          <a:prstGeom prst="line">
            <a:avLst/>
          </a:prstGeom>
          <a:ln w="127000">
            <a:gradFill>
              <a:gsLst>
                <a:gs pos="10000">
                  <a:srgbClr val="A2A2A2"/>
                </a:gs>
                <a:gs pos="0">
                  <a:schemeClr val="bg1"/>
                </a:gs>
                <a:gs pos="90000">
                  <a:srgbClr val="A2A2A2"/>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19" name="円/楕円 18"/>
          <p:cNvSpPr/>
          <p:nvPr/>
        </p:nvSpPr>
        <p:spPr>
          <a:xfrm>
            <a:off x="632520" y="1703264"/>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正方形/長方形 19"/>
          <p:cNvSpPr/>
          <p:nvPr/>
        </p:nvSpPr>
        <p:spPr>
          <a:xfrm>
            <a:off x="843791" y="1628068"/>
            <a:ext cx="596317" cy="288032"/>
          </a:xfrm>
          <a:prstGeom prst="rect">
            <a:avLst/>
          </a:prstGeom>
        </p:spPr>
        <p:txBody>
          <a:bodyPr wrap="none" lIns="0" rIns="0" anchor="ctr" anchorCtr="0">
            <a:noAutofit/>
          </a:body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1" name="角丸四角形 20"/>
          <p:cNvSpPr/>
          <p:nvPr/>
        </p:nvSpPr>
        <p:spPr>
          <a:xfrm>
            <a:off x="1640632" y="1628800"/>
            <a:ext cx="4824536" cy="289441"/>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zh-TW"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医療技術等国際展開推進事業</a:t>
            </a: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を開始</a:t>
            </a:r>
          </a:p>
        </p:txBody>
      </p:sp>
      <p:sp>
        <p:nvSpPr>
          <p:cNvPr id="22" name="角丸四角形 21"/>
          <p:cNvSpPr/>
          <p:nvPr/>
        </p:nvSpPr>
        <p:spPr>
          <a:xfrm>
            <a:off x="1712640" y="2045140"/>
            <a:ext cx="432000" cy="432000"/>
          </a:xfrm>
          <a:prstGeom prst="roundRect">
            <a:avLst>
              <a:gd name="adj" fmla="val 50000"/>
            </a:avLst>
          </a:prstGeom>
          <a:solidFill>
            <a:srgbClr val="77D4ED"/>
          </a:solidFill>
          <a:ln w="38100" cap="flat" cmpd="sng" algn="ctr">
            <a:solidFill>
              <a:srgbClr val="AFE6F7"/>
            </a:solid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rPr>
              <a:t>目的</a:t>
            </a:r>
          </a:p>
        </p:txBody>
      </p:sp>
      <p:sp>
        <p:nvSpPr>
          <p:cNvPr id="23" name="正方形/長方形 22"/>
          <p:cNvSpPr/>
          <p:nvPr/>
        </p:nvSpPr>
        <p:spPr>
          <a:xfrm>
            <a:off x="2072680" y="2045140"/>
            <a:ext cx="1944216" cy="432000"/>
          </a:xfrm>
          <a:prstGeom prst="rect">
            <a:avLst/>
          </a:prstGeom>
          <a:noFill/>
          <a:extLst>
            <a:ext uri="{909E8E84-426E-40DD-AFC4-6F175D3DCCD1}">
              <a14:hiddenFill xmlns:a14="http://schemas.microsoft.com/office/drawing/2010/main">
                <a:gradFill flip="none" rotWithShape="1">
                  <a:gsLst>
                    <a:gs pos="0">
                      <a:srgbClr val="D2F0FA"/>
                    </a:gs>
                    <a:gs pos="100000">
                      <a:srgbClr val="FFFFFF"/>
                    </a:gs>
                  </a:gsLst>
                  <a:lin ang="0" scaled="1"/>
                  <a:tileRect/>
                </a:gradFill>
              </a14:hiddenFill>
            </a:ext>
          </a:extLst>
        </p:spPr>
        <p:txBody>
          <a:bodyPr wrap="square" lIns="187200" tIns="0" rIns="0" bIns="0" anchor="ctr" anchorCtr="0">
            <a:noAutofit/>
          </a:bodyPr>
          <a:lstStyle/>
          <a:p>
            <a:pPr>
              <a:buClr>
                <a:srgbClr val="5F8AC3"/>
              </a:buClr>
              <a:tabLst>
                <a:tab pos="1749425" algn="r"/>
              </a:tabLst>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日本の医療制度に関する経験の共有、医療技術の移転や</a:t>
            </a:r>
            <a:br>
              <a:rPr lang="en-US" altLang="ja-JP" sz="1050" dirty="0">
                <a:latin typeface="Arial" panose="020B0604020202020204" pitchFamily="34" charset="0"/>
                <a:ea typeface="ＭＳ Ｐゴシック" panose="020B0600070205080204" pitchFamily="50" charset="-128"/>
                <a:cs typeface="Arial" panose="020B0604020202020204" pitchFamily="34" charset="0"/>
              </a:rPr>
            </a:br>
            <a:r>
              <a:rPr lang="ja-JP" altLang="en-US" sz="1050" dirty="0">
                <a:latin typeface="Arial" panose="020B0604020202020204" pitchFamily="34" charset="0"/>
                <a:ea typeface="ＭＳ Ｐゴシック" panose="020B0600070205080204" pitchFamily="50" charset="-128"/>
                <a:cs typeface="Arial" panose="020B0604020202020204" pitchFamily="34" charset="0"/>
              </a:rPr>
              <a:t>高品質な日本の医薬品、医療機器の国際展開を推進</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正方形/長方形 23"/>
          <p:cNvSpPr/>
          <p:nvPr/>
        </p:nvSpPr>
        <p:spPr>
          <a:xfrm>
            <a:off x="4176420" y="2045116"/>
            <a:ext cx="792088" cy="432048"/>
          </a:xfrm>
          <a:prstGeom prst="rect">
            <a:avLst/>
          </a:prstGeom>
          <a:gradFill>
            <a:gsLst>
              <a:gs pos="70000">
                <a:srgbClr val="F6E8C2"/>
              </a:gs>
              <a:gs pos="30000">
                <a:srgbClr val="F6E8C2"/>
              </a:gs>
              <a:gs pos="833">
                <a:schemeClr val="bg1"/>
              </a:gs>
              <a:gs pos="100000">
                <a:schemeClr val="bg1"/>
              </a:gs>
            </a:gsLst>
            <a:lin ang="10800000" scaled="1"/>
          </a:gradFill>
        </p:spPr>
        <p:txBody>
          <a:bodyPr wrap="square" lIns="0" tIns="0" rIns="0" bIns="0" anchor="ctr" anchorCtr="0">
            <a:noAutofit/>
          </a:bodyPr>
          <a:lstStyle/>
          <a:p>
            <a:pPr algn="ctr">
              <a:spcBef>
                <a:spcPts val="100"/>
              </a:spcBef>
              <a:buClr>
                <a:srgbClr val="5F8AC3"/>
              </a:buClr>
              <a:tabLst>
                <a:tab pos="1749425" algn="r"/>
              </a:tabLst>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ロシアを対象とした事業</a:t>
            </a:r>
          </a:p>
        </p:txBody>
      </p:sp>
      <p:sp>
        <p:nvSpPr>
          <p:cNvPr id="32" name="正方形/長方形 31"/>
          <p:cNvSpPr/>
          <p:nvPr/>
        </p:nvSpPr>
        <p:spPr>
          <a:xfrm>
            <a:off x="5375376" y="2162954"/>
            <a:ext cx="739552" cy="353943"/>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p>
            <a:pPr algn="ctr">
              <a:buClr>
                <a:srgbClr val="3D6AA7"/>
              </a:buClr>
            </a:pPr>
            <a:r>
              <a:rPr lang="ja-JP" altLang="en-US" sz="1300" b="1" dirty="0">
                <a:latin typeface="Arial Black" panose="020B0A04020102020204" pitchFamily="34" charset="0"/>
                <a:ea typeface="ＭＳ Ｐゴシック" panose="020B0600070205080204" pitchFamily="50" charset="-128"/>
                <a:cs typeface="Arial" panose="020B0604020202020204" pitchFamily="34" charset="0"/>
              </a:rPr>
              <a:t>件</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実施</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lgn="ctr">
              <a:buClr>
                <a:srgbClr val="3D6AA7"/>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年度）</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p:cNvSpPr/>
          <p:nvPr/>
        </p:nvSpPr>
        <p:spPr>
          <a:xfrm>
            <a:off x="5267610" y="2091863"/>
            <a:ext cx="187551" cy="33855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en-US" altLang="ja-JP" sz="2200" dirty="0">
                <a:latin typeface="Arial Black" panose="020B0A04020102020204" pitchFamily="34" charset="0"/>
                <a:ea typeface="ＭＳ Ｐゴシック" panose="020B0600070205080204" pitchFamily="50" charset="-128"/>
                <a:cs typeface="Arial" panose="020B0604020202020204" pitchFamily="34" charset="0"/>
              </a:rPr>
              <a:t>1</a:t>
            </a:r>
            <a:endParaRPr lang="en-US" altLang="ja-JP" sz="22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1201504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円/楕円 388"/>
          <p:cNvSpPr/>
          <p:nvPr/>
        </p:nvSpPr>
        <p:spPr>
          <a:xfrm>
            <a:off x="1218592" y="4417436"/>
            <a:ext cx="2726296" cy="1675860"/>
          </a:xfrm>
          <a:prstGeom prst="ellipse">
            <a:avLst/>
          </a:prstGeom>
          <a:noFill/>
          <a:ln w="28575" cap="flat" cmpd="sng" algn="ctr">
            <a:solidFill>
              <a:srgbClr val="5F8AC3"/>
            </a:solidFill>
            <a:prstDash val="solid"/>
            <a:round/>
            <a:headEnd type="none" w="med" len="med"/>
            <a:tailEnd type="none" w="med" len="med"/>
          </a:ln>
          <a:extLst>
            <a:ext uri="{909E8E84-426E-40DD-AFC4-6F175D3DCCD1}">
              <a14:hiddenFill xmlns:a14="http://schemas.microsoft.com/office/drawing/2010/main">
                <a:solidFill>
                  <a:srgbClr val="83A4D1"/>
                </a:solidFill>
              </a14:hiddenFill>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ロシア／日本との関わり</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文部科学省の主な医療国際化関連事業</a:t>
            </a:r>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世紀</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COE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プログラム」では、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年度に長崎大学などによる「放射線医療科学国際コンソーシアム」を採択した。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「大学の世界展開力強化事業」では、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年度に新潟大学による「日露の経済・産業発展に資するグローバル医療人材育成フレームワークの構築」を採択した。</a:t>
            </a:r>
          </a:p>
        </p:txBody>
      </p:sp>
      <p:grpSp>
        <p:nvGrpSpPr>
          <p:cNvPr id="5" name="グループ化 7"/>
          <p:cNvGrpSpPr/>
          <p:nvPr/>
        </p:nvGrpSpPr>
        <p:grpSpPr>
          <a:xfrm>
            <a:off x="416496" y="2135178"/>
            <a:ext cx="4320480" cy="288032"/>
            <a:chOff x="4944173" y="2113806"/>
            <a:chExt cx="5861371" cy="288032"/>
          </a:xfrm>
        </p:grpSpPr>
        <p:cxnSp>
          <p:nvCxnSpPr>
            <p:cNvPr id="6" name="直線コネクタ 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放射線医療科学国際コンソーシアム </a:t>
              </a:r>
              <a:r>
                <a:rPr lang="ja-JP" altLang="en-US" sz="1100" dirty="0">
                  <a:solidFill>
                    <a:srgbClr val="000000"/>
                  </a:solidFill>
                  <a:latin typeface="Arial Black" pitchFamily="34" charset="0"/>
                  <a:ea typeface="HGP創英角ｺﾞｼｯｸUB" pitchFamily="50" charset="-128"/>
                </a:rPr>
                <a:t>（</a:t>
              </a:r>
              <a:r>
                <a:rPr lang="en-US" altLang="ja-JP" sz="1100" dirty="0">
                  <a:solidFill>
                    <a:srgbClr val="000000"/>
                  </a:solidFill>
                  <a:latin typeface="Arial Black" pitchFamily="34" charset="0"/>
                  <a:ea typeface="HGP創英角ｺﾞｼｯｸUB" pitchFamily="50" charset="-128"/>
                </a:rPr>
                <a:t>2004</a:t>
              </a:r>
              <a:r>
                <a:rPr lang="ja-JP" altLang="en-US" sz="1100" dirty="0">
                  <a:solidFill>
                    <a:srgbClr val="000000"/>
                  </a:solidFill>
                  <a:latin typeface="Arial Black" pitchFamily="34" charset="0"/>
                  <a:ea typeface="HGP創英角ｺﾞｼｯｸUB" pitchFamily="50" charset="-128"/>
                </a:rPr>
                <a:t>年度採択）</a:t>
              </a:r>
            </a:p>
          </p:txBody>
        </p:sp>
      </p:grpSp>
      <p:grpSp>
        <p:nvGrpSpPr>
          <p:cNvPr id="8" name="グループ化 7"/>
          <p:cNvGrpSpPr/>
          <p:nvPr/>
        </p:nvGrpSpPr>
        <p:grpSpPr>
          <a:xfrm>
            <a:off x="5169024" y="2135178"/>
            <a:ext cx="4320480" cy="288032"/>
            <a:chOff x="4944173" y="2113806"/>
            <a:chExt cx="5861371" cy="288032"/>
          </a:xfrm>
        </p:grpSpPr>
        <p:cxnSp>
          <p:nvCxnSpPr>
            <p:cNvPr id="9" name="直線コネクタ 8"/>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日露の経済産業発展に資するグローバル医療人材育成</a:t>
              </a:r>
              <a:br>
                <a:rPr lang="en-US" altLang="ja-JP" sz="1400" dirty="0">
                  <a:solidFill>
                    <a:srgbClr val="000000"/>
                  </a:solidFill>
                  <a:latin typeface="Arial Black" pitchFamily="34" charset="0"/>
                  <a:ea typeface="HGP創英角ｺﾞｼｯｸUB" pitchFamily="50" charset="-128"/>
                </a:rPr>
              </a:br>
              <a:r>
                <a:rPr lang="ja-JP" altLang="en-US" sz="1400" dirty="0">
                  <a:solidFill>
                    <a:srgbClr val="000000"/>
                  </a:solidFill>
                  <a:latin typeface="Arial Black" pitchFamily="34" charset="0"/>
                  <a:ea typeface="HGP創英角ｺﾞｼｯｸUB" pitchFamily="50" charset="-128"/>
                </a:rPr>
                <a:t>フレームワークの構築 </a:t>
              </a:r>
              <a:r>
                <a:rPr lang="ja-JP" altLang="en-US" sz="1100" dirty="0">
                  <a:solidFill>
                    <a:srgbClr val="000000"/>
                  </a:solidFill>
                  <a:latin typeface="Arial Black" pitchFamily="34" charset="0"/>
                  <a:ea typeface="HGP創英角ｺﾞｼｯｸUB" pitchFamily="50" charset="-128"/>
                </a:rPr>
                <a:t>（</a:t>
              </a:r>
              <a:r>
                <a:rPr lang="en-US" altLang="ja-JP" sz="1100" dirty="0">
                  <a:solidFill>
                    <a:srgbClr val="000000"/>
                  </a:solidFill>
                  <a:latin typeface="Arial Black" pitchFamily="34" charset="0"/>
                  <a:ea typeface="HGP創英角ｺﾞｼｯｸUB" pitchFamily="50" charset="-128"/>
                </a:rPr>
                <a:t>2014</a:t>
              </a:r>
              <a:r>
                <a:rPr lang="ja-JP" altLang="en-US" sz="1100" dirty="0">
                  <a:solidFill>
                    <a:srgbClr val="000000"/>
                  </a:solidFill>
                  <a:latin typeface="Arial Black" pitchFamily="34" charset="0"/>
                  <a:ea typeface="HGP創英角ｺﾞｼｯｸUB" pitchFamily="50" charset="-128"/>
                </a:rPr>
                <a:t>年度採択）</a:t>
              </a:r>
            </a:p>
          </p:txBody>
        </p:sp>
      </p:grpSp>
      <p:sp>
        <p:nvSpPr>
          <p:cNvPr id="11" name="テキスト ボックス 10"/>
          <p:cNvSpPr txBox="1"/>
          <p:nvPr/>
        </p:nvSpPr>
        <p:spPr>
          <a:xfrm>
            <a:off x="416496" y="2567226"/>
            <a:ext cx="4320480" cy="1512168"/>
          </a:xfrm>
          <a:prstGeom prst="roundRect">
            <a:avLst>
              <a:gd name="adj" fmla="val 3346"/>
            </a:avLst>
          </a:prstGeom>
          <a:solidFill>
            <a:srgbClr val="CCDAEC"/>
          </a:solidFill>
        </p:spPr>
        <p:txBody>
          <a:bodyPr wrap="square" lIns="108000" tIns="72000" rIns="108000" bIns="0" rtlCol="0">
            <a:noAutofit/>
          </a:bodyPr>
          <a:lstStyle/>
          <a:p>
            <a:pPr algn="just" fontAlgn="ctr">
              <a:lnSpc>
                <a:spcPct val="113000"/>
              </a:lnSpc>
              <a:spcAft>
                <a:spcPts val="400"/>
              </a:spcAft>
            </a:pPr>
            <a:r>
              <a:rPr lang="ja-JP" altLang="en-US" sz="1200" dirty="0"/>
              <a:t>長崎の原爆の後障害医療研究、およびチェルノブイリ原発事故・セミパラチンスク核実験場周辺の放射線被ばく者に対する国際医療と疫学等を統合し、新たな領域を切り開くことを目的に形成された。</a:t>
            </a:r>
            <a:endParaRPr lang="en-US" altLang="ja-JP" sz="1200" dirty="0"/>
          </a:p>
          <a:p>
            <a:pPr algn="just" fontAlgn="ctr">
              <a:lnSpc>
                <a:spcPct val="113000"/>
              </a:lnSpc>
              <a:spcAft>
                <a:spcPts val="400"/>
              </a:spcAft>
            </a:pPr>
            <a:r>
              <a:rPr lang="ja-JP" altLang="en-US" sz="1200" dirty="0"/>
              <a:t>若手研究者の相互派遣事業等を通じ、様々なプロジェクトが推進されている。</a:t>
            </a:r>
            <a:endParaRPr lang="en-US" altLang="ja-JP" sz="1200" dirty="0"/>
          </a:p>
        </p:txBody>
      </p:sp>
      <p:grpSp>
        <p:nvGrpSpPr>
          <p:cNvPr id="14" name="Group 2992"/>
          <p:cNvGrpSpPr>
            <a:grpSpLocks noChangeAspect="1"/>
          </p:cNvGrpSpPr>
          <p:nvPr/>
        </p:nvGrpSpPr>
        <p:grpSpPr bwMode="auto">
          <a:xfrm>
            <a:off x="6682056" y="3697868"/>
            <a:ext cx="1294416" cy="648000"/>
            <a:chOff x="2016" y="912"/>
            <a:chExt cx="816" cy="384"/>
          </a:xfrm>
        </p:grpSpPr>
        <p:sp>
          <p:nvSpPr>
            <p:cNvPr id="15" name="Freeform 787"/>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solidFill>
              <a:srgbClr val="83A4D1"/>
            </a:solid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sp>
          <p:nvSpPr>
            <p:cNvPr id="16" name="Rectangle 788"/>
            <p:cNvSpPr>
              <a:spLocks noChangeAspect="1" noChangeArrowheads="1"/>
            </p:cNvSpPr>
            <p:nvPr/>
          </p:nvSpPr>
          <p:spPr bwMode="auto">
            <a:xfrm>
              <a:off x="2352" y="1200"/>
              <a:ext cx="144" cy="84"/>
            </a:xfrm>
            <a:prstGeom prst="rect">
              <a:avLst/>
            </a:prstGeom>
            <a:solidFill>
              <a:srgbClr val="FFFFFF"/>
            </a:solidFill>
            <a:ln w="9525" cmpd="sng">
              <a:solidFill>
                <a:srgbClr val="83A4D1"/>
              </a:solidFill>
              <a:miter lim="800000"/>
              <a:headEnd/>
              <a:tailEnd/>
            </a:ln>
            <a:effectLst/>
          </p:spPr>
          <p:txBody>
            <a:bodyPr wrap="none" anchor="ctr"/>
            <a:lstStyle/>
            <a:p>
              <a:endParaRPr lang="ja-JP" altLang="en-US"/>
            </a:p>
          </p:txBody>
        </p:sp>
        <p:sp>
          <p:nvSpPr>
            <p:cNvPr id="17" name="Rectangle 789"/>
            <p:cNvSpPr>
              <a:spLocks noChangeAspect="1" noChangeArrowheads="1"/>
            </p:cNvSpPr>
            <p:nvPr/>
          </p:nvSpPr>
          <p:spPr bwMode="auto">
            <a:xfrm>
              <a:off x="220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8" name="Rectangle 790"/>
            <p:cNvSpPr>
              <a:spLocks noChangeAspect="1" noChangeArrowheads="1"/>
            </p:cNvSpPr>
            <p:nvPr/>
          </p:nvSpPr>
          <p:spPr bwMode="auto">
            <a:xfrm>
              <a:off x="225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9" name="Rectangle 791"/>
            <p:cNvSpPr>
              <a:spLocks noChangeAspect="1" noChangeArrowheads="1"/>
            </p:cNvSpPr>
            <p:nvPr/>
          </p:nvSpPr>
          <p:spPr bwMode="auto">
            <a:xfrm>
              <a:off x="254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0" name="Rectangle 792"/>
            <p:cNvSpPr>
              <a:spLocks noChangeAspect="1" noChangeArrowheads="1"/>
            </p:cNvSpPr>
            <p:nvPr/>
          </p:nvSpPr>
          <p:spPr bwMode="auto">
            <a:xfrm>
              <a:off x="259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1" name="Rectangle 793"/>
            <p:cNvSpPr>
              <a:spLocks noChangeAspect="1" noChangeArrowheads="1"/>
            </p:cNvSpPr>
            <p:nvPr/>
          </p:nvSpPr>
          <p:spPr bwMode="auto">
            <a:xfrm>
              <a:off x="220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2" name="Rectangle 794"/>
            <p:cNvSpPr>
              <a:spLocks noChangeAspect="1" noChangeArrowheads="1"/>
            </p:cNvSpPr>
            <p:nvPr/>
          </p:nvSpPr>
          <p:spPr bwMode="auto">
            <a:xfrm>
              <a:off x="225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3" name="Rectangle 795"/>
            <p:cNvSpPr>
              <a:spLocks noChangeAspect="1" noChangeArrowheads="1"/>
            </p:cNvSpPr>
            <p:nvPr/>
          </p:nvSpPr>
          <p:spPr bwMode="auto">
            <a:xfrm>
              <a:off x="254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4" name="Rectangle 796"/>
            <p:cNvSpPr>
              <a:spLocks noChangeAspect="1" noChangeArrowheads="1"/>
            </p:cNvSpPr>
            <p:nvPr/>
          </p:nvSpPr>
          <p:spPr bwMode="auto">
            <a:xfrm>
              <a:off x="259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5" name="Rectangle 797"/>
            <p:cNvSpPr>
              <a:spLocks noChangeAspect="1" noChangeArrowheads="1"/>
            </p:cNvSpPr>
            <p:nvPr/>
          </p:nvSpPr>
          <p:spPr bwMode="auto">
            <a:xfrm>
              <a:off x="220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6" name="Rectangle 798"/>
            <p:cNvSpPr>
              <a:spLocks noChangeAspect="1" noChangeArrowheads="1"/>
            </p:cNvSpPr>
            <p:nvPr/>
          </p:nvSpPr>
          <p:spPr bwMode="auto">
            <a:xfrm>
              <a:off x="206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7" name="Rectangle 799"/>
            <p:cNvSpPr>
              <a:spLocks noChangeAspect="1" noChangeArrowheads="1"/>
            </p:cNvSpPr>
            <p:nvPr/>
          </p:nvSpPr>
          <p:spPr bwMode="auto">
            <a:xfrm>
              <a:off x="211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8" name="Rectangle 800"/>
            <p:cNvSpPr>
              <a:spLocks noChangeAspect="1" noChangeArrowheads="1"/>
            </p:cNvSpPr>
            <p:nvPr/>
          </p:nvSpPr>
          <p:spPr bwMode="auto">
            <a:xfrm>
              <a:off x="268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9" name="Rectangle 801"/>
            <p:cNvSpPr>
              <a:spLocks noChangeAspect="1" noChangeArrowheads="1"/>
            </p:cNvSpPr>
            <p:nvPr/>
          </p:nvSpPr>
          <p:spPr bwMode="auto">
            <a:xfrm>
              <a:off x="273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0" name="Rectangle 802"/>
            <p:cNvSpPr>
              <a:spLocks noChangeAspect="1" noChangeArrowheads="1"/>
            </p:cNvSpPr>
            <p:nvPr/>
          </p:nvSpPr>
          <p:spPr bwMode="auto">
            <a:xfrm>
              <a:off x="268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1" name="Rectangle 803"/>
            <p:cNvSpPr>
              <a:spLocks noChangeAspect="1" noChangeArrowheads="1"/>
            </p:cNvSpPr>
            <p:nvPr/>
          </p:nvSpPr>
          <p:spPr bwMode="auto">
            <a:xfrm>
              <a:off x="273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2" name="Rectangle 804"/>
            <p:cNvSpPr>
              <a:spLocks noChangeAspect="1" noChangeArrowheads="1"/>
            </p:cNvSpPr>
            <p:nvPr/>
          </p:nvSpPr>
          <p:spPr bwMode="auto">
            <a:xfrm>
              <a:off x="268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3" name="Rectangle 805"/>
            <p:cNvSpPr>
              <a:spLocks noChangeAspect="1" noChangeArrowheads="1"/>
            </p:cNvSpPr>
            <p:nvPr/>
          </p:nvSpPr>
          <p:spPr bwMode="auto">
            <a:xfrm>
              <a:off x="273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4" name="Rectangle 806"/>
            <p:cNvSpPr>
              <a:spLocks noChangeAspect="1" noChangeArrowheads="1"/>
            </p:cNvSpPr>
            <p:nvPr/>
          </p:nvSpPr>
          <p:spPr bwMode="auto">
            <a:xfrm>
              <a:off x="206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5" name="Rectangle 807"/>
            <p:cNvSpPr>
              <a:spLocks noChangeAspect="1" noChangeArrowheads="1"/>
            </p:cNvSpPr>
            <p:nvPr/>
          </p:nvSpPr>
          <p:spPr bwMode="auto">
            <a:xfrm>
              <a:off x="211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6" name="Oval 808"/>
            <p:cNvSpPr>
              <a:spLocks noChangeAspect="1" noChangeArrowheads="1"/>
            </p:cNvSpPr>
            <p:nvPr/>
          </p:nvSpPr>
          <p:spPr bwMode="auto">
            <a:xfrm>
              <a:off x="2393" y="929"/>
              <a:ext cx="63" cy="63"/>
            </a:xfrm>
            <a:prstGeom prst="ellipse">
              <a:avLst/>
            </a:prstGeom>
            <a:solidFill>
              <a:srgbClr val="FFFFFF"/>
            </a:solidFill>
            <a:ln w="9525"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37" name="Freeform 809"/>
            <p:cNvSpPr>
              <a:spLocks noChangeAspect="1"/>
            </p:cNvSpPr>
            <p:nvPr/>
          </p:nvSpPr>
          <p:spPr bwMode="auto">
            <a:xfrm>
              <a:off x="2422" y="931"/>
              <a:ext cx="30" cy="30"/>
            </a:xfrm>
            <a:custGeom>
              <a:avLst/>
              <a:gdLst/>
              <a:ahLst/>
              <a:cxnLst>
                <a:cxn ang="0">
                  <a:pos x="0" y="0"/>
                </a:cxn>
                <a:cxn ang="0">
                  <a:pos x="0" y="24"/>
                </a:cxn>
                <a:cxn ang="0">
                  <a:pos x="30" y="24"/>
                </a:cxn>
              </a:cxnLst>
              <a:rect l="0" t="0" r="r" b="b"/>
              <a:pathLst>
                <a:path w="30" h="24">
                  <a:moveTo>
                    <a:pt x="0" y="0"/>
                  </a:moveTo>
                  <a:lnTo>
                    <a:pt x="0" y="24"/>
                  </a:lnTo>
                  <a:lnTo>
                    <a:pt x="30" y="24"/>
                  </a:lnTo>
                </a:path>
              </a:pathLst>
            </a:custGeom>
            <a:noFill/>
            <a:ln w="6350"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38" name="Rectangle 810"/>
            <p:cNvSpPr>
              <a:spLocks noChangeAspect="1" noChangeArrowheads="1"/>
            </p:cNvSpPr>
            <p:nvPr/>
          </p:nvSpPr>
          <p:spPr bwMode="auto">
            <a:xfrm>
              <a:off x="2028"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9" name="Rectangle 811"/>
            <p:cNvSpPr>
              <a:spLocks noChangeAspect="1" noChangeArrowheads="1"/>
            </p:cNvSpPr>
            <p:nvPr/>
          </p:nvSpPr>
          <p:spPr bwMode="auto">
            <a:xfrm>
              <a:off x="206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0" name="Rectangle 812"/>
            <p:cNvSpPr>
              <a:spLocks noChangeAspect="1" noChangeArrowheads="1"/>
            </p:cNvSpPr>
            <p:nvPr/>
          </p:nvSpPr>
          <p:spPr bwMode="auto">
            <a:xfrm>
              <a:off x="2795"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1" name="Rectangle 813"/>
            <p:cNvSpPr>
              <a:spLocks noChangeAspect="1" noChangeArrowheads="1"/>
            </p:cNvSpPr>
            <p:nvPr/>
          </p:nvSpPr>
          <p:spPr bwMode="auto">
            <a:xfrm>
              <a:off x="2795"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2" name="Rectangle 814"/>
            <p:cNvSpPr>
              <a:spLocks noChangeAspect="1" noChangeArrowheads="1"/>
            </p:cNvSpPr>
            <p:nvPr/>
          </p:nvSpPr>
          <p:spPr bwMode="auto">
            <a:xfrm>
              <a:off x="2795"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3" name="Rectangle 815"/>
            <p:cNvSpPr>
              <a:spLocks noChangeAspect="1" noChangeArrowheads="1"/>
            </p:cNvSpPr>
            <p:nvPr/>
          </p:nvSpPr>
          <p:spPr bwMode="auto">
            <a:xfrm>
              <a:off x="254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4" name="Rectangle 816"/>
            <p:cNvSpPr>
              <a:spLocks noChangeAspect="1" noChangeArrowheads="1"/>
            </p:cNvSpPr>
            <p:nvPr/>
          </p:nvSpPr>
          <p:spPr bwMode="auto">
            <a:xfrm>
              <a:off x="259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5" name="Rectangle 817"/>
            <p:cNvSpPr>
              <a:spLocks noChangeAspect="1" noChangeArrowheads="1"/>
            </p:cNvSpPr>
            <p:nvPr/>
          </p:nvSpPr>
          <p:spPr bwMode="auto">
            <a:xfrm>
              <a:off x="211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6" name="Rectangle 818"/>
            <p:cNvSpPr>
              <a:spLocks noChangeAspect="1" noChangeArrowheads="1"/>
            </p:cNvSpPr>
            <p:nvPr/>
          </p:nvSpPr>
          <p:spPr bwMode="auto">
            <a:xfrm>
              <a:off x="225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7" name="Rectangle 819"/>
            <p:cNvSpPr>
              <a:spLocks noChangeAspect="1" noChangeArrowheads="1"/>
            </p:cNvSpPr>
            <p:nvPr/>
          </p:nvSpPr>
          <p:spPr bwMode="auto">
            <a:xfrm>
              <a:off x="235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8" name="Rectangle 820"/>
            <p:cNvSpPr>
              <a:spLocks noChangeAspect="1" noChangeArrowheads="1"/>
            </p:cNvSpPr>
            <p:nvPr/>
          </p:nvSpPr>
          <p:spPr bwMode="auto">
            <a:xfrm>
              <a:off x="244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9" name="Rectangle 821"/>
            <p:cNvSpPr>
              <a:spLocks noChangeAspect="1" noChangeArrowheads="1"/>
            </p:cNvSpPr>
            <p:nvPr/>
          </p:nvSpPr>
          <p:spPr bwMode="auto">
            <a:xfrm>
              <a:off x="235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50" name="Rectangle 822"/>
            <p:cNvSpPr>
              <a:spLocks noChangeAspect="1" noChangeArrowheads="1"/>
            </p:cNvSpPr>
            <p:nvPr/>
          </p:nvSpPr>
          <p:spPr bwMode="auto">
            <a:xfrm>
              <a:off x="244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51" name="Rectangle 823"/>
            <p:cNvSpPr>
              <a:spLocks noChangeAspect="1" noChangeArrowheads="1"/>
            </p:cNvSpPr>
            <p:nvPr/>
          </p:nvSpPr>
          <p:spPr bwMode="auto">
            <a:xfrm>
              <a:off x="2028"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52" name="Rectangle 824"/>
            <p:cNvSpPr>
              <a:spLocks noChangeAspect="1" noChangeArrowheads="1"/>
            </p:cNvSpPr>
            <p:nvPr/>
          </p:nvSpPr>
          <p:spPr bwMode="auto">
            <a:xfrm>
              <a:off x="2028"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53" name="Freeform 825"/>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no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grpSp>
      <p:grpSp>
        <p:nvGrpSpPr>
          <p:cNvPr id="54" name="Group 2992"/>
          <p:cNvGrpSpPr>
            <a:grpSpLocks noChangeAspect="1"/>
          </p:cNvGrpSpPr>
          <p:nvPr/>
        </p:nvGrpSpPr>
        <p:grpSpPr bwMode="auto">
          <a:xfrm>
            <a:off x="5242760" y="5354052"/>
            <a:ext cx="1294416" cy="648000"/>
            <a:chOff x="2016" y="912"/>
            <a:chExt cx="816" cy="384"/>
          </a:xfrm>
        </p:grpSpPr>
        <p:sp>
          <p:nvSpPr>
            <p:cNvPr id="55" name="Freeform 787"/>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solidFill>
              <a:srgbClr val="83A4D1"/>
            </a:solid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sp>
          <p:nvSpPr>
            <p:cNvPr id="56" name="Rectangle 788"/>
            <p:cNvSpPr>
              <a:spLocks noChangeAspect="1" noChangeArrowheads="1"/>
            </p:cNvSpPr>
            <p:nvPr/>
          </p:nvSpPr>
          <p:spPr bwMode="auto">
            <a:xfrm>
              <a:off x="2352" y="1200"/>
              <a:ext cx="144" cy="84"/>
            </a:xfrm>
            <a:prstGeom prst="rect">
              <a:avLst/>
            </a:prstGeom>
            <a:solidFill>
              <a:srgbClr val="FFFFFF"/>
            </a:solidFill>
            <a:ln w="9525" cmpd="sng">
              <a:solidFill>
                <a:srgbClr val="83A4D1"/>
              </a:solidFill>
              <a:miter lim="800000"/>
              <a:headEnd/>
              <a:tailEnd/>
            </a:ln>
            <a:effectLst/>
          </p:spPr>
          <p:txBody>
            <a:bodyPr wrap="none" anchor="ctr"/>
            <a:lstStyle/>
            <a:p>
              <a:endParaRPr lang="ja-JP" altLang="en-US"/>
            </a:p>
          </p:txBody>
        </p:sp>
        <p:sp>
          <p:nvSpPr>
            <p:cNvPr id="57" name="Rectangle 789"/>
            <p:cNvSpPr>
              <a:spLocks noChangeAspect="1" noChangeArrowheads="1"/>
            </p:cNvSpPr>
            <p:nvPr/>
          </p:nvSpPr>
          <p:spPr bwMode="auto">
            <a:xfrm>
              <a:off x="220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58" name="Rectangle 790"/>
            <p:cNvSpPr>
              <a:spLocks noChangeAspect="1" noChangeArrowheads="1"/>
            </p:cNvSpPr>
            <p:nvPr/>
          </p:nvSpPr>
          <p:spPr bwMode="auto">
            <a:xfrm>
              <a:off x="225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59" name="Rectangle 791"/>
            <p:cNvSpPr>
              <a:spLocks noChangeAspect="1" noChangeArrowheads="1"/>
            </p:cNvSpPr>
            <p:nvPr/>
          </p:nvSpPr>
          <p:spPr bwMode="auto">
            <a:xfrm>
              <a:off x="254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60" name="Rectangle 792"/>
            <p:cNvSpPr>
              <a:spLocks noChangeAspect="1" noChangeArrowheads="1"/>
            </p:cNvSpPr>
            <p:nvPr/>
          </p:nvSpPr>
          <p:spPr bwMode="auto">
            <a:xfrm>
              <a:off x="259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61" name="Rectangle 793"/>
            <p:cNvSpPr>
              <a:spLocks noChangeAspect="1" noChangeArrowheads="1"/>
            </p:cNvSpPr>
            <p:nvPr/>
          </p:nvSpPr>
          <p:spPr bwMode="auto">
            <a:xfrm>
              <a:off x="220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62" name="Rectangle 794"/>
            <p:cNvSpPr>
              <a:spLocks noChangeAspect="1" noChangeArrowheads="1"/>
            </p:cNvSpPr>
            <p:nvPr/>
          </p:nvSpPr>
          <p:spPr bwMode="auto">
            <a:xfrm>
              <a:off x="225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63" name="Rectangle 795"/>
            <p:cNvSpPr>
              <a:spLocks noChangeAspect="1" noChangeArrowheads="1"/>
            </p:cNvSpPr>
            <p:nvPr/>
          </p:nvSpPr>
          <p:spPr bwMode="auto">
            <a:xfrm>
              <a:off x="254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64" name="Rectangle 796"/>
            <p:cNvSpPr>
              <a:spLocks noChangeAspect="1" noChangeArrowheads="1"/>
            </p:cNvSpPr>
            <p:nvPr/>
          </p:nvSpPr>
          <p:spPr bwMode="auto">
            <a:xfrm>
              <a:off x="259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65" name="Rectangle 797"/>
            <p:cNvSpPr>
              <a:spLocks noChangeAspect="1" noChangeArrowheads="1"/>
            </p:cNvSpPr>
            <p:nvPr/>
          </p:nvSpPr>
          <p:spPr bwMode="auto">
            <a:xfrm>
              <a:off x="220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66" name="Rectangle 798"/>
            <p:cNvSpPr>
              <a:spLocks noChangeAspect="1" noChangeArrowheads="1"/>
            </p:cNvSpPr>
            <p:nvPr/>
          </p:nvSpPr>
          <p:spPr bwMode="auto">
            <a:xfrm>
              <a:off x="206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67" name="Rectangle 799"/>
            <p:cNvSpPr>
              <a:spLocks noChangeAspect="1" noChangeArrowheads="1"/>
            </p:cNvSpPr>
            <p:nvPr/>
          </p:nvSpPr>
          <p:spPr bwMode="auto">
            <a:xfrm>
              <a:off x="211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68" name="Rectangle 800"/>
            <p:cNvSpPr>
              <a:spLocks noChangeAspect="1" noChangeArrowheads="1"/>
            </p:cNvSpPr>
            <p:nvPr/>
          </p:nvSpPr>
          <p:spPr bwMode="auto">
            <a:xfrm>
              <a:off x="268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69" name="Rectangle 801"/>
            <p:cNvSpPr>
              <a:spLocks noChangeAspect="1" noChangeArrowheads="1"/>
            </p:cNvSpPr>
            <p:nvPr/>
          </p:nvSpPr>
          <p:spPr bwMode="auto">
            <a:xfrm>
              <a:off x="273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70" name="Rectangle 802"/>
            <p:cNvSpPr>
              <a:spLocks noChangeAspect="1" noChangeArrowheads="1"/>
            </p:cNvSpPr>
            <p:nvPr/>
          </p:nvSpPr>
          <p:spPr bwMode="auto">
            <a:xfrm>
              <a:off x="268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71" name="Rectangle 803"/>
            <p:cNvSpPr>
              <a:spLocks noChangeAspect="1" noChangeArrowheads="1"/>
            </p:cNvSpPr>
            <p:nvPr/>
          </p:nvSpPr>
          <p:spPr bwMode="auto">
            <a:xfrm>
              <a:off x="273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72" name="Rectangle 804"/>
            <p:cNvSpPr>
              <a:spLocks noChangeAspect="1" noChangeArrowheads="1"/>
            </p:cNvSpPr>
            <p:nvPr/>
          </p:nvSpPr>
          <p:spPr bwMode="auto">
            <a:xfrm>
              <a:off x="268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73" name="Rectangle 805"/>
            <p:cNvSpPr>
              <a:spLocks noChangeAspect="1" noChangeArrowheads="1"/>
            </p:cNvSpPr>
            <p:nvPr/>
          </p:nvSpPr>
          <p:spPr bwMode="auto">
            <a:xfrm>
              <a:off x="273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74" name="Rectangle 806"/>
            <p:cNvSpPr>
              <a:spLocks noChangeAspect="1" noChangeArrowheads="1"/>
            </p:cNvSpPr>
            <p:nvPr/>
          </p:nvSpPr>
          <p:spPr bwMode="auto">
            <a:xfrm>
              <a:off x="206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75" name="Rectangle 807"/>
            <p:cNvSpPr>
              <a:spLocks noChangeAspect="1" noChangeArrowheads="1"/>
            </p:cNvSpPr>
            <p:nvPr/>
          </p:nvSpPr>
          <p:spPr bwMode="auto">
            <a:xfrm>
              <a:off x="211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76" name="Oval 808"/>
            <p:cNvSpPr>
              <a:spLocks noChangeAspect="1" noChangeArrowheads="1"/>
            </p:cNvSpPr>
            <p:nvPr/>
          </p:nvSpPr>
          <p:spPr bwMode="auto">
            <a:xfrm>
              <a:off x="2393" y="929"/>
              <a:ext cx="63" cy="63"/>
            </a:xfrm>
            <a:prstGeom prst="ellipse">
              <a:avLst/>
            </a:prstGeom>
            <a:solidFill>
              <a:srgbClr val="FFFFFF"/>
            </a:solidFill>
            <a:ln w="9525"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77" name="Freeform 809"/>
            <p:cNvSpPr>
              <a:spLocks noChangeAspect="1"/>
            </p:cNvSpPr>
            <p:nvPr/>
          </p:nvSpPr>
          <p:spPr bwMode="auto">
            <a:xfrm>
              <a:off x="2422" y="931"/>
              <a:ext cx="30" cy="30"/>
            </a:xfrm>
            <a:custGeom>
              <a:avLst/>
              <a:gdLst/>
              <a:ahLst/>
              <a:cxnLst>
                <a:cxn ang="0">
                  <a:pos x="0" y="0"/>
                </a:cxn>
                <a:cxn ang="0">
                  <a:pos x="0" y="24"/>
                </a:cxn>
                <a:cxn ang="0">
                  <a:pos x="30" y="24"/>
                </a:cxn>
              </a:cxnLst>
              <a:rect l="0" t="0" r="r" b="b"/>
              <a:pathLst>
                <a:path w="30" h="24">
                  <a:moveTo>
                    <a:pt x="0" y="0"/>
                  </a:moveTo>
                  <a:lnTo>
                    <a:pt x="0" y="24"/>
                  </a:lnTo>
                  <a:lnTo>
                    <a:pt x="30" y="24"/>
                  </a:lnTo>
                </a:path>
              </a:pathLst>
            </a:custGeom>
            <a:noFill/>
            <a:ln w="6350"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78" name="Rectangle 810"/>
            <p:cNvSpPr>
              <a:spLocks noChangeAspect="1" noChangeArrowheads="1"/>
            </p:cNvSpPr>
            <p:nvPr/>
          </p:nvSpPr>
          <p:spPr bwMode="auto">
            <a:xfrm>
              <a:off x="2028"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79" name="Rectangle 811"/>
            <p:cNvSpPr>
              <a:spLocks noChangeAspect="1" noChangeArrowheads="1"/>
            </p:cNvSpPr>
            <p:nvPr/>
          </p:nvSpPr>
          <p:spPr bwMode="auto">
            <a:xfrm>
              <a:off x="206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80" name="Rectangle 812"/>
            <p:cNvSpPr>
              <a:spLocks noChangeAspect="1" noChangeArrowheads="1"/>
            </p:cNvSpPr>
            <p:nvPr/>
          </p:nvSpPr>
          <p:spPr bwMode="auto">
            <a:xfrm>
              <a:off x="2795"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81" name="Rectangle 813"/>
            <p:cNvSpPr>
              <a:spLocks noChangeAspect="1" noChangeArrowheads="1"/>
            </p:cNvSpPr>
            <p:nvPr/>
          </p:nvSpPr>
          <p:spPr bwMode="auto">
            <a:xfrm>
              <a:off x="2795"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82" name="Rectangle 814"/>
            <p:cNvSpPr>
              <a:spLocks noChangeAspect="1" noChangeArrowheads="1"/>
            </p:cNvSpPr>
            <p:nvPr/>
          </p:nvSpPr>
          <p:spPr bwMode="auto">
            <a:xfrm>
              <a:off x="2795"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83" name="Rectangle 815"/>
            <p:cNvSpPr>
              <a:spLocks noChangeAspect="1" noChangeArrowheads="1"/>
            </p:cNvSpPr>
            <p:nvPr/>
          </p:nvSpPr>
          <p:spPr bwMode="auto">
            <a:xfrm>
              <a:off x="254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84" name="Rectangle 816"/>
            <p:cNvSpPr>
              <a:spLocks noChangeAspect="1" noChangeArrowheads="1"/>
            </p:cNvSpPr>
            <p:nvPr/>
          </p:nvSpPr>
          <p:spPr bwMode="auto">
            <a:xfrm>
              <a:off x="259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85" name="Rectangle 817"/>
            <p:cNvSpPr>
              <a:spLocks noChangeAspect="1" noChangeArrowheads="1"/>
            </p:cNvSpPr>
            <p:nvPr/>
          </p:nvSpPr>
          <p:spPr bwMode="auto">
            <a:xfrm>
              <a:off x="211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86" name="Rectangle 818"/>
            <p:cNvSpPr>
              <a:spLocks noChangeAspect="1" noChangeArrowheads="1"/>
            </p:cNvSpPr>
            <p:nvPr/>
          </p:nvSpPr>
          <p:spPr bwMode="auto">
            <a:xfrm>
              <a:off x="225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87" name="Rectangle 819"/>
            <p:cNvSpPr>
              <a:spLocks noChangeAspect="1" noChangeArrowheads="1"/>
            </p:cNvSpPr>
            <p:nvPr/>
          </p:nvSpPr>
          <p:spPr bwMode="auto">
            <a:xfrm>
              <a:off x="235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88" name="Rectangle 820"/>
            <p:cNvSpPr>
              <a:spLocks noChangeAspect="1" noChangeArrowheads="1"/>
            </p:cNvSpPr>
            <p:nvPr/>
          </p:nvSpPr>
          <p:spPr bwMode="auto">
            <a:xfrm>
              <a:off x="244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89" name="Rectangle 821"/>
            <p:cNvSpPr>
              <a:spLocks noChangeAspect="1" noChangeArrowheads="1"/>
            </p:cNvSpPr>
            <p:nvPr/>
          </p:nvSpPr>
          <p:spPr bwMode="auto">
            <a:xfrm>
              <a:off x="235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90" name="Rectangle 822"/>
            <p:cNvSpPr>
              <a:spLocks noChangeAspect="1" noChangeArrowheads="1"/>
            </p:cNvSpPr>
            <p:nvPr/>
          </p:nvSpPr>
          <p:spPr bwMode="auto">
            <a:xfrm>
              <a:off x="244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91" name="Rectangle 823"/>
            <p:cNvSpPr>
              <a:spLocks noChangeAspect="1" noChangeArrowheads="1"/>
            </p:cNvSpPr>
            <p:nvPr/>
          </p:nvSpPr>
          <p:spPr bwMode="auto">
            <a:xfrm>
              <a:off x="2028"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92" name="Rectangle 824"/>
            <p:cNvSpPr>
              <a:spLocks noChangeAspect="1" noChangeArrowheads="1"/>
            </p:cNvSpPr>
            <p:nvPr/>
          </p:nvSpPr>
          <p:spPr bwMode="auto">
            <a:xfrm>
              <a:off x="2028"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93" name="Freeform 825"/>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no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grpSp>
      <p:grpSp>
        <p:nvGrpSpPr>
          <p:cNvPr id="94" name="Group 2992"/>
          <p:cNvGrpSpPr>
            <a:grpSpLocks noChangeAspect="1"/>
          </p:cNvGrpSpPr>
          <p:nvPr/>
        </p:nvGrpSpPr>
        <p:grpSpPr bwMode="auto">
          <a:xfrm>
            <a:off x="6682056" y="5354052"/>
            <a:ext cx="1294416" cy="648000"/>
            <a:chOff x="2016" y="912"/>
            <a:chExt cx="816" cy="384"/>
          </a:xfrm>
        </p:grpSpPr>
        <p:sp>
          <p:nvSpPr>
            <p:cNvPr id="95" name="Freeform 787"/>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solidFill>
              <a:srgbClr val="83A4D1"/>
            </a:solid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sp>
          <p:nvSpPr>
            <p:cNvPr id="96" name="Rectangle 788"/>
            <p:cNvSpPr>
              <a:spLocks noChangeAspect="1" noChangeArrowheads="1"/>
            </p:cNvSpPr>
            <p:nvPr/>
          </p:nvSpPr>
          <p:spPr bwMode="auto">
            <a:xfrm>
              <a:off x="2352" y="1200"/>
              <a:ext cx="144" cy="84"/>
            </a:xfrm>
            <a:prstGeom prst="rect">
              <a:avLst/>
            </a:prstGeom>
            <a:solidFill>
              <a:srgbClr val="FFFFFF"/>
            </a:solidFill>
            <a:ln w="9525" cmpd="sng">
              <a:solidFill>
                <a:srgbClr val="83A4D1"/>
              </a:solidFill>
              <a:miter lim="800000"/>
              <a:headEnd/>
              <a:tailEnd/>
            </a:ln>
            <a:effectLst/>
          </p:spPr>
          <p:txBody>
            <a:bodyPr wrap="none" anchor="ctr"/>
            <a:lstStyle/>
            <a:p>
              <a:endParaRPr lang="ja-JP" altLang="en-US"/>
            </a:p>
          </p:txBody>
        </p:sp>
        <p:sp>
          <p:nvSpPr>
            <p:cNvPr id="97" name="Rectangle 789"/>
            <p:cNvSpPr>
              <a:spLocks noChangeAspect="1" noChangeArrowheads="1"/>
            </p:cNvSpPr>
            <p:nvPr/>
          </p:nvSpPr>
          <p:spPr bwMode="auto">
            <a:xfrm>
              <a:off x="220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98" name="Rectangle 790"/>
            <p:cNvSpPr>
              <a:spLocks noChangeAspect="1" noChangeArrowheads="1"/>
            </p:cNvSpPr>
            <p:nvPr/>
          </p:nvSpPr>
          <p:spPr bwMode="auto">
            <a:xfrm>
              <a:off x="225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99" name="Rectangle 791"/>
            <p:cNvSpPr>
              <a:spLocks noChangeAspect="1" noChangeArrowheads="1"/>
            </p:cNvSpPr>
            <p:nvPr/>
          </p:nvSpPr>
          <p:spPr bwMode="auto">
            <a:xfrm>
              <a:off x="254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00" name="Rectangle 792"/>
            <p:cNvSpPr>
              <a:spLocks noChangeAspect="1" noChangeArrowheads="1"/>
            </p:cNvSpPr>
            <p:nvPr/>
          </p:nvSpPr>
          <p:spPr bwMode="auto">
            <a:xfrm>
              <a:off x="259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01" name="Rectangle 793"/>
            <p:cNvSpPr>
              <a:spLocks noChangeAspect="1" noChangeArrowheads="1"/>
            </p:cNvSpPr>
            <p:nvPr/>
          </p:nvSpPr>
          <p:spPr bwMode="auto">
            <a:xfrm>
              <a:off x="220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02" name="Rectangle 794"/>
            <p:cNvSpPr>
              <a:spLocks noChangeAspect="1" noChangeArrowheads="1"/>
            </p:cNvSpPr>
            <p:nvPr/>
          </p:nvSpPr>
          <p:spPr bwMode="auto">
            <a:xfrm>
              <a:off x="225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03" name="Rectangle 795"/>
            <p:cNvSpPr>
              <a:spLocks noChangeAspect="1" noChangeArrowheads="1"/>
            </p:cNvSpPr>
            <p:nvPr/>
          </p:nvSpPr>
          <p:spPr bwMode="auto">
            <a:xfrm>
              <a:off x="254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04" name="Rectangle 796"/>
            <p:cNvSpPr>
              <a:spLocks noChangeAspect="1" noChangeArrowheads="1"/>
            </p:cNvSpPr>
            <p:nvPr/>
          </p:nvSpPr>
          <p:spPr bwMode="auto">
            <a:xfrm>
              <a:off x="259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05" name="Rectangle 797"/>
            <p:cNvSpPr>
              <a:spLocks noChangeAspect="1" noChangeArrowheads="1"/>
            </p:cNvSpPr>
            <p:nvPr/>
          </p:nvSpPr>
          <p:spPr bwMode="auto">
            <a:xfrm>
              <a:off x="220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06" name="Rectangle 798"/>
            <p:cNvSpPr>
              <a:spLocks noChangeAspect="1" noChangeArrowheads="1"/>
            </p:cNvSpPr>
            <p:nvPr/>
          </p:nvSpPr>
          <p:spPr bwMode="auto">
            <a:xfrm>
              <a:off x="206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07" name="Rectangle 799"/>
            <p:cNvSpPr>
              <a:spLocks noChangeAspect="1" noChangeArrowheads="1"/>
            </p:cNvSpPr>
            <p:nvPr/>
          </p:nvSpPr>
          <p:spPr bwMode="auto">
            <a:xfrm>
              <a:off x="211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08" name="Rectangle 800"/>
            <p:cNvSpPr>
              <a:spLocks noChangeAspect="1" noChangeArrowheads="1"/>
            </p:cNvSpPr>
            <p:nvPr/>
          </p:nvSpPr>
          <p:spPr bwMode="auto">
            <a:xfrm>
              <a:off x="268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09" name="Rectangle 801"/>
            <p:cNvSpPr>
              <a:spLocks noChangeAspect="1" noChangeArrowheads="1"/>
            </p:cNvSpPr>
            <p:nvPr/>
          </p:nvSpPr>
          <p:spPr bwMode="auto">
            <a:xfrm>
              <a:off x="273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10" name="Rectangle 802"/>
            <p:cNvSpPr>
              <a:spLocks noChangeAspect="1" noChangeArrowheads="1"/>
            </p:cNvSpPr>
            <p:nvPr/>
          </p:nvSpPr>
          <p:spPr bwMode="auto">
            <a:xfrm>
              <a:off x="268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11" name="Rectangle 803"/>
            <p:cNvSpPr>
              <a:spLocks noChangeAspect="1" noChangeArrowheads="1"/>
            </p:cNvSpPr>
            <p:nvPr/>
          </p:nvSpPr>
          <p:spPr bwMode="auto">
            <a:xfrm>
              <a:off x="273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12" name="Rectangle 804"/>
            <p:cNvSpPr>
              <a:spLocks noChangeAspect="1" noChangeArrowheads="1"/>
            </p:cNvSpPr>
            <p:nvPr/>
          </p:nvSpPr>
          <p:spPr bwMode="auto">
            <a:xfrm>
              <a:off x="268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13" name="Rectangle 805"/>
            <p:cNvSpPr>
              <a:spLocks noChangeAspect="1" noChangeArrowheads="1"/>
            </p:cNvSpPr>
            <p:nvPr/>
          </p:nvSpPr>
          <p:spPr bwMode="auto">
            <a:xfrm>
              <a:off x="273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14" name="Rectangle 806"/>
            <p:cNvSpPr>
              <a:spLocks noChangeAspect="1" noChangeArrowheads="1"/>
            </p:cNvSpPr>
            <p:nvPr/>
          </p:nvSpPr>
          <p:spPr bwMode="auto">
            <a:xfrm>
              <a:off x="206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15" name="Rectangle 807"/>
            <p:cNvSpPr>
              <a:spLocks noChangeAspect="1" noChangeArrowheads="1"/>
            </p:cNvSpPr>
            <p:nvPr/>
          </p:nvSpPr>
          <p:spPr bwMode="auto">
            <a:xfrm>
              <a:off x="211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16" name="Oval 808"/>
            <p:cNvSpPr>
              <a:spLocks noChangeAspect="1" noChangeArrowheads="1"/>
            </p:cNvSpPr>
            <p:nvPr/>
          </p:nvSpPr>
          <p:spPr bwMode="auto">
            <a:xfrm>
              <a:off x="2393" y="929"/>
              <a:ext cx="63" cy="63"/>
            </a:xfrm>
            <a:prstGeom prst="ellipse">
              <a:avLst/>
            </a:prstGeom>
            <a:solidFill>
              <a:srgbClr val="FFFFFF"/>
            </a:solidFill>
            <a:ln w="9525"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17" name="Freeform 809"/>
            <p:cNvSpPr>
              <a:spLocks noChangeAspect="1"/>
            </p:cNvSpPr>
            <p:nvPr/>
          </p:nvSpPr>
          <p:spPr bwMode="auto">
            <a:xfrm>
              <a:off x="2422" y="931"/>
              <a:ext cx="30" cy="30"/>
            </a:xfrm>
            <a:custGeom>
              <a:avLst/>
              <a:gdLst/>
              <a:ahLst/>
              <a:cxnLst>
                <a:cxn ang="0">
                  <a:pos x="0" y="0"/>
                </a:cxn>
                <a:cxn ang="0">
                  <a:pos x="0" y="24"/>
                </a:cxn>
                <a:cxn ang="0">
                  <a:pos x="30" y="24"/>
                </a:cxn>
              </a:cxnLst>
              <a:rect l="0" t="0" r="r" b="b"/>
              <a:pathLst>
                <a:path w="30" h="24">
                  <a:moveTo>
                    <a:pt x="0" y="0"/>
                  </a:moveTo>
                  <a:lnTo>
                    <a:pt x="0" y="24"/>
                  </a:lnTo>
                  <a:lnTo>
                    <a:pt x="30" y="24"/>
                  </a:lnTo>
                </a:path>
              </a:pathLst>
            </a:custGeom>
            <a:noFill/>
            <a:ln w="6350"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18" name="Rectangle 810"/>
            <p:cNvSpPr>
              <a:spLocks noChangeAspect="1" noChangeArrowheads="1"/>
            </p:cNvSpPr>
            <p:nvPr/>
          </p:nvSpPr>
          <p:spPr bwMode="auto">
            <a:xfrm>
              <a:off x="2028"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19" name="Rectangle 811"/>
            <p:cNvSpPr>
              <a:spLocks noChangeAspect="1" noChangeArrowheads="1"/>
            </p:cNvSpPr>
            <p:nvPr/>
          </p:nvSpPr>
          <p:spPr bwMode="auto">
            <a:xfrm>
              <a:off x="206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20" name="Rectangle 812"/>
            <p:cNvSpPr>
              <a:spLocks noChangeAspect="1" noChangeArrowheads="1"/>
            </p:cNvSpPr>
            <p:nvPr/>
          </p:nvSpPr>
          <p:spPr bwMode="auto">
            <a:xfrm>
              <a:off x="2795"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21" name="Rectangle 813"/>
            <p:cNvSpPr>
              <a:spLocks noChangeAspect="1" noChangeArrowheads="1"/>
            </p:cNvSpPr>
            <p:nvPr/>
          </p:nvSpPr>
          <p:spPr bwMode="auto">
            <a:xfrm>
              <a:off x="2795"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22" name="Rectangle 814"/>
            <p:cNvSpPr>
              <a:spLocks noChangeAspect="1" noChangeArrowheads="1"/>
            </p:cNvSpPr>
            <p:nvPr/>
          </p:nvSpPr>
          <p:spPr bwMode="auto">
            <a:xfrm>
              <a:off x="2795"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23" name="Rectangle 815"/>
            <p:cNvSpPr>
              <a:spLocks noChangeAspect="1" noChangeArrowheads="1"/>
            </p:cNvSpPr>
            <p:nvPr/>
          </p:nvSpPr>
          <p:spPr bwMode="auto">
            <a:xfrm>
              <a:off x="254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24" name="Rectangle 816"/>
            <p:cNvSpPr>
              <a:spLocks noChangeAspect="1" noChangeArrowheads="1"/>
            </p:cNvSpPr>
            <p:nvPr/>
          </p:nvSpPr>
          <p:spPr bwMode="auto">
            <a:xfrm>
              <a:off x="259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25" name="Rectangle 817"/>
            <p:cNvSpPr>
              <a:spLocks noChangeAspect="1" noChangeArrowheads="1"/>
            </p:cNvSpPr>
            <p:nvPr/>
          </p:nvSpPr>
          <p:spPr bwMode="auto">
            <a:xfrm>
              <a:off x="211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26" name="Rectangle 818"/>
            <p:cNvSpPr>
              <a:spLocks noChangeAspect="1" noChangeArrowheads="1"/>
            </p:cNvSpPr>
            <p:nvPr/>
          </p:nvSpPr>
          <p:spPr bwMode="auto">
            <a:xfrm>
              <a:off x="225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27" name="Rectangle 819"/>
            <p:cNvSpPr>
              <a:spLocks noChangeAspect="1" noChangeArrowheads="1"/>
            </p:cNvSpPr>
            <p:nvPr/>
          </p:nvSpPr>
          <p:spPr bwMode="auto">
            <a:xfrm>
              <a:off x="235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28" name="Rectangle 820"/>
            <p:cNvSpPr>
              <a:spLocks noChangeAspect="1" noChangeArrowheads="1"/>
            </p:cNvSpPr>
            <p:nvPr/>
          </p:nvSpPr>
          <p:spPr bwMode="auto">
            <a:xfrm>
              <a:off x="244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29" name="Rectangle 821"/>
            <p:cNvSpPr>
              <a:spLocks noChangeAspect="1" noChangeArrowheads="1"/>
            </p:cNvSpPr>
            <p:nvPr/>
          </p:nvSpPr>
          <p:spPr bwMode="auto">
            <a:xfrm>
              <a:off x="235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30" name="Rectangle 822"/>
            <p:cNvSpPr>
              <a:spLocks noChangeAspect="1" noChangeArrowheads="1"/>
            </p:cNvSpPr>
            <p:nvPr/>
          </p:nvSpPr>
          <p:spPr bwMode="auto">
            <a:xfrm>
              <a:off x="244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31" name="Rectangle 823"/>
            <p:cNvSpPr>
              <a:spLocks noChangeAspect="1" noChangeArrowheads="1"/>
            </p:cNvSpPr>
            <p:nvPr/>
          </p:nvSpPr>
          <p:spPr bwMode="auto">
            <a:xfrm>
              <a:off x="2028"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32" name="Rectangle 824"/>
            <p:cNvSpPr>
              <a:spLocks noChangeAspect="1" noChangeArrowheads="1"/>
            </p:cNvSpPr>
            <p:nvPr/>
          </p:nvSpPr>
          <p:spPr bwMode="auto">
            <a:xfrm>
              <a:off x="2028"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33" name="Freeform 825"/>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no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grpSp>
      <p:grpSp>
        <p:nvGrpSpPr>
          <p:cNvPr id="134" name="Group 2992"/>
          <p:cNvGrpSpPr>
            <a:grpSpLocks noChangeAspect="1"/>
          </p:cNvGrpSpPr>
          <p:nvPr/>
        </p:nvGrpSpPr>
        <p:grpSpPr bwMode="auto">
          <a:xfrm>
            <a:off x="8121352" y="5354052"/>
            <a:ext cx="1294416" cy="648000"/>
            <a:chOff x="2016" y="912"/>
            <a:chExt cx="816" cy="384"/>
          </a:xfrm>
        </p:grpSpPr>
        <p:sp>
          <p:nvSpPr>
            <p:cNvPr id="135" name="Freeform 787"/>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solidFill>
              <a:srgbClr val="83A4D1"/>
            </a:solid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sp>
          <p:nvSpPr>
            <p:cNvPr id="136" name="Rectangle 788"/>
            <p:cNvSpPr>
              <a:spLocks noChangeAspect="1" noChangeArrowheads="1"/>
            </p:cNvSpPr>
            <p:nvPr/>
          </p:nvSpPr>
          <p:spPr bwMode="auto">
            <a:xfrm>
              <a:off x="2352" y="1200"/>
              <a:ext cx="144" cy="84"/>
            </a:xfrm>
            <a:prstGeom prst="rect">
              <a:avLst/>
            </a:prstGeom>
            <a:solidFill>
              <a:srgbClr val="FFFFFF"/>
            </a:solidFill>
            <a:ln w="9525" cmpd="sng">
              <a:solidFill>
                <a:srgbClr val="83A4D1"/>
              </a:solidFill>
              <a:miter lim="800000"/>
              <a:headEnd/>
              <a:tailEnd/>
            </a:ln>
            <a:effectLst/>
          </p:spPr>
          <p:txBody>
            <a:bodyPr wrap="none" anchor="ctr"/>
            <a:lstStyle/>
            <a:p>
              <a:endParaRPr lang="ja-JP" altLang="en-US"/>
            </a:p>
          </p:txBody>
        </p:sp>
        <p:sp>
          <p:nvSpPr>
            <p:cNvPr id="137" name="Rectangle 789"/>
            <p:cNvSpPr>
              <a:spLocks noChangeAspect="1" noChangeArrowheads="1"/>
            </p:cNvSpPr>
            <p:nvPr/>
          </p:nvSpPr>
          <p:spPr bwMode="auto">
            <a:xfrm>
              <a:off x="220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38" name="Rectangle 790"/>
            <p:cNvSpPr>
              <a:spLocks noChangeAspect="1" noChangeArrowheads="1"/>
            </p:cNvSpPr>
            <p:nvPr/>
          </p:nvSpPr>
          <p:spPr bwMode="auto">
            <a:xfrm>
              <a:off x="225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39" name="Rectangle 791"/>
            <p:cNvSpPr>
              <a:spLocks noChangeAspect="1" noChangeArrowheads="1"/>
            </p:cNvSpPr>
            <p:nvPr/>
          </p:nvSpPr>
          <p:spPr bwMode="auto">
            <a:xfrm>
              <a:off x="254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40" name="Rectangle 792"/>
            <p:cNvSpPr>
              <a:spLocks noChangeAspect="1" noChangeArrowheads="1"/>
            </p:cNvSpPr>
            <p:nvPr/>
          </p:nvSpPr>
          <p:spPr bwMode="auto">
            <a:xfrm>
              <a:off x="259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41" name="Rectangle 793"/>
            <p:cNvSpPr>
              <a:spLocks noChangeAspect="1" noChangeArrowheads="1"/>
            </p:cNvSpPr>
            <p:nvPr/>
          </p:nvSpPr>
          <p:spPr bwMode="auto">
            <a:xfrm>
              <a:off x="220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42" name="Rectangle 794"/>
            <p:cNvSpPr>
              <a:spLocks noChangeAspect="1" noChangeArrowheads="1"/>
            </p:cNvSpPr>
            <p:nvPr/>
          </p:nvSpPr>
          <p:spPr bwMode="auto">
            <a:xfrm>
              <a:off x="225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43" name="Rectangle 795"/>
            <p:cNvSpPr>
              <a:spLocks noChangeAspect="1" noChangeArrowheads="1"/>
            </p:cNvSpPr>
            <p:nvPr/>
          </p:nvSpPr>
          <p:spPr bwMode="auto">
            <a:xfrm>
              <a:off x="254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44" name="Rectangle 796"/>
            <p:cNvSpPr>
              <a:spLocks noChangeAspect="1" noChangeArrowheads="1"/>
            </p:cNvSpPr>
            <p:nvPr/>
          </p:nvSpPr>
          <p:spPr bwMode="auto">
            <a:xfrm>
              <a:off x="259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45" name="Rectangle 797"/>
            <p:cNvSpPr>
              <a:spLocks noChangeAspect="1" noChangeArrowheads="1"/>
            </p:cNvSpPr>
            <p:nvPr/>
          </p:nvSpPr>
          <p:spPr bwMode="auto">
            <a:xfrm>
              <a:off x="220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46" name="Rectangle 798"/>
            <p:cNvSpPr>
              <a:spLocks noChangeAspect="1" noChangeArrowheads="1"/>
            </p:cNvSpPr>
            <p:nvPr/>
          </p:nvSpPr>
          <p:spPr bwMode="auto">
            <a:xfrm>
              <a:off x="206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47" name="Rectangle 799"/>
            <p:cNvSpPr>
              <a:spLocks noChangeAspect="1" noChangeArrowheads="1"/>
            </p:cNvSpPr>
            <p:nvPr/>
          </p:nvSpPr>
          <p:spPr bwMode="auto">
            <a:xfrm>
              <a:off x="211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48" name="Rectangle 800"/>
            <p:cNvSpPr>
              <a:spLocks noChangeAspect="1" noChangeArrowheads="1"/>
            </p:cNvSpPr>
            <p:nvPr/>
          </p:nvSpPr>
          <p:spPr bwMode="auto">
            <a:xfrm>
              <a:off x="268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49" name="Rectangle 801"/>
            <p:cNvSpPr>
              <a:spLocks noChangeAspect="1" noChangeArrowheads="1"/>
            </p:cNvSpPr>
            <p:nvPr/>
          </p:nvSpPr>
          <p:spPr bwMode="auto">
            <a:xfrm>
              <a:off x="273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50" name="Rectangle 802"/>
            <p:cNvSpPr>
              <a:spLocks noChangeAspect="1" noChangeArrowheads="1"/>
            </p:cNvSpPr>
            <p:nvPr/>
          </p:nvSpPr>
          <p:spPr bwMode="auto">
            <a:xfrm>
              <a:off x="268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51" name="Rectangle 803"/>
            <p:cNvSpPr>
              <a:spLocks noChangeAspect="1" noChangeArrowheads="1"/>
            </p:cNvSpPr>
            <p:nvPr/>
          </p:nvSpPr>
          <p:spPr bwMode="auto">
            <a:xfrm>
              <a:off x="273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52" name="Rectangle 804"/>
            <p:cNvSpPr>
              <a:spLocks noChangeAspect="1" noChangeArrowheads="1"/>
            </p:cNvSpPr>
            <p:nvPr/>
          </p:nvSpPr>
          <p:spPr bwMode="auto">
            <a:xfrm>
              <a:off x="268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53" name="Rectangle 805"/>
            <p:cNvSpPr>
              <a:spLocks noChangeAspect="1" noChangeArrowheads="1"/>
            </p:cNvSpPr>
            <p:nvPr/>
          </p:nvSpPr>
          <p:spPr bwMode="auto">
            <a:xfrm>
              <a:off x="273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54" name="Rectangle 806"/>
            <p:cNvSpPr>
              <a:spLocks noChangeAspect="1" noChangeArrowheads="1"/>
            </p:cNvSpPr>
            <p:nvPr/>
          </p:nvSpPr>
          <p:spPr bwMode="auto">
            <a:xfrm>
              <a:off x="206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55" name="Rectangle 807"/>
            <p:cNvSpPr>
              <a:spLocks noChangeAspect="1" noChangeArrowheads="1"/>
            </p:cNvSpPr>
            <p:nvPr/>
          </p:nvSpPr>
          <p:spPr bwMode="auto">
            <a:xfrm>
              <a:off x="211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56" name="Oval 808"/>
            <p:cNvSpPr>
              <a:spLocks noChangeAspect="1" noChangeArrowheads="1"/>
            </p:cNvSpPr>
            <p:nvPr/>
          </p:nvSpPr>
          <p:spPr bwMode="auto">
            <a:xfrm>
              <a:off x="2393" y="929"/>
              <a:ext cx="63" cy="63"/>
            </a:xfrm>
            <a:prstGeom prst="ellipse">
              <a:avLst/>
            </a:prstGeom>
            <a:solidFill>
              <a:srgbClr val="FFFFFF"/>
            </a:solidFill>
            <a:ln w="9525"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57" name="Freeform 809"/>
            <p:cNvSpPr>
              <a:spLocks noChangeAspect="1"/>
            </p:cNvSpPr>
            <p:nvPr/>
          </p:nvSpPr>
          <p:spPr bwMode="auto">
            <a:xfrm>
              <a:off x="2422" y="931"/>
              <a:ext cx="30" cy="30"/>
            </a:xfrm>
            <a:custGeom>
              <a:avLst/>
              <a:gdLst/>
              <a:ahLst/>
              <a:cxnLst>
                <a:cxn ang="0">
                  <a:pos x="0" y="0"/>
                </a:cxn>
                <a:cxn ang="0">
                  <a:pos x="0" y="24"/>
                </a:cxn>
                <a:cxn ang="0">
                  <a:pos x="30" y="24"/>
                </a:cxn>
              </a:cxnLst>
              <a:rect l="0" t="0" r="r" b="b"/>
              <a:pathLst>
                <a:path w="30" h="24">
                  <a:moveTo>
                    <a:pt x="0" y="0"/>
                  </a:moveTo>
                  <a:lnTo>
                    <a:pt x="0" y="24"/>
                  </a:lnTo>
                  <a:lnTo>
                    <a:pt x="30" y="24"/>
                  </a:lnTo>
                </a:path>
              </a:pathLst>
            </a:custGeom>
            <a:noFill/>
            <a:ln w="6350"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58" name="Rectangle 810"/>
            <p:cNvSpPr>
              <a:spLocks noChangeAspect="1" noChangeArrowheads="1"/>
            </p:cNvSpPr>
            <p:nvPr/>
          </p:nvSpPr>
          <p:spPr bwMode="auto">
            <a:xfrm>
              <a:off x="2028"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59" name="Rectangle 811"/>
            <p:cNvSpPr>
              <a:spLocks noChangeAspect="1" noChangeArrowheads="1"/>
            </p:cNvSpPr>
            <p:nvPr/>
          </p:nvSpPr>
          <p:spPr bwMode="auto">
            <a:xfrm>
              <a:off x="206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60" name="Rectangle 812"/>
            <p:cNvSpPr>
              <a:spLocks noChangeAspect="1" noChangeArrowheads="1"/>
            </p:cNvSpPr>
            <p:nvPr/>
          </p:nvSpPr>
          <p:spPr bwMode="auto">
            <a:xfrm>
              <a:off x="2795"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61" name="Rectangle 813"/>
            <p:cNvSpPr>
              <a:spLocks noChangeAspect="1" noChangeArrowheads="1"/>
            </p:cNvSpPr>
            <p:nvPr/>
          </p:nvSpPr>
          <p:spPr bwMode="auto">
            <a:xfrm>
              <a:off x="2795"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62" name="Rectangle 814"/>
            <p:cNvSpPr>
              <a:spLocks noChangeAspect="1" noChangeArrowheads="1"/>
            </p:cNvSpPr>
            <p:nvPr/>
          </p:nvSpPr>
          <p:spPr bwMode="auto">
            <a:xfrm>
              <a:off x="2795"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63" name="Rectangle 815"/>
            <p:cNvSpPr>
              <a:spLocks noChangeAspect="1" noChangeArrowheads="1"/>
            </p:cNvSpPr>
            <p:nvPr/>
          </p:nvSpPr>
          <p:spPr bwMode="auto">
            <a:xfrm>
              <a:off x="254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64" name="Rectangle 816"/>
            <p:cNvSpPr>
              <a:spLocks noChangeAspect="1" noChangeArrowheads="1"/>
            </p:cNvSpPr>
            <p:nvPr/>
          </p:nvSpPr>
          <p:spPr bwMode="auto">
            <a:xfrm>
              <a:off x="259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65" name="Rectangle 817"/>
            <p:cNvSpPr>
              <a:spLocks noChangeAspect="1" noChangeArrowheads="1"/>
            </p:cNvSpPr>
            <p:nvPr/>
          </p:nvSpPr>
          <p:spPr bwMode="auto">
            <a:xfrm>
              <a:off x="211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66" name="Rectangle 818"/>
            <p:cNvSpPr>
              <a:spLocks noChangeAspect="1" noChangeArrowheads="1"/>
            </p:cNvSpPr>
            <p:nvPr/>
          </p:nvSpPr>
          <p:spPr bwMode="auto">
            <a:xfrm>
              <a:off x="225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67" name="Rectangle 819"/>
            <p:cNvSpPr>
              <a:spLocks noChangeAspect="1" noChangeArrowheads="1"/>
            </p:cNvSpPr>
            <p:nvPr/>
          </p:nvSpPr>
          <p:spPr bwMode="auto">
            <a:xfrm>
              <a:off x="235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68" name="Rectangle 820"/>
            <p:cNvSpPr>
              <a:spLocks noChangeAspect="1" noChangeArrowheads="1"/>
            </p:cNvSpPr>
            <p:nvPr/>
          </p:nvSpPr>
          <p:spPr bwMode="auto">
            <a:xfrm>
              <a:off x="244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69" name="Rectangle 821"/>
            <p:cNvSpPr>
              <a:spLocks noChangeAspect="1" noChangeArrowheads="1"/>
            </p:cNvSpPr>
            <p:nvPr/>
          </p:nvSpPr>
          <p:spPr bwMode="auto">
            <a:xfrm>
              <a:off x="235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70" name="Rectangle 822"/>
            <p:cNvSpPr>
              <a:spLocks noChangeAspect="1" noChangeArrowheads="1"/>
            </p:cNvSpPr>
            <p:nvPr/>
          </p:nvSpPr>
          <p:spPr bwMode="auto">
            <a:xfrm>
              <a:off x="244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71" name="Rectangle 823"/>
            <p:cNvSpPr>
              <a:spLocks noChangeAspect="1" noChangeArrowheads="1"/>
            </p:cNvSpPr>
            <p:nvPr/>
          </p:nvSpPr>
          <p:spPr bwMode="auto">
            <a:xfrm>
              <a:off x="2028"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72" name="Rectangle 824"/>
            <p:cNvSpPr>
              <a:spLocks noChangeAspect="1" noChangeArrowheads="1"/>
            </p:cNvSpPr>
            <p:nvPr/>
          </p:nvSpPr>
          <p:spPr bwMode="auto">
            <a:xfrm>
              <a:off x="2028"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73" name="Freeform 825"/>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no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grpSp>
      <p:sp>
        <p:nvSpPr>
          <p:cNvPr id="174" name="正方形/長方形 173"/>
          <p:cNvSpPr/>
          <p:nvPr/>
        </p:nvSpPr>
        <p:spPr>
          <a:xfrm>
            <a:off x="6681192" y="3413892"/>
            <a:ext cx="1296144" cy="276999"/>
          </a:xfrm>
          <a:prstGeom prst="rect">
            <a:avLst/>
          </a:prstGeom>
        </p:spPr>
        <p:txBody>
          <a:bodyPr wrap="square">
            <a:spAutoFit/>
          </a:bodyPr>
          <a:lstStyle/>
          <a:p>
            <a:pPr algn="ctr"/>
            <a:r>
              <a:rPr lang="ja-JP" altLang="en-US" sz="1200" b="1" dirty="0">
                <a:latin typeface="ＭＳ Ｐゴシック" panose="020B0600070205080204" pitchFamily="50" charset="-128"/>
                <a:ea typeface="ＭＳ Ｐゴシック" panose="020B0600070205080204" pitchFamily="50" charset="-128"/>
                <a:cs typeface="Arial" panose="020B0604020202020204" pitchFamily="34" charset="0"/>
              </a:rPr>
              <a:t>新潟大学</a:t>
            </a:r>
            <a:endParaRPr lang="ja-JP" altLang="en-US" sz="1200" b="1" dirty="0">
              <a:latin typeface="ＭＳ Ｐゴシック" panose="020B0600070205080204" pitchFamily="50" charset="-128"/>
              <a:ea typeface="ＭＳ Ｐゴシック" panose="020B0600070205080204" pitchFamily="50" charset="-128"/>
            </a:endParaRPr>
          </a:p>
        </p:txBody>
      </p:sp>
      <p:sp>
        <p:nvSpPr>
          <p:cNvPr id="175" name="正方形/長方形 174"/>
          <p:cNvSpPr/>
          <p:nvPr/>
        </p:nvSpPr>
        <p:spPr>
          <a:xfrm>
            <a:off x="5240453" y="6002124"/>
            <a:ext cx="1296144" cy="523220"/>
          </a:xfrm>
          <a:prstGeom prst="rect">
            <a:avLst/>
          </a:prstGeom>
        </p:spPr>
        <p:txBody>
          <a:bodyPr wrap="square" lIns="0" rIns="0">
            <a:noAutofit/>
          </a:bodyPr>
          <a:lstStyle/>
          <a:p>
            <a:pPr algn="ctr"/>
            <a:r>
              <a:rPr lang="ja-JP" altLang="en-US" sz="1200" b="1" dirty="0">
                <a:latin typeface="ＭＳ Ｐゴシック" panose="020B0600070205080204" pitchFamily="50" charset="-128"/>
                <a:ea typeface="ＭＳ Ｐゴシック" panose="020B0600070205080204" pitchFamily="50" charset="-128"/>
                <a:cs typeface="Arial" panose="020B0604020202020204" pitchFamily="34" charset="0"/>
              </a:rPr>
              <a:t>クラスノヤルスク</a:t>
            </a:r>
            <a:br>
              <a:rPr lang="en-US" altLang="ja-JP" sz="1200" b="1" dirty="0">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200" b="1" dirty="0">
                <a:latin typeface="ＭＳ Ｐゴシック" panose="020B0600070205080204" pitchFamily="50" charset="-128"/>
                <a:ea typeface="ＭＳ Ｐゴシック" panose="020B0600070205080204" pitchFamily="50" charset="-128"/>
                <a:cs typeface="Arial" panose="020B0604020202020204" pitchFamily="34" charset="0"/>
              </a:rPr>
              <a:t>医科大学</a:t>
            </a:r>
            <a:endParaRPr lang="ja-JP" altLang="en-US" sz="1200" b="1" dirty="0">
              <a:latin typeface="ＭＳ Ｐゴシック" panose="020B0600070205080204" pitchFamily="50" charset="-128"/>
              <a:ea typeface="ＭＳ Ｐゴシック" panose="020B0600070205080204" pitchFamily="50" charset="-128"/>
            </a:endParaRPr>
          </a:p>
        </p:txBody>
      </p:sp>
      <p:sp>
        <p:nvSpPr>
          <p:cNvPr id="176" name="正方形/長方形 175"/>
          <p:cNvSpPr/>
          <p:nvPr/>
        </p:nvSpPr>
        <p:spPr>
          <a:xfrm>
            <a:off x="6681192" y="6002124"/>
            <a:ext cx="1296144" cy="523220"/>
          </a:xfrm>
          <a:prstGeom prst="rect">
            <a:avLst/>
          </a:prstGeom>
        </p:spPr>
        <p:txBody>
          <a:bodyPr wrap="square" lIns="0" rIns="0">
            <a:noAutofit/>
          </a:bodyPr>
          <a:lstStyle/>
          <a:p>
            <a:pPr algn="ctr"/>
            <a:r>
              <a:rPr lang="ja-JP" altLang="en-US" sz="1200" b="1" dirty="0">
                <a:latin typeface="ＭＳ Ｐゴシック" panose="020B0600070205080204" pitchFamily="50" charset="-128"/>
                <a:ea typeface="ＭＳ Ｐゴシック" panose="020B0600070205080204" pitchFamily="50" charset="-128"/>
                <a:cs typeface="Arial" panose="020B0604020202020204" pitchFamily="34" charset="0"/>
              </a:rPr>
              <a:t>極東医科大学</a:t>
            </a:r>
            <a:endParaRPr lang="ja-JP" altLang="en-US" sz="1200" b="1" dirty="0">
              <a:latin typeface="ＭＳ Ｐゴシック" panose="020B0600070205080204" pitchFamily="50" charset="-128"/>
              <a:ea typeface="ＭＳ Ｐゴシック" panose="020B0600070205080204" pitchFamily="50" charset="-128"/>
            </a:endParaRPr>
          </a:p>
        </p:txBody>
      </p:sp>
      <p:sp>
        <p:nvSpPr>
          <p:cNvPr id="177" name="正方形/長方形 176"/>
          <p:cNvSpPr/>
          <p:nvPr/>
        </p:nvSpPr>
        <p:spPr>
          <a:xfrm>
            <a:off x="8121352" y="6002124"/>
            <a:ext cx="1296144" cy="523220"/>
          </a:xfrm>
          <a:prstGeom prst="rect">
            <a:avLst/>
          </a:prstGeom>
        </p:spPr>
        <p:txBody>
          <a:bodyPr wrap="square" lIns="0" rIns="0">
            <a:noAutofit/>
          </a:bodyPr>
          <a:lstStyle/>
          <a:p>
            <a:pPr algn="ctr"/>
            <a:r>
              <a:rPr lang="ja-JP" altLang="en-US" sz="1200" b="1" dirty="0">
                <a:latin typeface="ＭＳ Ｐゴシック" panose="020B0600070205080204" pitchFamily="50" charset="-128"/>
                <a:ea typeface="ＭＳ Ｐゴシック" panose="020B0600070205080204" pitchFamily="50" charset="-128"/>
              </a:rPr>
              <a:t>パシフィック</a:t>
            </a:r>
            <a:br>
              <a:rPr lang="en-US" altLang="ja-JP" sz="1200" b="1" dirty="0">
                <a:latin typeface="ＭＳ Ｐゴシック" panose="020B0600070205080204" pitchFamily="50" charset="-128"/>
                <a:ea typeface="ＭＳ Ｐゴシック" panose="020B0600070205080204" pitchFamily="50" charset="-128"/>
              </a:rPr>
            </a:br>
            <a:r>
              <a:rPr lang="ja-JP" altLang="en-US" sz="1200" b="1" dirty="0">
                <a:latin typeface="ＭＳ Ｐゴシック" panose="020B0600070205080204" pitchFamily="50" charset="-128"/>
                <a:ea typeface="ＭＳ Ｐゴシック" panose="020B0600070205080204" pitchFamily="50" charset="-128"/>
              </a:rPr>
              <a:t>医科大学</a:t>
            </a:r>
          </a:p>
        </p:txBody>
      </p:sp>
      <p:sp>
        <p:nvSpPr>
          <p:cNvPr id="178" name="上下矢印 177"/>
          <p:cNvSpPr/>
          <p:nvPr/>
        </p:nvSpPr>
        <p:spPr>
          <a:xfrm>
            <a:off x="7188929" y="4417948"/>
            <a:ext cx="288032" cy="885582"/>
          </a:xfrm>
          <a:prstGeom prst="upDownArrow">
            <a:avLst/>
          </a:prstGeom>
          <a:gradFill>
            <a:gsLst>
              <a:gs pos="0">
                <a:srgbClr val="3D6AA7"/>
              </a:gs>
              <a:gs pos="50000">
                <a:srgbClr val="CCDAEC"/>
              </a:gs>
              <a:gs pos="100000">
                <a:srgbClr val="3D6AA7"/>
              </a:gs>
            </a:gsLst>
            <a:lin ang="5400000" scaled="0"/>
          </a:gra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9" name="上下矢印 178"/>
          <p:cNvSpPr/>
          <p:nvPr/>
        </p:nvSpPr>
        <p:spPr>
          <a:xfrm rot="2609481">
            <a:off x="6401909" y="4257929"/>
            <a:ext cx="288032" cy="1237180"/>
          </a:xfrm>
          <a:prstGeom prst="upDownArrow">
            <a:avLst/>
          </a:prstGeom>
          <a:gradFill>
            <a:gsLst>
              <a:gs pos="0">
                <a:srgbClr val="3D6AA7"/>
              </a:gs>
              <a:gs pos="50000">
                <a:srgbClr val="CCDAEC"/>
              </a:gs>
              <a:gs pos="100000">
                <a:srgbClr val="3D6AA7"/>
              </a:gs>
            </a:gsLst>
            <a:lin ang="5400000" scaled="0"/>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0" name="上下矢印 179"/>
          <p:cNvSpPr/>
          <p:nvPr/>
        </p:nvSpPr>
        <p:spPr>
          <a:xfrm rot="18990519" flipH="1">
            <a:off x="7975948" y="4261972"/>
            <a:ext cx="288032" cy="1207724"/>
          </a:xfrm>
          <a:prstGeom prst="upDownArrow">
            <a:avLst/>
          </a:prstGeom>
          <a:gradFill>
            <a:gsLst>
              <a:gs pos="0">
                <a:srgbClr val="3D6AA7"/>
              </a:gs>
              <a:gs pos="50000">
                <a:srgbClr val="CCDAEC"/>
              </a:gs>
              <a:gs pos="100000">
                <a:srgbClr val="3D6AA7"/>
              </a:gs>
            </a:gsLst>
            <a:lin ang="5400000" scaled="0"/>
          </a:gra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1" name="テキスト ボックス 180"/>
          <p:cNvSpPr txBox="1"/>
          <p:nvPr/>
        </p:nvSpPr>
        <p:spPr>
          <a:xfrm>
            <a:off x="5673080" y="4633972"/>
            <a:ext cx="3312368" cy="461665"/>
          </a:xfrm>
          <a:prstGeom prst="rect">
            <a:avLst/>
          </a:prstGeom>
          <a:solidFill>
            <a:srgbClr val="FFFFFF">
              <a:alpha val="50000"/>
            </a:srgbClr>
          </a:solidFill>
        </p:spPr>
        <p:txBody>
          <a:bodyPr wrap="square" rtlCol="0" anchor="ctr" anchorCtr="0">
            <a:noAutofit/>
          </a:bodyPr>
          <a:lstStyle/>
          <a:p>
            <a:pPr algn="ctr" fontAlgn="ctr"/>
            <a:r>
              <a:rPr lang="ja-JP" altLang="en-US" sz="1200" b="1" dirty="0"/>
              <a:t>過去</a:t>
            </a:r>
            <a:r>
              <a:rPr lang="en-US" altLang="ja-JP" sz="1200" b="1" dirty="0"/>
              <a:t>20</a:t>
            </a:r>
            <a:r>
              <a:rPr lang="ja-JP" altLang="en-US" sz="1200" b="1" dirty="0"/>
              <a:t>年にわたり、</a:t>
            </a:r>
            <a:endParaRPr lang="en-US" altLang="ja-JP" sz="1200" b="1" dirty="0"/>
          </a:p>
          <a:p>
            <a:pPr algn="ctr" fontAlgn="ctr"/>
            <a:r>
              <a:rPr lang="ja-JP" altLang="en-US" sz="1200" b="1" dirty="0"/>
              <a:t>計</a:t>
            </a:r>
            <a:r>
              <a:rPr lang="en-US" altLang="ja-JP" sz="1200" b="1" dirty="0"/>
              <a:t>180</a:t>
            </a:r>
            <a:r>
              <a:rPr lang="ja-JP" altLang="en-US" sz="1200" b="1" dirty="0"/>
              <a:t>名を超える人材の交流が行われてきた。</a:t>
            </a:r>
            <a:endParaRPr kumimoji="1" lang="ja-JP" altLang="en-US" sz="12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82" name="テキスト ボックス 181"/>
          <p:cNvSpPr txBox="1"/>
          <p:nvPr/>
        </p:nvSpPr>
        <p:spPr>
          <a:xfrm>
            <a:off x="5169024" y="2567226"/>
            <a:ext cx="4320480" cy="792088"/>
          </a:xfrm>
          <a:prstGeom prst="roundRect">
            <a:avLst>
              <a:gd name="adj" fmla="val 7377"/>
            </a:avLst>
          </a:prstGeom>
          <a:solidFill>
            <a:srgbClr val="CCDAEC"/>
          </a:solidFill>
        </p:spPr>
        <p:txBody>
          <a:bodyPr wrap="square" lIns="108000" tIns="72000" rIns="108000" bIns="0" rtlCol="0">
            <a:noAutofit/>
          </a:bodyPr>
          <a:lstStyle/>
          <a:p>
            <a:pPr algn="just" fontAlgn="ctr">
              <a:lnSpc>
                <a:spcPct val="113000"/>
              </a:lnSpc>
              <a:spcAft>
                <a:spcPts val="400"/>
              </a:spcAft>
            </a:pPr>
            <a:r>
              <a:rPr lang="ja-JP" altLang="en-US" sz="1200" dirty="0"/>
              <a:t>両国の医療の発展と世界の医学の進歩に資する「グローバル医療人」を育成する教育フレームワークの構築を目指し、夏期交流プログラムやダブル・ディグリープログラムなどを行う。</a:t>
            </a:r>
            <a:endParaRPr lang="en-US" altLang="ja-JP" sz="1200" dirty="0"/>
          </a:p>
        </p:txBody>
      </p:sp>
      <p:sp>
        <p:nvSpPr>
          <p:cNvPr id="183" name="テキスト ボックス 182"/>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放射線医療科学国際コンソーシアムホームページ、新潟大学ホームページ</a:t>
            </a:r>
            <a:endParaRPr lang="en-US" altLang="ja-JP" sz="800" dirty="0"/>
          </a:p>
        </p:txBody>
      </p:sp>
      <p:grpSp>
        <p:nvGrpSpPr>
          <p:cNvPr id="184" name="Group 2992"/>
          <p:cNvGrpSpPr>
            <a:grpSpLocks noChangeAspect="1"/>
          </p:cNvGrpSpPr>
          <p:nvPr/>
        </p:nvGrpSpPr>
        <p:grpSpPr bwMode="auto">
          <a:xfrm>
            <a:off x="3368824" y="5199583"/>
            <a:ext cx="720080" cy="360481"/>
            <a:chOff x="2016" y="912"/>
            <a:chExt cx="816" cy="384"/>
          </a:xfrm>
        </p:grpSpPr>
        <p:sp>
          <p:nvSpPr>
            <p:cNvPr id="185" name="Freeform 787"/>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solidFill>
              <a:srgbClr val="83A4D1"/>
            </a:solid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sp>
          <p:nvSpPr>
            <p:cNvPr id="186" name="Rectangle 788"/>
            <p:cNvSpPr>
              <a:spLocks noChangeAspect="1" noChangeArrowheads="1"/>
            </p:cNvSpPr>
            <p:nvPr/>
          </p:nvSpPr>
          <p:spPr bwMode="auto">
            <a:xfrm>
              <a:off x="2352" y="1200"/>
              <a:ext cx="144" cy="84"/>
            </a:xfrm>
            <a:prstGeom prst="rect">
              <a:avLst/>
            </a:prstGeom>
            <a:solidFill>
              <a:srgbClr val="FFFFFF"/>
            </a:solidFill>
            <a:ln w="9525" cmpd="sng">
              <a:solidFill>
                <a:srgbClr val="83A4D1"/>
              </a:solidFill>
              <a:miter lim="800000"/>
              <a:headEnd/>
              <a:tailEnd/>
            </a:ln>
            <a:effectLst/>
          </p:spPr>
          <p:txBody>
            <a:bodyPr wrap="none" anchor="ctr"/>
            <a:lstStyle/>
            <a:p>
              <a:endParaRPr lang="ja-JP" altLang="en-US"/>
            </a:p>
          </p:txBody>
        </p:sp>
        <p:sp>
          <p:nvSpPr>
            <p:cNvPr id="187" name="Rectangle 789"/>
            <p:cNvSpPr>
              <a:spLocks noChangeAspect="1" noChangeArrowheads="1"/>
            </p:cNvSpPr>
            <p:nvPr/>
          </p:nvSpPr>
          <p:spPr bwMode="auto">
            <a:xfrm>
              <a:off x="220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88" name="Rectangle 790"/>
            <p:cNvSpPr>
              <a:spLocks noChangeAspect="1" noChangeArrowheads="1"/>
            </p:cNvSpPr>
            <p:nvPr/>
          </p:nvSpPr>
          <p:spPr bwMode="auto">
            <a:xfrm>
              <a:off x="225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89" name="Rectangle 791"/>
            <p:cNvSpPr>
              <a:spLocks noChangeAspect="1" noChangeArrowheads="1"/>
            </p:cNvSpPr>
            <p:nvPr/>
          </p:nvSpPr>
          <p:spPr bwMode="auto">
            <a:xfrm>
              <a:off x="254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90" name="Rectangle 792"/>
            <p:cNvSpPr>
              <a:spLocks noChangeAspect="1" noChangeArrowheads="1"/>
            </p:cNvSpPr>
            <p:nvPr/>
          </p:nvSpPr>
          <p:spPr bwMode="auto">
            <a:xfrm>
              <a:off x="259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91" name="Rectangle 793"/>
            <p:cNvSpPr>
              <a:spLocks noChangeAspect="1" noChangeArrowheads="1"/>
            </p:cNvSpPr>
            <p:nvPr/>
          </p:nvSpPr>
          <p:spPr bwMode="auto">
            <a:xfrm>
              <a:off x="220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92" name="Rectangle 794"/>
            <p:cNvSpPr>
              <a:spLocks noChangeAspect="1" noChangeArrowheads="1"/>
            </p:cNvSpPr>
            <p:nvPr/>
          </p:nvSpPr>
          <p:spPr bwMode="auto">
            <a:xfrm>
              <a:off x="225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93" name="Rectangle 795"/>
            <p:cNvSpPr>
              <a:spLocks noChangeAspect="1" noChangeArrowheads="1"/>
            </p:cNvSpPr>
            <p:nvPr/>
          </p:nvSpPr>
          <p:spPr bwMode="auto">
            <a:xfrm>
              <a:off x="254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94" name="Rectangle 796"/>
            <p:cNvSpPr>
              <a:spLocks noChangeAspect="1" noChangeArrowheads="1"/>
            </p:cNvSpPr>
            <p:nvPr/>
          </p:nvSpPr>
          <p:spPr bwMode="auto">
            <a:xfrm>
              <a:off x="259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95" name="Rectangle 797"/>
            <p:cNvSpPr>
              <a:spLocks noChangeAspect="1" noChangeArrowheads="1"/>
            </p:cNvSpPr>
            <p:nvPr/>
          </p:nvSpPr>
          <p:spPr bwMode="auto">
            <a:xfrm>
              <a:off x="220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96" name="Rectangle 798"/>
            <p:cNvSpPr>
              <a:spLocks noChangeAspect="1" noChangeArrowheads="1"/>
            </p:cNvSpPr>
            <p:nvPr/>
          </p:nvSpPr>
          <p:spPr bwMode="auto">
            <a:xfrm>
              <a:off x="206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97" name="Rectangle 799"/>
            <p:cNvSpPr>
              <a:spLocks noChangeAspect="1" noChangeArrowheads="1"/>
            </p:cNvSpPr>
            <p:nvPr/>
          </p:nvSpPr>
          <p:spPr bwMode="auto">
            <a:xfrm>
              <a:off x="211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98" name="Rectangle 800"/>
            <p:cNvSpPr>
              <a:spLocks noChangeAspect="1" noChangeArrowheads="1"/>
            </p:cNvSpPr>
            <p:nvPr/>
          </p:nvSpPr>
          <p:spPr bwMode="auto">
            <a:xfrm>
              <a:off x="268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99" name="Rectangle 801"/>
            <p:cNvSpPr>
              <a:spLocks noChangeAspect="1" noChangeArrowheads="1"/>
            </p:cNvSpPr>
            <p:nvPr/>
          </p:nvSpPr>
          <p:spPr bwMode="auto">
            <a:xfrm>
              <a:off x="273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00" name="Rectangle 802"/>
            <p:cNvSpPr>
              <a:spLocks noChangeAspect="1" noChangeArrowheads="1"/>
            </p:cNvSpPr>
            <p:nvPr/>
          </p:nvSpPr>
          <p:spPr bwMode="auto">
            <a:xfrm>
              <a:off x="268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01" name="Rectangle 803"/>
            <p:cNvSpPr>
              <a:spLocks noChangeAspect="1" noChangeArrowheads="1"/>
            </p:cNvSpPr>
            <p:nvPr/>
          </p:nvSpPr>
          <p:spPr bwMode="auto">
            <a:xfrm>
              <a:off x="273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02" name="Rectangle 804"/>
            <p:cNvSpPr>
              <a:spLocks noChangeAspect="1" noChangeArrowheads="1"/>
            </p:cNvSpPr>
            <p:nvPr/>
          </p:nvSpPr>
          <p:spPr bwMode="auto">
            <a:xfrm>
              <a:off x="268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03" name="Rectangle 805"/>
            <p:cNvSpPr>
              <a:spLocks noChangeAspect="1" noChangeArrowheads="1"/>
            </p:cNvSpPr>
            <p:nvPr/>
          </p:nvSpPr>
          <p:spPr bwMode="auto">
            <a:xfrm>
              <a:off x="273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04" name="Rectangle 806"/>
            <p:cNvSpPr>
              <a:spLocks noChangeAspect="1" noChangeArrowheads="1"/>
            </p:cNvSpPr>
            <p:nvPr/>
          </p:nvSpPr>
          <p:spPr bwMode="auto">
            <a:xfrm>
              <a:off x="206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05" name="Rectangle 807"/>
            <p:cNvSpPr>
              <a:spLocks noChangeAspect="1" noChangeArrowheads="1"/>
            </p:cNvSpPr>
            <p:nvPr/>
          </p:nvSpPr>
          <p:spPr bwMode="auto">
            <a:xfrm>
              <a:off x="211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06" name="Oval 808"/>
            <p:cNvSpPr>
              <a:spLocks noChangeAspect="1" noChangeArrowheads="1"/>
            </p:cNvSpPr>
            <p:nvPr/>
          </p:nvSpPr>
          <p:spPr bwMode="auto">
            <a:xfrm>
              <a:off x="2393" y="929"/>
              <a:ext cx="63" cy="63"/>
            </a:xfrm>
            <a:prstGeom prst="ellipse">
              <a:avLst/>
            </a:prstGeom>
            <a:solidFill>
              <a:srgbClr val="FFFFFF"/>
            </a:solidFill>
            <a:ln w="9525"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07" name="Freeform 809"/>
            <p:cNvSpPr>
              <a:spLocks noChangeAspect="1"/>
            </p:cNvSpPr>
            <p:nvPr/>
          </p:nvSpPr>
          <p:spPr bwMode="auto">
            <a:xfrm>
              <a:off x="2422" y="931"/>
              <a:ext cx="30" cy="30"/>
            </a:xfrm>
            <a:custGeom>
              <a:avLst/>
              <a:gdLst/>
              <a:ahLst/>
              <a:cxnLst>
                <a:cxn ang="0">
                  <a:pos x="0" y="0"/>
                </a:cxn>
                <a:cxn ang="0">
                  <a:pos x="0" y="24"/>
                </a:cxn>
                <a:cxn ang="0">
                  <a:pos x="30" y="24"/>
                </a:cxn>
              </a:cxnLst>
              <a:rect l="0" t="0" r="r" b="b"/>
              <a:pathLst>
                <a:path w="30" h="24">
                  <a:moveTo>
                    <a:pt x="0" y="0"/>
                  </a:moveTo>
                  <a:lnTo>
                    <a:pt x="0" y="24"/>
                  </a:lnTo>
                  <a:lnTo>
                    <a:pt x="30" y="24"/>
                  </a:lnTo>
                </a:path>
              </a:pathLst>
            </a:custGeom>
            <a:noFill/>
            <a:ln w="6350"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08" name="Rectangle 810"/>
            <p:cNvSpPr>
              <a:spLocks noChangeAspect="1" noChangeArrowheads="1"/>
            </p:cNvSpPr>
            <p:nvPr/>
          </p:nvSpPr>
          <p:spPr bwMode="auto">
            <a:xfrm>
              <a:off x="2028"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09" name="Rectangle 811"/>
            <p:cNvSpPr>
              <a:spLocks noChangeAspect="1" noChangeArrowheads="1"/>
            </p:cNvSpPr>
            <p:nvPr/>
          </p:nvSpPr>
          <p:spPr bwMode="auto">
            <a:xfrm>
              <a:off x="206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10" name="Rectangle 812"/>
            <p:cNvSpPr>
              <a:spLocks noChangeAspect="1" noChangeArrowheads="1"/>
            </p:cNvSpPr>
            <p:nvPr/>
          </p:nvSpPr>
          <p:spPr bwMode="auto">
            <a:xfrm>
              <a:off x="2795"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11" name="Rectangle 813"/>
            <p:cNvSpPr>
              <a:spLocks noChangeAspect="1" noChangeArrowheads="1"/>
            </p:cNvSpPr>
            <p:nvPr/>
          </p:nvSpPr>
          <p:spPr bwMode="auto">
            <a:xfrm>
              <a:off x="2795"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12" name="Rectangle 814"/>
            <p:cNvSpPr>
              <a:spLocks noChangeAspect="1" noChangeArrowheads="1"/>
            </p:cNvSpPr>
            <p:nvPr/>
          </p:nvSpPr>
          <p:spPr bwMode="auto">
            <a:xfrm>
              <a:off x="2795"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13" name="Rectangle 815"/>
            <p:cNvSpPr>
              <a:spLocks noChangeAspect="1" noChangeArrowheads="1"/>
            </p:cNvSpPr>
            <p:nvPr/>
          </p:nvSpPr>
          <p:spPr bwMode="auto">
            <a:xfrm>
              <a:off x="254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14" name="Rectangle 816"/>
            <p:cNvSpPr>
              <a:spLocks noChangeAspect="1" noChangeArrowheads="1"/>
            </p:cNvSpPr>
            <p:nvPr/>
          </p:nvSpPr>
          <p:spPr bwMode="auto">
            <a:xfrm>
              <a:off x="259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15" name="Rectangle 817"/>
            <p:cNvSpPr>
              <a:spLocks noChangeAspect="1" noChangeArrowheads="1"/>
            </p:cNvSpPr>
            <p:nvPr/>
          </p:nvSpPr>
          <p:spPr bwMode="auto">
            <a:xfrm>
              <a:off x="211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16" name="Rectangle 818"/>
            <p:cNvSpPr>
              <a:spLocks noChangeAspect="1" noChangeArrowheads="1"/>
            </p:cNvSpPr>
            <p:nvPr/>
          </p:nvSpPr>
          <p:spPr bwMode="auto">
            <a:xfrm>
              <a:off x="225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17" name="Rectangle 819"/>
            <p:cNvSpPr>
              <a:spLocks noChangeAspect="1" noChangeArrowheads="1"/>
            </p:cNvSpPr>
            <p:nvPr/>
          </p:nvSpPr>
          <p:spPr bwMode="auto">
            <a:xfrm>
              <a:off x="235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18" name="Rectangle 820"/>
            <p:cNvSpPr>
              <a:spLocks noChangeAspect="1" noChangeArrowheads="1"/>
            </p:cNvSpPr>
            <p:nvPr/>
          </p:nvSpPr>
          <p:spPr bwMode="auto">
            <a:xfrm>
              <a:off x="244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19" name="Rectangle 821"/>
            <p:cNvSpPr>
              <a:spLocks noChangeAspect="1" noChangeArrowheads="1"/>
            </p:cNvSpPr>
            <p:nvPr/>
          </p:nvSpPr>
          <p:spPr bwMode="auto">
            <a:xfrm>
              <a:off x="235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20" name="Rectangle 822"/>
            <p:cNvSpPr>
              <a:spLocks noChangeAspect="1" noChangeArrowheads="1"/>
            </p:cNvSpPr>
            <p:nvPr/>
          </p:nvSpPr>
          <p:spPr bwMode="auto">
            <a:xfrm>
              <a:off x="244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21" name="Rectangle 823"/>
            <p:cNvSpPr>
              <a:spLocks noChangeAspect="1" noChangeArrowheads="1"/>
            </p:cNvSpPr>
            <p:nvPr/>
          </p:nvSpPr>
          <p:spPr bwMode="auto">
            <a:xfrm>
              <a:off x="2028"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22" name="Rectangle 824"/>
            <p:cNvSpPr>
              <a:spLocks noChangeAspect="1" noChangeArrowheads="1"/>
            </p:cNvSpPr>
            <p:nvPr/>
          </p:nvSpPr>
          <p:spPr bwMode="auto">
            <a:xfrm>
              <a:off x="2028"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23" name="Freeform 825"/>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no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grpSp>
      <p:sp>
        <p:nvSpPr>
          <p:cNvPr id="224" name="正方形/長方形 223"/>
          <p:cNvSpPr/>
          <p:nvPr/>
        </p:nvSpPr>
        <p:spPr>
          <a:xfrm>
            <a:off x="3080792" y="5559623"/>
            <a:ext cx="1296144" cy="276999"/>
          </a:xfrm>
          <a:prstGeom prst="rect">
            <a:avLst/>
          </a:prstGeom>
          <a:solidFill>
            <a:srgbClr val="FFFFFF">
              <a:alpha val="50000"/>
            </a:srgbClr>
          </a:solidFill>
        </p:spPr>
        <p:txBody>
          <a:bodyPr wrap="square">
            <a:spAutoFit/>
          </a:bodyPr>
          <a:lstStyle/>
          <a:p>
            <a:pPr algn="ctr"/>
            <a:r>
              <a:rPr lang="ja-JP" altLang="en-US" sz="1200" b="1" dirty="0">
                <a:latin typeface="ＭＳ Ｐゴシック" panose="020B0600070205080204" pitchFamily="50" charset="-128"/>
                <a:ea typeface="ＭＳ Ｐゴシック" panose="020B0600070205080204" pitchFamily="50" charset="-128"/>
                <a:cs typeface="Arial" panose="020B0604020202020204" pitchFamily="34" charset="0"/>
              </a:rPr>
              <a:t>長崎大学</a:t>
            </a:r>
          </a:p>
        </p:txBody>
      </p:sp>
      <p:grpSp>
        <p:nvGrpSpPr>
          <p:cNvPr id="265" name="Group 2992"/>
          <p:cNvGrpSpPr>
            <a:grpSpLocks noChangeAspect="1"/>
          </p:cNvGrpSpPr>
          <p:nvPr/>
        </p:nvGrpSpPr>
        <p:grpSpPr bwMode="auto">
          <a:xfrm>
            <a:off x="1424608" y="4293096"/>
            <a:ext cx="720080" cy="360481"/>
            <a:chOff x="2016" y="912"/>
            <a:chExt cx="816" cy="384"/>
          </a:xfrm>
        </p:grpSpPr>
        <p:sp>
          <p:nvSpPr>
            <p:cNvPr id="266" name="Freeform 787"/>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solidFill>
              <a:srgbClr val="83A4D1"/>
            </a:solid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sp>
          <p:nvSpPr>
            <p:cNvPr id="267" name="Rectangle 788"/>
            <p:cNvSpPr>
              <a:spLocks noChangeAspect="1" noChangeArrowheads="1"/>
            </p:cNvSpPr>
            <p:nvPr/>
          </p:nvSpPr>
          <p:spPr bwMode="auto">
            <a:xfrm>
              <a:off x="2352" y="1200"/>
              <a:ext cx="144" cy="84"/>
            </a:xfrm>
            <a:prstGeom prst="rect">
              <a:avLst/>
            </a:prstGeom>
            <a:solidFill>
              <a:srgbClr val="FFFFFF"/>
            </a:solidFill>
            <a:ln w="9525" cmpd="sng">
              <a:solidFill>
                <a:srgbClr val="83A4D1"/>
              </a:solidFill>
              <a:miter lim="800000"/>
              <a:headEnd/>
              <a:tailEnd/>
            </a:ln>
            <a:effectLst/>
          </p:spPr>
          <p:txBody>
            <a:bodyPr wrap="none" anchor="ctr"/>
            <a:lstStyle/>
            <a:p>
              <a:endParaRPr lang="ja-JP" altLang="en-US"/>
            </a:p>
          </p:txBody>
        </p:sp>
        <p:sp>
          <p:nvSpPr>
            <p:cNvPr id="268" name="Rectangle 789"/>
            <p:cNvSpPr>
              <a:spLocks noChangeAspect="1" noChangeArrowheads="1"/>
            </p:cNvSpPr>
            <p:nvPr/>
          </p:nvSpPr>
          <p:spPr bwMode="auto">
            <a:xfrm>
              <a:off x="220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69" name="Rectangle 790"/>
            <p:cNvSpPr>
              <a:spLocks noChangeAspect="1" noChangeArrowheads="1"/>
            </p:cNvSpPr>
            <p:nvPr/>
          </p:nvSpPr>
          <p:spPr bwMode="auto">
            <a:xfrm>
              <a:off x="225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70" name="Rectangle 791"/>
            <p:cNvSpPr>
              <a:spLocks noChangeAspect="1" noChangeArrowheads="1"/>
            </p:cNvSpPr>
            <p:nvPr/>
          </p:nvSpPr>
          <p:spPr bwMode="auto">
            <a:xfrm>
              <a:off x="254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71" name="Rectangle 792"/>
            <p:cNvSpPr>
              <a:spLocks noChangeAspect="1" noChangeArrowheads="1"/>
            </p:cNvSpPr>
            <p:nvPr/>
          </p:nvSpPr>
          <p:spPr bwMode="auto">
            <a:xfrm>
              <a:off x="259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72" name="Rectangle 793"/>
            <p:cNvSpPr>
              <a:spLocks noChangeAspect="1" noChangeArrowheads="1"/>
            </p:cNvSpPr>
            <p:nvPr/>
          </p:nvSpPr>
          <p:spPr bwMode="auto">
            <a:xfrm>
              <a:off x="220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73" name="Rectangle 794"/>
            <p:cNvSpPr>
              <a:spLocks noChangeAspect="1" noChangeArrowheads="1"/>
            </p:cNvSpPr>
            <p:nvPr/>
          </p:nvSpPr>
          <p:spPr bwMode="auto">
            <a:xfrm>
              <a:off x="225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74" name="Rectangle 795"/>
            <p:cNvSpPr>
              <a:spLocks noChangeAspect="1" noChangeArrowheads="1"/>
            </p:cNvSpPr>
            <p:nvPr/>
          </p:nvSpPr>
          <p:spPr bwMode="auto">
            <a:xfrm>
              <a:off x="254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75" name="Rectangle 796"/>
            <p:cNvSpPr>
              <a:spLocks noChangeAspect="1" noChangeArrowheads="1"/>
            </p:cNvSpPr>
            <p:nvPr/>
          </p:nvSpPr>
          <p:spPr bwMode="auto">
            <a:xfrm>
              <a:off x="259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76" name="Rectangle 797"/>
            <p:cNvSpPr>
              <a:spLocks noChangeAspect="1" noChangeArrowheads="1"/>
            </p:cNvSpPr>
            <p:nvPr/>
          </p:nvSpPr>
          <p:spPr bwMode="auto">
            <a:xfrm>
              <a:off x="220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77" name="Rectangle 798"/>
            <p:cNvSpPr>
              <a:spLocks noChangeAspect="1" noChangeArrowheads="1"/>
            </p:cNvSpPr>
            <p:nvPr/>
          </p:nvSpPr>
          <p:spPr bwMode="auto">
            <a:xfrm>
              <a:off x="206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78" name="Rectangle 799"/>
            <p:cNvSpPr>
              <a:spLocks noChangeAspect="1" noChangeArrowheads="1"/>
            </p:cNvSpPr>
            <p:nvPr/>
          </p:nvSpPr>
          <p:spPr bwMode="auto">
            <a:xfrm>
              <a:off x="211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79" name="Rectangle 800"/>
            <p:cNvSpPr>
              <a:spLocks noChangeAspect="1" noChangeArrowheads="1"/>
            </p:cNvSpPr>
            <p:nvPr/>
          </p:nvSpPr>
          <p:spPr bwMode="auto">
            <a:xfrm>
              <a:off x="268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80" name="Rectangle 801"/>
            <p:cNvSpPr>
              <a:spLocks noChangeAspect="1" noChangeArrowheads="1"/>
            </p:cNvSpPr>
            <p:nvPr/>
          </p:nvSpPr>
          <p:spPr bwMode="auto">
            <a:xfrm>
              <a:off x="273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81" name="Rectangle 802"/>
            <p:cNvSpPr>
              <a:spLocks noChangeAspect="1" noChangeArrowheads="1"/>
            </p:cNvSpPr>
            <p:nvPr/>
          </p:nvSpPr>
          <p:spPr bwMode="auto">
            <a:xfrm>
              <a:off x="268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82" name="Rectangle 803"/>
            <p:cNvSpPr>
              <a:spLocks noChangeAspect="1" noChangeArrowheads="1"/>
            </p:cNvSpPr>
            <p:nvPr/>
          </p:nvSpPr>
          <p:spPr bwMode="auto">
            <a:xfrm>
              <a:off x="273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83" name="Rectangle 804"/>
            <p:cNvSpPr>
              <a:spLocks noChangeAspect="1" noChangeArrowheads="1"/>
            </p:cNvSpPr>
            <p:nvPr/>
          </p:nvSpPr>
          <p:spPr bwMode="auto">
            <a:xfrm>
              <a:off x="268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84" name="Rectangle 805"/>
            <p:cNvSpPr>
              <a:spLocks noChangeAspect="1" noChangeArrowheads="1"/>
            </p:cNvSpPr>
            <p:nvPr/>
          </p:nvSpPr>
          <p:spPr bwMode="auto">
            <a:xfrm>
              <a:off x="273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85" name="Rectangle 806"/>
            <p:cNvSpPr>
              <a:spLocks noChangeAspect="1" noChangeArrowheads="1"/>
            </p:cNvSpPr>
            <p:nvPr/>
          </p:nvSpPr>
          <p:spPr bwMode="auto">
            <a:xfrm>
              <a:off x="206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86" name="Rectangle 807"/>
            <p:cNvSpPr>
              <a:spLocks noChangeAspect="1" noChangeArrowheads="1"/>
            </p:cNvSpPr>
            <p:nvPr/>
          </p:nvSpPr>
          <p:spPr bwMode="auto">
            <a:xfrm>
              <a:off x="211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87" name="Oval 808"/>
            <p:cNvSpPr>
              <a:spLocks noChangeAspect="1" noChangeArrowheads="1"/>
            </p:cNvSpPr>
            <p:nvPr/>
          </p:nvSpPr>
          <p:spPr bwMode="auto">
            <a:xfrm>
              <a:off x="2393" y="929"/>
              <a:ext cx="63" cy="63"/>
            </a:xfrm>
            <a:prstGeom prst="ellipse">
              <a:avLst/>
            </a:prstGeom>
            <a:solidFill>
              <a:srgbClr val="FFFFFF"/>
            </a:solidFill>
            <a:ln w="9525"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88" name="Freeform 809"/>
            <p:cNvSpPr>
              <a:spLocks noChangeAspect="1"/>
            </p:cNvSpPr>
            <p:nvPr/>
          </p:nvSpPr>
          <p:spPr bwMode="auto">
            <a:xfrm>
              <a:off x="2422" y="931"/>
              <a:ext cx="30" cy="30"/>
            </a:xfrm>
            <a:custGeom>
              <a:avLst/>
              <a:gdLst/>
              <a:ahLst/>
              <a:cxnLst>
                <a:cxn ang="0">
                  <a:pos x="0" y="0"/>
                </a:cxn>
                <a:cxn ang="0">
                  <a:pos x="0" y="24"/>
                </a:cxn>
                <a:cxn ang="0">
                  <a:pos x="30" y="24"/>
                </a:cxn>
              </a:cxnLst>
              <a:rect l="0" t="0" r="r" b="b"/>
              <a:pathLst>
                <a:path w="30" h="24">
                  <a:moveTo>
                    <a:pt x="0" y="0"/>
                  </a:moveTo>
                  <a:lnTo>
                    <a:pt x="0" y="24"/>
                  </a:lnTo>
                  <a:lnTo>
                    <a:pt x="30" y="24"/>
                  </a:lnTo>
                </a:path>
              </a:pathLst>
            </a:custGeom>
            <a:noFill/>
            <a:ln w="6350"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89" name="Rectangle 810"/>
            <p:cNvSpPr>
              <a:spLocks noChangeAspect="1" noChangeArrowheads="1"/>
            </p:cNvSpPr>
            <p:nvPr/>
          </p:nvSpPr>
          <p:spPr bwMode="auto">
            <a:xfrm>
              <a:off x="2028"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90" name="Rectangle 811"/>
            <p:cNvSpPr>
              <a:spLocks noChangeAspect="1" noChangeArrowheads="1"/>
            </p:cNvSpPr>
            <p:nvPr/>
          </p:nvSpPr>
          <p:spPr bwMode="auto">
            <a:xfrm>
              <a:off x="206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91" name="Rectangle 812"/>
            <p:cNvSpPr>
              <a:spLocks noChangeAspect="1" noChangeArrowheads="1"/>
            </p:cNvSpPr>
            <p:nvPr/>
          </p:nvSpPr>
          <p:spPr bwMode="auto">
            <a:xfrm>
              <a:off x="2795"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92" name="Rectangle 813"/>
            <p:cNvSpPr>
              <a:spLocks noChangeAspect="1" noChangeArrowheads="1"/>
            </p:cNvSpPr>
            <p:nvPr/>
          </p:nvSpPr>
          <p:spPr bwMode="auto">
            <a:xfrm>
              <a:off x="2795"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93" name="Rectangle 814"/>
            <p:cNvSpPr>
              <a:spLocks noChangeAspect="1" noChangeArrowheads="1"/>
            </p:cNvSpPr>
            <p:nvPr/>
          </p:nvSpPr>
          <p:spPr bwMode="auto">
            <a:xfrm>
              <a:off x="2795"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94" name="Rectangle 815"/>
            <p:cNvSpPr>
              <a:spLocks noChangeAspect="1" noChangeArrowheads="1"/>
            </p:cNvSpPr>
            <p:nvPr/>
          </p:nvSpPr>
          <p:spPr bwMode="auto">
            <a:xfrm>
              <a:off x="254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95" name="Rectangle 816"/>
            <p:cNvSpPr>
              <a:spLocks noChangeAspect="1" noChangeArrowheads="1"/>
            </p:cNvSpPr>
            <p:nvPr/>
          </p:nvSpPr>
          <p:spPr bwMode="auto">
            <a:xfrm>
              <a:off x="259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96" name="Rectangle 817"/>
            <p:cNvSpPr>
              <a:spLocks noChangeAspect="1" noChangeArrowheads="1"/>
            </p:cNvSpPr>
            <p:nvPr/>
          </p:nvSpPr>
          <p:spPr bwMode="auto">
            <a:xfrm>
              <a:off x="211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97" name="Rectangle 818"/>
            <p:cNvSpPr>
              <a:spLocks noChangeAspect="1" noChangeArrowheads="1"/>
            </p:cNvSpPr>
            <p:nvPr/>
          </p:nvSpPr>
          <p:spPr bwMode="auto">
            <a:xfrm>
              <a:off x="225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98" name="Rectangle 819"/>
            <p:cNvSpPr>
              <a:spLocks noChangeAspect="1" noChangeArrowheads="1"/>
            </p:cNvSpPr>
            <p:nvPr/>
          </p:nvSpPr>
          <p:spPr bwMode="auto">
            <a:xfrm>
              <a:off x="235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99" name="Rectangle 820"/>
            <p:cNvSpPr>
              <a:spLocks noChangeAspect="1" noChangeArrowheads="1"/>
            </p:cNvSpPr>
            <p:nvPr/>
          </p:nvSpPr>
          <p:spPr bwMode="auto">
            <a:xfrm>
              <a:off x="244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00" name="Rectangle 821"/>
            <p:cNvSpPr>
              <a:spLocks noChangeAspect="1" noChangeArrowheads="1"/>
            </p:cNvSpPr>
            <p:nvPr/>
          </p:nvSpPr>
          <p:spPr bwMode="auto">
            <a:xfrm>
              <a:off x="235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01" name="Rectangle 822"/>
            <p:cNvSpPr>
              <a:spLocks noChangeAspect="1" noChangeArrowheads="1"/>
            </p:cNvSpPr>
            <p:nvPr/>
          </p:nvSpPr>
          <p:spPr bwMode="auto">
            <a:xfrm>
              <a:off x="244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02" name="Rectangle 823"/>
            <p:cNvSpPr>
              <a:spLocks noChangeAspect="1" noChangeArrowheads="1"/>
            </p:cNvSpPr>
            <p:nvPr/>
          </p:nvSpPr>
          <p:spPr bwMode="auto">
            <a:xfrm>
              <a:off x="2028"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03" name="Rectangle 824"/>
            <p:cNvSpPr>
              <a:spLocks noChangeAspect="1" noChangeArrowheads="1"/>
            </p:cNvSpPr>
            <p:nvPr/>
          </p:nvSpPr>
          <p:spPr bwMode="auto">
            <a:xfrm>
              <a:off x="2028"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04" name="Freeform 825"/>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no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grpSp>
      <p:sp>
        <p:nvSpPr>
          <p:cNvPr id="305" name="正方形/長方形 304"/>
          <p:cNvSpPr/>
          <p:nvPr/>
        </p:nvSpPr>
        <p:spPr>
          <a:xfrm>
            <a:off x="992560" y="4653136"/>
            <a:ext cx="1584176" cy="461665"/>
          </a:xfrm>
          <a:prstGeom prst="rect">
            <a:avLst/>
          </a:prstGeom>
          <a:solidFill>
            <a:srgbClr val="FFFFFF">
              <a:alpha val="50000"/>
            </a:srgbClr>
          </a:solidFill>
        </p:spPr>
        <p:txBody>
          <a:bodyPr wrap="square">
            <a:spAutoFit/>
          </a:bodyPr>
          <a:lstStyle/>
          <a:p>
            <a:pPr algn="ctr"/>
            <a:r>
              <a:rPr lang="ja-JP" altLang="en-US" sz="1200" b="1" dirty="0">
                <a:latin typeface="ＭＳ Ｐゴシック" panose="020B0600070205080204" pitchFamily="50" charset="-128"/>
                <a:ea typeface="ＭＳ Ｐゴシック" panose="020B0600070205080204" pitchFamily="50" charset="-128"/>
                <a:cs typeface="Arial" panose="020B0604020202020204" pitchFamily="34" charset="0"/>
              </a:rPr>
              <a:t>ロシア医学アカデミー</a:t>
            </a:r>
            <a:br>
              <a:rPr lang="en-US" altLang="ja-JP" sz="1200" b="1" dirty="0">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200" b="1" dirty="0">
                <a:latin typeface="ＭＳ Ｐゴシック" panose="020B0600070205080204" pitchFamily="50" charset="-128"/>
                <a:ea typeface="ＭＳ Ｐゴシック" panose="020B0600070205080204" pitchFamily="50" charset="-128"/>
                <a:cs typeface="Arial" panose="020B0604020202020204" pitchFamily="34" charset="0"/>
              </a:rPr>
              <a:t>医学放射線研究所</a:t>
            </a:r>
          </a:p>
        </p:txBody>
      </p:sp>
      <p:grpSp>
        <p:nvGrpSpPr>
          <p:cNvPr id="306" name="Group 2992"/>
          <p:cNvGrpSpPr>
            <a:grpSpLocks noChangeAspect="1"/>
          </p:cNvGrpSpPr>
          <p:nvPr/>
        </p:nvGrpSpPr>
        <p:grpSpPr bwMode="auto">
          <a:xfrm>
            <a:off x="2936776" y="4293096"/>
            <a:ext cx="720080" cy="360481"/>
            <a:chOff x="2016" y="912"/>
            <a:chExt cx="816" cy="384"/>
          </a:xfrm>
        </p:grpSpPr>
        <p:sp>
          <p:nvSpPr>
            <p:cNvPr id="307" name="Freeform 787"/>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solidFill>
              <a:srgbClr val="83A4D1"/>
            </a:solid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sp>
          <p:nvSpPr>
            <p:cNvPr id="308" name="Rectangle 788"/>
            <p:cNvSpPr>
              <a:spLocks noChangeAspect="1" noChangeArrowheads="1"/>
            </p:cNvSpPr>
            <p:nvPr/>
          </p:nvSpPr>
          <p:spPr bwMode="auto">
            <a:xfrm>
              <a:off x="2352" y="1200"/>
              <a:ext cx="144" cy="84"/>
            </a:xfrm>
            <a:prstGeom prst="rect">
              <a:avLst/>
            </a:prstGeom>
            <a:solidFill>
              <a:srgbClr val="FFFFFF"/>
            </a:solidFill>
            <a:ln w="9525" cmpd="sng">
              <a:solidFill>
                <a:srgbClr val="83A4D1"/>
              </a:solidFill>
              <a:miter lim="800000"/>
              <a:headEnd/>
              <a:tailEnd/>
            </a:ln>
            <a:effectLst/>
          </p:spPr>
          <p:txBody>
            <a:bodyPr wrap="none" anchor="ctr"/>
            <a:lstStyle/>
            <a:p>
              <a:endParaRPr lang="ja-JP" altLang="en-US"/>
            </a:p>
          </p:txBody>
        </p:sp>
        <p:sp>
          <p:nvSpPr>
            <p:cNvPr id="309" name="Rectangle 789"/>
            <p:cNvSpPr>
              <a:spLocks noChangeAspect="1" noChangeArrowheads="1"/>
            </p:cNvSpPr>
            <p:nvPr/>
          </p:nvSpPr>
          <p:spPr bwMode="auto">
            <a:xfrm>
              <a:off x="220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10" name="Rectangle 790"/>
            <p:cNvSpPr>
              <a:spLocks noChangeAspect="1" noChangeArrowheads="1"/>
            </p:cNvSpPr>
            <p:nvPr/>
          </p:nvSpPr>
          <p:spPr bwMode="auto">
            <a:xfrm>
              <a:off x="225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11" name="Rectangle 791"/>
            <p:cNvSpPr>
              <a:spLocks noChangeAspect="1" noChangeArrowheads="1"/>
            </p:cNvSpPr>
            <p:nvPr/>
          </p:nvSpPr>
          <p:spPr bwMode="auto">
            <a:xfrm>
              <a:off x="254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12" name="Rectangle 792"/>
            <p:cNvSpPr>
              <a:spLocks noChangeAspect="1" noChangeArrowheads="1"/>
            </p:cNvSpPr>
            <p:nvPr/>
          </p:nvSpPr>
          <p:spPr bwMode="auto">
            <a:xfrm>
              <a:off x="259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13" name="Rectangle 793"/>
            <p:cNvSpPr>
              <a:spLocks noChangeAspect="1" noChangeArrowheads="1"/>
            </p:cNvSpPr>
            <p:nvPr/>
          </p:nvSpPr>
          <p:spPr bwMode="auto">
            <a:xfrm>
              <a:off x="220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14" name="Rectangle 794"/>
            <p:cNvSpPr>
              <a:spLocks noChangeAspect="1" noChangeArrowheads="1"/>
            </p:cNvSpPr>
            <p:nvPr/>
          </p:nvSpPr>
          <p:spPr bwMode="auto">
            <a:xfrm>
              <a:off x="225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15" name="Rectangle 795"/>
            <p:cNvSpPr>
              <a:spLocks noChangeAspect="1" noChangeArrowheads="1"/>
            </p:cNvSpPr>
            <p:nvPr/>
          </p:nvSpPr>
          <p:spPr bwMode="auto">
            <a:xfrm>
              <a:off x="254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16" name="Rectangle 796"/>
            <p:cNvSpPr>
              <a:spLocks noChangeAspect="1" noChangeArrowheads="1"/>
            </p:cNvSpPr>
            <p:nvPr/>
          </p:nvSpPr>
          <p:spPr bwMode="auto">
            <a:xfrm>
              <a:off x="259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17" name="Rectangle 797"/>
            <p:cNvSpPr>
              <a:spLocks noChangeAspect="1" noChangeArrowheads="1"/>
            </p:cNvSpPr>
            <p:nvPr/>
          </p:nvSpPr>
          <p:spPr bwMode="auto">
            <a:xfrm>
              <a:off x="220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18" name="Rectangle 798"/>
            <p:cNvSpPr>
              <a:spLocks noChangeAspect="1" noChangeArrowheads="1"/>
            </p:cNvSpPr>
            <p:nvPr/>
          </p:nvSpPr>
          <p:spPr bwMode="auto">
            <a:xfrm>
              <a:off x="206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19" name="Rectangle 799"/>
            <p:cNvSpPr>
              <a:spLocks noChangeAspect="1" noChangeArrowheads="1"/>
            </p:cNvSpPr>
            <p:nvPr/>
          </p:nvSpPr>
          <p:spPr bwMode="auto">
            <a:xfrm>
              <a:off x="211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20" name="Rectangle 800"/>
            <p:cNvSpPr>
              <a:spLocks noChangeAspect="1" noChangeArrowheads="1"/>
            </p:cNvSpPr>
            <p:nvPr/>
          </p:nvSpPr>
          <p:spPr bwMode="auto">
            <a:xfrm>
              <a:off x="268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21" name="Rectangle 801"/>
            <p:cNvSpPr>
              <a:spLocks noChangeAspect="1" noChangeArrowheads="1"/>
            </p:cNvSpPr>
            <p:nvPr/>
          </p:nvSpPr>
          <p:spPr bwMode="auto">
            <a:xfrm>
              <a:off x="273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22" name="Rectangle 802"/>
            <p:cNvSpPr>
              <a:spLocks noChangeAspect="1" noChangeArrowheads="1"/>
            </p:cNvSpPr>
            <p:nvPr/>
          </p:nvSpPr>
          <p:spPr bwMode="auto">
            <a:xfrm>
              <a:off x="268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23" name="Rectangle 803"/>
            <p:cNvSpPr>
              <a:spLocks noChangeAspect="1" noChangeArrowheads="1"/>
            </p:cNvSpPr>
            <p:nvPr/>
          </p:nvSpPr>
          <p:spPr bwMode="auto">
            <a:xfrm>
              <a:off x="273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24" name="Rectangle 804"/>
            <p:cNvSpPr>
              <a:spLocks noChangeAspect="1" noChangeArrowheads="1"/>
            </p:cNvSpPr>
            <p:nvPr/>
          </p:nvSpPr>
          <p:spPr bwMode="auto">
            <a:xfrm>
              <a:off x="268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25" name="Rectangle 805"/>
            <p:cNvSpPr>
              <a:spLocks noChangeAspect="1" noChangeArrowheads="1"/>
            </p:cNvSpPr>
            <p:nvPr/>
          </p:nvSpPr>
          <p:spPr bwMode="auto">
            <a:xfrm>
              <a:off x="273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26" name="Rectangle 806"/>
            <p:cNvSpPr>
              <a:spLocks noChangeAspect="1" noChangeArrowheads="1"/>
            </p:cNvSpPr>
            <p:nvPr/>
          </p:nvSpPr>
          <p:spPr bwMode="auto">
            <a:xfrm>
              <a:off x="206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27" name="Rectangle 807"/>
            <p:cNvSpPr>
              <a:spLocks noChangeAspect="1" noChangeArrowheads="1"/>
            </p:cNvSpPr>
            <p:nvPr/>
          </p:nvSpPr>
          <p:spPr bwMode="auto">
            <a:xfrm>
              <a:off x="211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28" name="Oval 808"/>
            <p:cNvSpPr>
              <a:spLocks noChangeAspect="1" noChangeArrowheads="1"/>
            </p:cNvSpPr>
            <p:nvPr/>
          </p:nvSpPr>
          <p:spPr bwMode="auto">
            <a:xfrm>
              <a:off x="2393" y="929"/>
              <a:ext cx="63" cy="63"/>
            </a:xfrm>
            <a:prstGeom prst="ellipse">
              <a:avLst/>
            </a:prstGeom>
            <a:solidFill>
              <a:srgbClr val="FFFFFF"/>
            </a:solidFill>
            <a:ln w="9525"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329" name="Freeform 809"/>
            <p:cNvSpPr>
              <a:spLocks noChangeAspect="1"/>
            </p:cNvSpPr>
            <p:nvPr/>
          </p:nvSpPr>
          <p:spPr bwMode="auto">
            <a:xfrm>
              <a:off x="2422" y="931"/>
              <a:ext cx="30" cy="30"/>
            </a:xfrm>
            <a:custGeom>
              <a:avLst/>
              <a:gdLst/>
              <a:ahLst/>
              <a:cxnLst>
                <a:cxn ang="0">
                  <a:pos x="0" y="0"/>
                </a:cxn>
                <a:cxn ang="0">
                  <a:pos x="0" y="24"/>
                </a:cxn>
                <a:cxn ang="0">
                  <a:pos x="30" y="24"/>
                </a:cxn>
              </a:cxnLst>
              <a:rect l="0" t="0" r="r" b="b"/>
              <a:pathLst>
                <a:path w="30" h="24">
                  <a:moveTo>
                    <a:pt x="0" y="0"/>
                  </a:moveTo>
                  <a:lnTo>
                    <a:pt x="0" y="24"/>
                  </a:lnTo>
                  <a:lnTo>
                    <a:pt x="30" y="24"/>
                  </a:lnTo>
                </a:path>
              </a:pathLst>
            </a:custGeom>
            <a:noFill/>
            <a:ln w="6350"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330" name="Rectangle 810"/>
            <p:cNvSpPr>
              <a:spLocks noChangeAspect="1" noChangeArrowheads="1"/>
            </p:cNvSpPr>
            <p:nvPr/>
          </p:nvSpPr>
          <p:spPr bwMode="auto">
            <a:xfrm>
              <a:off x="2028"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31" name="Rectangle 811"/>
            <p:cNvSpPr>
              <a:spLocks noChangeAspect="1" noChangeArrowheads="1"/>
            </p:cNvSpPr>
            <p:nvPr/>
          </p:nvSpPr>
          <p:spPr bwMode="auto">
            <a:xfrm>
              <a:off x="206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32" name="Rectangle 812"/>
            <p:cNvSpPr>
              <a:spLocks noChangeAspect="1" noChangeArrowheads="1"/>
            </p:cNvSpPr>
            <p:nvPr/>
          </p:nvSpPr>
          <p:spPr bwMode="auto">
            <a:xfrm>
              <a:off x="2795"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33" name="Rectangle 813"/>
            <p:cNvSpPr>
              <a:spLocks noChangeAspect="1" noChangeArrowheads="1"/>
            </p:cNvSpPr>
            <p:nvPr/>
          </p:nvSpPr>
          <p:spPr bwMode="auto">
            <a:xfrm>
              <a:off x="2795"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34" name="Rectangle 814"/>
            <p:cNvSpPr>
              <a:spLocks noChangeAspect="1" noChangeArrowheads="1"/>
            </p:cNvSpPr>
            <p:nvPr/>
          </p:nvSpPr>
          <p:spPr bwMode="auto">
            <a:xfrm>
              <a:off x="2795"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35" name="Rectangle 815"/>
            <p:cNvSpPr>
              <a:spLocks noChangeAspect="1" noChangeArrowheads="1"/>
            </p:cNvSpPr>
            <p:nvPr/>
          </p:nvSpPr>
          <p:spPr bwMode="auto">
            <a:xfrm>
              <a:off x="254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36" name="Rectangle 816"/>
            <p:cNvSpPr>
              <a:spLocks noChangeAspect="1" noChangeArrowheads="1"/>
            </p:cNvSpPr>
            <p:nvPr/>
          </p:nvSpPr>
          <p:spPr bwMode="auto">
            <a:xfrm>
              <a:off x="259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37" name="Rectangle 817"/>
            <p:cNvSpPr>
              <a:spLocks noChangeAspect="1" noChangeArrowheads="1"/>
            </p:cNvSpPr>
            <p:nvPr/>
          </p:nvSpPr>
          <p:spPr bwMode="auto">
            <a:xfrm>
              <a:off x="211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38" name="Rectangle 818"/>
            <p:cNvSpPr>
              <a:spLocks noChangeAspect="1" noChangeArrowheads="1"/>
            </p:cNvSpPr>
            <p:nvPr/>
          </p:nvSpPr>
          <p:spPr bwMode="auto">
            <a:xfrm>
              <a:off x="225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39" name="Rectangle 819"/>
            <p:cNvSpPr>
              <a:spLocks noChangeAspect="1" noChangeArrowheads="1"/>
            </p:cNvSpPr>
            <p:nvPr/>
          </p:nvSpPr>
          <p:spPr bwMode="auto">
            <a:xfrm>
              <a:off x="235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40" name="Rectangle 820"/>
            <p:cNvSpPr>
              <a:spLocks noChangeAspect="1" noChangeArrowheads="1"/>
            </p:cNvSpPr>
            <p:nvPr/>
          </p:nvSpPr>
          <p:spPr bwMode="auto">
            <a:xfrm>
              <a:off x="244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41" name="Rectangle 821"/>
            <p:cNvSpPr>
              <a:spLocks noChangeAspect="1" noChangeArrowheads="1"/>
            </p:cNvSpPr>
            <p:nvPr/>
          </p:nvSpPr>
          <p:spPr bwMode="auto">
            <a:xfrm>
              <a:off x="235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42" name="Rectangle 822"/>
            <p:cNvSpPr>
              <a:spLocks noChangeAspect="1" noChangeArrowheads="1"/>
            </p:cNvSpPr>
            <p:nvPr/>
          </p:nvSpPr>
          <p:spPr bwMode="auto">
            <a:xfrm>
              <a:off x="244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43" name="Rectangle 823"/>
            <p:cNvSpPr>
              <a:spLocks noChangeAspect="1" noChangeArrowheads="1"/>
            </p:cNvSpPr>
            <p:nvPr/>
          </p:nvSpPr>
          <p:spPr bwMode="auto">
            <a:xfrm>
              <a:off x="2028"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44" name="Rectangle 824"/>
            <p:cNvSpPr>
              <a:spLocks noChangeAspect="1" noChangeArrowheads="1"/>
            </p:cNvSpPr>
            <p:nvPr/>
          </p:nvSpPr>
          <p:spPr bwMode="auto">
            <a:xfrm>
              <a:off x="2028"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45" name="Freeform 825"/>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no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grpSp>
      <p:sp>
        <p:nvSpPr>
          <p:cNvPr id="346" name="正方形/長方形 345"/>
          <p:cNvSpPr/>
          <p:nvPr/>
        </p:nvSpPr>
        <p:spPr>
          <a:xfrm>
            <a:off x="2576736" y="4653136"/>
            <a:ext cx="1440160" cy="276999"/>
          </a:xfrm>
          <a:prstGeom prst="rect">
            <a:avLst/>
          </a:prstGeom>
          <a:solidFill>
            <a:srgbClr val="FFFFFF">
              <a:alpha val="50000"/>
            </a:srgbClr>
          </a:solidFill>
        </p:spPr>
        <p:txBody>
          <a:bodyPr wrap="square">
            <a:spAutoFit/>
          </a:bodyPr>
          <a:lstStyle/>
          <a:p>
            <a:pPr algn="ctr"/>
            <a:r>
              <a:rPr lang="ja-JP" altLang="en-US" sz="1200" b="1" dirty="0">
                <a:latin typeface="ＭＳ Ｐゴシック" panose="020B0600070205080204" pitchFamily="50" charset="-128"/>
                <a:ea typeface="ＭＳ Ｐゴシック" panose="020B0600070205080204" pitchFamily="50" charset="-128"/>
                <a:cs typeface="Arial" panose="020B0604020202020204" pitchFamily="34" charset="0"/>
              </a:rPr>
              <a:t>アルタイ医科大学</a:t>
            </a:r>
          </a:p>
        </p:txBody>
      </p:sp>
      <p:grpSp>
        <p:nvGrpSpPr>
          <p:cNvPr id="347" name="Group 2992"/>
          <p:cNvGrpSpPr>
            <a:grpSpLocks noChangeAspect="1"/>
          </p:cNvGrpSpPr>
          <p:nvPr/>
        </p:nvGrpSpPr>
        <p:grpSpPr bwMode="auto">
          <a:xfrm>
            <a:off x="1064568" y="5199583"/>
            <a:ext cx="720080" cy="360481"/>
            <a:chOff x="2016" y="912"/>
            <a:chExt cx="816" cy="384"/>
          </a:xfrm>
        </p:grpSpPr>
        <p:sp>
          <p:nvSpPr>
            <p:cNvPr id="348" name="Freeform 787"/>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solidFill>
              <a:srgbClr val="83A4D1"/>
            </a:solid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sp>
          <p:nvSpPr>
            <p:cNvPr id="349" name="Rectangle 788"/>
            <p:cNvSpPr>
              <a:spLocks noChangeAspect="1" noChangeArrowheads="1"/>
            </p:cNvSpPr>
            <p:nvPr/>
          </p:nvSpPr>
          <p:spPr bwMode="auto">
            <a:xfrm>
              <a:off x="2352" y="1200"/>
              <a:ext cx="144" cy="84"/>
            </a:xfrm>
            <a:prstGeom prst="rect">
              <a:avLst/>
            </a:prstGeom>
            <a:solidFill>
              <a:srgbClr val="FFFFFF"/>
            </a:solidFill>
            <a:ln w="9525" cmpd="sng">
              <a:solidFill>
                <a:srgbClr val="83A4D1"/>
              </a:solidFill>
              <a:miter lim="800000"/>
              <a:headEnd/>
              <a:tailEnd/>
            </a:ln>
            <a:effectLst/>
          </p:spPr>
          <p:txBody>
            <a:bodyPr wrap="none" anchor="ctr"/>
            <a:lstStyle/>
            <a:p>
              <a:endParaRPr lang="ja-JP" altLang="en-US"/>
            </a:p>
          </p:txBody>
        </p:sp>
        <p:sp>
          <p:nvSpPr>
            <p:cNvPr id="350" name="Rectangle 789"/>
            <p:cNvSpPr>
              <a:spLocks noChangeAspect="1" noChangeArrowheads="1"/>
            </p:cNvSpPr>
            <p:nvPr/>
          </p:nvSpPr>
          <p:spPr bwMode="auto">
            <a:xfrm>
              <a:off x="220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51" name="Rectangle 790"/>
            <p:cNvSpPr>
              <a:spLocks noChangeAspect="1" noChangeArrowheads="1"/>
            </p:cNvSpPr>
            <p:nvPr/>
          </p:nvSpPr>
          <p:spPr bwMode="auto">
            <a:xfrm>
              <a:off x="225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52" name="Rectangle 791"/>
            <p:cNvSpPr>
              <a:spLocks noChangeAspect="1" noChangeArrowheads="1"/>
            </p:cNvSpPr>
            <p:nvPr/>
          </p:nvSpPr>
          <p:spPr bwMode="auto">
            <a:xfrm>
              <a:off x="254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53" name="Rectangle 792"/>
            <p:cNvSpPr>
              <a:spLocks noChangeAspect="1" noChangeArrowheads="1"/>
            </p:cNvSpPr>
            <p:nvPr/>
          </p:nvSpPr>
          <p:spPr bwMode="auto">
            <a:xfrm>
              <a:off x="259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54" name="Rectangle 793"/>
            <p:cNvSpPr>
              <a:spLocks noChangeAspect="1" noChangeArrowheads="1"/>
            </p:cNvSpPr>
            <p:nvPr/>
          </p:nvSpPr>
          <p:spPr bwMode="auto">
            <a:xfrm>
              <a:off x="220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55" name="Rectangle 794"/>
            <p:cNvSpPr>
              <a:spLocks noChangeAspect="1" noChangeArrowheads="1"/>
            </p:cNvSpPr>
            <p:nvPr/>
          </p:nvSpPr>
          <p:spPr bwMode="auto">
            <a:xfrm>
              <a:off x="225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56" name="Rectangle 795"/>
            <p:cNvSpPr>
              <a:spLocks noChangeAspect="1" noChangeArrowheads="1"/>
            </p:cNvSpPr>
            <p:nvPr/>
          </p:nvSpPr>
          <p:spPr bwMode="auto">
            <a:xfrm>
              <a:off x="254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57" name="Rectangle 796"/>
            <p:cNvSpPr>
              <a:spLocks noChangeAspect="1" noChangeArrowheads="1"/>
            </p:cNvSpPr>
            <p:nvPr/>
          </p:nvSpPr>
          <p:spPr bwMode="auto">
            <a:xfrm>
              <a:off x="259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58" name="Rectangle 797"/>
            <p:cNvSpPr>
              <a:spLocks noChangeAspect="1" noChangeArrowheads="1"/>
            </p:cNvSpPr>
            <p:nvPr/>
          </p:nvSpPr>
          <p:spPr bwMode="auto">
            <a:xfrm>
              <a:off x="220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59" name="Rectangle 798"/>
            <p:cNvSpPr>
              <a:spLocks noChangeAspect="1" noChangeArrowheads="1"/>
            </p:cNvSpPr>
            <p:nvPr/>
          </p:nvSpPr>
          <p:spPr bwMode="auto">
            <a:xfrm>
              <a:off x="206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60" name="Rectangle 799"/>
            <p:cNvSpPr>
              <a:spLocks noChangeAspect="1" noChangeArrowheads="1"/>
            </p:cNvSpPr>
            <p:nvPr/>
          </p:nvSpPr>
          <p:spPr bwMode="auto">
            <a:xfrm>
              <a:off x="211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61" name="Rectangle 800"/>
            <p:cNvSpPr>
              <a:spLocks noChangeAspect="1" noChangeArrowheads="1"/>
            </p:cNvSpPr>
            <p:nvPr/>
          </p:nvSpPr>
          <p:spPr bwMode="auto">
            <a:xfrm>
              <a:off x="268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62" name="Rectangle 801"/>
            <p:cNvSpPr>
              <a:spLocks noChangeAspect="1" noChangeArrowheads="1"/>
            </p:cNvSpPr>
            <p:nvPr/>
          </p:nvSpPr>
          <p:spPr bwMode="auto">
            <a:xfrm>
              <a:off x="273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63" name="Rectangle 802"/>
            <p:cNvSpPr>
              <a:spLocks noChangeAspect="1" noChangeArrowheads="1"/>
            </p:cNvSpPr>
            <p:nvPr/>
          </p:nvSpPr>
          <p:spPr bwMode="auto">
            <a:xfrm>
              <a:off x="268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64" name="Rectangle 803"/>
            <p:cNvSpPr>
              <a:spLocks noChangeAspect="1" noChangeArrowheads="1"/>
            </p:cNvSpPr>
            <p:nvPr/>
          </p:nvSpPr>
          <p:spPr bwMode="auto">
            <a:xfrm>
              <a:off x="273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65" name="Rectangle 804"/>
            <p:cNvSpPr>
              <a:spLocks noChangeAspect="1" noChangeArrowheads="1"/>
            </p:cNvSpPr>
            <p:nvPr/>
          </p:nvSpPr>
          <p:spPr bwMode="auto">
            <a:xfrm>
              <a:off x="268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66" name="Rectangle 805"/>
            <p:cNvSpPr>
              <a:spLocks noChangeAspect="1" noChangeArrowheads="1"/>
            </p:cNvSpPr>
            <p:nvPr/>
          </p:nvSpPr>
          <p:spPr bwMode="auto">
            <a:xfrm>
              <a:off x="273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67" name="Rectangle 806"/>
            <p:cNvSpPr>
              <a:spLocks noChangeAspect="1" noChangeArrowheads="1"/>
            </p:cNvSpPr>
            <p:nvPr/>
          </p:nvSpPr>
          <p:spPr bwMode="auto">
            <a:xfrm>
              <a:off x="206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68" name="Rectangle 807"/>
            <p:cNvSpPr>
              <a:spLocks noChangeAspect="1" noChangeArrowheads="1"/>
            </p:cNvSpPr>
            <p:nvPr/>
          </p:nvSpPr>
          <p:spPr bwMode="auto">
            <a:xfrm>
              <a:off x="211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69" name="Oval 808"/>
            <p:cNvSpPr>
              <a:spLocks noChangeAspect="1" noChangeArrowheads="1"/>
            </p:cNvSpPr>
            <p:nvPr/>
          </p:nvSpPr>
          <p:spPr bwMode="auto">
            <a:xfrm>
              <a:off x="2393" y="929"/>
              <a:ext cx="63" cy="63"/>
            </a:xfrm>
            <a:prstGeom prst="ellipse">
              <a:avLst/>
            </a:prstGeom>
            <a:solidFill>
              <a:srgbClr val="FFFFFF"/>
            </a:solidFill>
            <a:ln w="9525"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370" name="Freeform 809"/>
            <p:cNvSpPr>
              <a:spLocks noChangeAspect="1"/>
            </p:cNvSpPr>
            <p:nvPr/>
          </p:nvSpPr>
          <p:spPr bwMode="auto">
            <a:xfrm>
              <a:off x="2422" y="931"/>
              <a:ext cx="30" cy="30"/>
            </a:xfrm>
            <a:custGeom>
              <a:avLst/>
              <a:gdLst/>
              <a:ahLst/>
              <a:cxnLst>
                <a:cxn ang="0">
                  <a:pos x="0" y="0"/>
                </a:cxn>
                <a:cxn ang="0">
                  <a:pos x="0" y="24"/>
                </a:cxn>
                <a:cxn ang="0">
                  <a:pos x="30" y="24"/>
                </a:cxn>
              </a:cxnLst>
              <a:rect l="0" t="0" r="r" b="b"/>
              <a:pathLst>
                <a:path w="30" h="24">
                  <a:moveTo>
                    <a:pt x="0" y="0"/>
                  </a:moveTo>
                  <a:lnTo>
                    <a:pt x="0" y="24"/>
                  </a:lnTo>
                  <a:lnTo>
                    <a:pt x="30" y="24"/>
                  </a:lnTo>
                </a:path>
              </a:pathLst>
            </a:custGeom>
            <a:noFill/>
            <a:ln w="6350"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371" name="Rectangle 810"/>
            <p:cNvSpPr>
              <a:spLocks noChangeAspect="1" noChangeArrowheads="1"/>
            </p:cNvSpPr>
            <p:nvPr/>
          </p:nvSpPr>
          <p:spPr bwMode="auto">
            <a:xfrm>
              <a:off x="2028"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72" name="Rectangle 811"/>
            <p:cNvSpPr>
              <a:spLocks noChangeAspect="1" noChangeArrowheads="1"/>
            </p:cNvSpPr>
            <p:nvPr/>
          </p:nvSpPr>
          <p:spPr bwMode="auto">
            <a:xfrm>
              <a:off x="206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73" name="Rectangle 812"/>
            <p:cNvSpPr>
              <a:spLocks noChangeAspect="1" noChangeArrowheads="1"/>
            </p:cNvSpPr>
            <p:nvPr/>
          </p:nvSpPr>
          <p:spPr bwMode="auto">
            <a:xfrm>
              <a:off x="2795"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74" name="Rectangle 813"/>
            <p:cNvSpPr>
              <a:spLocks noChangeAspect="1" noChangeArrowheads="1"/>
            </p:cNvSpPr>
            <p:nvPr/>
          </p:nvSpPr>
          <p:spPr bwMode="auto">
            <a:xfrm>
              <a:off x="2795"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75" name="Rectangle 814"/>
            <p:cNvSpPr>
              <a:spLocks noChangeAspect="1" noChangeArrowheads="1"/>
            </p:cNvSpPr>
            <p:nvPr/>
          </p:nvSpPr>
          <p:spPr bwMode="auto">
            <a:xfrm>
              <a:off x="2795"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76" name="Rectangle 815"/>
            <p:cNvSpPr>
              <a:spLocks noChangeAspect="1" noChangeArrowheads="1"/>
            </p:cNvSpPr>
            <p:nvPr/>
          </p:nvSpPr>
          <p:spPr bwMode="auto">
            <a:xfrm>
              <a:off x="254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77" name="Rectangle 816"/>
            <p:cNvSpPr>
              <a:spLocks noChangeAspect="1" noChangeArrowheads="1"/>
            </p:cNvSpPr>
            <p:nvPr/>
          </p:nvSpPr>
          <p:spPr bwMode="auto">
            <a:xfrm>
              <a:off x="259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78" name="Rectangle 817"/>
            <p:cNvSpPr>
              <a:spLocks noChangeAspect="1" noChangeArrowheads="1"/>
            </p:cNvSpPr>
            <p:nvPr/>
          </p:nvSpPr>
          <p:spPr bwMode="auto">
            <a:xfrm>
              <a:off x="211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79" name="Rectangle 818"/>
            <p:cNvSpPr>
              <a:spLocks noChangeAspect="1" noChangeArrowheads="1"/>
            </p:cNvSpPr>
            <p:nvPr/>
          </p:nvSpPr>
          <p:spPr bwMode="auto">
            <a:xfrm>
              <a:off x="225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80" name="Rectangle 819"/>
            <p:cNvSpPr>
              <a:spLocks noChangeAspect="1" noChangeArrowheads="1"/>
            </p:cNvSpPr>
            <p:nvPr/>
          </p:nvSpPr>
          <p:spPr bwMode="auto">
            <a:xfrm>
              <a:off x="235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81" name="Rectangle 820"/>
            <p:cNvSpPr>
              <a:spLocks noChangeAspect="1" noChangeArrowheads="1"/>
            </p:cNvSpPr>
            <p:nvPr/>
          </p:nvSpPr>
          <p:spPr bwMode="auto">
            <a:xfrm>
              <a:off x="244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82" name="Rectangle 821"/>
            <p:cNvSpPr>
              <a:spLocks noChangeAspect="1" noChangeArrowheads="1"/>
            </p:cNvSpPr>
            <p:nvPr/>
          </p:nvSpPr>
          <p:spPr bwMode="auto">
            <a:xfrm>
              <a:off x="235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83" name="Rectangle 822"/>
            <p:cNvSpPr>
              <a:spLocks noChangeAspect="1" noChangeArrowheads="1"/>
            </p:cNvSpPr>
            <p:nvPr/>
          </p:nvSpPr>
          <p:spPr bwMode="auto">
            <a:xfrm>
              <a:off x="244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84" name="Rectangle 823"/>
            <p:cNvSpPr>
              <a:spLocks noChangeAspect="1" noChangeArrowheads="1"/>
            </p:cNvSpPr>
            <p:nvPr/>
          </p:nvSpPr>
          <p:spPr bwMode="auto">
            <a:xfrm>
              <a:off x="2028"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85" name="Rectangle 824"/>
            <p:cNvSpPr>
              <a:spLocks noChangeAspect="1" noChangeArrowheads="1"/>
            </p:cNvSpPr>
            <p:nvPr/>
          </p:nvSpPr>
          <p:spPr bwMode="auto">
            <a:xfrm>
              <a:off x="2028"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86" name="Freeform 825"/>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no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grpSp>
      <p:sp>
        <p:nvSpPr>
          <p:cNvPr id="387" name="正方形/長方形 386"/>
          <p:cNvSpPr/>
          <p:nvPr/>
        </p:nvSpPr>
        <p:spPr>
          <a:xfrm>
            <a:off x="776536" y="5559623"/>
            <a:ext cx="1296144" cy="461665"/>
          </a:xfrm>
          <a:prstGeom prst="rect">
            <a:avLst/>
          </a:prstGeom>
          <a:solidFill>
            <a:srgbClr val="FFFFFF">
              <a:alpha val="50000"/>
            </a:srgbClr>
          </a:solidFill>
        </p:spPr>
        <p:txBody>
          <a:bodyPr wrap="square">
            <a:spAutoFit/>
          </a:bodyPr>
          <a:lstStyle/>
          <a:p>
            <a:pPr algn="ctr"/>
            <a:r>
              <a:rPr lang="ja-JP" altLang="en-US" sz="1200" b="1" dirty="0">
                <a:latin typeface="ＭＳ Ｐゴシック" panose="020B0600070205080204" pitchFamily="50" charset="-128"/>
                <a:ea typeface="ＭＳ Ｐゴシック" panose="020B0600070205080204" pitchFamily="50" charset="-128"/>
                <a:cs typeface="Arial" panose="020B0604020202020204" pitchFamily="34" charset="0"/>
              </a:rPr>
              <a:t>欧米から複数の</a:t>
            </a:r>
            <a:br>
              <a:rPr lang="en-US" altLang="ja-JP" sz="1200" b="1" dirty="0">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200" b="1" dirty="0">
                <a:latin typeface="ＭＳ Ｐゴシック" panose="020B0600070205080204" pitchFamily="50" charset="-128"/>
                <a:ea typeface="ＭＳ Ｐゴシック" panose="020B0600070205080204" pitchFamily="50" charset="-128"/>
                <a:cs typeface="Arial" panose="020B0604020202020204" pitchFamily="34" charset="0"/>
              </a:rPr>
              <a:t>大学・研究所</a:t>
            </a:r>
          </a:p>
        </p:txBody>
      </p:sp>
      <p:sp>
        <p:nvSpPr>
          <p:cNvPr id="388" name="正方形/長方形 387"/>
          <p:cNvSpPr/>
          <p:nvPr/>
        </p:nvSpPr>
        <p:spPr>
          <a:xfrm>
            <a:off x="2221700" y="6165304"/>
            <a:ext cx="720080" cy="276999"/>
          </a:xfrm>
          <a:prstGeom prst="rect">
            <a:avLst/>
          </a:prstGeom>
          <a:solidFill>
            <a:srgbClr val="FFFFFF">
              <a:alpha val="50000"/>
            </a:srgbClr>
          </a:solidFill>
        </p:spPr>
        <p:txBody>
          <a:bodyPr wrap="square">
            <a:spAutoFit/>
          </a:bodyPr>
          <a:lstStyle/>
          <a:p>
            <a:pPr algn="ctr"/>
            <a:r>
              <a:rPr lang="ja-JP" altLang="en-US" sz="1200" b="1" dirty="0">
                <a:latin typeface="ＭＳ Ｐゴシック" panose="020B0600070205080204" pitchFamily="50" charset="-128"/>
                <a:ea typeface="ＭＳ Ｐゴシック" panose="020B0600070205080204" pitchFamily="50" charset="-128"/>
                <a:cs typeface="Arial" panose="020B0604020202020204" pitchFamily="34" charset="0"/>
              </a:rPr>
              <a:t>その他</a:t>
            </a:r>
          </a:p>
        </p:txBody>
      </p:sp>
      <p:sp>
        <p:nvSpPr>
          <p:cNvPr id="12" name="テキスト ボックス 11"/>
          <p:cNvSpPr txBox="1"/>
          <p:nvPr/>
        </p:nvSpPr>
        <p:spPr>
          <a:xfrm>
            <a:off x="2077684" y="5157192"/>
            <a:ext cx="1008112" cy="288032"/>
          </a:xfrm>
          <a:prstGeom prst="rect">
            <a:avLst/>
          </a:prstGeom>
          <a:solidFill>
            <a:srgbClr val="3D6AA7"/>
          </a:solidFill>
        </p:spPr>
        <p:txBody>
          <a:bodyPr wrap="square" rtlCol="0" anchor="ctr" anchorCtr="0">
            <a:noAutofit/>
          </a:bodyPr>
          <a:lstStyle/>
          <a:p>
            <a:pPr algn="ctr" fontAlgn="ctr"/>
            <a:r>
              <a:rPr kumimoji="1" lang="ja-JP" altLang="en-US" sz="13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参加機関</a:t>
            </a:r>
          </a:p>
        </p:txBody>
      </p:sp>
      <p:grpSp>
        <p:nvGrpSpPr>
          <p:cNvPr id="390" name="Group 2992"/>
          <p:cNvGrpSpPr>
            <a:grpSpLocks noChangeAspect="1"/>
          </p:cNvGrpSpPr>
          <p:nvPr/>
        </p:nvGrpSpPr>
        <p:grpSpPr bwMode="auto">
          <a:xfrm>
            <a:off x="2221700" y="5805264"/>
            <a:ext cx="720080" cy="360481"/>
            <a:chOff x="2016" y="912"/>
            <a:chExt cx="816" cy="384"/>
          </a:xfrm>
        </p:grpSpPr>
        <p:sp>
          <p:nvSpPr>
            <p:cNvPr id="391" name="Freeform 787"/>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solidFill>
              <a:srgbClr val="83A4D1"/>
            </a:solid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sp>
          <p:nvSpPr>
            <p:cNvPr id="392" name="Rectangle 788"/>
            <p:cNvSpPr>
              <a:spLocks noChangeAspect="1" noChangeArrowheads="1"/>
            </p:cNvSpPr>
            <p:nvPr/>
          </p:nvSpPr>
          <p:spPr bwMode="auto">
            <a:xfrm>
              <a:off x="2352" y="1200"/>
              <a:ext cx="144" cy="84"/>
            </a:xfrm>
            <a:prstGeom prst="rect">
              <a:avLst/>
            </a:prstGeom>
            <a:solidFill>
              <a:srgbClr val="FFFFFF"/>
            </a:solidFill>
            <a:ln w="9525" cmpd="sng">
              <a:solidFill>
                <a:srgbClr val="83A4D1"/>
              </a:solidFill>
              <a:miter lim="800000"/>
              <a:headEnd/>
              <a:tailEnd/>
            </a:ln>
            <a:effectLst/>
          </p:spPr>
          <p:txBody>
            <a:bodyPr wrap="none" anchor="ctr"/>
            <a:lstStyle/>
            <a:p>
              <a:endParaRPr lang="ja-JP" altLang="en-US"/>
            </a:p>
          </p:txBody>
        </p:sp>
        <p:sp>
          <p:nvSpPr>
            <p:cNvPr id="393" name="Rectangle 789"/>
            <p:cNvSpPr>
              <a:spLocks noChangeAspect="1" noChangeArrowheads="1"/>
            </p:cNvSpPr>
            <p:nvPr/>
          </p:nvSpPr>
          <p:spPr bwMode="auto">
            <a:xfrm>
              <a:off x="220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94" name="Rectangle 790"/>
            <p:cNvSpPr>
              <a:spLocks noChangeAspect="1" noChangeArrowheads="1"/>
            </p:cNvSpPr>
            <p:nvPr/>
          </p:nvSpPr>
          <p:spPr bwMode="auto">
            <a:xfrm>
              <a:off x="225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95" name="Rectangle 791"/>
            <p:cNvSpPr>
              <a:spLocks noChangeAspect="1" noChangeArrowheads="1"/>
            </p:cNvSpPr>
            <p:nvPr/>
          </p:nvSpPr>
          <p:spPr bwMode="auto">
            <a:xfrm>
              <a:off x="254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96" name="Rectangle 792"/>
            <p:cNvSpPr>
              <a:spLocks noChangeAspect="1" noChangeArrowheads="1"/>
            </p:cNvSpPr>
            <p:nvPr/>
          </p:nvSpPr>
          <p:spPr bwMode="auto">
            <a:xfrm>
              <a:off x="259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97" name="Rectangle 793"/>
            <p:cNvSpPr>
              <a:spLocks noChangeAspect="1" noChangeArrowheads="1"/>
            </p:cNvSpPr>
            <p:nvPr/>
          </p:nvSpPr>
          <p:spPr bwMode="auto">
            <a:xfrm>
              <a:off x="220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98" name="Rectangle 794"/>
            <p:cNvSpPr>
              <a:spLocks noChangeAspect="1" noChangeArrowheads="1"/>
            </p:cNvSpPr>
            <p:nvPr/>
          </p:nvSpPr>
          <p:spPr bwMode="auto">
            <a:xfrm>
              <a:off x="225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99" name="Rectangle 795"/>
            <p:cNvSpPr>
              <a:spLocks noChangeAspect="1" noChangeArrowheads="1"/>
            </p:cNvSpPr>
            <p:nvPr/>
          </p:nvSpPr>
          <p:spPr bwMode="auto">
            <a:xfrm>
              <a:off x="254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00" name="Rectangle 796"/>
            <p:cNvSpPr>
              <a:spLocks noChangeAspect="1" noChangeArrowheads="1"/>
            </p:cNvSpPr>
            <p:nvPr/>
          </p:nvSpPr>
          <p:spPr bwMode="auto">
            <a:xfrm>
              <a:off x="259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01" name="Rectangle 797"/>
            <p:cNvSpPr>
              <a:spLocks noChangeAspect="1" noChangeArrowheads="1"/>
            </p:cNvSpPr>
            <p:nvPr/>
          </p:nvSpPr>
          <p:spPr bwMode="auto">
            <a:xfrm>
              <a:off x="220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02" name="Rectangle 798"/>
            <p:cNvSpPr>
              <a:spLocks noChangeAspect="1" noChangeArrowheads="1"/>
            </p:cNvSpPr>
            <p:nvPr/>
          </p:nvSpPr>
          <p:spPr bwMode="auto">
            <a:xfrm>
              <a:off x="206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03" name="Rectangle 799"/>
            <p:cNvSpPr>
              <a:spLocks noChangeAspect="1" noChangeArrowheads="1"/>
            </p:cNvSpPr>
            <p:nvPr/>
          </p:nvSpPr>
          <p:spPr bwMode="auto">
            <a:xfrm>
              <a:off x="211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04" name="Rectangle 800"/>
            <p:cNvSpPr>
              <a:spLocks noChangeAspect="1" noChangeArrowheads="1"/>
            </p:cNvSpPr>
            <p:nvPr/>
          </p:nvSpPr>
          <p:spPr bwMode="auto">
            <a:xfrm>
              <a:off x="268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05" name="Rectangle 801"/>
            <p:cNvSpPr>
              <a:spLocks noChangeAspect="1" noChangeArrowheads="1"/>
            </p:cNvSpPr>
            <p:nvPr/>
          </p:nvSpPr>
          <p:spPr bwMode="auto">
            <a:xfrm>
              <a:off x="273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06" name="Rectangle 802"/>
            <p:cNvSpPr>
              <a:spLocks noChangeAspect="1" noChangeArrowheads="1"/>
            </p:cNvSpPr>
            <p:nvPr/>
          </p:nvSpPr>
          <p:spPr bwMode="auto">
            <a:xfrm>
              <a:off x="268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07" name="Rectangle 803"/>
            <p:cNvSpPr>
              <a:spLocks noChangeAspect="1" noChangeArrowheads="1"/>
            </p:cNvSpPr>
            <p:nvPr/>
          </p:nvSpPr>
          <p:spPr bwMode="auto">
            <a:xfrm>
              <a:off x="273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08" name="Rectangle 804"/>
            <p:cNvSpPr>
              <a:spLocks noChangeAspect="1" noChangeArrowheads="1"/>
            </p:cNvSpPr>
            <p:nvPr/>
          </p:nvSpPr>
          <p:spPr bwMode="auto">
            <a:xfrm>
              <a:off x="268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09" name="Rectangle 805"/>
            <p:cNvSpPr>
              <a:spLocks noChangeAspect="1" noChangeArrowheads="1"/>
            </p:cNvSpPr>
            <p:nvPr/>
          </p:nvSpPr>
          <p:spPr bwMode="auto">
            <a:xfrm>
              <a:off x="273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10" name="Rectangle 806"/>
            <p:cNvSpPr>
              <a:spLocks noChangeAspect="1" noChangeArrowheads="1"/>
            </p:cNvSpPr>
            <p:nvPr/>
          </p:nvSpPr>
          <p:spPr bwMode="auto">
            <a:xfrm>
              <a:off x="206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11" name="Rectangle 807"/>
            <p:cNvSpPr>
              <a:spLocks noChangeAspect="1" noChangeArrowheads="1"/>
            </p:cNvSpPr>
            <p:nvPr/>
          </p:nvSpPr>
          <p:spPr bwMode="auto">
            <a:xfrm>
              <a:off x="211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12" name="Oval 808"/>
            <p:cNvSpPr>
              <a:spLocks noChangeAspect="1" noChangeArrowheads="1"/>
            </p:cNvSpPr>
            <p:nvPr/>
          </p:nvSpPr>
          <p:spPr bwMode="auto">
            <a:xfrm>
              <a:off x="2393" y="929"/>
              <a:ext cx="63" cy="63"/>
            </a:xfrm>
            <a:prstGeom prst="ellipse">
              <a:avLst/>
            </a:prstGeom>
            <a:solidFill>
              <a:srgbClr val="FFFFFF"/>
            </a:solidFill>
            <a:ln w="9525"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413" name="Freeform 809"/>
            <p:cNvSpPr>
              <a:spLocks noChangeAspect="1"/>
            </p:cNvSpPr>
            <p:nvPr/>
          </p:nvSpPr>
          <p:spPr bwMode="auto">
            <a:xfrm>
              <a:off x="2422" y="931"/>
              <a:ext cx="30" cy="30"/>
            </a:xfrm>
            <a:custGeom>
              <a:avLst/>
              <a:gdLst/>
              <a:ahLst/>
              <a:cxnLst>
                <a:cxn ang="0">
                  <a:pos x="0" y="0"/>
                </a:cxn>
                <a:cxn ang="0">
                  <a:pos x="0" y="24"/>
                </a:cxn>
                <a:cxn ang="0">
                  <a:pos x="30" y="24"/>
                </a:cxn>
              </a:cxnLst>
              <a:rect l="0" t="0" r="r" b="b"/>
              <a:pathLst>
                <a:path w="30" h="24">
                  <a:moveTo>
                    <a:pt x="0" y="0"/>
                  </a:moveTo>
                  <a:lnTo>
                    <a:pt x="0" y="24"/>
                  </a:lnTo>
                  <a:lnTo>
                    <a:pt x="30" y="24"/>
                  </a:lnTo>
                </a:path>
              </a:pathLst>
            </a:custGeom>
            <a:noFill/>
            <a:ln w="6350"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414" name="Rectangle 810"/>
            <p:cNvSpPr>
              <a:spLocks noChangeAspect="1" noChangeArrowheads="1"/>
            </p:cNvSpPr>
            <p:nvPr/>
          </p:nvSpPr>
          <p:spPr bwMode="auto">
            <a:xfrm>
              <a:off x="2028"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15" name="Rectangle 811"/>
            <p:cNvSpPr>
              <a:spLocks noChangeAspect="1" noChangeArrowheads="1"/>
            </p:cNvSpPr>
            <p:nvPr/>
          </p:nvSpPr>
          <p:spPr bwMode="auto">
            <a:xfrm>
              <a:off x="206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16" name="Rectangle 812"/>
            <p:cNvSpPr>
              <a:spLocks noChangeAspect="1" noChangeArrowheads="1"/>
            </p:cNvSpPr>
            <p:nvPr/>
          </p:nvSpPr>
          <p:spPr bwMode="auto">
            <a:xfrm>
              <a:off x="2795"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17" name="Rectangle 813"/>
            <p:cNvSpPr>
              <a:spLocks noChangeAspect="1" noChangeArrowheads="1"/>
            </p:cNvSpPr>
            <p:nvPr/>
          </p:nvSpPr>
          <p:spPr bwMode="auto">
            <a:xfrm>
              <a:off x="2795"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18" name="Rectangle 814"/>
            <p:cNvSpPr>
              <a:spLocks noChangeAspect="1" noChangeArrowheads="1"/>
            </p:cNvSpPr>
            <p:nvPr/>
          </p:nvSpPr>
          <p:spPr bwMode="auto">
            <a:xfrm>
              <a:off x="2795"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19" name="Rectangle 815"/>
            <p:cNvSpPr>
              <a:spLocks noChangeAspect="1" noChangeArrowheads="1"/>
            </p:cNvSpPr>
            <p:nvPr/>
          </p:nvSpPr>
          <p:spPr bwMode="auto">
            <a:xfrm>
              <a:off x="254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20" name="Rectangle 816"/>
            <p:cNvSpPr>
              <a:spLocks noChangeAspect="1" noChangeArrowheads="1"/>
            </p:cNvSpPr>
            <p:nvPr/>
          </p:nvSpPr>
          <p:spPr bwMode="auto">
            <a:xfrm>
              <a:off x="259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21" name="Rectangle 817"/>
            <p:cNvSpPr>
              <a:spLocks noChangeAspect="1" noChangeArrowheads="1"/>
            </p:cNvSpPr>
            <p:nvPr/>
          </p:nvSpPr>
          <p:spPr bwMode="auto">
            <a:xfrm>
              <a:off x="211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22" name="Rectangle 818"/>
            <p:cNvSpPr>
              <a:spLocks noChangeAspect="1" noChangeArrowheads="1"/>
            </p:cNvSpPr>
            <p:nvPr/>
          </p:nvSpPr>
          <p:spPr bwMode="auto">
            <a:xfrm>
              <a:off x="225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23" name="Rectangle 819"/>
            <p:cNvSpPr>
              <a:spLocks noChangeAspect="1" noChangeArrowheads="1"/>
            </p:cNvSpPr>
            <p:nvPr/>
          </p:nvSpPr>
          <p:spPr bwMode="auto">
            <a:xfrm>
              <a:off x="235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24" name="Rectangle 820"/>
            <p:cNvSpPr>
              <a:spLocks noChangeAspect="1" noChangeArrowheads="1"/>
            </p:cNvSpPr>
            <p:nvPr/>
          </p:nvSpPr>
          <p:spPr bwMode="auto">
            <a:xfrm>
              <a:off x="244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25" name="Rectangle 821"/>
            <p:cNvSpPr>
              <a:spLocks noChangeAspect="1" noChangeArrowheads="1"/>
            </p:cNvSpPr>
            <p:nvPr/>
          </p:nvSpPr>
          <p:spPr bwMode="auto">
            <a:xfrm>
              <a:off x="235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26" name="Rectangle 822"/>
            <p:cNvSpPr>
              <a:spLocks noChangeAspect="1" noChangeArrowheads="1"/>
            </p:cNvSpPr>
            <p:nvPr/>
          </p:nvSpPr>
          <p:spPr bwMode="auto">
            <a:xfrm>
              <a:off x="244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27" name="Rectangle 823"/>
            <p:cNvSpPr>
              <a:spLocks noChangeAspect="1" noChangeArrowheads="1"/>
            </p:cNvSpPr>
            <p:nvPr/>
          </p:nvSpPr>
          <p:spPr bwMode="auto">
            <a:xfrm>
              <a:off x="2028"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28" name="Rectangle 824"/>
            <p:cNvSpPr>
              <a:spLocks noChangeAspect="1" noChangeArrowheads="1"/>
            </p:cNvSpPr>
            <p:nvPr/>
          </p:nvSpPr>
          <p:spPr bwMode="auto">
            <a:xfrm>
              <a:off x="2028"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29" name="Freeform 825"/>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no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grpSp>
      <p:sp>
        <p:nvSpPr>
          <p:cNvPr id="430" name="正方形/長方形 429"/>
          <p:cNvSpPr/>
          <p:nvPr/>
        </p:nvSpPr>
        <p:spPr>
          <a:xfrm>
            <a:off x="7887952" y="6436404"/>
            <a:ext cx="1837358" cy="246221"/>
          </a:xfrm>
          <a:prstGeom prst="rect">
            <a:avLst/>
          </a:prstGeom>
          <a:solidFill>
            <a:srgbClr val="FFFFFF">
              <a:alpha val="50000"/>
            </a:srgbClr>
          </a:solidFill>
        </p:spPr>
        <p:txBody>
          <a:bodyPr wrap="square">
            <a:spAutoFit/>
          </a:bodyPr>
          <a:lstStyle/>
          <a:p>
            <a:pPr algn="ctr"/>
            <a:r>
              <a:rPr lang="en-US" altLang="ja-JP" sz="1000" b="1"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00" b="1" dirty="0">
                <a:latin typeface="ＭＳ Ｐゴシック" panose="020B0600070205080204" pitchFamily="50" charset="-128"/>
                <a:ea typeface="ＭＳ Ｐゴシック" panose="020B0600070205080204" pitchFamily="50" charset="-128"/>
                <a:cs typeface="Arial" panose="020B0604020202020204" pitchFamily="34" charset="0"/>
              </a:rPr>
              <a:t>等のロシア</a:t>
            </a:r>
            <a:r>
              <a:rPr lang="en-US" altLang="ja-JP" sz="1000" b="1" dirty="0">
                <a:latin typeface="ＭＳ Ｐゴシック" panose="020B0600070205080204" pitchFamily="50" charset="-128"/>
                <a:ea typeface="ＭＳ Ｐゴシック" panose="020B0600070205080204" pitchFamily="50" charset="-128"/>
                <a:cs typeface="Arial" panose="020B0604020202020204" pitchFamily="34" charset="0"/>
              </a:rPr>
              <a:t>8</a:t>
            </a:r>
            <a:r>
              <a:rPr lang="ja-JP" altLang="en-US" sz="1000" b="1" dirty="0">
                <a:latin typeface="ＭＳ Ｐゴシック" panose="020B0600070205080204" pitchFamily="50" charset="-128"/>
                <a:ea typeface="ＭＳ Ｐゴシック" panose="020B0600070205080204" pitchFamily="50" charset="-128"/>
                <a:cs typeface="Arial" panose="020B0604020202020204" pitchFamily="34" charset="0"/>
              </a:rPr>
              <a:t>大学と連携</a:t>
            </a:r>
          </a:p>
        </p:txBody>
      </p:sp>
    </p:spTree>
    <p:extLst>
      <p:ext uri="{BB962C8B-B14F-4D97-AF65-F5344CB8AC3E}">
        <p14:creationId xmlns:p14="http://schemas.microsoft.com/office/powerpoint/2010/main" val="32196491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9" imgH="499" progId="TCLayout.ActiveDocument.1">
                  <p:embed/>
                </p:oleObj>
              </mc:Choice>
              <mc:Fallback>
                <p:oleObj name="think-cell Slide"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p:txBody>
          <a:bodyPr/>
          <a:lstStyle/>
          <a:p>
            <a:r>
              <a:rPr lang="ja-JP" altLang="en-US" dirty="0"/>
              <a:t>ロシア／日本との関わり</a:t>
            </a:r>
          </a:p>
        </p:txBody>
      </p:sp>
      <p:sp>
        <p:nvSpPr>
          <p:cNvPr id="4" name="テキスト プレースホルダー 3"/>
          <p:cNvSpPr>
            <a:spLocks noGrp="1"/>
          </p:cNvSpPr>
          <p:nvPr>
            <p:ph type="body" sz="quarter" idx="15"/>
          </p:nvPr>
        </p:nvSpPr>
        <p:spPr/>
        <p:txBody>
          <a:bodyPr/>
          <a:lstStyle/>
          <a:p>
            <a:r>
              <a:rPr lang="en-US" altLang="ja-JP"/>
              <a:t>AMED</a:t>
            </a:r>
            <a:r>
              <a:rPr lang="ja-JP" altLang="en-US"/>
              <a:t>の主な関連事業</a:t>
            </a:r>
            <a:endParaRPr lang="ja-JP" altLang="en-US" dirty="0"/>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a:p>
            <a:r>
              <a:rPr lang="ja-JP" altLang="en-US" sz="800" dirty="0"/>
              <a:t>（出所） </a:t>
            </a:r>
            <a:r>
              <a:rPr lang="en-US" altLang="ja-JP" sz="800" dirty="0"/>
              <a:t>AMED</a:t>
            </a:r>
            <a:r>
              <a:rPr lang="ja-JP" altLang="en-US" sz="800" dirty="0"/>
              <a:t>ホームページ、長崎大学熱帯医学研究所ホームページ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表 10"/>
          <p:cNvGraphicFramePr>
            <a:graphicFrameLocks noGrp="1"/>
          </p:cNvGraphicFramePr>
          <p:nvPr>
            <p:extLst>
              <p:ext uri="{D42A27DB-BD31-4B8C-83A1-F6EECF244321}">
                <p14:modId xmlns:p14="http://schemas.microsoft.com/office/powerpoint/2010/main" val="1220253894"/>
              </p:ext>
            </p:extLst>
          </p:nvPr>
        </p:nvGraphicFramePr>
        <p:xfrm>
          <a:off x="200472" y="1180968"/>
          <a:ext cx="9504000" cy="1331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224000">
                  <a:extLst>
                    <a:ext uri="{9D8B030D-6E8A-4147-A177-3AD203B41FA5}">
                      <a16:colId xmlns:a16="http://schemas.microsoft.com/office/drawing/2014/main" val="20004"/>
                    </a:ext>
                  </a:extLst>
                </a:gridCol>
                <a:gridCol w="4032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プロジェクト</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研究開発課題</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代表研究機関</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36000" marR="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08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2020</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環太平洋地域における渡り鳥の東アジアおよびオーストラリア飛翔路に沿った人獣共通感染症病原体としての鳥インフルエンザウイルスのグローバルな伝播に関する研究</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t>北海道大学</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日本、ロシア、ベトナムにおける鳥インフルエンザウイルス保有状況調査を実施する。さらに分離されたウイルスの性状解析を行う</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ワークショップとトレーニングコースを開催し、進捗の共有と研究技術の質保証を行う</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813197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円/楕円 50"/>
          <p:cNvSpPr/>
          <p:nvPr/>
        </p:nvSpPr>
        <p:spPr>
          <a:xfrm>
            <a:off x="1587500" y="1718940"/>
            <a:ext cx="6756400" cy="4826000"/>
          </a:xfrm>
          <a:prstGeom prst="ellipse">
            <a:avLst/>
          </a:prstGeom>
          <a:gradFill flip="none" rotWithShape="1">
            <a:gsLst>
              <a:gs pos="0">
                <a:srgbClr val="A2BBDC"/>
              </a:gs>
              <a:gs pos="100000">
                <a:schemeClr val="bg1"/>
              </a:gs>
            </a:gsLst>
            <a:path path="shape">
              <a:fillToRect l="50000" t="50000" r="50000" b="50000"/>
            </a:path>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ロシア／日本との関わり</a:t>
            </a:r>
            <a:endParaRPr kumimoji="1" lang="ja-JP" altLang="en-US" dirty="0"/>
          </a:p>
        </p:txBody>
      </p:sp>
      <p:sp>
        <p:nvSpPr>
          <p:cNvPr id="3" name="テキスト プレースホルダー 2"/>
          <p:cNvSpPr>
            <a:spLocks noGrp="1"/>
          </p:cNvSpPr>
          <p:nvPr>
            <p:ph type="body" sz="quarter" idx="15"/>
          </p:nvPr>
        </p:nvSpPr>
        <p:spPr/>
        <p:txBody>
          <a:bodyPr/>
          <a:lstStyle/>
          <a:p>
            <a:r>
              <a:rPr lang="en-US" altLang="ja-JP" dirty="0">
                <a:latin typeface="Arial Black" panose="020B0A04020102020204" pitchFamily="34" charset="0"/>
              </a:rPr>
              <a:t>JETRO</a:t>
            </a:r>
            <a:r>
              <a:rPr lang="ja-JP" altLang="en-US" dirty="0"/>
              <a:t>の主な医療国際化関連事業</a:t>
            </a:r>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「ロシアの医療機器市場・規制の現状」（</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 や「ロシアの医療機器市場と規制」（</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年）といった各種レポートの公開を行っている。</a:t>
            </a:r>
          </a:p>
        </p:txBody>
      </p:sp>
      <p:sp>
        <p:nvSpPr>
          <p:cNvPr id="5" name="テキスト ボックス 4"/>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t>JETRO</a:t>
            </a:r>
            <a:r>
              <a:rPr lang="ja-JP" altLang="en-US" sz="800" dirty="0"/>
              <a:t> ホームページ</a:t>
            </a:r>
            <a:endParaRPr lang="en-US" altLang="ja-JP" sz="800" dirty="0"/>
          </a:p>
        </p:txBody>
      </p:sp>
      <p:grpSp>
        <p:nvGrpSpPr>
          <p:cNvPr id="6" name="グループ化 5"/>
          <p:cNvGrpSpPr/>
          <p:nvPr/>
        </p:nvGrpSpPr>
        <p:grpSpPr>
          <a:xfrm rot="767249">
            <a:off x="3816247" y="2147049"/>
            <a:ext cx="1685044" cy="2279765"/>
            <a:chOff x="2432720" y="3429000"/>
            <a:chExt cx="1224136" cy="1656184"/>
          </a:xfrm>
        </p:grpSpPr>
        <p:sp>
          <p:nvSpPr>
            <p:cNvPr id="7" name="正方形/長方形 6"/>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8" name="直線コネクタ 7"/>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28" name="グループ化 27"/>
          <p:cNvGrpSpPr/>
          <p:nvPr/>
        </p:nvGrpSpPr>
        <p:grpSpPr>
          <a:xfrm rot="767249">
            <a:off x="4344392" y="2651105"/>
            <a:ext cx="1685044" cy="2279765"/>
            <a:chOff x="2432720" y="3429000"/>
            <a:chExt cx="1224136" cy="1656184"/>
          </a:xfrm>
        </p:grpSpPr>
        <p:sp>
          <p:nvSpPr>
            <p:cNvPr id="29" name="正方形/長方形 28"/>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30" name="直線コネクタ 29"/>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sp>
        <p:nvSpPr>
          <p:cNvPr id="50" name="角丸四角形 49"/>
          <p:cNvSpPr/>
          <p:nvPr/>
        </p:nvSpPr>
        <p:spPr>
          <a:xfrm>
            <a:off x="3264188" y="4828688"/>
            <a:ext cx="3489012" cy="1048584"/>
          </a:xfrm>
          <a:prstGeom prst="roundRect">
            <a:avLst>
              <a:gd name="adj" fmla="val 7118"/>
            </a:avLst>
          </a:prstGeom>
          <a:solidFill>
            <a:srgbClr val="FFFFFF">
              <a:alpha val="76863"/>
            </a:srgbClr>
          </a:solidFill>
          <a:ln cmpd="sng">
            <a:noFill/>
          </a:ln>
          <a:extLst>
            <a:ext uri="{91240B29-F687-4F45-9708-019B960494DF}">
              <a14:hiddenLine xmlns:a14="http://schemas.microsoft.com/office/drawing/2010/main" cmpd="sng">
                <a:solidFill>
                  <a:srgbClr val="5F8AC3"/>
                </a:solidFill>
              </a14:hiddenLine>
            </a:ext>
          </a:extLst>
        </p:spPr>
        <p:txBody>
          <a:bodyPr wrap="none" lIns="144000" tIns="108000" rIns="144000" bIns="108000" anchor="ctr" anchorCtr="0">
            <a:noAutofit/>
          </a:bodyPr>
          <a:lstStyle/>
          <a:p>
            <a:pPr marL="190500" indent="-190500">
              <a:lnSpc>
                <a:spcPct val="114000"/>
              </a:lnSpc>
              <a:spcAft>
                <a:spcPts val="400"/>
              </a:spcAft>
              <a:buClr>
                <a:srgbClr val="5F8AC3"/>
              </a:buClr>
              <a:buSzPct val="90000"/>
              <a:buFont typeface="Wingdings" panose="05000000000000000000" pitchFamily="2" charset="2"/>
              <a:buChar char="l"/>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ロシアの医療機器市場・規制の現状</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4000"/>
              </a:lnSpc>
              <a:spcAft>
                <a:spcPts val="400"/>
              </a:spcAft>
              <a:buClr>
                <a:srgbClr val="5F8AC3"/>
              </a:buClr>
              <a:buSzPct val="90000"/>
              <a:buFont typeface="Wingdings" panose="05000000000000000000" pitchFamily="2" charset="2"/>
              <a:buChar char="l"/>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ロシアの医療機器市場と規制</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r">
              <a:lnSpc>
                <a:spcPct val="114000"/>
              </a:lnSpc>
              <a:spcAft>
                <a:spcPts val="400"/>
              </a:spcAf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等</a:t>
            </a:r>
          </a:p>
        </p:txBody>
      </p:sp>
    </p:spTree>
    <p:extLst>
      <p:ext uri="{BB962C8B-B14F-4D97-AF65-F5344CB8AC3E}">
        <p14:creationId xmlns:p14="http://schemas.microsoft.com/office/powerpoint/2010/main" val="52602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2" imgW="360" imgH="360" progId="TCLayout.ActiveDocument.1">
                  <p:embed/>
                </p:oleObj>
              </mc:Choice>
              <mc:Fallback>
                <p:oleObj name="think-cell Slide" r:id="rId62" imgW="360" imgH="360" progId="TCLayout.ActiveDocument.1">
                  <p:embed/>
                  <p:pic>
                    <p:nvPicPr>
                      <p:cNvPr id="8" name="Object 7" hidden="1"/>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44" name="フリーフォーム 43"/>
          <p:cNvSpPr/>
          <p:nvPr/>
        </p:nvSpPr>
        <p:spPr>
          <a:xfrm>
            <a:off x="7870655" y="2087041"/>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p:cNvSpPr/>
          <p:nvPr/>
        </p:nvSpPr>
        <p:spPr>
          <a:xfrm>
            <a:off x="7833321" y="4581128"/>
            <a:ext cx="1615480"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ロシア／一般概況／経済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GDP</a:t>
            </a:r>
            <a:r>
              <a:rPr lang="ja-JP" altLang="en-US" dirty="0" err="1"/>
              <a:t>、</a:t>
            </a:r>
            <a:r>
              <a:rPr lang="en-US" altLang="ja-JP" dirty="0"/>
              <a:t>GDP</a:t>
            </a:r>
            <a:r>
              <a:rPr lang="ja-JP" altLang="en-US" dirty="0"/>
              <a:t>成長率、一人当たり</a:t>
            </a:r>
            <a:r>
              <a:rPr lang="en-US" altLang="ja-JP" dirty="0"/>
              <a:t>GDP</a:t>
            </a:r>
          </a:p>
        </p:txBody>
      </p:sp>
      <p:sp>
        <p:nvSpPr>
          <p:cNvPr id="49" name="テキスト ボックス 48"/>
          <p:cNvSpPr txBox="1"/>
          <p:nvPr/>
        </p:nvSpPr>
        <p:spPr>
          <a:xfrm>
            <a:off x="8265368" y="2060848"/>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2024</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0" name="片側の 2 つの角を丸めた四角形 49"/>
          <p:cNvSpPr/>
          <p:nvPr/>
        </p:nvSpPr>
        <p:spPr>
          <a:xfrm>
            <a:off x="8265368" y="263691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2000" spc="-50" noProof="1">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1,904.34</a:t>
            </a:r>
            <a:endParaRPr lang="en-US" altLang="ja-JP" sz="2000" spc="-5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52" name="テキスト ボックス 51"/>
          <p:cNvSpPr txBox="1"/>
          <p:nvPr/>
        </p:nvSpPr>
        <p:spPr>
          <a:xfrm>
            <a:off x="8218660" y="4559154"/>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2024</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一人当たり</a:t>
            </a:r>
            <a:b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3" name="片側の 2 つの角を丸めた四角形 52"/>
          <p:cNvSpPr/>
          <p:nvPr/>
        </p:nvSpPr>
        <p:spPr>
          <a:xfrm>
            <a:off x="8218660" y="520777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noProof="1">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13,324.12</a:t>
            </a:r>
            <a:endParaRPr lang="en-US" altLang="ja-JP"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4" name="グループ化 7"/>
          <p:cNvGrpSpPr/>
          <p:nvPr/>
        </p:nvGrpSpPr>
        <p:grpSpPr>
          <a:xfrm>
            <a:off x="632520" y="1700808"/>
            <a:ext cx="8640960" cy="288032"/>
            <a:chOff x="4803500" y="21138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名目</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および実質</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成長率</a:t>
              </a:r>
            </a:p>
          </p:txBody>
        </p:sp>
      </p:grpSp>
      <p:grpSp>
        <p:nvGrpSpPr>
          <p:cNvPr id="57" name="グループ化 7"/>
          <p:cNvGrpSpPr/>
          <p:nvPr/>
        </p:nvGrpSpPr>
        <p:grpSpPr>
          <a:xfrm>
            <a:off x="632520" y="4149080"/>
            <a:ext cx="8640960"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一人</a:t>
              </a:r>
              <a:r>
                <a:rPr lang="ja-JP" altLang="en-US" sz="1400" dirty="0">
                  <a:solidFill>
                    <a:srgbClr val="000000"/>
                  </a:solidFill>
                  <a:latin typeface="Arial Black" pitchFamily="34" charset="0"/>
                  <a:ea typeface="HGP創英角ｺﾞｼｯｸUB" pitchFamily="50" charset="-128"/>
                </a:rPr>
                <a:t>当たり名目</a:t>
              </a:r>
              <a:r>
                <a:rPr lang="en-US" altLang="zh-TW" sz="1400" dirty="0">
                  <a:solidFill>
                    <a:srgbClr val="000000"/>
                  </a:solidFill>
                  <a:latin typeface="Arial Black" pitchFamily="34" charset="0"/>
                  <a:ea typeface="HGP創英角ｺﾞｼｯｸUB" pitchFamily="50" charset="-128"/>
                </a:rPr>
                <a:t>GDP</a:t>
              </a:r>
            </a:p>
          </p:txBody>
        </p:sp>
      </p:grpSp>
      <p:sp>
        <p:nvSpPr>
          <p:cNvPr id="60" name="テキスト ボックス 59"/>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年の名目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GDP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兆</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2440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、一人当たりの名目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GDP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15,646 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テキスト ボックス 24"/>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」、世界銀行</a:t>
            </a:r>
          </a:p>
        </p:txBody>
      </p:sp>
      <p:sp>
        <p:nvSpPr>
          <p:cNvPr id="24" name="Text Placeholder 12"/>
          <p:cNvSpPr>
            <a:spLocks noGrp="1"/>
          </p:cNvSpPr>
          <p:nvPr>
            <p:custDataLst>
              <p:tags r:id="rId3"/>
            </p:custDataLst>
          </p:nvPr>
        </p:nvSpPr>
        <p:spPr bwMode="auto">
          <a:xfrm>
            <a:off x="325438" y="2090738"/>
            <a:ext cx="6397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10</a:t>
            </a:r>
            <a:r>
              <a:rPr kumimoji="0" lang="ja-JP" altLang="en-US" sz="1000" b="0" dirty="0">
                <a:sym typeface="+mn-lt"/>
              </a:rPr>
              <a:t>億</a:t>
            </a:r>
            <a:r>
              <a:rPr kumimoji="0" lang="en-US" altLang="ja-JP" sz="1000" b="0" dirty="0">
                <a:sym typeface="+mn-lt"/>
              </a:rPr>
              <a:t>US$</a:t>
            </a:r>
            <a:r>
              <a:rPr kumimoji="0" lang="ja-JP" altLang="en-US" sz="1000" b="0" dirty="0">
                <a:sym typeface="+mn-lt"/>
              </a:rPr>
              <a:t>）</a:t>
            </a:r>
          </a:p>
        </p:txBody>
      </p:sp>
      <p:sp>
        <p:nvSpPr>
          <p:cNvPr id="42" name="Text Placeholder 12"/>
          <p:cNvSpPr>
            <a:spLocks noGrp="1"/>
          </p:cNvSpPr>
          <p:nvPr>
            <p:custDataLst>
              <p:tags r:id="rId4"/>
            </p:custDataLst>
          </p:nvPr>
        </p:nvSpPr>
        <p:spPr bwMode="auto">
          <a:xfrm>
            <a:off x="7951788" y="20193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63" name="Text Placeholder 12"/>
          <p:cNvSpPr>
            <a:spLocks noGrp="1"/>
          </p:cNvSpPr>
          <p:nvPr>
            <p:custDataLst>
              <p:tags r:id="rId5"/>
            </p:custDataLst>
          </p:nvPr>
        </p:nvSpPr>
        <p:spPr bwMode="auto">
          <a:xfrm>
            <a:off x="222250" y="4464050"/>
            <a:ext cx="373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US$</a:t>
            </a:r>
            <a:r>
              <a:rPr kumimoji="0" lang="ja-JP" altLang="en-US" sz="1000" b="0" dirty="0">
                <a:sym typeface="+mn-lt"/>
              </a:rPr>
              <a:t>）</a:t>
            </a:r>
          </a:p>
        </p:txBody>
      </p:sp>
      <p:sp>
        <p:nvSpPr>
          <p:cNvPr id="3" name="Rectangle 2"/>
          <p:cNvSpPr/>
          <p:nvPr>
            <p:custDataLst>
              <p:tags r:id="rId6"/>
            </p:custDataLst>
          </p:nvPr>
        </p:nvSpPr>
        <p:spPr bwMode="gray">
          <a:xfrm>
            <a:off x="8315325" y="3484563"/>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cxnSp>
        <p:nvCxnSpPr>
          <p:cNvPr id="4" name="Straight Connector 3"/>
          <p:cNvCxnSpPr/>
          <p:nvPr>
            <p:custDataLst>
              <p:tags r:id="rId7"/>
            </p:custDataLst>
          </p:nvPr>
        </p:nvCxnSpPr>
        <p:spPr bwMode="gray">
          <a:xfrm>
            <a:off x="8234362" y="3754438"/>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 name="Oval 6"/>
          <p:cNvSpPr/>
          <p:nvPr>
            <p:custDataLst>
              <p:tags r:id="rId8"/>
            </p:custDataLst>
          </p:nvPr>
        </p:nvSpPr>
        <p:spPr bwMode="gray">
          <a:xfrm>
            <a:off x="8323263" y="3716338"/>
            <a:ext cx="76200" cy="76200"/>
          </a:xfrm>
          <a:prstGeom prst="ellipse">
            <a:avLst/>
          </a:prstGeom>
          <a:solidFill>
            <a:srgbClr val="1F497D"/>
          </a:solidFill>
          <a:ln w="9525">
            <a:solidFill>
              <a:srgbClr val="1F497D"/>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82" name="テキスト プレースホルダ 9"/>
          <p:cNvSpPr>
            <a:spLocks noGrp="1"/>
          </p:cNvSpPr>
          <p:nvPr>
            <p:custDataLst>
              <p:tags r:id="rId9"/>
            </p:custDataLst>
          </p:nvPr>
        </p:nvSpPr>
        <p:spPr bwMode="auto">
          <a:xfrm>
            <a:off x="8545513" y="3479800"/>
            <a:ext cx="1168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072E489-822F-492E-A948-1E20BDB24D7D}" type="datetime'''名''目G''''''''''''D''''''P''''''（''10''''億''U''''''S$）'''">
              <a:rPr kumimoji="0" lang="ja-JP" altLang="en-US" sz="1000">
                <a:sym typeface="+mn-lt"/>
              </a:rPr>
              <a:pPr marL="0" indent="0">
                <a:spcBef>
                  <a:spcPct val="0"/>
                </a:spcBef>
                <a:buNone/>
              </a:pPr>
              <a:t>名目GDP（10億US$）</a:t>
            </a:fld>
            <a:endParaRPr kumimoji="0" lang="ja-JP" altLang="en-US" sz="1000" dirty="0">
              <a:sym typeface="+mn-lt"/>
            </a:endParaRPr>
          </a:p>
        </p:txBody>
      </p:sp>
      <p:sp>
        <p:nvSpPr>
          <p:cNvPr id="81" name="テキスト プレースホルダ 9"/>
          <p:cNvSpPr>
            <a:spLocks noGrp="1"/>
          </p:cNvSpPr>
          <p:nvPr>
            <p:custDataLst>
              <p:tags r:id="rId10"/>
            </p:custDataLst>
          </p:nvPr>
        </p:nvSpPr>
        <p:spPr bwMode="auto">
          <a:xfrm>
            <a:off x="8545513" y="3683000"/>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D2B3C44-C5E4-47BB-BBBE-ED97E2E81B8B}" type="datetime'''''''''''''''''''''実''''''''質''''''''''G''DP成長''''''''率''（％）'">
              <a:rPr kumimoji="0" lang="ja-JP" altLang="en-US" sz="1000">
                <a:sym typeface="+mn-lt"/>
              </a:rPr>
              <a:pPr marL="0" indent="0">
                <a:spcBef>
                  <a:spcPct val="0"/>
                </a:spcBef>
                <a:buNone/>
              </a:pPr>
              <a:t>実質GDP成長率（％）</a:t>
            </a:fld>
            <a:endParaRPr kumimoji="0" lang="ja-JP" altLang="en-US" sz="1000" dirty="0">
              <a:sym typeface="+mn-lt"/>
            </a:endParaRPr>
          </a:p>
        </p:txBody>
      </p:sp>
      <p:graphicFrame>
        <p:nvGraphicFramePr>
          <p:cNvPr id="9" name="Chart 107">
            <a:extLst>
              <a:ext uri="{FF2B5EF4-FFF2-40B4-BE49-F238E27FC236}">
                <a16:creationId xmlns:a16="http://schemas.microsoft.com/office/drawing/2014/main" id="{69DA9573-27ED-6DB7-1B04-8AD7BED4E6A0}"/>
              </a:ext>
            </a:extLst>
          </p:cNvPr>
          <p:cNvGraphicFramePr/>
          <p:nvPr>
            <p:custDataLst>
              <p:tags r:id="rId11"/>
            </p:custDataLst>
            <p:extLst>
              <p:ext uri="{D42A27DB-BD31-4B8C-83A1-F6EECF244321}">
                <p14:modId xmlns:p14="http://schemas.microsoft.com/office/powerpoint/2010/main" val="2070983648"/>
              </p:ext>
            </p:extLst>
          </p:nvPr>
        </p:nvGraphicFramePr>
        <p:xfrm>
          <a:off x="233363" y="2149474"/>
          <a:ext cx="8107362" cy="1835150"/>
        </p:xfrm>
        <a:graphic>
          <a:graphicData uri="http://schemas.openxmlformats.org/drawingml/2006/chart">
            <c:chart xmlns:c="http://schemas.openxmlformats.org/drawingml/2006/chart" xmlns:r="http://schemas.openxmlformats.org/officeDocument/2006/relationships" r:id="rId64"/>
          </a:graphicData>
        </a:graphic>
      </p:graphicFrame>
      <p:sp>
        <p:nvSpPr>
          <p:cNvPr id="10" name="Text Placeholder 12">
            <a:extLst>
              <a:ext uri="{FF2B5EF4-FFF2-40B4-BE49-F238E27FC236}">
                <a16:creationId xmlns:a16="http://schemas.microsoft.com/office/drawing/2014/main" id="{53141401-BC16-1ED1-5B1B-70D96DEADCC4}"/>
              </a:ext>
            </a:extLst>
          </p:cNvPr>
          <p:cNvSpPr>
            <a:spLocks noGrp="1"/>
          </p:cNvSpPr>
          <p:nvPr>
            <p:custDataLst>
              <p:tags r:id="rId12"/>
            </p:custDataLst>
          </p:nvPr>
        </p:nvSpPr>
        <p:spPr bwMode="auto">
          <a:xfrm>
            <a:off x="11731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9E59A78-71EE-444C-BA1B-1071F6327E9D}" type="datetime'''''''0''''''''''''''''''''''''''''''''1'''''">
              <a:rPr lang="ja-JP" altLang="en-US" sz="1000" b="0"/>
              <a:pPr algn="ctr">
                <a:spcBef>
                  <a:spcPct val="0"/>
                </a:spcBef>
                <a:spcAft>
                  <a:spcPct val="0"/>
                </a:spcAft>
              </a:pPr>
              <a:t>01</a:t>
            </a:fld>
            <a:endParaRPr kumimoji="0" lang="ja-JP" altLang="en-US" sz="800" b="0" dirty="0">
              <a:sym typeface="+mn-lt"/>
            </a:endParaRPr>
          </a:p>
        </p:txBody>
      </p:sp>
      <p:sp>
        <p:nvSpPr>
          <p:cNvPr id="11" name="Text Placeholder 12">
            <a:extLst>
              <a:ext uri="{FF2B5EF4-FFF2-40B4-BE49-F238E27FC236}">
                <a16:creationId xmlns:a16="http://schemas.microsoft.com/office/drawing/2014/main" id="{37D041EF-10BE-640E-0B76-B416B97D8433}"/>
              </a:ext>
            </a:extLst>
          </p:cNvPr>
          <p:cNvSpPr>
            <a:spLocks noGrp="1"/>
          </p:cNvSpPr>
          <p:nvPr>
            <p:custDataLst>
              <p:tags r:id="rId13"/>
            </p:custDataLst>
          </p:nvPr>
        </p:nvSpPr>
        <p:spPr bwMode="auto">
          <a:xfrm>
            <a:off x="781050"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57D1FAB-6CD7-49A3-B6E4-072E6475572F}" type="datetime'''''''2''''''''''''''''00''''0'''''''''''''''''">
              <a:rPr lang="ja-JP" altLang="en-US" sz="1000" b="0"/>
              <a:pPr algn="ctr">
                <a:spcBef>
                  <a:spcPct val="0"/>
                </a:spcBef>
                <a:spcAft>
                  <a:spcPct val="0"/>
                </a:spcAft>
              </a:pPr>
              <a:t>2000</a:t>
            </a:fld>
            <a:endParaRPr kumimoji="0" lang="ja-JP" altLang="en-US" sz="800" b="0" dirty="0">
              <a:sym typeface="+mn-lt"/>
            </a:endParaRPr>
          </a:p>
        </p:txBody>
      </p:sp>
      <p:sp>
        <p:nvSpPr>
          <p:cNvPr id="13" name="Text Placeholder 12">
            <a:extLst>
              <a:ext uri="{FF2B5EF4-FFF2-40B4-BE49-F238E27FC236}">
                <a16:creationId xmlns:a16="http://schemas.microsoft.com/office/drawing/2014/main" id="{FCDD3495-A4C1-5516-B0ED-1BB10ECFA715}"/>
              </a:ext>
            </a:extLst>
          </p:cNvPr>
          <p:cNvSpPr>
            <a:spLocks noGrp="1"/>
          </p:cNvSpPr>
          <p:nvPr>
            <p:custDataLst>
              <p:tags r:id="rId14"/>
            </p:custDataLst>
          </p:nvPr>
        </p:nvSpPr>
        <p:spPr bwMode="auto">
          <a:xfrm>
            <a:off x="14573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A0F8B8B-DC28-4481-BC44-0B8329098133}" type="datetime'''''''''''''''''''0''''''''''''''''''''''''''''''''''2'''">
              <a:rPr lang="ja-JP" altLang="en-US" sz="1000" b="0"/>
              <a:pPr algn="ctr">
                <a:spcBef>
                  <a:spcPct val="0"/>
                </a:spcBef>
                <a:spcAft>
                  <a:spcPct val="0"/>
                </a:spcAft>
              </a:pPr>
              <a:t>02</a:t>
            </a:fld>
            <a:endParaRPr kumimoji="0" lang="ja-JP" altLang="en-US" sz="800" b="0" dirty="0">
              <a:sym typeface="+mn-lt"/>
            </a:endParaRPr>
          </a:p>
        </p:txBody>
      </p:sp>
      <p:sp>
        <p:nvSpPr>
          <p:cNvPr id="14" name="Text Placeholder 12">
            <a:extLst>
              <a:ext uri="{FF2B5EF4-FFF2-40B4-BE49-F238E27FC236}">
                <a16:creationId xmlns:a16="http://schemas.microsoft.com/office/drawing/2014/main" id="{847AB0F0-D1B4-8AD0-FC9B-E7BD62C88A40}"/>
              </a:ext>
            </a:extLst>
          </p:cNvPr>
          <p:cNvSpPr>
            <a:spLocks noGrp="1"/>
          </p:cNvSpPr>
          <p:nvPr>
            <p:custDataLst>
              <p:tags r:id="rId15"/>
            </p:custDataLst>
          </p:nvPr>
        </p:nvSpPr>
        <p:spPr bwMode="auto">
          <a:xfrm>
            <a:off x="3612117"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A61B9E3-2CE9-4E6A-95AA-A64E3F97018E}" type="datetime'''''''0''''''9'''''''''''''''''''''''''''''''''''''''''''''">
              <a:rPr lang="ja-JP" altLang="en-US" sz="1000" b="0"/>
              <a:pPr algn="ctr">
                <a:spcBef>
                  <a:spcPct val="0"/>
                </a:spcBef>
                <a:spcAft>
                  <a:spcPct val="0"/>
                </a:spcAft>
              </a:pPr>
              <a:t>09</a:t>
            </a:fld>
            <a:endParaRPr kumimoji="0" lang="ja-JP" altLang="en-US" sz="800" b="0" dirty="0">
              <a:sym typeface="+mn-lt"/>
            </a:endParaRPr>
          </a:p>
        </p:txBody>
      </p:sp>
      <p:sp>
        <p:nvSpPr>
          <p:cNvPr id="15" name="Text Placeholder 12">
            <a:extLst>
              <a:ext uri="{FF2B5EF4-FFF2-40B4-BE49-F238E27FC236}">
                <a16:creationId xmlns:a16="http://schemas.microsoft.com/office/drawing/2014/main" id="{4936F6FC-93EB-330D-EAF0-1FAEABA81462}"/>
              </a:ext>
            </a:extLst>
          </p:cNvPr>
          <p:cNvSpPr>
            <a:spLocks noGrp="1"/>
          </p:cNvSpPr>
          <p:nvPr>
            <p:custDataLst>
              <p:tags r:id="rId16"/>
            </p:custDataLst>
          </p:nvPr>
        </p:nvSpPr>
        <p:spPr bwMode="auto">
          <a:xfrm>
            <a:off x="1759640" y="3973137"/>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6CB8413-86EA-4E18-80CF-C4773EDFB8BE}" type="datetime'''''0''''''3'''''''''">
              <a:rPr lang="ja-JP" altLang="en-US" sz="1000" b="0"/>
              <a:pPr algn="ctr">
                <a:spcBef>
                  <a:spcPct val="0"/>
                </a:spcBef>
                <a:spcAft>
                  <a:spcPct val="0"/>
                </a:spcAft>
              </a:pPr>
              <a:t>03</a:t>
            </a:fld>
            <a:endParaRPr kumimoji="0" lang="ja-JP" altLang="en-US" sz="800" b="0" dirty="0">
              <a:sym typeface="+mn-lt"/>
            </a:endParaRPr>
          </a:p>
        </p:txBody>
      </p:sp>
      <p:sp>
        <p:nvSpPr>
          <p:cNvPr id="16" name="Text Placeholder 12">
            <a:extLst>
              <a:ext uri="{FF2B5EF4-FFF2-40B4-BE49-F238E27FC236}">
                <a16:creationId xmlns:a16="http://schemas.microsoft.com/office/drawing/2014/main" id="{C19EEFD1-8AF8-A1D2-C4C3-608D3B918844}"/>
              </a:ext>
            </a:extLst>
          </p:cNvPr>
          <p:cNvSpPr>
            <a:spLocks noGrp="1"/>
          </p:cNvSpPr>
          <p:nvPr>
            <p:custDataLst>
              <p:tags r:id="rId17"/>
            </p:custDataLst>
          </p:nvPr>
        </p:nvSpPr>
        <p:spPr bwMode="auto">
          <a:xfrm>
            <a:off x="2078935" y="397160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8122F03-87E9-44A4-B61D-AEDDE6B397BA}" type="datetime'''''''''''''0''''''''''''''''''''4'''''''''''''''''''''''">
              <a:rPr lang="ja-JP" altLang="en-US" sz="1000" b="0"/>
              <a:pPr algn="ctr">
                <a:spcBef>
                  <a:spcPct val="0"/>
                </a:spcBef>
                <a:spcAft>
                  <a:spcPct val="0"/>
                </a:spcAft>
              </a:pPr>
              <a:t>04</a:t>
            </a:fld>
            <a:endParaRPr kumimoji="0" lang="ja-JP" altLang="en-US" sz="800" b="0" dirty="0">
              <a:sym typeface="+mn-lt"/>
            </a:endParaRPr>
          </a:p>
        </p:txBody>
      </p:sp>
      <p:sp>
        <p:nvSpPr>
          <p:cNvPr id="17" name="Text Placeholder 12">
            <a:extLst>
              <a:ext uri="{FF2B5EF4-FFF2-40B4-BE49-F238E27FC236}">
                <a16:creationId xmlns:a16="http://schemas.microsoft.com/office/drawing/2014/main" id="{520F8998-78D1-2E3D-9062-219D53678632}"/>
              </a:ext>
            </a:extLst>
          </p:cNvPr>
          <p:cNvSpPr>
            <a:spLocks noGrp="1"/>
          </p:cNvSpPr>
          <p:nvPr>
            <p:custDataLst>
              <p:tags r:id="rId18"/>
            </p:custDataLst>
          </p:nvPr>
        </p:nvSpPr>
        <p:spPr bwMode="auto">
          <a:xfrm>
            <a:off x="2376488" y="396944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EE42F83-4A3C-4C33-949C-8C95AFFC46F0}" type="datetime'''''''''''0''''5'''''''''''''''''">
              <a:rPr lang="ja-JP" altLang="en-US" sz="1000" b="0"/>
              <a:pPr algn="ctr">
                <a:spcBef>
                  <a:spcPct val="0"/>
                </a:spcBef>
                <a:spcAft>
                  <a:spcPct val="0"/>
                </a:spcAft>
              </a:pPr>
              <a:t>05</a:t>
            </a:fld>
            <a:endParaRPr kumimoji="0" lang="ja-JP" altLang="en-US" sz="800" b="0" dirty="0">
              <a:sym typeface="+mn-lt"/>
            </a:endParaRPr>
          </a:p>
        </p:txBody>
      </p:sp>
      <p:sp>
        <p:nvSpPr>
          <p:cNvPr id="18" name="Text Placeholder 12">
            <a:extLst>
              <a:ext uri="{FF2B5EF4-FFF2-40B4-BE49-F238E27FC236}">
                <a16:creationId xmlns:a16="http://schemas.microsoft.com/office/drawing/2014/main" id="{5FD58806-AE4E-5859-D2CF-B39689A51A43}"/>
              </a:ext>
            </a:extLst>
          </p:cNvPr>
          <p:cNvSpPr>
            <a:spLocks noGrp="1"/>
          </p:cNvSpPr>
          <p:nvPr>
            <p:custDataLst>
              <p:tags r:id="rId19"/>
            </p:custDataLst>
          </p:nvPr>
        </p:nvSpPr>
        <p:spPr bwMode="auto">
          <a:xfrm>
            <a:off x="2690813" y="397215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AF145C9-0490-42F9-A25F-225595C1ED6A}" type="datetime'''''''''''0''''''''''''''''''6'''''">
              <a:rPr lang="ja-JP" altLang="en-US" sz="1000" b="0"/>
              <a:pPr algn="ctr">
                <a:spcBef>
                  <a:spcPct val="0"/>
                </a:spcBef>
                <a:spcAft>
                  <a:spcPct val="0"/>
                </a:spcAft>
              </a:pPr>
              <a:t>06</a:t>
            </a:fld>
            <a:endParaRPr kumimoji="0" lang="ja-JP" altLang="en-US" sz="800" b="0" dirty="0">
              <a:sym typeface="+mn-lt"/>
            </a:endParaRPr>
          </a:p>
        </p:txBody>
      </p:sp>
      <p:sp>
        <p:nvSpPr>
          <p:cNvPr id="19" name="Text Placeholder 12">
            <a:extLst>
              <a:ext uri="{FF2B5EF4-FFF2-40B4-BE49-F238E27FC236}">
                <a16:creationId xmlns:a16="http://schemas.microsoft.com/office/drawing/2014/main" id="{6B5F287E-624E-770F-A707-9BEF8FC61266}"/>
              </a:ext>
            </a:extLst>
          </p:cNvPr>
          <p:cNvSpPr>
            <a:spLocks noGrp="1"/>
          </p:cNvSpPr>
          <p:nvPr>
            <p:custDataLst>
              <p:tags r:id="rId20"/>
            </p:custDataLst>
          </p:nvPr>
        </p:nvSpPr>
        <p:spPr bwMode="auto">
          <a:xfrm>
            <a:off x="6674059"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A7A7578-FACE-4CB3-9133-D20A8E7FA107}" type="datetime'''''''''''''''''''''''1''''''''''''''''9'''">
              <a:rPr kumimoji="0" lang="en-US" altLang="en-US" sz="1000" b="0" smtClean="0"/>
              <a:pPr/>
              <a:t>19</a:t>
            </a:fld>
            <a:endParaRPr kumimoji="0" lang="ja-JP" altLang="en-US" sz="800" b="0" dirty="0">
              <a:sym typeface="+mn-lt"/>
            </a:endParaRPr>
          </a:p>
        </p:txBody>
      </p:sp>
      <p:sp>
        <p:nvSpPr>
          <p:cNvPr id="20" name="Text Placeholder 12">
            <a:extLst>
              <a:ext uri="{FF2B5EF4-FFF2-40B4-BE49-F238E27FC236}">
                <a16:creationId xmlns:a16="http://schemas.microsoft.com/office/drawing/2014/main" id="{1609B198-F780-6597-37EA-DB20EC612246}"/>
              </a:ext>
            </a:extLst>
          </p:cNvPr>
          <p:cNvSpPr>
            <a:spLocks noGrp="1"/>
          </p:cNvSpPr>
          <p:nvPr>
            <p:custDataLst>
              <p:tags r:id="rId21"/>
            </p:custDataLst>
          </p:nvPr>
        </p:nvSpPr>
        <p:spPr bwMode="auto">
          <a:xfrm>
            <a:off x="2998098" y="3971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0F25E8D-F34D-408F-845A-B834E399DFA4}" type="datetime'''''''''''''''''0''''''''''''''''''''''''''7'''''''''''''''">
              <a:rPr lang="ja-JP" altLang="en-US" sz="1000" b="0"/>
              <a:pPr algn="ctr">
                <a:spcBef>
                  <a:spcPct val="0"/>
                </a:spcBef>
                <a:spcAft>
                  <a:spcPct val="0"/>
                </a:spcAft>
              </a:pPr>
              <a:t>07</a:t>
            </a:fld>
            <a:endParaRPr kumimoji="0" lang="ja-JP" altLang="en-US" sz="800" b="0" dirty="0">
              <a:sym typeface="+mn-lt"/>
            </a:endParaRPr>
          </a:p>
        </p:txBody>
      </p:sp>
      <p:sp>
        <p:nvSpPr>
          <p:cNvPr id="21" name="Text Placeholder 12">
            <a:extLst>
              <a:ext uri="{FF2B5EF4-FFF2-40B4-BE49-F238E27FC236}">
                <a16:creationId xmlns:a16="http://schemas.microsoft.com/office/drawing/2014/main" id="{B5E70B2B-6877-F5D6-971D-7D1FBC446E14}"/>
              </a:ext>
            </a:extLst>
          </p:cNvPr>
          <p:cNvSpPr>
            <a:spLocks noGrp="1"/>
          </p:cNvSpPr>
          <p:nvPr>
            <p:custDataLst>
              <p:tags r:id="rId22"/>
            </p:custDataLst>
          </p:nvPr>
        </p:nvSpPr>
        <p:spPr bwMode="auto">
          <a:xfrm>
            <a:off x="6061941"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30152B8-EBD8-4B73-BB55-A0D26378150C}" type="datetime'1''''''''7'''''''''''''''''''''''''''''''''''''''''''''''''''">
              <a:rPr lang="en-US" altLang="en-US" sz="1000" b="0" smtClean="0"/>
              <a:pPr algn="ctr">
                <a:spcBef>
                  <a:spcPct val="0"/>
                </a:spcBef>
                <a:spcAft>
                  <a:spcPct val="0"/>
                </a:spcAft>
              </a:pPr>
              <a:t>17</a:t>
            </a:fld>
            <a:endParaRPr kumimoji="0" lang="ja-JP" altLang="en-US" sz="800" b="0" dirty="0">
              <a:sym typeface="+mn-lt"/>
            </a:endParaRPr>
          </a:p>
        </p:txBody>
      </p:sp>
      <p:sp>
        <p:nvSpPr>
          <p:cNvPr id="22" name="Text Placeholder 12">
            <a:extLst>
              <a:ext uri="{FF2B5EF4-FFF2-40B4-BE49-F238E27FC236}">
                <a16:creationId xmlns:a16="http://schemas.microsoft.com/office/drawing/2014/main" id="{AD54B3E4-7102-E17D-E856-1A2373A94C65}"/>
              </a:ext>
            </a:extLst>
          </p:cNvPr>
          <p:cNvSpPr>
            <a:spLocks noGrp="1"/>
          </p:cNvSpPr>
          <p:nvPr>
            <p:custDataLst>
              <p:tags r:id="rId23"/>
            </p:custDataLst>
          </p:nvPr>
        </p:nvSpPr>
        <p:spPr bwMode="auto">
          <a:xfrm>
            <a:off x="3312699" y="396944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0F95C94-8CF6-4824-A77B-97D531979910}" type="datetime'0''''''''''''''''''''''''''''''''''''8'''''''''''''''">
              <a:rPr lang="ja-JP" altLang="en-US" sz="1000" b="0"/>
              <a:pPr algn="ctr">
                <a:spcBef>
                  <a:spcPct val="0"/>
                </a:spcBef>
                <a:spcAft>
                  <a:spcPct val="0"/>
                </a:spcAft>
              </a:pPr>
              <a:t>08</a:t>
            </a:fld>
            <a:endParaRPr kumimoji="0" lang="ja-JP" altLang="en-US" sz="800" b="0" dirty="0">
              <a:sym typeface="+mn-lt"/>
            </a:endParaRPr>
          </a:p>
        </p:txBody>
      </p:sp>
      <p:sp>
        <p:nvSpPr>
          <p:cNvPr id="23" name="Text Placeholder 12">
            <a:extLst>
              <a:ext uri="{FF2B5EF4-FFF2-40B4-BE49-F238E27FC236}">
                <a16:creationId xmlns:a16="http://schemas.microsoft.com/office/drawing/2014/main" id="{D4E079E2-9EFE-706F-E3C5-EB109AD205C2}"/>
              </a:ext>
            </a:extLst>
          </p:cNvPr>
          <p:cNvSpPr>
            <a:spLocks noGrp="1"/>
          </p:cNvSpPr>
          <p:nvPr>
            <p:custDataLst>
              <p:tags r:id="rId24"/>
            </p:custDataLst>
          </p:nvPr>
        </p:nvSpPr>
        <p:spPr bwMode="auto">
          <a:xfrm>
            <a:off x="3920227"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FEEC1AE-3CBC-4472-A01A-1DEF9888DE26}" type="datetime'''''''''''''1''''''''''0'''''''''">
              <a:rPr lang="ja-JP" altLang="en-US" sz="1000" b="0"/>
              <a:pPr algn="ctr">
                <a:spcBef>
                  <a:spcPct val="0"/>
                </a:spcBef>
                <a:spcAft>
                  <a:spcPct val="0"/>
                </a:spcAft>
              </a:pPr>
              <a:t>10</a:t>
            </a:fld>
            <a:endParaRPr kumimoji="0" lang="ja-JP" altLang="en-US" sz="800" b="0" dirty="0">
              <a:sym typeface="+mn-lt"/>
            </a:endParaRPr>
          </a:p>
        </p:txBody>
      </p:sp>
      <p:sp>
        <p:nvSpPr>
          <p:cNvPr id="43" name="Text Placeholder 12">
            <a:extLst>
              <a:ext uri="{FF2B5EF4-FFF2-40B4-BE49-F238E27FC236}">
                <a16:creationId xmlns:a16="http://schemas.microsoft.com/office/drawing/2014/main" id="{D69194B2-B3E1-68DC-EAF0-8621E91525C2}"/>
              </a:ext>
            </a:extLst>
          </p:cNvPr>
          <p:cNvSpPr>
            <a:spLocks noGrp="1"/>
          </p:cNvSpPr>
          <p:nvPr>
            <p:custDataLst>
              <p:tags r:id="rId25"/>
            </p:custDataLst>
          </p:nvPr>
        </p:nvSpPr>
        <p:spPr bwMode="auto">
          <a:xfrm>
            <a:off x="4226136"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18DD295-7783-4CD0-B68F-BEBEBB340394}" type="datetime'''''''''1''''''1'''''''''''''''''">
              <a:rPr lang="ja-JP" altLang="en-US" sz="1000" b="0"/>
              <a:pPr algn="ctr">
                <a:spcBef>
                  <a:spcPct val="0"/>
                </a:spcBef>
                <a:spcAft>
                  <a:spcPct val="0"/>
                </a:spcAft>
              </a:pPr>
              <a:t>11</a:t>
            </a:fld>
            <a:endParaRPr kumimoji="0" lang="ja-JP" altLang="en-US" sz="800" b="0" dirty="0">
              <a:sym typeface="+mn-lt"/>
            </a:endParaRPr>
          </a:p>
        </p:txBody>
      </p:sp>
      <p:sp>
        <p:nvSpPr>
          <p:cNvPr id="45" name="Text Placeholder 12">
            <a:extLst>
              <a:ext uri="{FF2B5EF4-FFF2-40B4-BE49-F238E27FC236}">
                <a16:creationId xmlns:a16="http://schemas.microsoft.com/office/drawing/2014/main" id="{0DF10A54-4D77-3528-174C-D369A77FF0BC}"/>
              </a:ext>
            </a:extLst>
          </p:cNvPr>
          <p:cNvSpPr>
            <a:spLocks noGrp="1"/>
          </p:cNvSpPr>
          <p:nvPr>
            <p:custDataLst>
              <p:tags r:id="rId26"/>
            </p:custDataLst>
          </p:nvPr>
        </p:nvSpPr>
        <p:spPr bwMode="auto">
          <a:xfrm>
            <a:off x="4518922"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8D2A3B0-2CCC-4E7B-AB3E-EAF745271A9F}" type="datetime'''''''''''''''''1''''''''''2'''''''''''''''''''''''''''">
              <a:rPr lang="ja-JP" altLang="en-US" sz="1000" b="0"/>
              <a:pPr algn="ctr">
                <a:spcBef>
                  <a:spcPct val="0"/>
                </a:spcBef>
                <a:spcAft>
                  <a:spcPct val="0"/>
                </a:spcAft>
              </a:pPr>
              <a:t>12</a:t>
            </a:fld>
            <a:endParaRPr kumimoji="0" lang="ja-JP" altLang="en-US" sz="800" b="0" dirty="0">
              <a:sym typeface="+mn-lt"/>
            </a:endParaRPr>
          </a:p>
        </p:txBody>
      </p:sp>
      <p:sp>
        <p:nvSpPr>
          <p:cNvPr id="46" name="Text Placeholder 12">
            <a:extLst>
              <a:ext uri="{FF2B5EF4-FFF2-40B4-BE49-F238E27FC236}">
                <a16:creationId xmlns:a16="http://schemas.microsoft.com/office/drawing/2014/main" id="{D9955DF8-57D7-0A80-C81C-BF8F05A42B69}"/>
              </a:ext>
            </a:extLst>
          </p:cNvPr>
          <p:cNvSpPr>
            <a:spLocks noGrp="1"/>
          </p:cNvSpPr>
          <p:nvPr>
            <p:custDataLst>
              <p:tags r:id="rId27"/>
            </p:custDataLst>
          </p:nvPr>
        </p:nvSpPr>
        <p:spPr bwMode="auto">
          <a:xfrm>
            <a:off x="482990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150507E-391E-4C64-B6F9-FF72E9BB0259}" type="datetime'''''1''''''''''''''''''''''3'''''''''''''''''">
              <a:rPr lang="ja-JP" altLang="en-US" sz="1000" b="0"/>
              <a:pPr algn="ctr">
                <a:spcBef>
                  <a:spcPct val="0"/>
                </a:spcBef>
                <a:spcAft>
                  <a:spcPct val="0"/>
                </a:spcAft>
              </a:pPr>
              <a:t>13</a:t>
            </a:fld>
            <a:endParaRPr kumimoji="0" lang="ja-JP" altLang="en-US" sz="800" b="0" dirty="0">
              <a:sym typeface="+mn-lt"/>
            </a:endParaRPr>
          </a:p>
        </p:txBody>
      </p:sp>
      <p:sp>
        <p:nvSpPr>
          <p:cNvPr id="47" name="Text Placeholder 12">
            <a:extLst>
              <a:ext uri="{FF2B5EF4-FFF2-40B4-BE49-F238E27FC236}">
                <a16:creationId xmlns:a16="http://schemas.microsoft.com/office/drawing/2014/main" id="{79A97299-24D8-1A8E-0B58-1D5AA517E6CF}"/>
              </a:ext>
            </a:extLst>
          </p:cNvPr>
          <p:cNvSpPr>
            <a:spLocks noGrp="1"/>
          </p:cNvSpPr>
          <p:nvPr>
            <p:custDataLst>
              <p:tags r:id="rId28"/>
            </p:custDataLst>
          </p:nvPr>
        </p:nvSpPr>
        <p:spPr bwMode="auto">
          <a:xfrm>
            <a:off x="513597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4380FE1-1935-4611-8C66-E103BB7984F9}" type="datetime'''''1''''''''''''''''''''''''''''4'''''''''''''">
              <a:rPr lang="ja-JP" altLang="en-US" sz="1000" b="0"/>
              <a:pPr algn="ctr">
                <a:spcBef>
                  <a:spcPct val="0"/>
                </a:spcBef>
                <a:spcAft>
                  <a:spcPct val="0"/>
                </a:spcAft>
              </a:pPr>
              <a:t>14</a:t>
            </a:fld>
            <a:endParaRPr kumimoji="0" lang="ja-JP" altLang="en-US" sz="800" b="0" dirty="0">
              <a:sym typeface="+mn-lt"/>
            </a:endParaRPr>
          </a:p>
        </p:txBody>
      </p:sp>
      <p:sp>
        <p:nvSpPr>
          <p:cNvPr id="48" name="Text Placeholder 12">
            <a:extLst>
              <a:ext uri="{FF2B5EF4-FFF2-40B4-BE49-F238E27FC236}">
                <a16:creationId xmlns:a16="http://schemas.microsoft.com/office/drawing/2014/main" id="{02CC2AC1-7F19-650D-7D29-3D6F151D1A58}"/>
              </a:ext>
            </a:extLst>
          </p:cNvPr>
          <p:cNvSpPr>
            <a:spLocks noGrp="1"/>
          </p:cNvSpPr>
          <p:nvPr>
            <p:custDataLst>
              <p:tags r:id="rId29"/>
            </p:custDataLst>
          </p:nvPr>
        </p:nvSpPr>
        <p:spPr bwMode="auto">
          <a:xfrm>
            <a:off x="54371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B9B59EC-1DF0-45A2-B6ED-E52C9F111144}" type="datetime'1''''''''''''''''''''''''''''''''''''''''5'''''''''''''">
              <a:rPr lang="ja-JP" altLang="en-US" sz="1000" b="0"/>
              <a:pPr algn="ctr">
                <a:spcBef>
                  <a:spcPct val="0"/>
                </a:spcBef>
                <a:spcAft>
                  <a:spcPct val="0"/>
                </a:spcAft>
              </a:pPr>
              <a:t>15</a:t>
            </a:fld>
            <a:endParaRPr kumimoji="0" lang="ja-JP" altLang="en-US" sz="800" b="0" dirty="0">
              <a:sym typeface="+mn-lt"/>
            </a:endParaRPr>
          </a:p>
        </p:txBody>
      </p:sp>
      <p:sp>
        <p:nvSpPr>
          <p:cNvPr id="61" name="Text Placeholder 12">
            <a:extLst>
              <a:ext uri="{FF2B5EF4-FFF2-40B4-BE49-F238E27FC236}">
                <a16:creationId xmlns:a16="http://schemas.microsoft.com/office/drawing/2014/main" id="{048CAA4F-82E2-A96D-E843-09A9FF8851CB}"/>
              </a:ext>
            </a:extLst>
          </p:cNvPr>
          <p:cNvSpPr>
            <a:spLocks noGrp="1"/>
          </p:cNvSpPr>
          <p:nvPr>
            <p:custDataLst>
              <p:tags r:id="rId30"/>
            </p:custDataLst>
          </p:nvPr>
        </p:nvSpPr>
        <p:spPr bwMode="auto">
          <a:xfrm>
            <a:off x="57578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F8246BA-6AE9-41B6-8302-875B89AA43A0}" type="datetime'''''''''1''''''''''''''''''''''''''6'''''''''''''''''''''''">
              <a:rPr lang="ja-JP" altLang="en-US" sz="1000" b="0" smtClean="0"/>
              <a:pPr algn="ctr">
                <a:spcBef>
                  <a:spcPct val="0"/>
                </a:spcBef>
                <a:spcAft>
                  <a:spcPct val="0"/>
                </a:spcAft>
              </a:pPr>
              <a:t>16</a:t>
            </a:fld>
            <a:endParaRPr kumimoji="0" lang="ja-JP" altLang="en-US" sz="800" b="0" dirty="0">
              <a:sym typeface="+mn-lt"/>
            </a:endParaRPr>
          </a:p>
        </p:txBody>
      </p:sp>
      <p:sp>
        <p:nvSpPr>
          <p:cNvPr id="62" name="Text Placeholder 12">
            <a:extLst>
              <a:ext uri="{FF2B5EF4-FFF2-40B4-BE49-F238E27FC236}">
                <a16:creationId xmlns:a16="http://schemas.microsoft.com/office/drawing/2014/main" id="{F0A4C41D-F07B-5527-8E55-A4B2577A83B2}"/>
              </a:ext>
            </a:extLst>
          </p:cNvPr>
          <p:cNvSpPr>
            <a:spLocks noGrp="1"/>
          </p:cNvSpPr>
          <p:nvPr>
            <p:custDataLst>
              <p:tags r:id="rId31"/>
            </p:custDataLst>
          </p:nvPr>
        </p:nvSpPr>
        <p:spPr bwMode="auto">
          <a:xfrm>
            <a:off x="636800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ABF9202-85C1-497C-8D30-E4B71FC76F49}" type="datetime'''1''''''''''''''''''''''''''''8'''''''''''''''''''''''''">
              <a:rPr kumimoji="0" lang="en-US" altLang="en-US" sz="1000" b="0" smtClean="0"/>
              <a:pPr/>
              <a:t>18</a:t>
            </a:fld>
            <a:endParaRPr kumimoji="0" lang="ja-JP" altLang="en-US" sz="800" b="0" dirty="0">
              <a:sym typeface="+mn-lt"/>
            </a:endParaRPr>
          </a:p>
        </p:txBody>
      </p:sp>
      <p:sp>
        <p:nvSpPr>
          <p:cNvPr id="85" name="Text Placeholder 12">
            <a:extLst>
              <a:ext uri="{FF2B5EF4-FFF2-40B4-BE49-F238E27FC236}">
                <a16:creationId xmlns:a16="http://schemas.microsoft.com/office/drawing/2014/main" id="{631A16EF-27B1-DC29-28D3-7BC7F0D7AEBC}"/>
              </a:ext>
            </a:extLst>
          </p:cNvPr>
          <p:cNvSpPr>
            <a:spLocks noGrp="1"/>
          </p:cNvSpPr>
          <p:nvPr>
            <p:custDataLst>
              <p:tags r:id="rId32"/>
            </p:custDataLst>
          </p:nvPr>
        </p:nvSpPr>
        <p:spPr bwMode="auto">
          <a:xfrm>
            <a:off x="69834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47B10BE-1B9E-4C9E-8731-5A5D97D229C2}" type="datetime'''''''''''''''''''''''''''2''''''''0'''''''">
              <a:rPr kumimoji="0" lang="en-US" altLang="en-US" sz="1000" b="0" smtClean="0"/>
              <a:pPr/>
              <a:t>20</a:t>
            </a:fld>
            <a:endParaRPr kumimoji="0" lang="ja-JP" altLang="en-US" sz="800" b="0" dirty="0">
              <a:sym typeface="+mn-lt"/>
            </a:endParaRPr>
          </a:p>
        </p:txBody>
      </p:sp>
      <p:sp>
        <p:nvSpPr>
          <p:cNvPr id="89" name="Text Placeholder 12">
            <a:extLst>
              <a:ext uri="{FF2B5EF4-FFF2-40B4-BE49-F238E27FC236}">
                <a16:creationId xmlns:a16="http://schemas.microsoft.com/office/drawing/2014/main" id="{DB246E1D-1E09-305C-2730-4B9EF3FF325C}"/>
              </a:ext>
            </a:extLst>
          </p:cNvPr>
          <p:cNvSpPr>
            <a:spLocks noGrp="1"/>
          </p:cNvSpPr>
          <p:nvPr>
            <p:custDataLst>
              <p:tags r:id="rId33"/>
            </p:custDataLst>
          </p:nvPr>
        </p:nvSpPr>
        <p:spPr bwMode="auto">
          <a:xfrm>
            <a:off x="7220295"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r>
              <a:rPr kumimoji="0" lang="en-US" altLang="en-US" sz="1000" b="0" dirty="0"/>
              <a:t>21</a:t>
            </a:r>
            <a:endParaRPr kumimoji="0" lang="ja-JP" altLang="en-US" sz="800" b="0" dirty="0">
              <a:sym typeface="+mn-lt"/>
            </a:endParaRPr>
          </a:p>
        </p:txBody>
      </p:sp>
      <p:sp>
        <p:nvSpPr>
          <p:cNvPr id="90" name="Oval 6">
            <a:extLst>
              <a:ext uri="{FF2B5EF4-FFF2-40B4-BE49-F238E27FC236}">
                <a16:creationId xmlns:a16="http://schemas.microsoft.com/office/drawing/2014/main" id="{4680BAA1-D703-CF29-4341-136EE5F6C11A}"/>
              </a:ext>
            </a:extLst>
          </p:cNvPr>
          <p:cNvSpPr/>
          <p:nvPr>
            <p:custDataLst>
              <p:tags r:id="rId34"/>
            </p:custDataLst>
          </p:nvPr>
        </p:nvSpPr>
        <p:spPr bwMode="gray">
          <a:xfrm>
            <a:off x="8323263" y="3669978"/>
            <a:ext cx="76200" cy="76200"/>
          </a:xfrm>
          <a:prstGeom prst="ellipse">
            <a:avLst/>
          </a:prstGeom>
          <a:solidFill>
            <a:srgbClr val="1F497D"/>
          </a:solidFill>
          <a:ln w="9525">
            <a:solidFill>
              <a:srgbClr val="1F497D"/>
            </a:solidFill>
          </a:ln>
        </p:spPr>
        <p:txBody>
          <a:bodyPr wrap="square" rtlCol="0" anchor="ctr">
            <a:noAutofit/>
          </a:bodyPr>
          <a:lstStyle/>
          <a:p>
            <a:pPr marL="0" algn="ctr" fontAlgn="ctr">
              <a:lnSpc>
                <a:spcPct val="114000"/>
              </a:lnSpc>
              <a:spcAft>
                <a:spcPts val="400"/>
              </a:spcAft>
            </a:pPr>
            <a:endParaRPr kumimoji="1" lang="ja-JP" altLang="en-US" sz="960" dirty="0"/>
          </a:p>
        </p:txBody>
      </p:sp>
      <p:sp>
        <p:nvSpPr>
          <p:cNvPr id="92" name="Text Placeholder 12">
            <a:extLst>
              <a:ext uri="{FF2B5EF4-FFF2-40B4-BE49-F238E27FC236}">
                <a16:creationId xmlns:a16="http://schemas.microsoft.com/office/drawing/2014/main" id="{29FCDBC4-4E5B-B41C-F72F-0904B4CF5000}"/>
              </a:ext>
            </a:extLst>
          </p:cNvPr>
          <p:cNvSpPr>
            <a:spLocks noGrp="1"/>
          </p:cNvSpPr>
          <p:nvPr>
            <p:custDataLst>
              <p:tags r:id="rId35"/>
            </p:custDataLst>
          </p:nvPr>
        </p:nvSpPr>
        <p:spPr bwMode="auto">
          <a:xfrm>
            <a:off x="7534965"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r>
              <a:rPr kumimoji="0" lang="en-US" altLang="en-US" sz="1000" b="0" dirty="0"/>
              <a:t>2022</a:t>
            </a:r>
            <a:endParaRPr kumimoji="0" lang="ja-JP" altLang="en-US" sz="800" b="0" dirty="0">
              <a:sym typeface="+mn-lt"/>
            </a:endParaRPr>
          </a:p>
        </p:txBody>
      </p:sp>
      <p:graphicFrame>
        <p:nvGraphicFramePr>
          <p:cNvPr id="93" name="Chart 109">
            <a:extLst>
              <a:ext uri="{FF2B5EF4-FFF2-40B4-BE49-F238E27FC236}">
                <a16:creationId xmlns:a16="http://schemas.microsoft.com/office/drawing/2014/main" id="{0C5EDB9C-EC65-D4E6-7F7B-BEBD6D585389}"/>
              </a:ext>
            </a:extLst>
          </p:cNvPr>
          <p:cNvGraphicFramePr/>
          <p:nvPr>
            <p:custDataLst>
              <p:tags r:id="rId36"/>
            </p:custDataLst>
            <p:extLst>
              <p:ext uri="{D42A27DB-BD31-4B8C-83A1-F6EECF244321}">
                <p14:modId xmlns:p14="http://schemas.microsoft.com/office/powerpoint/2010/main" val="2848412418"/>
              </p:ext>
            </p:extLst>
          </p:nvPr>
        </p:nvGraphicFramePr>
        <p:xfrm>
          <a:off x="130175" y="4602163"/>
          <a:ext cx="7823200" cy="1878012"/>
        </p:xfrm>
        <a:graphic>
          <a:graphicData uri="http://schemas.openxmlformats.org/drawingml/2006/chart">
            <c:chart xmlns:c="http://schemas.openxmlformats.org/drawingml/2006/chart" xmlns:r="http://schemas.openxmlformats.org/officeDocument/2006/relationships" r:id="rId65"/>
          </a:graphicData>
        </a:graphic>
      </p:graphicFrame>
      <p:sp>
        <p:nvSpPr>
          <p:cNvPr id="94" name="Text Placeholder 12">
            <a:extLst>
              <a:ext uri="{FF2B5EF4-FFF2-40B4-BE49-F238E27FC236}">
                <a16:creationId xmlns:a16="http://schemas.microsoft.com/office/drawing/2014/main" id="{5C8FB01F-2717-F1E4-58EC-7A8E48E78748}"/>
              </a:ext>
            </a:extLst>
          </p:cNvPr>
          <p:cNvSpPr>
            <a:spLocks noGrp="1"/>
          </p:cNvSpPr>
          <p:nvPr>
            <p:custDataLst>
              <p:tags r:id="rId37"/>
            </p:custDataLst>
          </p:nvPr>
        </p:nvSpPr>
        <p:spPr bwMode="auto">
          <a:xfrm>
            <a:off x="7008524"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3815770-0CD2-45C6-B72B-746BC0D0A00B}" type="datetime'''''''''''''''''''''''''''2''''''''''0'''''''''''''''''">
              <a:rPr kumimoji="0" lang="en-US" altLang="en-US" sz="1000" b="0" smtClean="0"/>
              <a:pPr/>
              <a:t>20</a:t>
            </a:fld>
            <a:endParaRPr kumimoji="0" lang="ja-JP" altLang="en-US" sz="800" b="0" dirty="0">
              <a:sym typeface="+mn-lt"/>
            </a:endParaRPr>
          </a:p>
        </p:txBody>
      </p:sp>
      <p:sp>
        <p:nvSpPr>
          <p:cNvPr id="96" name="Text Placeholder 12">
            <a:extLst>
              <a:ext uri="{FF2B5EF4-FFF2-40B4-BE49-F238E27FC236}">
                <a16:creationId xmlns:a16="http://schemas.microsoft.com/office/drawing/2014/main" id="{102BB271-9163-2F09-2166-85F31984D9E5}"/>
              </a:ext>
            </a:extLst>
          </p:cNvPr>
          <p:cNvSpPr>
            <a:spLocks noGrp="1"/>
          </p:cNvSpPr>
          <p:nvPr>
            <p:custDataLst>
              <p:tags r:id="rId38"/>
            </p:custDataLst>
          </p:nvPr>
        </p:nvSpPr>
        <p:spPr bwMode="auto">
          <a:xfrm>
            <a:off x="1443037" y="6464777"/>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6774A7E-EE78-42F3-A63C-8FED0DAE6E00}" type="datetime'''''''''''''''''0''''''''''''''''''''''''''''''''''''2'''">
              <a:rPr lang="ja-JP" altLang="en-US" sz="1000" b="0"/>
              <a:pPr algn="ctr">
                <a:spcBef>
                  <a:spcPct val="0"/>
                </a:spcBef>
                <a:spcAft>
                  <a:spcPct val="0"/>
                </a:spcAft>
              </a:pPr>
              <a:t>02</a:t>
            </a:fld>
            <a:endParaRPr kumimoji="0" lang="ja-JP" altLang="en-US" sz="800" b="0" dirty="0">
              <a:sym typeface="+mn-lt"/>
            </a:endParaRPr>
          </a:p>
        </p:txBody>
      </p:sp>
      <p:sp>
        <p:nvSpPr>
          <p:cNvPr id="97" name="Text Placeholder 12">
            <a:extLst>
              <a:ext uri="{FF2B5EF4-FFF2-40B4-BE49-F238E27FC236}">
                <a16:creationId xmlns:a16="http://schemas.microsoft.com/office/drawing/2014/main" id="{5C391A8F-74A5-E034-AE34-DD18E784D8E2}"/>
              </a:ext>
            </a:extLst>
          </p:cNvPr>
          <p:cNvSpPr>
            <a:spLocks noGrp="1"/>
          </p:cNvSpPr>
          <p:nvPr>
            <p:custDataLst>
              <p:tags r:id="rId39"/>
            </p:custDataLst>
          </p:nvPr>
        </p:nvSpPr>
        <p:spPr bwMode="auto">
          <a:xfrm>
            <a:off x="2366169" y="6468587"/>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5B8B526-E51C-4EE1-B859-B784D83B34AE}" type="datetime'''''''''''''''''''''''''''''''''''''05'''''''''''''''">
              <a:rPr lang="ja-JP" altLang="en-US" sz="1000" b="0"/>
              <a:pPr algn="ctr">
                <a:spcBef>
                  <a:spcPct val="0"/>
                </a:spcBef>
                <a:spcAft>
                  <a:spcPct val="0"/>
                </a:spcAft>
              </a:pPr>
              <a:t>05</a:t>
            </a:fld>
            <a:endParaRPr kumimoji="0" lang="ja-JP" altLang="en-US" sz="800" b="0" dirty="0">
              <a:sym typeface="+mn-lt"/>
            </a:endParaRPr>
          </a:p>
        </p:txBody>
      </p:sp>
      <p:sp>
        <p:nvSpPr>
          <p:cNvPr id="98" name="Text Placeholder 12">
            <a:extLst>
              <a:ext uri="{FF2B5EF4-FFF2-40B4-BE49-F238E27FC236}">
                <a16:creationId xmlns:a16="http://schemas.microsoft.com/office/drawing/2014/main" id="{A7EA2078-4CB3-46A3-8AD7-B7A3889DC705}"/>
              </a:ext>
            </a:extLst>
          </p:cNvPr>
          <p:cNvSpPr>
            <a:spLocks noGrp="1"/>
          </p:cNvSpPr>
          <p:nvPr>
            <p:custDataLst>
              <p:tags r:id="rId40"/>
            </p:custDataLst>
          </p:nvPr>
        </p:nvSpPr>
        <p:spPr bwMode="auto">
          <a:xfrm>
            <a:off x="750888" y="6467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84B9863-92CB-4E7F-A5CC-D490F8CA5D59}" type="datetime'''2''''''''''''''''0''''0''''''''''''''''''''''''''''''''0'''">
              <a:rPr lang="ja-JP" altLang="en-US" sz="1000" b="0"/>
              <a:pPr algn="ctr">
                <a:spcBef>
                  <a:spcPct val="0"/>
                </a:spcBef>
                <a:spcAft>
                  <a:spcPct val="0"/>
                </a:spcAft>
              </a:pPr>
              <a:t>2000</a:t>
            </a:fld>
            <a:endParaRPr kumimoji="0" lang="ja-JP" altLang="en-US" sz="800" b="0" dirty="0">
              <a:sym typeface="+mn-lt"/>
            </a:endParaRPr>
          </a:p>
        </p:txBody>
      </p:sp>
      <p:sp>
        <p:nvSpPr>
          <p:cNvPr id="99" name="Text Placeholder 12">
            <a:extLst>
              <a:ext uri="{FF2B5EF4-FFF2-40B4-BE49-F238E27FC236}">
                <a16:creationId xmlns:a16="http://schemas.microsoft.com/office/drawing/2014/main" id="{09478C24-A808-AD0D-CEA7-75019D21BCAA}"/>
              </a:ext>
            </a:extLst>
          </p:cNvPr>
          <p:cNvSpPr>
            <a:spLocks noGrp="1"/>
          </p:cNvSpPr>
          <p:nvPr>
            <p:custDataLst>
              <p:tags r:id="rId41"/>
            </p:custDataLst>
          </p:nvPr>
        </p:nvSpPr>
        <p:spPr bwMode="auto">
          <a:xfrm>
            <a:off x="11445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37389C2-5F5A-480F-8913-6D0F7E15B479}" type="datetime'''''''''''''''''''''''''''''''''''''''''0''''''1'">
              <a:rPr lang="ja-JP" altLang="en-US" sz="1000" b="0"/>
              <a:pPr algn="ctr">
                <a:spcBef>
                  <a:spcPct val="0"/>
                </a:spcBef>
                <a:spcAft>
                  <a:spcPct val="0"/>
                </a:spcAft>
              </a:pPr>
              <a:t>01</a:t>
            </a:fld>
            <a:endParaRPr kumimoji="0" lang="ja-JP" altLang="en-US" sz="800" b="0" dirty="0">
              <a:sym typeface="+mn-lt"/>
            </a:endParaRPr>
          </a:p>
        </p:txBody>
      </p:sp>
      <p:sp>
        <p:nvSpPr>
          <p:cNvPr id="101" name="Text Placeholder 12">
            <a:extLst>
              <a:ext uri="{FF2B5EF4-FFF2-40B4-BE49-F238E27FC236}">
                <a16:creationId xmlns:a16="http://schemas.microsoft.com/office/drawing/2014/main" id="{858627DE-B290-FAAA-4073-2858FEBECAE3}"/>
              </a:ext>
            </a:extLst>
          </p:cNvPr>
          <p:cNvSpPr>
            <a:spLocks noGrp="1"/>
          </p:cNvSpPr>
          <p:nvPr>
            <p:custDataLst>
              <p:tags r:id="rId42"/>
            </p:custDataLst>
          </p:nvPr>
        </p:nvSpPr>
        <p:spPr bwMode="auto">
          <a:xfrm>
            <a:off x="1741486" y="6464777"/>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26D4C44-3323-4E9C-9EC3-0820FD7CBD22}" type="datetime'''''''0''''''''''3'''''''''''''''''''''''''''''''''''''">
              <a:rPr lang="ja-JP" altLang="en-US" sz="1000" b="0"/>
              <a:pPr algn="ctr">
                <a:spcBef>
                  <a:spcPct val="0"/>
                </a:spcBef>
                <a:spcAft>
                  <a:spcPct val="0"/>
                </a:spcAft>
              </a:pPr>
              <a:t>03</a:t>
            </a:fld>
            <a:endParaRPr kumimoji="0" lang="ja-JP" altLang="en-US" sz="800" b="0" dirty="0">
              <a:sym typeface="+mn-lt"/>
            </a:endParaRPr>
          </a:p>
        </p:txBody>
      </p:sp>
      <p:sp>
        <p:nvSpPr>
          <p:cNvPr id="103" name="Text Placeholder 12">
            <a:extLst>
              <a:ext uri="{FF2B5EF4-FFF2-40B4-BE49-F238E27FC236}">
                <a16:creationId xmlns:a16="http://schemas.microsoft.com/office/drawing/2014/main" id="{71EE2CA0-D072-A1DC-CADC-E775E1777E19}"/>
              </a:ext>
            </a:extLst>
          </p:cNvPr>
          <p:cNvSpPr>
            <a:spLocks noGrp="1"/>
          </p:cNvSpPr>
          <p:nvPr>
            <p:custDataLst>
              <p:tags r:id="rId43"/>
            </p:custDataLst>
          </p:nvPr>
        </p:nvSpPr>
        <p:spPr bwMode="auto">
          <a:xfrm>
            <a:off x="2676209" y="6464777"/>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1D352DD-DF2E-4B25-A5C8-C1F15C9270BB}" type="datetime'''''''''''''''''''''''''''''''''''''''''''''0''''6'">
              <a:rPr lang="ja-JP" altLang="en-US" sz="1000" b="0"/>
              <a:pPr algn="ctr">
                <a:spcBef>
                  <a:spcPct val="0"/>
                </a:spcBef>
                <a:spcAft>
                  <a:spcPct val="0"/>
                </a:spcAft>
              </a:pPr>
              <a:t>06</a:t>
            </a:fld>
            <a:endParaRPr kumimoji="0" lang="ja-JP" altLang="en-US" sz="800" b="0" dirty="0">
              <a:sym typeface="+mn-lt"/>
            </a:endParaRPr>
          </a:p>
        </p:txBody>
      </p:sp>
      <p:sp>
        <p:nvSpPr>
          <p:cNvPr id="111" name="Text Placeholder 12">
            <a:extLst>
              <a:ext uri="{FF2B5EF4-FFF2-40B4-BE49-F238E27FC236}">
                <a16:creationId xmlns:a16="http://schemas.microsoft.com/office/drawing/2014/main" id="{9529B9C2-00C6-914C-1196-636D3564AAA3}"/>
              </a:ext>
            </a:extLst>
          </p:cNvPr>
          <p:cNvSpPr>
            <a:spLocks noGrp="1"/>
          </p:cNvSpPr>
          <p:nvPr>
            <p:custDataLst>
              <p:tags r:id="rId44"/>
            </p:custDataLst>
          </p:nvPr>
        </p:nvSpPr>
        <p:spPr bwMode="auto">
          <a:xfrm>
            <a:off x="2056129" y="646860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4061DC8-6FD5-473E-AD3C-5C7FBE78207B}" type="datetime'''''''''''''''0''''''''''4'''''''''''''''">
              <a:rPr lang="ja-JP" altLang="en-US" sz="1000" b="0"/>
              <a:pPr algn="ctr">
                <a:spcBef>
                  <a:spcPct val="0"/>
                </a:spcBef>
                <a:spcAft>
                  <a:spcPct val="0"/>
                </a:spcAft>
              </a:pPr>
              <a:t>04</a:t>
            </a:fld>
            <a:endParaRPr kumimoji="0" lang="ja-JP" altLang="en-US" sz="800" b="0" dirty="0">
              <a:sym typeface="+mn-lt"/>
            </a:endParaRPr>
          </a:p>
        </p:txBody>
      </p:sp>
      <p:sp>
        <p:nvSpPr>
          <p:cNvPr id="113" name="Text Placeholder 12">
            <a:extLst>
              <a:ext uri="{FF2B5EF4-FFF2-40B4-BE49-F238E27FC236}">
                <a16:creationId xmlns:a16="http://schemas.microsoft.com/office/drawing/2014/main" id="{7A6AFE88-834B-B528-9033-087815BB2A0A}"/>
              </a:ext>
            </a:extLst>
          </p:cNvPr>
          <p:cNvSpPr>
            <a:spLocks noGrp="1"/>
          </p:cNvSpPr>
          <p:nvPr>
            <p:custDataLst>
              <p:tags r:id="rId45"/>
            </p:custDataLst>
          </p:nvPr>
        </p:nvSpPr>
        <p:spPr bwMode="auto">
          <a:xfrm>
            <a:off x="66934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72B748C-EE66-45D8-8DF7-1A080960C48D}" type="datetime'''''''''1''''''''''''''''''''9'''''''''''''''''''''''''''''">
              <a:rPr kumimoji="0" lang="en-US" altLang="en-US" sz="1000" b="0" smtClean="0"/>
              <a:pPr/>
              <a:t>19</a:t>
            </a:fld>
            <a:endParaRPr kumimoji="0" lang="ja-JP" altLang="en-US" sz="800" b="0" dirty="0">
              <a:sym typeface="+mn-lt"/>
            </a:endParaRPr>
          </a:p>
        </p:txBody>
      </p:sp>
      <p:sp>
        <p:nvSpPr>
          <p:cNvPr id="114" name="Text Placeholder 12">
            <a:extLst>
              <a:ext uri="{FF2B5EF4-FFF2-40B4-BE49-F238E27FC236}">
                <a16:creationId xmlns:a16="http://schemas.microsoft.com/office/drawing/2014/main" id="{6670565A-7976-979C-0D70-009056479D1D}"/>
              </a:ext>
            </a:extLst>
          </p:cNvPr>
          <p:cNvSpPr>
            <a:spLocks noGrp="1"/>
          </p:cNvSpPr>
          <p:nvPr>
            <p:custDataLst>
              <p:tags r:id="rId46"/>
            </p:custDataLst>
          </p:nvPr>
        </p:nvSpPr>
        <p:spPr bwMode="auto">
          <a:xfrm>
            <a:off x="4226879"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7FD87E4-8858-4291-9F63-BBB50041C8D7}" type="datetime'''''''''''''''''''''''''''1''1'''''">
              <a:rPr lang="ja-JP" altLang="en-US" sz="1000" b="0"/>
              <a:pPr algn="ctr">
                <a:spcBef>
                  <a:spcPct val="0"/>
                </a:spcBef>
                <a:spcAft>
                  <a:spcPct val="0"/>
                </a:spcAft>
              </a:pPr>
              <a:t>11</a:t>
            </a:fld>
            <a:endParaRPr kumimoji="0" lang="ja-JP" altLang="en-US" sz="800" b="0" dirty="0">
              <a:sym typeface="+mn-lt"/>
            </a:endParaRPr>
          </a:p>
        </p:txBody>
      </p:sp>
      <p:sp>
        <p:nvSpPr>
          <p:cNvPr id="115" name="Text Placeholder 12">
            <a:extLst>
              <a:ext uri="{FF2B5EF4-FFF2-40B4-BE49-F238E27FC236}">
                <a16:creationId xmlns:a16="http://schemas.microsoft.com/office/drawing/2014/main" id="{8611B2F1-8084-C44B-C4B0-D96B1B5207BA}"/>
              </a:ext>
            </a:extLst>
          </p:cNvPr>
          <p:cNvSpPr>
            <a:spLocks noGrp="1"/>
          </p:cNvSpPr>
          <p:nvPr>
            <p:custDataLst>
              <p:tags r:id="rId47"/>
            </p:custDataLst>
          </p:nvPr>
        </p:nvSpPr>
        <p:spPr bwMode="auto">
          <a:xfrm>
            <a:off x="2989362" y="6464777"/>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C78E3E8-7102-42BF-B0BC-FA1E5CB5949D}" type="datetime'''''''''''''''''0''''''''''''''''''''''7'">
              <a:rPr lang="ja-JP" altLang="en-US" sz="1000" b="0"/>
              <a:pPr algn="ctr">
                <a:spcBef>
                  <a:spcPct val="0"/>
                </a:spcBef>
                <a:spcAft>
                  <a:spcPct val="0"/>
                </a:spcAft>
              </a:pPr>
              <a:t>07</a:t>
            </a:fld>
            <a:endParaRPr kumimoji="0" lang="ja-JP" altLang="en-US" sz="800" b="0" dirty="0">
              <a:sym typeface="+mn-lt"/>
            </a:endParaRPr>
          </a:p>
        </p:txBody>
      </p:sp>
      <p:sp>
        <p:nvSpPr>
          <p:cNvPr id="116" name="Text Placeholder 12">
            <a:extLst>
              <a:ext uri="{FF2B5EF4-FFF2-40B4-BE49-F238E27FC236}">
                <a16:creationId xmlns:a16="http://schemas.microsoft.com/office/drawing/2014/main" id="{FF803815-D79A-8C81-4AC2-C3F6E998111F}"/>
              </a:ext>
            </a:extLst>
          </p:cNvPr>
          <p:cNvSpPr>
            <a:spLocks noGrp="1"/>
          </p:cNvSpPr>
          <p:nvPr>
            <p:custDataLst>
              <p:tags r:id="rId48"/>
            </p:custDataLst>
          </p:nvPr>
        </p:nvSpPr>
        <p:spPr bwMode="auto">
          <a:xfrm>
            <a:off x="3293827" y="6464777"/>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04DF5EB-60E2-425F-887F-5A7A4E1F7368}" type="datetime'''''''''''''''0''''''''''''8'">
              <a:rPr lang="ja-JP" altLang="en-US" sz="1000" b="0"/>
              <a:pPr algn="ctr">
                <a:spcBef>
                  <a:spcPct val="0"/>
                </a:spcBef>
                <a:spcAft>
                  <a:spcPct val="0"/>
                </a:spcAft>
              </a:pPr>
              <a:t>08</a:t>
            </a:fld>
            <a:endParaRPr kumimoji="0" lang="ja-JP" altLang="en-US" sz="800" b="0" dirty="0">
              <a:sym typeface="+mn-lt"/>
            </a:endParaRPr>
          </a:p>
        </p:txBody>
      </p:sp>
      <p:sp>
        <p:nvSpPr>
          <p:cNvPr id="117" name="Text Placeholder 12">
            <a:extLst>
              <a:ext uri="{FF2B5EF4-FFF2-40B4-BE49-F238E27FC236}">
                <a16:creationId xmlns:a16="http://schemas.microsoft.com/office/drawing/2014/main" id="{7A957DD1-D59A-9E6A-0278-EBA9F44B5ECB}"/>
              </a:ext>
            </a:extLst>
          </p:cNvPr>
          <p:cNvSpPr>
            <a:spLocks noGrp="1"/>
          </p:cNvSpPr>
          <p:nvPr>
            <p:custDataLst>
              <p:tags r:id="rId49"/>
            </p:custDataLst>
          </p:nvPr>
        </p:nvSpPr>
        <p:spPr bwMode="auto">
          <a:xfrm>
            <a:off x="3606600" y="6464777"/>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8001A92-9F3B-4E1A-AE6B-609B86E40DBC}" type="datetime'''''''''''''''''''''''''''''''''''''''0''9'''''''''''''''''''">
              <a:rPr lang="ja-JP" altLang="en-US" sz="1000" b="0"/>
              <a:pPr algn="ctr">
                <a:spcBef>
                  <a:spcPct val="0"/>
                </a:spcBef>
                <a:spcAft>
                  <a:spcPct val="0"/>
                </a:spcAft>
              </a:pPr>
              <a:t>09</a:t>
            </a:fld>
            <a:endParaRPr kumimoji="0" lang="ja-JP" altLang="en-US" sz="800" b="0" dirty="0">
              <a:sym typeface="+mn-lt"/>
            </a:endParaRPr>
          </a:p>
        </p:txBody>
      </p:sp>
      <p:sp>
        <p:nvSpPr>
          <p:cNvPr id="118" name="Text Placeholder 12">
            <a:extLst>
              <a:ext uri="{FF2B5EF4-FFF2-40B4-BE49-F238E27FC236}">
                <a16:creationId xmlns:a16="http://schemas.microsoft.com/office/drawing/2014/main" id="{0AA91DAD-03BD-3C92-B761-81A54FF846D7}"/>
              </a:ext>
            </a:extLst>
          </p:cNvPr>
          <p:cNvSpPr>
            <a:spLocks noGrp="1"/>
          </p:cNvSpPr>
          <p:nvPr>
            <p:custDataLst>
              <p:tags r:id="rId50"/>
            </p:custDataLst>
          </p:nvPr>
        </p:nvSpPr>
        <p:spPr bwMode="auto">
          <a:xfrm>
            <a:off x="390646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2C19DD4-A886-4CD4-A276-45F6AEBA937D}" type="datetime'''''''''''''1''''''''''''''''0'''''''''''">
              <a:rPr lang="ja-JP" altLang="en-US" sz="1000" b="0"/>
              <a:pPr algn="ctr">
                <a:spcBef>
                  <a:spcPct val="0"/>
                </a:spcBef>
                <a:spcAft>
                  <a:spcPct val="0"/>
                </a:spcAft>
              </a:pPr>
              <a:t>10</a:t>
            </a:fld>
            <a:endParaRPr kumimoji="0" lang="ja-JP" altLang="en-US" sz="800" b="0" dirty="0">
              <a:sym typeface="+mn-lt"/>
            </a:endParaRPr>
          </a:p>
        </p:txBody>
      </p:sp>
      <p:sp>
        <p:nvSpPr>
          <p:cNvPr id="119" name="Text Placeholder 12">
            <a:extLst>
              <a:ext uri="{FF2B5EF4-FFF2-40B4-BE49-F238E27FC236}">
                <a16:creationId xmlns:a16="http://schemas.microsoft.com/office/drawing/2014/main" id="{91F6FFF6-BFD5-91FF-4B4F-B5AD575A7439}"/>
              </a:ext>
            </a:extLst>
          </p:cNvPr>
          <p:cNvSpPr>
            <a:spLocks noGrp="1"/>
          </p:cNvSpPr>
          <p:nvPr>
            <p:custDataLst>
              <p:tags r:id="rId51"/>
            </p:custDataLst>
          </p:nvPr>
        </p:nvSpPr>
        <p:spPr bwMode="auto">
          <a:xfrm>
            <a:off x="4533791"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E62BFF4-ED1C-4C50-9387-F46F0A7DE98A}" type="datetime'''''''''''''''''''''''''''''''''''1''''''''''2'''''''''''''''">
              <a:rPr lang="ja-JP" altLang="en-US" sz="1000" b="0"/>
              <a:pPr algn="ctr">
                <a:spcBef>
                  <a:spcPct val="0"/>
                </a:spcBef>
                <a:spcAft>
                  <a:spcPct val="0"/>
                </a:spcAft>
              </a:pPr>
              <a:t>12</a:t>
            </a:fld>
            <a:endParaRPr kumimoji="0" lang="ja-JP" altLang="en-US" sz="800" b="0" dirty="0">
              <a:sym typeface="+mn-lt"/>
            </a:endParaRPr>
          </a:p>
        </p:txBody>
      </p:sp>
      <p:sp>
        <p:nvSpPr>
          <p:cNvPr id="120" name="Text Placeholder 12">
            <a:extLst>
              <a:ext uri="{FF2B5EF4-FFF2-40B4-BE49-F238E27FC236}">
                <a16:creationId xmlns:a16="http://schemas.microsoft.com/office/drawing/2014/main" id="{75B2C81F-D7B8-3B82-47CF-BD5183F067B9}"/>
              </a:ext>
            </a:extLst>
          </p:cNvPr>
          <p:cNvSpPr>
            <a:spLocks noGrp="1"/>
          </p:cNvSpPr>
          <p:nvPr>
            <p:custDataLst>
              <p:tags r:id="rId52"/>
            </p:custDataLst>
          </p:nvPr>
        </p:nvSpPr>
        <p:spPr bwMode="auto">
          <a:xfrm>
            <a:off x="4840324" y="6464777"/>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732CAEE-A5DE-4841-94E9-D13FB4264FF9}" type="datetime'''''''''''''1''''''''''''3'''''''''">
              <a:rPr lang="ja-JP" altLang="en-US" sz="1000" b="0"/>
              <a:pPr algn="ctr">
                <a:spcBef>
                  <a:spcPct val="0"/>
                </a:spcBef>
                <a:spcAft>
                  <a:spcPct val="0"/>
                </a:spcAft>
              </a:pPr>
              <a:t>13</a:t>
            </a:fld>
            <a:endParaRPr kumimoji="0" lang="ja-JP" altLang="en-US" sz="800" b="0" dirty="0">
              <a:sym typeface="+mn-lt"/>
            </a:endParaRPr>
          </a:p>
        </p:txBody>
      </p:sp>
      <p:sp>
        <p:nvSpPr>
          <p:cNvPr id="123" name="Text Placeholder 12">
            <a:extLst>
              <a:ext uri="{FF2B5EF4-FFF2-40B4-BE49-F238E27FC236}">
                <a16:creationId xmlns:a16="http://schemas.microsoft.com/office/drawing/2014/main" id="{0C50CE65-548D-08BD-03FE-530A1F59A721}"/>
              </a:ext>
            </a:extLst>
          </p:cNvPr>
          <p:cNvSpPr>
            <a:spLocks noGrp="1"/>
          </p:cNvSpPr>
          <p:nvPr>
            <p:custDataLst>
              <p:tags r:id="rId53"/>
            </p:custDataLst>
          </p:nvPr>
        </p:nvSpPr>
        <p:spPr bwMode="auto">
          <a:xfrm>
            <a:off x="515644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49559D3-009A-411B-8485-FD47EC7EA168}" type="datetime'''''''''''''''''''''''1''''''''''''4'''''''''''">
              <a:rPr lang="ja-JP" altLang="en-US" sz="1000" b="0"/>
              <a:pPr algn="ctr">
                <a:spcBef>
                  <a:spcPct val="0"/>
                </a:spcBef>
                <a:spcAft>
                  <a:spcPct val="0"/>
                </a:spcAft>
              </a:pPr>
              <a:t>14</a:t>
            </a:fld>
            <a:endParaRPr kumimoji="0" lang="ja-JP" altLang="en-US" sz="800" b="0" dirty="0">
              <a:sym typeface="+mn-lt"/>
            </a:endParaRPr>
          </a:p>
        </p:txBody>
      </p:sp>
      <p:sp>
        <p:nvSpPr>
          <p:cNvPr id="124" name="Text Placeholder 12">
            <a:extLst>
              <a:ext uri="{FF2B5EF4-FFF2-40B4-BE49-F238E27FC236}">
                <a16:creationId xmlns:a16="http://schemas.microsoft.com/office/drawing/2014/main" id="{5589C93A-87B6-CF96-806B-F9103BAA5543}"/>
              </a:ext>
            </a:extLst>
          </p:cNvPr>
          <p:cNvSpPr>
            <a:spLocks noGrp="1"/>
          </p:cNvSpPr>
          <p:nvPr>
            <p:custDataLst>
              <p:tags r:id="rId54"/>
            </p:custDataLst>
          </p:nvPr>
        </p:nvSpPr>
        <p:spPr bwMode="auto">
          <a:xfrm>
            <a:off x="5471289"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D2C0248-983B-4CE5-9787-91F38EED57D3}" type="datetime'''''''''''1''''''''''''''''''''''''''5'''''''''''''">
              <a:rPr lang="ja-JP" altLang="en-US" sz="1000" b="0"/>
              <a:pPr algn="ctr">
                <a:spcBef>
                  <a:spcPct val="0"/>
                </a:spcBef>
                <a:spcAft>
                  <a:spcPct val="0"/>
                </a:spcAft>
              </a:pPr>
              <a:t>15</a:t>
            </a:fld>
            <a:endParaRPr kumimoji="0" lang="ja-JP" altLang="en-US" sz="800" b="0" dirty="0">
              <a:sym typeface="+mn-lt"/>
            </a:endParaRPr>
          </a:p>
        </p:txBody>
      </p:sp>
      <p:sp>
        <p:nvSpPr>
          <p:cNvPr id="125" name="Text Placeholder 12">
            <a:extLst>
              <a:ext uri="{FF2B5EF4-FFF2-40B4-BE49-F238E27FC236}">
                <a16:creationId xmlns:a16="http://schemas.microsoft.com/office/drawing/2014/main" id="{61C5B0CC-7CBE-C437-6A2A-398956E8738A}"/>
              </a:ext>
            </a:extLst>
          </p:cNvPr>
          <p:cNvSpPr>
            <a:spLocks noGrp="1"/>
          </p:cNvSpPr>
          <p:nvPr>
            <p:custDataLst>
              <p:tags r:id="rId55"/>
            </p:custDataLst>
          </p:nvPr>
        </p:nvSpPr>
        <p:spPr bwMode="auto">
          <a:xfrm>
            <a:off x="576726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FAC1101-2511-4BA8-9D4D-7A8F3C6FC7F4}" type="datetime'''1''6'''''''''''''''''''''''''''''''''''''''''''''''''''''">
              <a:rPr lang="ja-JP" altLang="en-US" sz="1000" b="0" smtClean="0"/>
              <a:pPr algn="ctr">
                <a:spcBef>
                  <a:spcPct val="0"/>
                </a:spcBef>
                <a:spcAft>
                  <a:spcPct val="0"/>
                </a:spcAft>
              </a:pPr>
              <a:t>16</a:t>
            </a:fld>
            <a:endParaRPr kumimoji="0" lang="ja-JP" altLang="en-US" sz="800" b="0" dirty="0">
              <a:sym typeface="+mn-lt"/>
            </a:endParaRPr>
          </a:p>
        </p:txBody>
      </p:sp>
      <p:sp>
        <p:nvSpPr>
          <p:cNvPr id="126" name="Text Placeholder 12">
            <a:extLst>
              <a:ext uri="{FF2B5EF4-FFF2-40B4-BE49-F238E27FC236}">
                <a16:creationId xmlns:a16="http://schemas.microsoft.com/office/drawing/2014/main" id="{682CE828-5225-4CA0-9885-E2CED6F0EBBF}"/>
              </a:ext>
            </a:extLst>
          </p:cNvPr>
          <p:cNvSpPr>
            <a:spLocks noGrp="1"/>
          </p:cNvSpPr>
          <p:nvPr>
            <p:custDataLst>
              <p:tags r:id="rId56"/>
            </p:custDataLst>
          </p:nvPr>
        </p:nvSpPr>
        <p:spPr bwMode="auto">
          <a:xfrm>
            <a:off x="6090316"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81FBC31-52FC-485A-9C4C-89BEF09D51B8}" type="datetime'''''1''''7'''''''''''''''''''''">
              <a:rPr lang="en-US" altLang="en-US" sz="1000" b="0" smtClean="0"/>
              <a:pPr algn="ctr">
                <a:spcBef>
                  <a:spcPct val="0"/>
                </a:spcBef>
                <a:spcAft>
                  <a:spcPct val="0"/>
                </a:spcAft>
              </a:pPr>
              <a:t>17</a:t>
            </a:fld>
            <a:endParaRPr kumimoji="0" lang="ja-JP" altLang="en-US" sz="800" b="0" dirty="0">
              <a:sym typeface="+mn-lt"/>
            </a:endParaRPr>
          </a:p>
        </p:txBody>
      </p:sp>
      <p:sp>
        <p:nvSpPr>
          <p:cNvPr id="127" name="Text Placeholder 12">
            <a:extLst>
              <a:ext uri="{FF2B5EF4-FFF2-40B4-BE49-F238E27FC236}">
                <a16:creationId xmlns:a16="http://schemas.microsoft.com/office/drawing/2014/main" id="{85783768-B62C-E5FB-CD12-0511401F23D0}"/>
              </a:ext>
            </a:extLst>
          </p:cNvPr>
          <p:cNvSpPr>
            <a:spLocks noGrp="1"/>
          </p:cNvSpPr>
          <p:nvPr>
            <p:custDataLst>
              <p:tags r:id="rId57"/>
            </p:custDataLst>
          </p:nvPr>
        </p:nvSpPr>
        <p:spPr bwMode="auto">
          <a:xfrm>
            <a:off x="6384464"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2049D9A-6A22-4A73-A082-7EF724D67CFC}" type="datetime'''''''''1''''''''''''''''''''''''''''''''''8'''''''''''''">
              <a:rPr kumimoji="0" lang="en-US" altLang="en-US" sz="1000" b="0" smtClean="0"/>
              <a:pPr/>
              <a:t>18</a:t>
            </a:fld>
            <a:endParaRPr kumimoji="0" lang="ja-JP" altLang="en-US" sz="800" b="0" dirty="0">
              <a:sym typeface="+mn-lt"/>
            </a:endParaRPr>
          </a:p>
        </p:txBody>
      </p:sp>
      <p:sp>
        <p:nvSpPr>
          <p:cNvPr id="128" name="Text Placeholder 12">
            <a:extLst>
              <a:ext uri="{FF2B5EF4-FFF2-40B4-BE49-F238E27FC236}">
                <a16:creationId xmlns:a16="http://schemas.microsoft.com/office/drawing/2014/main" id="{25D3CABD-A2D1-E1C2-DF61-C905FBB1E615}"/>
              </a:ext>
            </a:extLst>
          </p:cNvPr>
          <p:cNvSpPr>
            <a:spLocks noGrp="1"/>
          </p:cNvSpPr>
          <p:nvPr>
            <p:custDataLst>
              <p:tags r:id="rId58"/>
            </p:custDataLst>
          </p:nvPr>
        </p:nvSpPr>
        <p:spPr bwMode="auto">
          <a:xfrm>
            <a:off x="7265049" y="6464777"/>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r>
              <a:rPr kumimoji="0" lang="en-US" altLang="en-US" sz="1000" b="0" dirty="0"/>
              <a:t>21</a:t>
            </a:r>
            <a:endParaRPr kumimoji="0" lang="ja-JP" altLang="en-US" sz="800" b="0" dirty="0">
              <a:sym typeface="+mn-lt"/>
            </a:endParaRPr>
          </a:p>
        </p:txBody>
      </p:sp>
      <p:sp>
        <p:nvSpPr>
          <p:cNvPr id="129" name="Text Placeholder 12">
            <a:extLst>
              <a:ext uri="{FF2B5EF4-FFF2-40B4-BE49-F238E27FC236}">
                <a16:creationId xmlns:a16="http://schemas.microsoft.com/office/drawing/2014/main" id="{B5EB3665-020B-FEF7-E8F0-13F99862A328}"/>
              </a:ext>
            </a:extLst>
          </p:cNvPr>
          <p:cNvSpPr>
            <a:spLocks noGrp="1"/>
          </p:cNvSpPr>
          <p:nvPr>
            <p:custDataLst>
              <p:tags r:id="rId59"/>
            </p:custDataLst>
          </p:nvPr>
        </p:nvSpPr>
        <p:spPr bwMode="auto">
          <a:xfrm>
            <a:off x="7557784" y="6464777"/>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r>
              <a:rPr kumimoji="0" lang="en-US" altLang="en-US" sz="1000" b="0" dirty="0"/>
              <a:t>2022</a:t>
            </a:r>
            <a:endParaRPr kumimoji="0" lang="ja-JP" altLang="en-US" sz="800" b="0" dirty="0">
              <a:sym typeface="+mn-lt"/>
            </a:endParaRPr>
          </a:p>
        </p:txBody>
      </p:sp>
    </p:spTree>
    <p:extLst>
      <p:ext uri="{BB962C8B-B14F-4D97-AF65-F5344CB8AC3E}">
        <p14:creationId xmlns:p14="http://schemas.microsoft.com/office/powerpoint/2010/main" val="2810689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1818600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6" imgW="360" imgH="360" progId="TCLayout.ActiveDocument.1">
                  <p:embed/>
                </p:oleObj>
              </mc:Choice>
              <mc:Fallback>
                <p:oleObj name="think-cell Slide" r:id="rId66" imgW="360" imgH="360" progId="TCLayout.ActiveDocument.1">
                  <p:embed/>
                  <p:pic>
                    <p:nvPicPr>
                      <p:cNvPr id="7" name="Object 6" hidden="1"/>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ロシア／一般概況／経済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インフレ率・為替レート</a:t>
            </a:r>
          </a:p>
        </p:txBody>
      </p:sp>
      <p:sp>
        <p:nvSpPr>
          <p:cNvPr id="25" name="テキスト ボックス 24"/>
          <p:cNvSpPr txBox="1"/>
          <p:nvPr/>
        </p:nvSpPr>
        <p:spPr>
          <a:xfrm>
            <a:off x="90463" y="6606828"/>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6" name="グループ化 7"/>
          <p:cNvGrpSpPr/>
          <p:nvPr/>
        </p:nvGrpSpPr>
        <p:grpSpPr>
          <a:xfrm>
            <a:off x="200471" y="1773396"/>
            <a:ext cx="4536507"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インフレ率</a:t>
              </a:r>
            </a:p>
          </p:txBody>
        </p:sp>
      </p:grpSp>
      <p:grpSp>
        <p:nvGrpSpPr>
          <p:cNvPr id="29" name="グループ化 7"/>
          <p:cNvGrpSpPr/>
          <p:nvPr/>
        </p:nvGrpSpPr>
        <p:grpSpPr>
          <a:xfrm>
            <a:off x="5169024" y="1773396"/>
            <a:ext cx="4536507"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為替</a:t>
              </a:r>
              <a:r>
                <a:rPr lang="ja-JP" altLang="en-US" sz="1400" dirty="0">
                  <a:solidFill>
                    <a:srgbClr val="000000"/>
                  </a:solidFill>
                  <a:latin typeface="Arial Black" pitchFamily="34" charset="0"/>
                  <a:ea typeface="HGP創英角ｺﾞｼｯｸUB" pitchFamily="50" charset="-128"/>
                </a:rPr>
                <a:t>レート</a:t>
              </a:r>
            </a:p>
          </p:txBody>
        </p:sp>
      </p:grpSp>
      <p:sp>
        <p:nvSpPr>
          <p:cNvPr id="33" name="テキスト ボックス 32"/>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年のインフレ率は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インフレ率は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まで上昇するが、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前後で推移する見込みである。</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0" name="グループ化 39"/>
          <p:cNvGrpSpPr/>
          <p:nvPr/>
        </p:nvGrpSpPr>
        <p:grpSpPr>
          <a:xfrm>
            <a:off x="4002166" y="2370138"/>
            <a:ext cx="1152130" cy="4165679"/>
            <a:chOff x="6342493" y="-215875"/>
            <a:chExt cx="1484517" cy="4196021"/>
          </a:xfrm>
        </p:grpSpPr>
        <p:sp>
          <p:nvSpPr>
            <p:cNvPr id="41" name="フリーフォーム 40"/>
            <p:cNvSpPr/>
            <p:nvPr/>
          </p:nvSpPr>
          <p:spPr>
            <a:xfrm>
              <a:off x="6610985" y="-215875"/>
              <a:ext cx="1216025" cy="4088079"/>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42" name="角丸四角形 41"/>
            <p:cNvSpPr/>
            <p:nvPr/>
          </p:nvSpPr>
          <p:spPr>
            <a:xfrm>
              <a:off x="6342493" y="3773413"/>
              <a:ext cx="1287478" cy="206733"/>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5" name="Text Placeholder 12"/>
          <p:cNvSpPr>
            <a:spLocks noGrp="1"/>
          </p:cNvSpPr>
          <p:nvPr>
            <p:custDataLst>
              <p:tags r:id="rId3"/>
            </p:custDataLst>
          </p:nvPr>
        </p:nvSpPr>
        <p:spPr bwMode="auto">
          <a:xfrm>
            <a:off x="120650" y="21621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graphicFrame>
        <p:nvGraphicFramePr>
          <p:cNvPr id="161" name="Chart 160">
            <a:extLst>
              <a:ext uri="{FF2B5EF4-FFF2-40B4-BE49-F238E27FC236}">
                <a16:creationId xmlns:a16="http://schemas.microsoft.com/office/drawing/2014/main" id="{3A144870-ED68-4C68-A7D6-B390ADE19F9F}"/>
              </a:ext>
            </a:extLst>
          </p:cNvPr>
          <p:cNvGraphicFramePr/>
          <p:nvPr>
            <p:custDataLst>
              <p:tags r:id="rId4"/>
            </p:custDataLst>
            <p:extLst>
              <p:ext uri="{D42A27DB-BD31-4B8C-83A1-F6EECF244321}">
                <p14:modId xmlns:p14="http://schemas.microsoft.com/office/powerpoint/2010/main" val="3573872497"/>
              </p:ext>
            </p:extLst>
          </p:nvPr>
        </p:nvGraphicFramePr>
        <p:xfrm>
          <a:off x="4965700" y="2393950"/>
          <a:ext cx="4822825" cy="3748088"/>
        </p:xfrm>
        <a:graphic>
          <a:graphicData uri="http://schemas.openxmlformats.org/drawingml/2006/chart">
            <c:chart xmlns:c="http://schemas.openxmlformats.org/drawingml/2006/chart" xmlns:r="http://schemas.openxmlformats.org/officeDocument/2006/relationships" r:id="rId68"/>
          </a:graphicData>
        </a:graphic>
      </p:graphicFrame>
      <p:sp>
        <p:nvSpPr>
          <p:cNvPr id="118" name="Text Placeholder 12"/>
          <p:cNvSpPr>
            <a:spLocks noGrp="1"/>
          </p:cNvSpPr>
          <p:nvPr>
            <p:custDataLst>
              <p:tags r:id="rId5"/>
            </p:custDataLst>
          </p:nvPr>
        </p:nvSpPr>
        <p:spPr bwMode="auto">
          <a:xfrm>
            <a:off x="58769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ED87CFE-472E-43FF-96E8-B5AB68687F7E}" type="datetime'''''0''''''''''''''''''''''''''''''''''3'">
              <a:rPr lang="ja-JP" altLang="en-US" sz="1000" b="0"/>
              <a:pPr algn="ctr">
                <a:spcBef>
                  <a:spcPct val="0"/>
                </a:spcBef>
                <a:spcAft>
                  <a:spcPct val="0"/>
                </a:spcAft>
              </a:pPr>
              <a:t>03</a:t>
            </a:fld>
            <a:endParaRPr kumimoji="0" lang="ja-JP" altLang="en-US" sz="1000" b="0" dirty="0">
              <a:sym typeface="+mn-lt"/>
            </a:endParaRPr>
          </a:p>
        </p:txBody>
      </p:sp>
      <p:sp>
        <p:nvSpPr>
          <p:cNvPr id="115" name="Text Placeholder 12"/>
          <p:cNvSpPr>
            <a:spLocks noGrp="1"/>
          </p:cNvSpPr>
          <p:nvPr>
            <p:custDataLst>
              <p:tags r:id="rId6"/>
            </p:custDataLst>
          </p:nvPr>
        </p:nvSpPr>
        <p:spPr bwMode="auto">
          <a:xfrm>
            <a:off x="5057775" y="2162175"/>
            <a:ext cx="7778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（円</a:t>
            </a:r>
            <a:r>
              <a:rPr kumimoji="0" lang="en-US" altLang="ja-JP" sz="1000" b="0" dirty="0">
                <a:sym typeface="+mn-lt"/>
              </a:rPr>
              <a:t>/</a:t>
            </a:r>
            <a:r>
              <a:rPr kumimoji="0" lang="ja-JP" altLang="en-US" sz="1000" b="0" dirty="0">
                <a:sym typeface="+mn-lt"/>
              </a:rPr>
              <a:t>ルーブル）</a:t>
            </a:r>
          </a:p>
        </p:txBody>
      </p:sp>
      <p:sp>
        <p:nvSpPr>
          <p:cNvPr id="119" name="Text Placeholder 12"/>
          <p:cNvSpPr>
            <a:spLocks noGrp="1"/>
          </p:cNvSpPr>
          <p:nvPr>
            <p:custDataLst>
              <p:tags r:id="rId7"/>
            </p:custDataLst>
          </p:nvPr>
        </p:nvSpPr>
        <p:spPr bwMode="auto">
          <a:xfrm>
            <a:off x="60753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18543A2-3F90-4602-B822-9A51EE9A897B}" type="datetime'''''''''''''''''''''''''04'''''''''">
              <a:rPr lang="ja-JP" altLang="en-US" sz="1000" b="0"/>
              <a:pPr algn="ctr">
                <a:spcBef>
                  <a:spcPct val="0"/>
                </a:spcBef>
                <a:spcAft>
                  <a:spcPct val="0"/>
                </a:spcAft>
              </a:pPr>
              <a:t>04</a:t>
            </a:fld>
            <a:endParaRPr kumimoji="0" lang="ja-JP" altLang="en-US" sz="1000" b="0" dirty="0">
              <a:sym typeface="+mn-lt"/>
            </a:endParaRPr>
          </a:p>
        </p:txBody>
      </p:sp>
      <p:sp>
        <p:nvSpPr>
          <p:cNvPr id="116" name="Text Placeholder 12"/>
          <p:cNvSpPr>
            <a:spLocks noGrp="1"/>
          </p:cNvSpPr>
          <p:nvPr>
            <p:custDataLst>
              <p:tags r:id="rId8"/>
            </p:custDataLst>
          </p:nvPr>
        </p:nvSpPr>
        <p:spPr bwMode="auto">
          <a:xfrm>
            <a:off x="54816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0EE3D54-C7A5-4D5C-9E31-57F17480DFB2}" type="datetime'''''0''''''''''''''''''''''''''''''''1'''''''''''">
              <a:rPr lang="ja-JP" altLang="en-US" sz="1000" b="0"/>
              <a:pPr algn="ctr">
                <a:spcBef>
                  <a:spcPct val="0"/>
                </a:spcBef>
                <a:spcAft>
                  <a:spcPct val="0"/>
                </a:spcAft>
              </a:pPr>
              <a:t>01</a:t>
            </a:fld>
            <a:endParaRPr kumimoji="0" lang="ja-JP" altLang="en-US" sz="1000" b="0" dirty="0">
              <a:sym typeface="+mn-lt"/>
            </a:endParaRPr>
          </a:p>
        </p:txBody>
      </p:sp>
      <p:sp>
        <p:nvSpPr>
          <p:cNvPr id="126" name="Text Placeholder 12"/>
          <p:cNvSpPr>
            <a:spLocks noGrp="1"/>
          </p:cNvSpPr>
          <p:nvPr>
            <p:custDataLst>
              <p:tags r:id="rId9"/>
            </p:custDataLst>
          </p:nvPr>
        </p:nvSpPr>
        <p:spPr bwMode="auto">
          <a:xfrm>
            <a:off x="74580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6399331-6690-4EF4-8DB6-BD69996AE509}" type="datetime'''''''''''''1''''''''''''''''''''''''1'">
              <a:rPr lang="ja-JP" altLang="en-US" sz="1000" b="0"/>
              <a:pPr algn="ctr">
                <a:spcBef>
                  <a:spcPct val="0"/>
                </a:spcBef>
                <a:spcAft>
                  <a:spcPct val="0"/>
                </a:spcAft>
              </a:pPr>
              <a:t>11</a:t>
            </a:fld>
            <a:endParaRPr kumimoji="0" lang="ja-JP" altLang="en-US" sz="1000" b="0" dirty="0">
              <a:sym typeface="+mn-lt"/>
            </a:endParaRPr>
          </a:p>
        </p:txBody>
      </p:sp>
      <p:sp>
        <p:nvSpPr>
          <p:cNvPr id="107" name="Text Placeholder 12"/>
          <p:cNvSpPr>
            <a:spLocks noGrp="1"/>
          </p:cNvSpPr>
          <p:nvPr>
            <p:custDataLst>
              <p:tags r:id="rId10"/>
            </p:custDataLst>
          </p:nvPr>
        </p:nvSpPr>
        <p:spPr bwMode="auto">
          <a:xfrm>
            <a:off x="5214938" y="61293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F59D6E1-F7A9-48ED-BFBC-48A0ABA3BCCA}" type="datetime'''''''''''2''''''''''''0''''''''''''''''''''''''''''00'''''">
              <a:rPr lang="ja-JP" altLang="en-US" sz="1000" b="0"/>
              <a:pPr algn="ctr">
                <a:spcBef>
                  <a:spcPct val="0"/>
                </a:spcBef>
                <a:spcAft>
                  <a:spcPct val="0"/>
                </a:spcAft>
              </a:pPr>
              <a:t>2000</a:t>
            </a:fld>
            <a:endParaRPr kumimoji="0" lang="ja-JP" altLang="en-US" sz="1000" b="0" dirty="0">
              <a:sym typeface="+mn-lt"/>
            </a:endParaRPr>
          </a:p>
        </p:txBody>
      </p:sp>
      <p:sp>
        <p:nvSpPr>
          <p:cNvPr id="120" name="Text Placeholder 12"/>
          <p:cNvSpPr>
            <a:spLocks noGrp="1"/>
          </p:cNvSpPr>
          <p:nvPr>
            <p:custDataLst>
              <p:tags r:id="rId11"/>
            </p:custDataLst>
          </p:nvPr>
        </p:nvSpPr>
        <p:spPr bwMode="auto">
          <a:xfrm>
            <a:off x="62722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ACC981C-8F13-4A46-B239-260E2D84E7E4}" type="datetime'''''''''''''''''''''05'''''''''''''''''''''''''''''''''''''''">
              <a:rPr lang="ja-JP" altLang="en-US" sz="1000" b="0"/>
              <a:pPr algn="ctr">
                <a:spcBef>
                  <a:spcPct val="0"/>
                </a:spcBef>
                <a:spcAft>
                  <a:spcPct val="0"/>
                </a:spcAft>
              </a:pPr>
              <a:t>05</a:t>
            </a:fld>
            <a:endParaRPr kumimoji="0" lang="ja-JP" altLang="en-US" sz="1000" b="0" dirty="0">
              <a:sym typeface="+mn-lt"/>
            </a:endParaRPr>
          </a:p>
        </p:txBody>
      </p:sp>
      <p:sp useBgFill="1">
        <p:nvSpPr>
          <p:cNvPr id="155" name="テキスト プレースホルダ 9">
            <a:extLst>
              <a:ext uri="{FF2B5EF4-FFF2-40B4-BE49-F238E27FC236}">
                <a16:creationId xmlns:a16="http://schemas.microsoft.com/office/drawing/2014/main" id="{D53C5316-B463-4EF6-8031-A3E5EEB4B929}"/>
              </a:ext>
            </a:extLst>
          </p:cNvPr>
          <p:cNvSpPr>
            <a:spLocks noGrp="1"/>
          </p:cNvSpPr>
          <p:nvPr>
            <p:custDataLst>
              <p:tags r:id="rId12"/>
            </p:custDataLst>
          </p:nvPr>
        </p:nvSpPr>
        <p:spPr bwMode="gray">
          <a:xfrm>
            <a:off x="6638925" y="2870200"/>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20C6748-8256-4F78-B0B8-2D32A88AB8AF}" type="datetime'''''''4''''''''''''''''''''''''''''.''''''''6'''''''''''''">
              <a:rPr lang="en-US" altLang="en-US" sz="1000" smtClean="0">
                <a:effectLst/>
                <a:sym typeface="+mn-lt"/>
              </a:rPr>
              <a:pPr marL="0" indent="0" algn="ctr">
                <a:spcBef>
                  <a:spcPct val="0"/>
                </a:spcBef>
                <a:buNone/>
              </a:pPr>
              <a:t>4.6</a:t>
            </a:fld>
            <a:endParaRPr lang="ja-JP" altLang="en-US" sz="1000" dirty="0">
              <a:sym typeface="+mn-lt"/>
            </a:endParaRPr>
          </a:p>
        </p:txBody>
      </p:sp>
      <p:sp>
        <p:nvSpPr>
          <p:cNvPr id="117" name="Text Placeholder 12"/>
          <p:cNvSpPr>
            <a:spLocks noGrp="1"/>
          </p:cNvSpPr>
          <p:nvPr>
            <p:custDataLst>
              <p:tags r:id="rId13"/>
            </p:custDataLst>
          </p:nvPr>
        </p:nvSpPr>
        <p:spPr bwMode="auto">
          <a:xfrm>
            <a:off x="56800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B9E1C18-88E5-4C1F-AEBC-5FF9B4161E64}" type="datetime'''''''''''''''''''0''''''''''''''''2'''''''''''">
              <a:rPr lang="ja-JP" altLang="en-US" sz="1000" b="0"/>
              <a:pPr algn="ctr">
                <a:spcBef>
                  <a:spcPct val="0"/>
                </a:spcBef>
                <a:spcAft>
                  <a:spcPct val="0"/>
                </a:spcAft>
              </a:pPr>
              <a:t>02</a:t>
            </a:fld>
            <a:endParaRPr kumimoji="0" lang="ja-JP" altLang="en-US" sz="1000" b="0" dirty="0">
              <a:sym typeface="+mn-lt"/>
            </a:endParaRPr>
          </a:p>
        </p:txBody>
      </p:sp>
      <p:sp>
        <p:nvSpPr>
          <p:cNvPr id="122" name="Text Placeholder 12"/>
          <p:cNvSpPr>
            <a:spLocks noGrp="1"/>
          </p:cNvSpPr>
          <p:nvPr>
            <p:custDataLst>
              <p:tags r:id="rId14"/>
            </p:custDataLst>
          </p:nvPr>
        </p:nvSpPr>
        <p:spPr bwMode="auto">
          <a:xfrm>
            <a:off x="66675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4F7D07C-EE92-42B5-87CD-B5ACFAABCAE9}" type="datetime'''''''''''''''''''''''''0''''''''''''''''''7'''''''''''''''''">
              <a:rPr lang="ja-JP" altLang="en-US" sz="1000" b="0"/>
              <a:pPr algn="ctr">
                <a:spcBef>
                  <a:spcPct val="0"/>
                </a:spcBef>
                <a:spcAft>
                  <a:spcPct val="0"/>
                </a:spcAft>
              </a:pPr>
              <a:t>07</a:t>
            </a:fld>
            <a:endParaRPr kumimoji="0" lang="ja-JP" altLang="en-US" sz="1000" b="0" dirty="0">
              <a:sym typeface="+mn-lt"/>
            </a:endParaRPr>
          </a:p>
        </p:txBody>
      </p:sp>
      <p:sp>
        <p:nvSpPr>
          <p:cNvPr id="121" name="Text Placeholder 12"/>
          <p:cNvSpPr>
            <a:spLocks noGrp="1"/>
          </p:cNvSpPr>
          <p:nvPr>
            <p:custDataLst>
              <p:tags r:id="rId15"/>
            </p:custDataLst>
          </p:nvPr>
        </p:nvSpPr>
        <p:spPr bwMode="auto">
          <a:xfrm>
            <a:off x="64690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DFE1468-8323-4A2C-95B5-D5F8E645B4C9}" type="datetime'0''''''''''''6'''''''''''''''''''''''''">
              <a:rPr lang="ja-JP" altLang="en-US" sz="1000" b="0"/>
              <a:pPr algn="ctr">
                <a:spcBef>
                  <a:spcPct val="0"/>
                </a:spcBef>
                <a:spcAft>
                  <a:spcPct val="0"/>
                </a:spcAft>
              </a:pPr>
              <a:t>06</a:t>
            </a:fld>
            <a:endParaRPr kumimoji="0" lang="ja-JP" altLang="en-US" sz="1000" b="0" dirty="0">
              <a:sym typeface="+mn-lt"/>
            </a:endParaRPr>
          </a:p>
        </p:txBody>
      </p:sp>
      <p:sp>
        <p:nvSpPr>
          <p:cNvPr id="123" name="Text Placeholder 12"/>
          <p:cNvSpPr>
            <a:spLocks noGrp="1"/>
          </p:cNvSpPr>
          <p:nvPr>
            <p:custDataLst>
              <p:tags r:id="rId16"/>
            </p:custDataLst>
          </p:nvPr>
        </p:nvSpPr>
        <p:spPr bwMode="auto">
          <a:xfrm>
            <a:off x="68643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9444A85-F576-4C1C-92AE-E7CBE74C6272}" type="datetime'''''''0''''''''''''''''''''''8'">
              <a:rPr lang="ja-JP" altLang="en-US" sz="1000" b="0"/>
              <a:pPr algn="ctr">
                <a:spcBef>
                  <a:spcPct val="0"/>
                </a:spcBef>
                <a:spcAft>
                  <a:spcPct val="0"/>
                </a:spcAft>
              </a:pPr>
              <a:t>08</a:t>
            </a:fld>
            <a:endParaRPr kumimoji="0" lang="ja-JP" altLang="en-US" sz="1000" b="0" dirty="0">
              <a:sym typeface="+mn-lt"/>
            </a:endParaRPr>
          </a:p>
        </p:txBody>
      </p:sp>
      <p:sp useBgFill="1">
        <p:nvSpPr>
          <p:cNvPr id="151" name="テキスト プレースホルダ 9">
            <a:extLst>
              <a:ext uri="{FF2B5EF4-FFF2-40B4-BE49-F238E27FC236}">
                <a16:creationId xmlns:a16="http://schemas.microsoft.com/office/drawing/2014/main" id="{9441C636-66E0-4184-A5C9-F7B509683A92}"/>
              </a:ext>
            </a:extLst>
          </p:cNvPr>
          <p:cNvSpPr>
            <a:spLocks noGrp="1"/>
          </p:cNvSpPr>
          <p:nvPr>
            <p:custDataLst>
              <p:tags r:id="rId17"/>
            </p:custDataLst>
          </p:nvPr>
        </p:nvSpPr>
        <p:spPr bwMode="gray">
          <a:xfrm>
            <a:off x="8218488" y="4371975"/>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EB2ECFA-D4A7-4E7A-A0FF-3CD53784DE0B}" type="datetime'''''''''''2''''''''''.''''''''''''''''''0'''''''''''''''''">
              <a:rPr lang="en-US" altLang="en-US" sz="1000" smtClean="0">
                <a:effectLst/>
                <a:sym typeface="+mn-lt"/>
              </a:rPr>
              <a:pPr marL="0" indent="0" algn="ctr">
                <a:spcBef>
                  <a:spcPct val="0"/>
                </a:spcBef>
                <a:buNone/>
              </a:pPr>
              <a:t>2.0</a:t>
            </a:fld>
            <a:endParaRPr lang="ja-JP" altLang="en-US" sz="1000" dirty="0">
              <a:sym typeface="+mn-lt"/>
            </a:endParaRPr>
          </a:p>
        </p:txBody>
      </p:sp>
      <p:sp>
        <p:nvSpPr>
          <p:cNvPr id="125" name="Text Placeholder 12"/>
          <p:cNvSpPr>
            <a:spLocks noGrp="1"/>
          </p:cNvSpPr>
          <p:nvPr>
            <p:custDataLst>
              <p:tags r:id="rId18"/>
            </p:custDataLst>
          </p:nvPr>
        </p:nvSpPr>
        <p:spPr bwMode="auto">
          <a:xfrm>
            <a:off x="72596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6B5A273-F21E-45D0-8F40-D7CC137B781F}" type="datetime'1''''''''''''''''''''''''''''''''''''''0'''">
              <a:rPr lang="ja-JP" altLang="en-US" sz="1000" b="0"/>
              <a:pPr algn="ctr">
                <a:spcBef>
                  <a:spcPct val="0"/>
                </a:spcBef>
                <a:spcAft>
                  <a:spcPct val="0"/>
                </a:spcAft>
              </a:pPr>
              <a:t>10</a:t>
            </a:fld>
            <a:endParaRPr kumimoji="0" lang="ja-JP" altLang="en-US" sz="1000" b="0" dirty="0">
              <a:sym typeface="+mn-lt"/>
            </a:endParaRPr>
          </a:p>
        </p:txBody>
      </p:sp>
      <p:sp>
        <p:nvSpPr>
          <p:cNvPr id="127" name="Text Placeholder 12"/>
          <p:cNvSpPr>
            <a:spLocks noGrp="1"/>
          </p:cNvSpPr>
          <p:nvPr>
            <p:custDataLst>
              <p:tags r:id="rId19"/>
            </p:custDataLst>
          </p:nvPr>
        </p:nvSpPr>
        <p:spPr bwMode="auto">
          <a:xfrm>
            <a:off x="76549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D45EB3E-C9AF-4A18-953E-F45E687779BD}" type="datetime'''''''''''''''''''''''''''''''''''''''''''''1''''2'''''''''">
              <a:rPr lang="ja-JP" altLang="en-US" sz="1000" b="0"/>
              <a:pPr algn="ctr">
                <a:spcBef>
                  <a:spcPct val="0"/>
                </a:spcBef>
                <a:spcAft>
                  <a:spcPct val="0"/>
                </a:spcAft>
              </a:pPr>
              <a:t>12</a:t>
            </a:fld>
            <a:endParaRPr kumimoji="0" lang="ja-JP" altLang="en-US" sz="1000" b="0" dirty="0">
              <a:sym typeface="+mn-lt"/>
            </a:endParaRPr>
          </a:p>
        </p:txBody>
      </p:sp>
      <p:sp>
        <p:nvSpPr>
          <p:cNvPr id="128" name="Text Placeholder 12"/>
          <p:cNvSpPr>
            <a:spLocks noGrp="1"/>
          </p:cNvSpPr>
          <p:nvPr>
            <p:custDataLst>
              <p:tags r:id="rId20"/>
            </p:custDataLst>
          </p:nvPr>
        </p:nvSpPr>
        <p:spPr bwMode="auto">
          <a:xfrm>
            <a:off x="78517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344439B-EDB3-47C3-9C4E-C7440BC6358C}" type="datetime'''''''''''''''''1''''''''''''''''''''3'">
              <a:rPr lang="ja-JP" altLang="en-US" sz="1000" b="0"/>
              <a:pPr algn="ctr">
                <a:spcBef>
                  <a:spcPct val="0"/>
                </a:spcBef>
                <a:spcAft>
                  <a:spcPct val="0"/>
                </a:spcAft>
              </a:pPr>
              <a:t>13</a:t>
            </a:fld>
            <a:endParaRPr kumimoji="0" lang="ja-JP" altLang="en-US" sz="1000" b="0" dirty="0">
              <a:sym typeface="+mn-lt"/>
            </a:endParaRPr>
          </a:p>
        </p:txBody>
      </p:sp>
      <p:sp>
        <p:nvSpPr>
          <p:cNvPr id="124" name="Text Placeholder 12"/>
          <p:cNvSpPr>
            <a:spLocks noGrp="1"/>
          </p:cNvSpPr>
          <p:nvPr>
            <p:custDataLst>
              <p:tags r:id="rId21"/>
            </p:custDataLst>
          </p:nvPr>
        </p:nvSpPr>
        <p:spPr bwMode="auto">
          <a:xfrm>
            <a:off x="70627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B814E7A-D22A-49DF-996E-1EB8577A5956}" type="datetime'0''''''''''''''9'''''''''">
              <a:rPr lang="ja-JP" altLang="en-US" sz="1000" b="0"/>
              <a:pPr algn="ctr">
                <a:spcBef>
                  <a:spcPct val="0"/>
                </a:spcBef>
                <a:spcAft>
                  <a:spcPct val="0"/>
                </a:spcAft>
              </a:pPr>
              <a:t>09</a:t>
            </a:fld>
            <a:endParaRPr kumimoji="0" lang="ja-JP" altLang="en-US" sz="1000" b="0" dirty="0">
              <a:sym typeface="+mn-lt"/>
            </a:endParaRPr>
          </a:p>
        </p:txBody>
      </p:sp>
      <p:sp useBgFill="1">
        <p:nvSpPr>
          <p:cNvPr id="147" name="テキスト プレースホルダ 9">
            <a:extLst>
              <a:ext uri="{FF2B5EF4-FFF2-40B4-BE49-F238E27FC236}">
                <a16:creationId xmlns:a16="http://schemas.microsoft.com/office/drawing/2014/main" id="{C04D4372-F6FC-45A8-A946-9C35C70C92B9}"/>
              </a:ext>
            </a:extLst>
          </p:cNvPr>
          <p:cNvSpPr>
            <a:spLocks noGrp="1"/>
          </p:cNvSpPr>
          <p:nvPr>
            <p:custDataLst>
              <p:tags r:id="rId22"/>
            </p:custDataLst>
          </p:nvPr>
        </p:nvSpPr>
        <p:spPr bwMode="gray">
          <a:xfrm>
            <a:off x="5578475" y="2946400"/>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BCC621C-60FC-4B74-8B2E-E8B3EDA2AA60}" type="datetime'''4''''''''.''0'''''''''''''''''''''''''''''''''''''''''''''">
              <a:rPr lang="en-US" altLang="en-US" sz="1000" smtClean="0">
                <a:effectLst/>
                <a:sym typeface="+mn-lt"/>
              </a:rPr>
              <a:pPr marL="0" indent="0">
                <a:spcBef>
                  <a:spcPct val="0"/>
                </a:spcBef>
                <a:buNone/>
              </a:pPr>
              <a:t>4.0</a:t>
            </a:fld>
            <a:endParaRPr lang="ja-JP" altLang="en-US" sz="1000" dirty="0">
              <a:sym typeface="+mn-lt"/>
            </a:endParaRPr>
          </a:p>
        </p:txBody>
      </p:sp>
      <p:sp>
        <p:nvSpPr>
          <p:cNvPr id="109" name="Text Placeholder 12"/>
          <p:cNvSpPr>
            <a:spLocks noGrp="1"/>
          </p:cNvSpPr>
          <p:nvPr>
            <p:custDataLst>
              <p:tags r:id="rId23"/>
            </p:custDataLst>
          </p:nvPr>
        </p:nvSpPr>
        <p:spPr bwMode="auto">
          <a:xfrm>
            <a:off x="82470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33A82C9-611D-4FBE-AAC6-B5F2AC8EA843}" type="datetime'''''''''''''''''15'''''''''''''''''''''''''">
              <a:rPr lang="ja-JP" altLang="en-US" sz="1000" b="0"/>
              <a:pPr algn="ctr">
                <a:spcBef>
                  <a:spcPct val="0"/>
                </a:spcBef>
                <a:spcAft>
                  <a:spcPct val="0"/>
                </a:spcAft>
              </a:pPr>
              <a:t>15</a:t>
            </a:fld>
            <a:endParaRPr kumimoji="0" lang="ja-JP" altLang="en-US" sz="1000" b="0" dirty="0">
              <a:sym typeface="+mn-lt"/>
            </a:endParaRPr>
          </a:p>
        </p:txBody>
      </p:sp>
      <p:sp>
        <p:nvSpPr>
          <p:cNvPr id="110" name="Text Placeholder 12"/>
          <p:cNvSpPr>
            <a:spLocks noGrp="1"/>
          </p:cNvSpPr>
          <p:nvPr>
            <p:custDataLst>
              <p:tags r:id="rId24"/>
            </p:custDataLst>
          </p:nvPr>
        </p:nvSpPr>
        <p:spPr bwMode="auto">
          <a:xfrm>
            <a:off x="84455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356B52E-B986-41AE-8C06-187EB90FD48A}" type="datetime'''''''''''''''''''''1''''6'''''''''''''''">
              <a:rPr lang="ja-JP" altLang="en-US" sz="1000" b="0"/>
              <a:pPr algn="ctr">
                <a:spcBef>
                  <a:spcPct val="0"/>
                </a:spcBef>
                <a:spcAft>
                  <a:spcPct val="0"/>
                </a:spcAft>
              </a:pPr>
              <a:t>16</a:t>
            </a:fld>
            <a:endParaRPr kumimoji="0" lang="ja-JP" altLang="en-US" sz="1000" b="0" dirty="0">
              <a:sym typeface="+mn-lt"/>
            </a:endParaRPr>
          </a:p>
        </p:txBody>
      </p:sp>
      <p:sp>
        <p:nvSpPr>
          <p:cNvPr id="111" name="Text Placeholder 12"/>
          <p:cNvSpPr>
            <a:spLocks noGrp="1"/>
          </p:cNvSpPr>
          <p:nvPr>
            <p:custDataLst>
              <p:tags r:id="rId25"/>
            </p:custDataLst>
          </p:nvPr>
        </p:nvSpPr>
        <p:spPr bwMode="auto">
          <a:xfrm>
            <a:off x="86423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6169DAA-E21E-4C22-94ED-CC513B535C05}" type="datetime'''''''''''''''''''''''1''''''''''''''''''7'''''''''''''''''">
              <a:rPr lang="ja-JP" altLang="en-US" sz="1000" b="0"/>
              <a:pPr algn="ctr">
                <a:spcBef>
                  <a:spcPct val="0"/>
                </a:spcBef>
                <a:spcAft>
                  <a:spcPct val="0"/>
                </a:spcAft>
              </a:pPr>
              <a:t>17</a:t>
            </a:fld>
            <a:endParaRPr kumimoji="0" lang="ja-JP" altLang="en-US" sz="1000" b="0" dirty="0">
              <a:sym typeface="+mn-lt"/>
            </a:endParaRPr>
          </a:p>
        </p:txBody>
      </p:sp>
      <p:sp useBgFill="1">
        <p:nvSpPr>
          <p:cNvPr id="159" name="テキスト プレースホルダ 9">
            <a:extLst>
              <a:ext uri="{FF2B5EF4-FFF2-40B4-BE49-F238E27FC236}">
                <a16:creationId xmlns:a16="http://schemas.microsoft.com/office/drawing/2014/main" id="{7F75B3FF-D37C-41F9-A152-0296C57F3D98}"/>
              </a:ext>
            </a:extLst>
          </p:cNvPr>
          <p:cNvSpPr>
            <a:spLocks noGrp="1"/>
          </p:cNvSpPr>
          <p:nvPr>
            <p:custDataLst>
              <p:tags r:id="rId26"/>
            </p:custDataLst>
          </p:nvPr>
        </p:nvSpPr>
        <p:spPr bwMode="gray">
          <a:xfrm>
            <a:off x="9404350" y="473710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AB18BB1-935C-4A5F-9F74-C31769DA5CE8}" type="datetime'''''1''.''''''''''''''''''''''''''5'''''">
              <a:rPr lang="en-US" altLang="en-US" sz="1000" smtClean="0">
                <a:effectLst/>
                <a:sym typeface="+mn-lt"/>
              </a:rPr>
              <a:pPr marL="0" indent="0" algn="ctr">
                <a:spcBef>
                  <a:spcPct val="0"/>
                </a:spcBef>
                <a:buNone/>
              </a:pPr>
              <a:t>1.5</a:t>
            </a:fld>
            <a:endParaRPr lang="ja-JP" altLang="en-US" sz="1000" dirty="0">
              <a:sym typeface="+mn-lt"/>
            </a:endParaRPr>
          </a:p>
        </p:txBody>
      </p:sp>
      <p:sp>
        <p:nvSpPr>
          <p:cNvPr id="112" name="Text Placeholder 12"/>
          <p:cNvSpPr>
            <a:spLocks noGrp="1"/>
          </p:cNvSpPr>
          <p:nvPr>
            <p:custDataLst>
              <p:tags r:id="rId27"/>
            </p:custDataLst>
          </p:nvPr>
        </p:nvSpPr>
        <p:spPr bwMode="auto">
          <a:xfrm>
            <a:off x="88392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3DA8481-5731-47E2-9336-40312B6B3216}" type="datetime'''''''1''''''''''''''''''''''''''''''''''''''''''''8'''''''">
              <a:rPr lang="ja-JP" altLang="en-US" sz="1000" b="0"/>
              <a:pPr algn="ctr">
                <a:spcBef>
                  <a:spcPct val="0"/>
                </a:spcBef>
                <a:spcAft>
                  <a:spcPct val="0"/>
                </a:spcAft>
              </a:pPr>
              <a:t>18</a:t>
            </a:fld>
            <a:endParaRPr kumimoji="0" lang="ja-JP" altLang="en-US" sz="1000" b="0" dirty="0">
              <a:sym typeface="+mn-lt"/>
            </a:endParaRPr>
          </a:p>
        </p:txBody>
      </p:sp>
      <p:sp>
        <p:nvSpPr>
          <p:cNvPr id="113" name="Text Placeholder 12"/>
          <p:cNvSpPr>
            <a:spLocks noGrp="1"/>
          </p:cNvSpPr>
          <p:nvPr>
            <p:custDataLst>
              <p:tags r:id="rId28"/>
            </p:custDataLst>
          </p:nvPr>
        </p:nvSpPr>
        <p:spPr bwMode="auto">
          <a:xfrm>
            <a:off x="90376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101D891-3A4F-41E2-9A4C-A8667FA45C11}" type="datetime'1''''''''''''''''''''''''''''''''''''''''9'''''''''''''''">
              <a:rPr lang="ja-JP" altLang="en-US" sz="1000" b="0"/>
              <a:pPr algn="ctr">
                <a:spcBef>
                  <a:spcPct val="0"/>
                </a:spcBef>
                <a:spcAft>
                  <a:spcPct val="0"/>
                </a:spcAft>
              </a:pPr>
              <a:t>19</a:t>
            </a:fld>
            <a:endParaRPr kumimoji="0" lang="ja-JP" altLang="en-US" sz="1000" b="0" dirty="0">
              <a:sym typeface="+mn-lt"/>
            </a:endParaRPr>
          </a:p>
        </p:txBody>
      </p:sp>
      <p:sp>
        <p:nvSpPr>
          <p:cNvPr id="114" name="Text Placeholder 12"/>
          <p:cNvSpPr>
            <a:spLocks noGrp="1"/>
          </p:cNvSpPr>
          <p:nvPr>
            <p:custDataLst>
              <p:tags r:id="rId29"/>
            </p:custDataLst>
          </p:nvPr>
        </p:nvSpPr>
        <p:spPr bwMode="auto">
          <a:xfrm>
            <a:off x="92344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E294021-928A-4DFC-90AD-89444D3A33E9}" type="datetime'''''''''''''''''''''''''''''''''20'''''''''">
              <a:rPr lang="ja-JP" altLang="en-US" sz="1000" b="0"/>
              <a:pPr algn="ctr">
                <a:spcBef>
                  <a:spcPct val="0"/>
                </a:spcBef>
                <a:spcAft>
                  <a:spcPct val="0"/>
                </a:spcAft>
              </a:pPr>
              <a:t>20</a:t>
            </a:fld>
            <a:endParaRPr kumimoji="0" lang="ja-JP" altLang="en-US" sz="1000" b="0" dirty="0">
              <a:sym typeface="+mn-lt"/>
            </a:endParaRPr>
          </a:p>
        </p:txBody>
      </p:sp>
      <p:sp>
        <p:nvSpPr>
          <p:cNvPr id="139" name="Text Placeholder 12"/>
          <p:cNvSpPr>
            <a:spLocks noGrp="1"/>
          </p:cNvSpPr>
          <p:nvPr>
            <p:custDataLst>
              <p:tags r:id="rId30"/>
            </p:custDataLst>
          </p:nvPr>
        </p:nvSpPr>
        <p:spPr bwMode="auto">
          <a:xfrm>
            <a:off x="94329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9372B9E-9EDF-4C6C-A673-B35DD79D239E}" type="datetime'''''''''''21'''''''''''''''''''''''''">
              <a:rPr lang="en-US" altLang="en-US" sz="1000" b="0" smtClean="0"/>
              <a:pPr algn="ctr">
                <a:spcBef>
                  <a:spcPct val="0"/>
                </a:spcBef>
                <a:spcAft>
                  <a:spcPct val="0"/>
                </a:spcAft>
              </a:pPr>
              <a:t>21</a:t>
            </a:fld>
            <a:endParaRPr kumimoji="0" lang="ja-JP" altLang="en-US" sz="1000" b="0" dirty="0">
              <a:sym typeface="+mn-lt"/>
            </a:endParaRPr>
          </a:p>
        </p:txBody>
      </p:sp>
      <p:sp useBgFill="1">
        <p:nvSpPr>
          <p:cNvPr id="156" name="テキスト プレースホルダ 9">
            <a:extLst>
              <a:ext uri="{FF2B5EF4-FFF2-40B4-BE49-F238E27FC236}">
                <a16:creationId xmlns:a16="http://schemas.microsoft.com/office/drawing/2014/main" id="{19FF1AF6-ACA3-4E3E-975A-3D0E967A7DBB}"/>
              </a:ext>
            </a:extLst>
          </p:cNvPr>
          <p:cNvSpPr>
            <a:spLocks noGrp="1"/>
          </p:cNvSpPr>
          <p:nvPr>
            <p:custDataLst>
              <p:tags r:id="rId31"/>
            </p:custDataLst>
          </p:nvPr>
        </p:nvSpPr>
        <p:spPr bwMode="gray">
          <a:xfrm>
            <a:off x="6835775" y="282575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6DEA81D-F17C-4676-BF75-4BBAEA6C65EE}" type="datetime'''''''''''4''''''''''''''''''''''''''''''''''''''''''.''2'''">
              <a:rPr lang="en-US" altLang="en-US" sz="1000" smtClean="0">
                <a:effectLst/>
                <a:sym typeface="+mn-lt"/>
              </a:rPr>
              <a:pPr marL="0" indent="0" algn="ctr">
                <a:spcBef>
                  <a:spcPct val="0"/>
                </a:spcBef>
                <a:buNone/>
              </a:pPr>
              <a:t>4.2</a:t>
            </a:fld>
            <a:endParaRPr lang="ja-JP" altLang="en-US" sz="1000" dirty="0">
              <a:sym typeface="+mn-lt"/>
            </a:endParaRPr>
          </a:p>
        </p:txBody>
      </p:sp>
      <p:sp>
        <p:nvSpPr>
          <p:cNvPr id="140" name="Text Placeholder 12"/>
          <p:cNvSpPr>
            <a:spLocks noGrp="1"/>
          </p:cNvSpPr>
          <p:nvPr>
            <p:custDataLst>
              <p:tags r:id="rId32"/>
            </p:custDataLst>
          </p:nvPr>
        </p:nvSpPr>
        <p:spPr bwMode="auto">
          <a:xfrm>
            <a:off x="96297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F076B28-8DB4-4F69-BEB4-F50FBFEDB132}" type="datetime'2''''''''''''2'''''''''''''''''''''''''''''">
              <a:rPr lang="en-US" altLang="en-US" sz="1000" b="0" smtClean="0"/>
              <a:pPr algn="ctr">
                <a:spcBef>
                  <a:spcPct val="0"/>
                </a:spcBef>
                <a:spcAft>
                  <a:spcPct val="0"/>
                </a:spcAft>
              </a:pPr>
              <a:t>22</a:t>
            </a:fld>
            <a:endParaRPr kumimoji="0" lang="ja-JP" altLang="en-US" sz="1000" b="0" dirty="0">
              <a:sym typeface="+mn-lt"/>
            </a:endParaRPr>
          </a:p>
        </p:txBody>
      </p:sp>
      <p:sp useBgFill="1">
        <p:nvSpPr>
          <p:cNvPr id="154" name="テキスト プレースホルダ 9">
            <a:extLst>
              <a:ext uri="{FF2B5EF4-FFF2-40B4-BE49-F238E27FC236}">
                <a16:creationId xmlns:a16="http://schemas.microsoft.com/office/drawing/2014/main" id="{78902216-828A-485B-925F-4F711DFBC084}"/>
              </a:ext>
            </a:extLst>
          </p:cNvPr>
          <p:cNvSpPr>
            <a:spLocks noGrp="1"/>
          </p:cNvSpPr>
          <p:nvPr>
            <p:custDataLst>
              <p:tags r:id="rId33"/>
            </p:custDataLst>
          </p:nvPr>
        </p:nvSpPr>
        <p:spPr bwMode="gray">
          <a:xfrm>
            <a:off x="6243638" y="302895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1AFA30F-CB82-4FA1-9C96-3CAF12639056}" type="datetime'''''''''''3''''''''''''.''''''''''''''9'''''">
              <a:rPr lang="en-US" altLang="en-US" sz="1000" smtClean="0">
                <a:effectLst/>
                <a:sym typeface="+mn-lt"/>
              </a:rPr>
              <a:pPr marL="0" indent="0" algn="ctr">
                <a:spcBef>
                  <a:spcPct val="0"/>
                </a:spcBef>
                <a:buNone/>
              </a:pPr>
              <a:t>3.9</a:t>
            </a:fld>
            <a:endParaRPr lang="ja-JP" altLang="en-US" sz="1000" dirty="0">
              <a:sym typeface="+mn-lt"/>
            </a:endParaRPr>
          </a:p>
        </p:txBody>
      </p:sp>
      <p:sp useBgFill="1">
        <p:nvSpPr>
          <p:cNvPr id="157" name="テキスト プレースホルダ 9">
            <a:extLst>
              <a:ext uri="{FF2B5EF4-FFF2-40B4-BE49-F238E27FC236}">
                <a16:creationId xmlns:a16="http://schemas.microsoft.com/office/drawing/2014/main" id="{CC2C8E2F-AB2A-493D-84C8-FCD930ED8656}"/>
              </a:ext>
            </a:extLst>
          </p:cNvPr>
          <p:cNvSpPr>
            <a:spLocks noGrp="1"/>
          </p:cNvSpPr>
          <p:nvPr>
            <p:custDataLst>
              <p:tags r:id="rId34"/>
            </p:custDataLst>
          </p:nvPr>
        </p:nvSpPr>
        <p:spPr bwMode="gray">
          <a:xfrm>
            <a:off x="7626350" y="3951288"/>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C24CDAA-9F6D-46C8-AF7F-EA73AC2FE7E3}" type="datetime'2''.''''''''''''''''''''''''''6'''''''''''''''''''''''''">
              <a:rPr lang="en-US" altLang="en-US" sz="1000" smtClean="0">
                <a:effectLst/>
                <a:sym typeface="+mn-lt"/>
              </a:rPr>
              <a:pPr marL="0" indent="0" algn="ctr">
                <a:spcBef>
                  <a:spcPct val="0"/>
                </a:spcBef>
                <a:buNone/>
              </a:pPr>
              <a:t>2.6</a:t>
            </a:fld>
            <a:endParaRPr lang="ja-JP" altLang="en-US" sz="1000" dirty="0">
              <a:sym typeface="+mn-lt"/>
            </a:endParaRPr>
          </a:p>
        </p:txBody>
      </p:sp>
      <p:sp useBgFill="1">
        <p:nvSpPr>
          <p:cNvPr id="158" name="テキスト プレースホルダ 9">
            <a:extLst>
              <a:ext uri="{FF2B5EF4-FFF2-40B4-BE49-F238E27FC236}">
                <a16:creationId xmlns:a16="http://schemas.microsoft.com/office/drawing/2014/main" id="{1AE661FB-B2C5-4459-9822-C4794A1A3531}"/>
              </a:ext>
            </a:extLst>
          </p:cNvPr>
          <p:cNvSpPr>
            <a:spLocks noGrp="1"/>
          </p:cNvSpPr>
          <p:nvPr>
            <p:custDataLst>
              <p:tags r:id="rId35"/>
            </p:custDataLst>
          </p:nvPr>
        </p:nvSpPr>
        <p:spPr bwMode="gray">
          <a:xfrm>
            <a:off x="8416925" y="4640263"/>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08CC7D2-C2A4-4255-9E30-490A7C04DD6F}" type="datetime'''''''''''''''''1''''''''''''.''''''''''''''''''''''''6'''">
              <a:rPr lang="en-US" altLang="en-US" sz="1000" smtClean="0">
                <a:effectLst/>
                <a:sym typeface="+mn-lt"/>
              </a:rPr>
              <a:pPr marL="0" indent="0" algn="ctr">
                <a:spcBef>
                  <a:spcPct val="0"/>
                </a:spcBef>
                <a:buNone/>
              </a:pPr>
              <a:t>1.6</a:t>
            </a:fld>
            <a:endParaRPr lang="ja-JP" altLang="en-US" sz="1000" dirty="0">
              <a:sym typeface="+mn-lt"/>
            </a:endParaRPr>
          </a:p>
        </p:txBody>
      </p:sp>
      <p:sp useBgFill="1">
        <p:nvSpPr>
          <p:cNvPr id="160" name="テキスト プレースホルダ 9">
            <a:extLst>
              <a:ext uri="{FF2B5EF4-FFF2-40B4-BE49-F238E27FC236}">
                <a16:creationId xmlns:a16="http://schemas.microsoft.com/office/drawing/2014/main" id="{0032FE3D-79DD-42F5-A25F-05EE8771F5B4}"/>
              </a:ext>
            </a:extLst>
          </p:cNvPr>
          <p:cNvSpPr>
            <a:spLocks noGrp="1"/>
          </p:cNvSpPr>
          <p:nvPr>
            <p:custDataLst>
              <p:tags r:id="rId36"/>
            </p:custDataLst>
          </p:nvPr>
        </p:nvSpPr>
        <p:spPr bwMode="gray">
          <a:xfrm>
            <a:off x="9601200" y="4752975"/>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B949FAB-9EEB-4EF1-83C6-77E2C889B722}" type="datetime'''''2''''''''.''''''''''''''0'''''">
              <a:rPr lang="en-US" altLang="en-US" sz="1000" smtClean="0">
                <a:effectLst/>
                <a:sym typeface="+mn-lt"/>
              </a:rPr>
              <a:pPr marL="0" indent="0" algn="ctr">
                <a:spcBef>
                  <a:spcPct val="0"/>
                </a:spcBef>
                <a:buNone/>
              </a:pPr>
              <a:t>2.0</a:t>
            </a:fld>
            <a:endParaRPr lang="ja-JP" altLang="en-US" sz="1000" dirty="0">
              <a:sym typeface="+mn-lt"/>
            </a:endParaRPr>
          </a:p>
        </p:txBody>
      </p:sp>
      <p:sp>
        <p:nvSpPr>
          <p:cNvPr id="108" name="Text Placeholder 12"/>
          <p:cNvSpPr>
            <a:spLocks noGrp="1"/>
          </p:cNvSpPr>
          <p:nvPr>
            <p:custDataLst>
              <p:tags r:id="rId37"/>
            </p:custDataLst>
          </p:nvPr>
        </p:nvSpPr>
        <p:spPr bwMode="auto">
          <a:xfrm>
            <a:off x="80502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7DA9CCF-D908-4D33-8872-BD548594F459}" type="datetime'''''''''''''''''''''''''''''''''''1''4'''''''''''''''''''">
              <a:rPr lang="ja-JP" altLang="en-US" sz="1000" b="0"/>
              <a:pPr algn="ctr">
                <a:spcBef>
                  <a:spcPct val="0"/>
                </a:spcBef>
                <a:spcAft>
                  <a:spcPct val="0"/>
                </a:spcAft>
              </a:pPr>
              <a:t>14</a:t>
            </a:fld>
            <a:endParaRPr kumimoji="0" lang="ja-JP" altLang="en-US" sz="1000" b="0" dirty="0">
              <a:sym typeface="+mn-lt"/>
            </a:endParaRPr>
          </a:p>
        </p:txBody>
      </p:sp>
      <p:graphicFrame>
        <p:nvGraphicFramePr>
          <p:cNvPr id="2" name="Chart 149">
            <a:extLst>
              <a:ext uri="{FF2B5EF4-FFF2-40B4-BE49-F238E27FC236}">
                <a16:creationId xmlns:a16="http://schemas.microsoft.com/office/drawing/2014/main" id="{DBB44A68-A522-FC25-8C18-25A4C76F7F69}"/>
              </a:ext>
            </a:extLst>
          </p:cNvPr>
          <p:cNvGraphicFramePr/>
          <p:nvPr>
            <p:custDataLst>
              <p:tags r:id="rId38"/>
            </p:custDataLst>
            <p:extLst>
              <p:ext uri="{D42A27DB-BD31-4B8C-83A1-F6EECF244321}">
                <p14:modId xmlns:p14="http://schemas.microsoft.com/office/powerpoint/2010/main" val="591611119"/>
              </p:ext>
            </p:extLst>
          </p:nvPr>
        </p:nvGraphicFramePr>
        <p:xfrm>
          <a:off x="28575" y="2300288"/>
          <a:ext cx="4948238" cy="3841750"/>
        </p:xfrm>
        <a:graphic>
          <a:graphicData uri="http://schemas.openxmlformats.org/drawingml/2006/chart">
            <c:chart xmlns:c="http://schemas.openxmlformats.org/drawingml/2006/chart" xmlns:r="http://schemas.openxmlformats.org/officeDocument/2006/relationships" r:id="rId69"/>
          </a:graphicData>
        </a:graphic>
      </p:graphicFrame>
      <p:sp>
        <p:nvSpPr>
          <p:cNvPr id="3" name="Text Placeholder 12">
            <a:extLst>
              <a:ext uri="{FF2B5EF4-FFF2-40B4-BE49-F238E27FC236}">
                <a16:creationId xmlns:a16="http://schemas.microsoft.com/office/drawing/2014/main" id="{B94A839B-8348-1E75-DB0D-A9E806F90CC8}"/>
              </a:ext>
            </a:extLst>
          </p:cNvPr>
          <p:cNvSpPr>
            <a:spLocks noGrp="1"/>
          </p:cNvSpPr>
          <p:nvPr>
            <p:custDataLst>
              <p:tags r:id="rId39"/>
            </p:custDataLst>
          </p:nvPr>
        </p:nvSpPr>
        <p:spPr bwMode="auto">
          <a:xfrm>
            <a:off x="5921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B445B01-90A1-4D21-90F5-16AB3567B144}" type="datetime'''''''''''''''''''''''''0''''''1'''''">
              <a:rPr lang="ja-JP" altLang="en-US" sz="1000" b="0"/>
              <a:pPr algn="ctr">
                <a:spcBef>
                  <a:spcPct val="0"/>
                </a:spcBef>
                <a:spcAft>
                  <a:spcPct val="0"/>
                </a:spcAft>
              </a:pPr>
              <a:t>01</a:t>
            </a:fld>
            <a:endParaRPr kumimoji="0" lang="ja-JP" altLang="en-US" sz="800" b="0" dirty="0">
              <a:sym typeface="+mn-lt"/>
            </a:endParaRPr>
          </a:p>
        </p:txBody>
      </p:sp>
      <p:sp>
        <p:nvSpPr>
          <p:cNvPr id="8" name="Text Placeholder 12">
            <a:extLst>
              <a:ext uri="{FF2B5EF4-FFF2-40B4-BE49-F238E27FC236}">
                <a16:creationId xmlns:a16="http://schemas.microsoft.com/office/drawing/2014/main" id="{B1A697A1-4F09-1337-E60A-BD2BD88ABAD3}"/>
              </a:ext>
            </a:extLst>
          </p:cNvPr>
          <p:cNvSpPr>
            <a:spLocks noGrp="1"/>
          </p:cNvSpPr>
          <p:nvPr>
            <p:custDataLst>
              <p:tags r:id="rId40"/>
            </p:custDataLst>
          </p:nvPr>
        </p:nvSpPr>
        <p:spPr bwMode="auto">
          <a:xfrm>
            <a:off x="30273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EB6BF6D-FAC8-4D50-ACC0-A9B066AB82FA}" type="datetime'''''''''''''1''''''''''''''''''''''''''''''''''5'''">
              <a:rPr lang="ja-JP" altLang="en-US" sz="1000" b="0"/>
              <a:pPr algn="ctr">
                <a:spcBef>
                  <a:spcPct val="0"/>
                </a:spcBef>
                <a:spcAft>
                  <a:spcPct val="0"/>
                </a:spcAft>
              </a:pPr>
              <a:t>15</a:t>
            </a:fld>
            <a:endParaRPr kumimoji="0" lang="ja-JP" altLang="en-US" sz="800" b="0" dirty="0">
              <a:sym typeface="+mn-lt"/>
            </a:endParaRPr>
          </a:p>
        </p:txBody>
      </p:sp>
      <p:sp>
        <p:nvSpPr>
          <p:cNvPr id="9" name="Text Placeholder 12">
            <a:extLst>
              <a:ext uri="{FF2B5EF4-FFF2-40B4-BE49-F238E27FC236}">
                <a16:creationId xmlns:a16="http://schemas.microsoft.com/office/drawing/2014/main" id="{9792B503-6269-2CDB-8874-75756B459C45}"/>
              </a:ext>
            </a:extLst>
          </p:cNvPr>
          <p:cNvSpPr>
            <a:spLocks noGrp="1"/>
          </p:cNvSpPr>
          <p:nvPr>
            <p:custDataLst>
              <p:tags r:id="rId41"/>
            </p:custDataLst>
          </p:nvPr>
        </p:nvSpPr>
        <p:spPr bwMode="auto">
          <a:xfrm>
            <a:off x="7651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F98D798-2425-4638-85D4-E4DB0A3657A8}" type="datetime'''''''''0''''''''''''''''''''''2'''''''''''''''''''''''''''''">
              <a:rPr lang="ja-JP" altLang="en-US" sz="1000" b="0"/>
              <a:pPr algn="ctr">
                <a:spcBef>
                  <a:spcPct val="0"/>
                </a:spcBef>
                <a:spcAft>
                  <a:spcPct val="0"/>
                </a:spcAft>
              </a:pPr>
              <a:t>02</a:t>
            </a:fld>
            <a:endParaRPr kumimoji="0" lang="ja-JP" altLang="en-US" sz="800" b="0" dirty="0">
              <a:sym typeface="+mn-lt"/>
            </a:endParaRPr>
          </a:p>
        </p:txBody>
      </p:sp>
      <p:sp>
        <p:nvSpPr>
          <p:cNvPr id="10" name="Text Placeholder 12">
            <a:extLst>
              <a:ext uri="{FF2B5EF4-FFF2-40B4-BE49-F238E27FC236}">
                <a16:creationId xmlns:a16="http://schemas.microsoft.com/office/drawing/2014/main" id="{9DCD9E07-C70D-CBA6-F3D1-C025ED3E08A6}"/>
              </a:ext>
            </a:extLst>
          </p:cNvPr>
          <p:cNvSpPr>
            <a:spLocks noGrp="1"/>
          </p:cNvSpPr>
          <p:nvPr>
            <p:custDataLst>
              <p:tags r:id="rId42"/>
            </p:custDataLst>
          </p:nvPr>
        </p:nvSpPr>
        <p:spPr bwMode="auto">
          <a:xfrm>
            <a:off x="347663" y="61293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190E23F-08A0-4B2A-A382-7B2682502C80}" type="datetime'''''''''''''''''2''''0''''''''''''''0''''''''''''''''0'''''">
              <a:rPr lang="ja-JP" altLang="en-US" sz="1000" b="0"/>
              <a:pPr algn="ctr">
                <a:spcBef>
                  <a:spcPct val="0"/>
                </a:spcBef>
                <a:spcAft>
                  <a:spcPct val="0"/>
                </a:spcAft>
              </a:pPr>
              <a:t>2000</a:t>
            </a:fld>
            <a:endParaRPr kumimoji="0" lang="ja-JP" altLang="en-US" sz="800" b="0" dirty="0">
              <a:sym typeface="+mn-lt"/>
            </a:endParaRPr>
          </a:p>
        </p:txBody>
      </p:sp>
      <p:sp>
        <p:nvSpPr>
          <p:cNvPr id="11" name="Text Placeholder 12">
            <a:extLst>
              <a:ext uri="{FF2B5EF4-FFF2-40B4-BE49-F238E27FC236}">
                <a16:creationId xmlns:a16="http://schemas.microsoft.com/office/drawing/2014/main" id="{270E05B3-B0A9-A12E-1188-F1542D1402AF}"/>
              </a:ext>
            </a:extLst>
          </p:cNvPr>
          <p:cNvSpPr>
            <a:spLocks noGrp="1"/>
          </p:cNvSpPr>
          <p:nvPr>
            <p:custDataLst>
              <p:tags r:id="rId43"/>
            </p:custDataLst>
          </p:nvPr>
        </p:nvSpPr>
        <p:spPr bwMode="auto">
          <a:xfrm>
            <a:off x="25050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4154DD6-5AA5-48A9-A36F-4777DB996E92}" type="datetime'''''''''''''''''''''''''''''''''''''''''''''1''''2'">
              <a:rPr lang="ja-JP" altLang="en-US" sz="1000" b="0"/>
              <a:pPr algn="ctr">
                <a:spcBef>
                  <a:spcPct val="0"/>
                </a:spcBef>
                <a:spcAft>
                  <a:spcPct val="0"/>
                </a:spcAft>
              </a:pPr>
              <a:t>12</a:t>
            </a:fld>
            <a:endParaRPr kumimoji="0" lang="ja-JP" altLang="en-US" sz="800" b="0" dirty="0">
              <a:sym typeface="+mn-lt"/>
            </a:endParaRPr>
          </a:p>
        </p:txBody>
      </p:sp>
      <p:sp>
        <p:nvSpPr>
          <p:cNvPr id="12" name="Text Placeholder 12">
            <a:extLst>
              <a:ext uri="{FF2B5EF4-FFF2-40B4-BE49-F238E27FC236}">
                <a16:creationId xmlns:a16="http://schemas.microsoft.com/office/drawing/2014/main" id="{C0F2608F-C81F-D97A-C007-13396577967B}"/>
              </a:ext>
            </a:extLst>
          </p:cNvPr>
          <p:cNvSpPr>
            <a:spLocks noGrp="1"/>
          </p:cNvSpPr>
          <p:nvPr>
            <p:custDataLst>
              <p:tags r:id="rId44"/>
            </p:custDataLst>
          </p:nvPr>
        </p:nvSpPr>
        <p:spPr bwMode="auto">
          <a:xfrm>
            <a:off x="23320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221A82D-DE48-481B-A3F8-3523817E9A8A}" type="datetime'''''11'''''''''''''''''''''''''">
              <a:rPr lang="ja-JP" altLang="en-US" sz="1000" b="0"/>
              <a:pPr algn="ctr">
                <a:spcBef>
                  <a:spcPct val="0"/>
                </a:spcBef>
                <a:spcAft>
                  <a:spcPct val="0"/>
                </a:spcAft>
              </a:pPr>
              <a:t>11</a:t>
            </a:fld>
            <a:endParaRPr kumimoji="0" lang="ja-JP" altLang="en-US" sz="800" b="0" dirty="0">
              <a:sym typeface="+mn-lt"/>
            </a:endParaRPr>
          </a:p>
        </p:txBody>
      </p:sp>
      <p:sp>
        <p:nvSpPr>
          <p:cNvPr id="13" name="Text Placeholder 12">
            <a:extLst>
              <a:ext uri="{FF2B5EF4-FFF2-40B4-BE49-F238E27FC236}">
                <a16:creationId xmlns:a16="http://schemas.microsoft.com/office/drawing/2014/main" id="{104AAE12-1677-96F3-E4BF-86510B913A3D}"/>
              </a:ext>
            </a:extLst>
          </p:cNvPr>
          <p:cNvSpPr>
            <a:spLocks noGrp="1"/>
          </p:cNvSpPr>
          <p:nvPr>
            <p:custDataLst>
              <p:tags r:id="rId45"/>
            </p:custDataLst>
          </p:nvPr>
        </p:nvSpPr>
        <p:spPr bwMode="auto">
          <a:xfrm>
            <a:off x="12874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DE23B5B-8892-47D1-BB95-A871D1D9D509}" type="datetime'''''''''''''''''''''''''0''''''''''''''''''''''''5'''''''">
              <a:rPr lang="ja-JP" altLang="en-US" sz="1000" b="0"/>
              <a:pPr algn="ctr">
                <a:spcBef>
                  <a:spcPct val="0"/>
                </a:spcBef>
                <a:spcAft>
                  <a:spcPct val="0"/>
                </a:spcAft>
              </a:pPr>
              <a:t>05</a:t>
            </a:fld>
            <a:endParaRPr kumimoji="0" lang="ja-JP" altLang="en-US" sz="800" b="0" dirty="0">
              <a:sym typeface="+mn-lt"/>
            </a:endParaRPr>
          </a:p>
        </p:txBody>
      </p:sp>
      <p:sp>
        <p:nvSpPr>
          <p:cNvPr id="14" name="Text Placeholder 12">
            <a:extLst>
              <a:ext uri="{FF2B5EF4-FFF2-40B4-BE49-F238E27FC236}">
                <a16:creationId xmlns:a16="http://schemas.microsoft.com/office/drawing/2014/main" id="{07846CAE-C8A8-4353-0726-7C40DE6DC617}"/>
              </a:ext>
            </a:extLst>
          </p:cNvPr>
          <p:cNvSpPr>
            <a:spLocks noGrp="1"/>
          </p:cNvSpPr>
          <p:nvPr>
            <p:custDataLst>
              <p:tags r:id="rId46"/>
            </p:custDataLst>
          </p:nvPr>
        </p:nvSpPr>
        <p:spPr bwMode="auto">
          <a:xfrm>
            <a:off x="9398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6D9795E-6FBE-4DE3-86F8-95509A1F33E1}" type="datetime'''''''''''0''''''''''''''3'''''''''''''''''''''''''''''''''''">
              <a:rPr lang="ja-JP" altLang="en-US" sz="1000" b="0"/>
              <a:pPr algn="ctr">
                <a:spcBef>
                  <a:spcPct val="0"/>
                </a:spcBef>
                <a:spcAft>
                  <a:spcPct val="0"/>
                </a:spcAft>
              </a:pPr>
              <a:t>03</a:t>
            </a:fld>
            <a:endParaRPr kumimoji="0" lang="ja-JP" altLang="en-US" sz="800" b="0" dirty="0">
              <a:sym typeface="+mn-lt"/>
            </a:endParaRPr>
          </a:p>
        </p:txBody>
      </p:sp>
      <p:sp>
        <p:nvSpPr>
          <p:cNvPr id="15" name="Text Placeholder 12">
            <a:extLst>
              <a:ext uri="{FF2B5EF4-FFF2-40B4-BE49-F238E27FC236}">
                <a16:creationId xmlns:a16="http://schemas.microsoft.com/office/drawing/2014/main" id="{B136C208-A96C-7053-ECC8-79BE13991CE5}"/>
              </a:ext>
            </a:extLst>
          </p:cNvPr>
          <p:cNvSpPr>
            <a:spLocks noGrp="1"/>
          </p:cNvSpPr>
          <p:nvPr>
            <p:custDataLst>
              <p:tags r:id="rId47"/>
            </p:custDataLst>
          </p:nvPr>
        </p:nvSpPr>
        <p:spPr bwMode="auto">
          <a:xfrm>
            <a:off x="37226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9D26FC6-1D03-47EF-B147-4547A140B407}" type="datetime'''''1''''''''''''''''''''''''''''''9'''''''''''''''''">
              <a:rPr lang="ja-JP" altLang="en-US" sz="1000" b="0"/>
              <a:pPr algn="ctr">
                <a:spcBef>
                  <a:spcPct val="0"/>
                </a:spcBef>
                <a:spcAft>
                  <a:spcPct val="0"/>
                </a:spcAft>
              </a:pPr>
              <a:t>19</a:t>
            </a:fld>
            <a:endParaRPr kumimoji="0" lang="ja-JP" altLang="en-US" sz="800" b="0" dirty="0">
              <a:sym typeface="+mn-lt"/>
            </a:endParaRPr>
          </a:p>
        </p:txBody>
      </p:sp>
      <p:sp>
        <p:nvSpPr>
          <p:cNvPr id="16" name="Text Placeholder 12">
            <a:extLst>
              <a:ext uri="{FF2B5EF4-FFF2-40B4-BE49-F238E27FC236}">
                <a16:creationId xmlns:a16="http://schemas.microsoft.com/office/drawing/2014/main" id="{E96142B6-A572-E6E9-C1A0-CB686012CCCB}"/>
              </a:ext>
            </a:extLst>
          </p:cNvPr>
          <p:cNvSpPr>
            <a:spLocks noGrp="1"/>
          </p:cNvSpPr>
          <p:nvPr>
            <p:custDataLst>
              <p:tags r:id="rId48"/>
            </p:custDataLst>
          </p:nvPr>
        </p:nvSpPr>
        <p:spPr bwMode="auto">
          <a:xfrm>
            <a:off x="11128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D6AD546-4875-42C6-9DA3-C6400C0892A1}" type="datetime'''''''''''''''''''''''''''''''''''''''0''''''''''''''''4'''">
              <a:rPr lang="ja-JP" altLang="en-US" sz="1000" b="0"/>
              <a:pPr algn="ctr">
                <a:spcBef>
                  <a:spcPct val="0"/>
                </a:spcBef>
                <a:spcAft>
                  <a:spcPct val="0"/>
                </a:spcAft>
              </a:pPr>
              <a:t>04</a:t>
            </a:fld>
            <a:endParaRPr kumimoji="0" lang="ja-JP" altLang="en-US" sz="800" b="0" dirty="0">
              <a:sym typeface="+mn-lt"/>
            </a:endParaRPr>
          </a:p>
        </p:txBody>
      </p:sp>
      <p:sp>
        <p:nvSpPr>
          <p:cNvPr id="17" name="Text Placeholder 12">
            <a:extLst>
              <a:ext uri="{FF2B5EF4-FFF2-40B4-BE49-F238E27FC236}">
                <a16:creationId xmlns:a16="http://schemas.microsoft.com/office/drawing/2014/main" id="{08E1736B-58D0-0ACC-08AA-AF769D98EDDE}"/>
              </a:ext>
            </a:extLst>
          </p:cNvPr>
          <p:cNvSpPr>
            <a:spLocks noGrp="1"/>
          </p:cNvSpPr>
          <p:nvPr>
            <p:custDataLst>
              <p:tags r:id="rId49"/>
            </p:custDataLst>
          </p:nvPr>
        </p:nvSpPr>
        <p:spPr bwMode="auto">
          <a:xfrm>
            <a:off x="14620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2358B97-4395-4B96-9F11-EB676F30E66C}" type="datetime'''0''''''''''''''''''''''''''''''''6'''''''''''''''''''">
              <a:rPr lang="ja-JP" altLang="en-US" sz="1000" b="0"/>
              <a:pPr algn="ctr">
                <a:spcBef>
                  <a:spcPct val="0"/>
                </a:spcBef>
                <a:spcAft>
                  <a:spcPct val="0"/>
                </a:spcAft>
              </a:pPr>
              <a:t>06</a:t>
            </a:fld>
            <a:endParaRPr kumimoji="0" lang="ja-JP" altLang="en-US" sz="800" b="0" dirty="0">
              <a:sym typeface="+mn-lt"/>
            </a:endParaRPr>
          </a:p>
        </p:txBody>
      </p:sp>
      <p:sp>
        <p:nvSpPr>
          <p:cNvPr id="18" name="Text Placeholder 12">
            <a:extLst>
              <a:ext uri="{FF2B5EF4-FFF2-40B4-BE49-F238E27FC236}">
                <a16:creationId xmlns:a16="http://schemas.microsoft.com/office/drawing/2014/main" id="{36C8AA73-6E57-CD32-ACAF-6FCCA22C0AD3}"/>
              </a:ext>
            </a:extLst>
          </p:cNvPr>
          <p:cNvSpPr>
            <a:spLocks noGrp="1"/>
          </p:cNvSpPr>
          <p:nvPr>
            <p:custDataLst>
              <p:tags r:id="rId50"/>
            </p:custDataLst>
          </p:nvPr>
        </p:nvSpPr>
        <p:spPr bwMode="auto">
          <a:xfrm>
            <a:off x="40719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79FB3FC-EEC2-4A15-A798-0DB8CF6526D6}" type="datetime'''''''''''''''''''''''''''''''''''''''''''''21'''''''''''''">
              <a:rPr lang="en-US" altLang="en-US" sz="1000" b="0" smtClean="0"/>
              <a:pPr algn="ctr">
                <a:spcBef>
                  <a:spcPct val="0"/>
                </a:spcBef>
                <a:spcAft>
                  <a:spcPct val="0"/>
                </a:spcAft>
              </a:pPr>
              <a:t>21</a:t>
            </a:fld>
            <a:endParaRPr kumimoji="0" lang="ja-JP" altLang="en-US" sz="800" b="0" dirty="0">
              <a:sym typeface="+mn-lt"/>
            </a:endParaRPr>
          </a:p>
        </p:txBody>
      </p:sp>
      <p:sp>
        <p:nvSpPr>
          <p:cNvPr id="19" name="Text Placeholder 12">
            <a:extLst>
              <a:ext uri="{FF2B5EF4-FFF2-40B4-BE49-F238E27FC236}">
                <a16:creationId xmlns:a16="http://schemas.microsoft.com/office/drawing/2014/main" id="{C340D5FC-E51C-D2AB-3555-342D7D439266}"/>
              </a:ext>
            </a:extLst>
          </p:cNvPr>
          <p:cNvSpPr>
            <a:spLocks noGrp="1"/>
          </p:cNvSpPr>
          <p:nvPr>
            <p:custDataLst>
              <p:tags r:id="rId51"/>
            </p:custDataLst>
          </p:nvPr>
        </p:nvSpPr>
        <p:spPr bwMode="auto">
          <a:xfrm>
            <a:off x="16351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2FADD05-3C9B-4BE1-BB1B-88E6C0F118D2}" type="datetime'''''''''''0''''''''7'''''''">
              <a:rPr lang="ja-JP" altLang="en-US" sz="1000" b="0"/>
              <a:pPr algn="ctr">
                <a:spcBef>
                  <a:spcPct val="0"/>
                </a:spcBef>
                <a:spcAft>
                  <a:spcPct val="0"/>
                </a:spcAft>
              </a:pPr>
              <a:t>07</a:t>
            </a:fld>
            <a:endParaRPr kumimoji="0" lang="ja-JP" altLang="en-US" sz="800" b="0" dirty="0">
              <a:sym typeface="+mn-lt"/>
            </a:endParaRPr>
          </a:p>
        </p:txBody>
      </p:sp>
      <p:sp>
        <p:nvSpPr>
          <p:cNvPr id="20" name="Text Placeholder 12">
            <a:extLst>
              <a:ext uri="{FF2B5EF4-FFF2-40B4-BE49-F238E27FC236}">
                <a16:creationId xmlns:a16="http://schemas.microsoft.com/office/drawing/2014/main" id="{5CDB5498-67A3-9729-3F2D-522778DFE26A}"/>
              </a:ext>
            </a:extLst>
          </p:cNvPr>
          <p:cNvSpPr>
            <a:spLocks noGrp="1"/>
          </p:cNvSpPr>
          <p:nvPr>
            <p:custDataLst>
              <p:tags r:id="rId52"/>
            </p:custDataLst>
          </p:nvPr>
        </p:nvSpPr>
        <p:spPr bwMode="auto">
          <a:xfrm>
            <a:off x="18097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22E42F4-4689-4A29-8C42-BAB3F0CC64CC}" type="datetime'''''0''8'">
              <a:rPr lang="ja-JP" altLang="en-US" sz="1000" b="0"/>
              <a:pPr algn="ctr">
                <a:spcBef>
                  <a:spcPct val="0"/>
                </a:spcBef>
                <a:spcAft>
                  <a:spcPct val="0"/>
                </a:spcAft>
              </a:pPr>
              <a:t>08</a:t>
            </a:fld>
            <a:endParaRPr kumimoji="0" lang="ja-JP" altLang="en-US" sz="800" b="0" dirty="0">
              <a:sym typeface="+mn-lt"/>
            </a:endParaRPr>
          </a:p>
        </p:txBody>
      </p:sp>
      <p:sp>
        <p:nvSpPr>
          <p:cNvPr id="21" name="Text Placeholder 12">
            <a:extLst>
              <a:ext uri="{FF2B5EF4-FFF2-40B4-BE49-F238E27FC236}">
                <a16:creationId xmlns:a16="http://schemas.microsoft.com/office/drawing/2014/main" id="{1016B824-77C3-59E9-EA6C-645F1FC8BDDA}"/>
              </a:ext>
            </a:extLst>
          </p:cNvPr>
          <p:cNvSpPr>
            <a:spLocks noGrp="1"/>
          </p:cNvSpPr>
          <p:nvPr>
            <p:custDataLst>
              <p:tags r:id="rId53"/>
            </p:custDataLst>
          </p:nvPr>
        </p:nvSpPr>
        <p:spPr bwMode="auto">
          <a:xfrm>
            <a:off x="19827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61AB56C-434C-46A9-96B5-79EF171C26AA}" type="datetime'''''''''''''''''''''09'''''''''''''''''''''''''''''''">
              <a:rPr lang="ja-JP" altLang="en-US" sz="1000" b="0"/>
              <a:pPr algn="ctr">
                <a:spcBef>
                  <a:spcPct val="0"/>
                </a:spcBef>
                <a:spcAft>
                  <a:spcPct val="0"/>
                </a:spcAft>
              </a:pPr>
              <a:t>09</a:t>
            </a:fld>
            <a:endParaRPr kumimoji="0" lang="ja-JP" altLang="en-US" sz="800" b="0" dirty="0">
              <a:sym typeface="+mn-lt"/>
            </a:endParaRPr>
          </a:p>
        </p:txBody>
      </p:sp>
      <p:sp>
        <p:nvSpPr>
          <p:cNvPr id="22" name="Text Placeholder 12">
            <a:extLst>
              <a:ext uri="{FF2B5EF4-FFF2-40B4-BE49-F238E27FC236}">
                <a16:creationId xmlns:a16="http://schemas.microsoft.com/office/drawing/2014/main" id="{5D7FCB15-582B-9F7C-FC71-BB3FB03C92DC}"/>
              </a:ext>
            </a:extLst>
          </p:cNvPr>
          <p:cNvSpPr>
            <a:spLocks noGrp="1"/>
          </p:cNvSpPr>
          <p:nvPr>
            <p:custDataLst>
              <p:tags r:id="rId54"/>
            </p:custDataLst>
          </p:nvPr>
        </p:nvSpPr>
        <p:spPr bwMode="auto">
          <a:xfrm>
            <a:off x="21574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B24CB80-674C-4585-8B34-4264960C9623}" type="datetime'''''''''''''''''''''''''''''1''0'''''''''''''''''''''">
              <a:rPr lang="ja-JP" altLang="en-US" sz="1000" b="0"/>
              <a:pPr algn="ctr">
                <a:spcBef>
                  <a:spcPct val="0"/>
                </a:spcBef>
                <a:spcAft>
                  <a:spcPct val="0"/>
                </a:spcAft>
              </a:pPr>
              <a:t>10</a:t>
            </a:fld>
            <a:endParaRPr kumimoji="0" lang="ja-JP" altLang="en-US" sz="800" b="0" dirty="0">
              <a:sym typeface="+mn-lt"/>
            </a:endParaRPr>
          </a:p>
        </p:txBody>
      </p:sp>
      <p:sp>
        <p:nvSpPr>
          <p:cNvPr id="23" name="Text Placeholder 12">
            <a:extLst>
              <a:ext uri="{FF2B5EF4-FFF2-40B4-BE49-F238E27FC236}">
                <a16:creationId xmlns:a16="http://schemas.microsoft.com/office/drawing/2014/main" id="{F4455FE1-2016-80D4-8ABC-6873A0A98C08}"/>
              </a:ext>
            </a:extLst>
          </p:cNvPr>
          <p:cNvSpPr>
            <a:spLocks noGrp="1"/>
          </p:cNvSpPr>
          <p:nvPr>
            <p:custDataLst>
              <p:tags r:id="rId55"/>
            </p:custDataLst>
          </p:nvPr>
        </p:nvSpPr>
        <p:spPr bwMode="auto">
          <a:xfrm>
            <a:off x="45926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94A9C47-D3F1-49A1-A7B5-F3FBEB49FDFE}" type="datetime'''''2''''4'''''''''''''''''''''''''''''">
              <a:rPr kumimoji="0" lang="en-US" altLang="en-US" sz="1000" b="0" smtClean="0"/>
              <a:pPr/>
              <a:t>24</a:t>
            </a:fld>
            <a:endParaRPr kumimoji="0" lang="ja-JP" altLang="en-US" sz="800" b="0" dirty="0">
              <a:sym typeface="+mn-lt"/>
            </a:endParaRPr>
          </a:p>
        </p:txBody>
      </p:sp>
      <p:sp>
        <p:nvSpPr>
          <p:cNvPr id="24" name="Text Placeholder 12">
            <a:extLst>
              <a:ext uri="{FF2B5EF4-FFF2-40B4-BE49-F238E27FC236}">
                <a16:creationId xmlns:a16="http://schemas.microsoft.com/office/drawing/2014/main" id="{3F49DF87-E004-FFFA-324D-8C93B8255F8D}"/>
              </a:ext>
            </a:extLst>
          </p:cNvPr>
          <p:cNvSpPr>
            <a:spLocks noGrp="1"/>
          </p:cNvSpPr>
          <p:nvPr>
            <p:custDataLst>
              <p:tags r:id="rId56"/>
            </p:custDataLst>
          </p:nvPr>
        </p:nvSpPr>
        <p:spPr bwMode="auto">
          <a:xfrm>
            <a:off x="26797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ACEBB06-7BD7-431A-9EFB-BF219AE8059D}" type="datetime'''''''''''''''''''''1''''''''''''''''''''''''''''3'''''''''">
              <a:rPr lang="ja-JP" altLang="en-US" sz="1000" b="0"/>
              <a:pPr algn="ctr">
                <a:spcBef>
                  <a:spcPct val="0"/>
                </a:spcBef>
                <a:spcAft>
                  <a:spcPct val="0"/>
                </a:spcAft>
              </a:pPr>
              <a:t>13</a:t>
            </a:fld>
            <a:endParaRPr kumimoji="0" lang="ja-JP" altLang="en-US" sz="800" b="0" dirty="0">
              <a:sym typeface="+mn-lt"/>
            </a:endParaRPr>
          </a:p>
        </p:txBody>
      </p:sp>
      <p:sp>
        <p:nvSpPr>
          <p:cNvPr id="32" name="Text Placeholder 12">
            <a:extLst>
              <a:ext uri="{FF2B5EF4-FFF2-40B4-BE49-F238E27FC236}">
                <a16:creationId xmlns:a16="http://schemas.microsoft.com/office/drawing/2014/main" id="{92F539D1-E1F4-1359-DBCC-481E991A92B6}"/>
              </a:ext>
            </a:extLst>
          </p:cNvPr>
          <p:cNvSpPr>
            <a:spLocks noGrp="1"/>
          </p:cNvSpPr>
          <p:nvPr>
            <p:custDataLst>
              <p:tags r:id="rId57"/>
            </p:custDataLst>
          </p:nvPr>
        </p:nvSpPr>
        <p:spPr bwMode="auto">
          <a:xfrm>
            <a:off x="28527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8D1D3C1-6075-4B2A-9C98-638305A0C5DA}" type="datetime'''''''''''''''1''''''''''''''''''''''4'''''''">
              <a:rPr lang="ja-JP" altLang="en-US" sz="1000" b="0"/>
              <a:pPr algn="ctr">
                <a:spcBef>
                  <a:spcPct val="0"/>
                </a:spcBef>
                <a:spcAft>
                  <a:spcPct val="0"/>
                </a:spcAft>
              </a:pPr>
              <a:t>14</a:t>
            </a:fld>
            <a:endParaRPr kumimoji="0" lang="ja-JP" altLang="en-US" sz="800" b="0" dirty="0">
              <a:sym typeface="+mn-lt"/>
            </a:endParaRPr>
          </a:p>
        </p:txBody>
      </p:sp>
      <p:sp>
        <p:nvSpPr>
          <p:cNvPr id="34" name="Text Placeholder 12">
            <a:extLst>
              <a:ext uri="{FF2B5EF4-FFF2-40B4-BE49-F238E27FC236}">
                <a16:creationId xmlns:a16="http://schemas.microsoft.com/office/drawing/2014/main" id="{D045A8B0-A1AB-0264-DE1D-AAA2E902517B}"/>
              </a:ext>
            </a:extLst>
          </p:cNvPr>
          <p:cNvSpPr>
            <a:spLocks noGrp="1"/>
          </p:cNvSpPr>
          <p:nvPr>
            <p:custDataLst>
              <p:tags r:id="rId58"/>
            </p:custDataLst>
          </p:nvPr>
        </p:nvSpPr>
        <p:spPr bwMode="auto">
          <a:xfrm>
            <a:off x="32019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593677E-4D4D-43DC-AB74-1A5085C2A61F}" type="datetime'''''''1''''''''''''6'''''''''''''''''''''''''''''''''''''''">
              <a:rPr lang="ja-JP" altLang="en-US" sz="1000" b="0"/>
              <a:pPr algn="ctr">
                <a:spcBef>
                  <a:spcPct val="0"/>
                </a:spcBef>
                <a:spcAft>
                  <a:spcPct val="0"/>
                </a:spcAft>
              </a:pPr>
              <a:t>16</a:t>
            </a:fld>
            <a:endParaRPr kumimoji="0" lang="ja-JP" altLang="en-US" sz="800" b="0" dirty="0">
              <a:sym typeface="+mn-lt"/>
            </a:endParaRPr>
          </a:p>
        </p:txBody>
      </p:sp>
      <p:sp>
        <p:nvSpPr>
          <p:cNvPr id="35" name="Text Placeholder 12">
            <a:extLst>
              <a:ext uri="{FF2B5EF4-FFF2-40B4-BE49-F238E27FC236}">
                <a16:creationId xmlns:a16="http://schemas.microsoft.com/office/drawing/2014/main" id="{0BC47C7C-0461-8BCA-3CAA-EBCBE8B8400D}"/>
              </a:ext>
            </a:extLst>
          </p:cNvPr>
          <p:cNvSpPr>
            <a:spLocks noGrp="1"/>
          </p:cNvSpPr>
          <p:nvPr>
            <p:custDataLst>
              <p:tags r:id="rId59"/>
            </p:custDataLst>
          </p:nvPr>
        </p:nvSpPr>
        <p:spPr bwMode="auto">
          <a:xfrm>
            <a:off x="33750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954C152-EF2E-483E-B55C-81EBFA499D87}" type="datetime'''''1''''''''''''''''7'''''''''''''''''''''">
              <a:rPr lang="ja-JP" altLang="en-US" sz="1000" b="0"/>
              <a:pPr algn="ctr">
                <a:spcBef>
                  <a:spcPct val="0"/>
                </a:spcBef>
                <a:spcAft>
                  <a:spcPct val="0"/>
                </a:spcAft>
              </a:pPr>
              <a:t>17</a:t>
            </a:fld>
            <a:endParaRPr kumimoji="0" lang="ja-JP" altLang="en-US" sz="800" b="0" dirty="0">
              <a:sym typeface="+mn-lt"/>
            </a:endParaRPr>
          </a:p>
        </p:txBody>
      </p:sp>
      <p:sp>
        <p:nvSpPr>
          <p:cNvPr id="36" name="Text Placeholder 12">
            <a:extLst>
              <a:ext uri="{FF2B5EF4-FFF2-40B4-BE49-F238E27FC236}">
                <a16:creationId xmlns:a16="http://schemas.microsoft.com/office/drawing/2014/main" id="{52F454F2-36D3-DB55-E714-A5A3DF7F0C18}"/>
              </a:ext>
            </a:extLst>
          </p:cNvPr>
          <p:cNvSpPr>
            <a:spLocks noGrp="1"/>
          </p:cNvSpPr>
          <p:nvPr>
            <p:custDataLst>
              <p:tags r:id="rId60"/>
            </p:custDataLst>
          </p:nvPr>
        </p:nvSpPr>
        <p:spPr bwMode="auto">
          <a:xfrm>
            <a:off x="35496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58872A7-EECC-4338-AB66-E4FBC4E65488}" type="datetime'''1''8'''''''''''">
              <a:rPr lang="ja-JP" altLang="en-US" sz="1000" b="0"/>
              <a:pPr algn="ctr">
                <a:spcBef>
                  <a:spcPct val="0"/>
                </a:spcBef>
                <a:spcAft>
                  <a:spcPct val="0"/>
                </a:spcAft>
              </a:pPr>
              <a:t>18</a:t>
            </a:fld>
            <a:endParaRPr kumimoji="0" lang="ja-JP" altLang="en-US" sz="800" b="0" dirty="0">
              <a:sym typeface="+mn-lt"/>
            </a:endParaRPr>
          </a:p>
        </p:txBody>
      </p:sp>
      <p:sp>
        <p:nvSpPr>
          <p:cNvPr id="37" name="Text Placeholder 12">
            <a:extLst>
              <a:ext uri="{FF2B5EF4-FFF2-40B4-BE49-F238E27FC236}">
                <a16:creationId xmlns:a16="http://schemas.microsoft.com/office/drawing/2014/main" id="{DD70CA58-DEB2-E49C-0CDC-A4B968858CBB}"/>
              </a:ext>
            </a:extLst>
          </p:cNvPr>
          <p:cNvSpPr>
            <a:spLocks noGrp="1"/>
          </p:cNvSpPr>
          <p:nvPr>
            <p:custDataLst>
              <p:tags r:id="rId61"/>
            </p:custDataLst>
          </p:nvPr>
        </p:nvSpPr>
        <p:spPr bwMode="auto">
          <a:xfrm>
            <a:off x="38973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47B04DF-318C-4CC7-AF8C-4353CDFA5FA7}" type="datetime'''''''2''''''''''''''''''''''''''''''''''''''0'''''''''''">
              <a:rPr lang="ja-JP" altLang="en-US" sz="1000" b="0"/>
              <a:pPr algn="ctr">
                <a:spcBef>
                  <a:spcPct val="0"/>
                </a:spcBef>
                <a:spcAft>
                  <a:spcPct val="0"/>
                </a:spcAft>
              </a:pPr>
              <a:t>20</a:t>
            </a:fld>
            <a:endParaRPr kumimoji="0" lang="ja-JP" altLang="en-US" sz="800" b="0" dirty="0">
              <a:sym typeface="+mn-lt"/>
            </a:endParaRPr>
          </a:p>
        </p:txBody>
      </p:sp>
      <p:sp>
        <p:nvSpPr>
          <p:cNvPr id="38" name="Text Placeholder 12">
            <a:extLst>
              <a:ext uri="{FF2B5EF4-FFF2-40B4-BE49-F238E27FC236}">
                <a16:creationId xmlns:a16="http://schemas.microsoft.com/office/drawing/2014/main" id="{D45C1DC8-C25A-266C-E496-1A1350EC03AA}"/>
              </a:ext>
            </a:extLst>
          </p:cNvPr>
          <p:cNvSpPr>
            <a:spLocks noGrp="1"/>
          </p:cNvSpPr>
          <p:nvPr>
            <p:custDataLst>
              <p:tags r:id="rId62"/>
            </p:custDataLst>
          </p:nvPr>
        </p:nvSpPr>
        <p:spPr bwMode="auto">
          <a:xfrm>
            <a:off x="42449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D2CE2DB-DC3F-4EC4-87BA-0A06FE4FFD9F}" type="datetime'''''2''''''''''''''''''''2'''''''''''''''''''''''''''''''''">
              <a:rPr lang="en-US" altLang="en-US" sz="1000" b="0" smtClean="0"/>
              <a:pPr algn="ctr">
                <a:spcBef>
                  <a:spcPct val="0"/>
                </a:spcBef>
                <a:spcAft>
                  <a:spcPct val="0"/>
                </a:spcAft>
              </a:pPr>
              <a:t>22</a:t>
            </a:fld>
            <a:endParaRPr kumimoji="0" lang="ja-JP" altLang="en-US" sz="800" b="0" dirty="0">
              <a:sym typeface="+mn-lt"/>
            </a:endParaRPr>
          </a:p>
        </p:txBody>
      </p:sp>
      <p:sp>
        <p:nvSpPr>
          <p:cNvPr id="39" name="Text Placeholder 12">
            <a:extLst>
              <a:ext uri="{FF2B5EF4-FFF2-40B4-BE49-F238E27FC236}">
                <a16:creationId xmlns:a16="http://schemas.microsoft.com/office/drawing/2014/main" id="{28F07A0F-9B6C-2EC8-D973-92C77B027ACC}"/>
              </a:ext>
            </a:extLst>
          </p:cNvPr>
          <p:cNvSpPr>
            <a:spLocks noGrp="1"/>
          </p:cNvSpPr>
          <p:nvPr>
            <p:custDataLst>
              <p:tags r:id="rId63"/>
            </p:custDataLst>
          </p:nvPr>
        </p:nvSpPr>
        <p:spPr bwMode="auto">
          <a:xfrm>
            <a:off x="44196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756F22A-B7A6-4CC4-9602-52314B3DD012}" type="datetime'''''''''''2''''''''''''''''''''''''''3'''''''''''''">
              <a:rPr kumimoji="0" lang="en-US" altLang="en-US" sz="1000" b="0" smtClean="0"/>
              <a:pPr/>
              <a:t>23</a:t>
            </a:fld>
            <a:endParaRPr kumimoji="0" lang="ja-JP" altLang="en-US" sz="800" b="0" dirty="0">
              <a:sym typeface="+mn-lt"/>
            </a:endParaRPr>
          </a:p>
        </p:txBody>
      </p:sp>
      <p:sp>
        <p:nvSpPr>
          <p:cNvPr id="43" name="Text Placeholder 12">
            <a:extLst>
              <a:ext uri="{FF2B5EF4-FFF2-40B4-BE49-F238E27FC236}">
                <a16:creationId xmlns:a16="http://schemas.microsoft.com/office/drawing/2014/main" id="{9AFE9D3E-98C4-165A-9B33-49D2A5365B82}"/>
              </a:ext>
            </a:extLst>
          </p:cNvPr>
          <p:cNvSpPr>
            <a:spLocks noGrp="1"/>
          </p:cNvSpPr>
          <p:nvPr>
            <p:custDataLst>
              <p:tags r:id="rId64"/>
            </p:custDataLst>
          </p:nvPr>
        </p:nvSpPr>
        <p:spPr bwMode="auto">
          <a:xfrm>
            <a:off x="47672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4AE006E-7BCE-45CD-8986-AB0D72A158D2}" type="datetime'''''''''''''2''''''''''''''''''''5'''''''''''''''''''''''">
              <a:rPr kumimoji="0" lang="en-US" altLang="en-US" sz="1000" b="0" smtClean="0"/>
              <a:pPr/>
              <a:t>25</a:t>
            </a:fld>
            <a:endParaRPr kumimoji="0" lang="ja-JP" altLang="en-US" sz="800" b="0" dirty="0">
              <a:sym typeface="+mn-lt"/>
            </a:endParaRPr>
          </a:p>
        </p:txBody>
      </p:sp>
    </p:spTree>
    <p:extLst>
      <p:ext uri="{BB962C8B-B14F-4D97-AF65-F5344CB8AC3E}">
        <p14:creationId xmlns:p14="http://schemas.microsoft.com/office/powerpoint/2010/main" val="5989378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0fbcd015-fbac-494c-bcad-77fcf24a62f5"/>
  <p:tag name="THINKCELLPRESENTATIONDONOTDELETE" val="&lt;?xml version=&quot;1.0&quot; encoding=&quot;UTF-16&quot; standalone=&quot;yes&quot;?&gt;&lt;root reqver=&quot;25060&quot;&gt;&lt;version val=&quot;2806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10&quot;&gt;&lt;elem m_fUsage=&quot;4.05942571864559731409E+00&quot;&gt;&lt;m_msothmcolidx val=&quot;0&quot;/&gt;&lt;m_rgb r=&quot;1F&quot; g=&quot;49&quot; b=&quot;7D&quot;/&gt;&lt;m_nBrightness endver=&quot;26206&quot; val=&quot;0&quot;/&gt;&lt;/elem&gt;&lt;elem m_fUsage=&quot;3.68046955437660150423E+00&quot;&gt;&lt;m_msothmcolidx val=&quot;0&quot;/&gt;&lt;m_rgb r=&quot;80&quot; g=&quot;CC&quot; b=&quot;E8&quot;/&gt;&lt;m_nBrightness endver=&quot;26206&quot; val=&quot;0&quot;/&gt;&lt;/elem&gt;&lt;elem m_fUsage=&quot;1.64893510093548067985E+00&quot;&gt;&lt;m_msothmcolidx val=&quot;0&quot;/&gt;&lt;m_rgb r=&quot;C0&quot; g=&quot;E6&quot; b=&quot;F4&quot;/&gt;&lt;m_nBrightness endver=&quot;26206&quot; val=&quot;0&quot;/&gt;&lt;/elem&gt;&lt;elem m_fUsage=&quot;3.13810596090000171188E-01&quot;&gt;&lt;m_msothmcolidx val=&quot;0&quot;/&gt;&lt;m_rgb r=&quot;79&quot; g=&quot;A2&quot; b=&quot;B3&quot;/&gt;&lt;m_nBrightness endver=&quot;26206&quot; val=&quot;0&quot;/&gt;&lt;/elem&gt;&lt;elem m_fUsage=&quot;1.14473269764832838447E-01&quot;&gt;&lt;m_msothmcolidx val=&quot;0&quot;/&gt;&lt;m_rgb r=&quot;EC&quot; g=&quot;E5&quot; b=&quot;F4&quot;/&gt;&lt;m_nBrightness endver=&quot;26206&quot; val=&quot;0&quot;/&gt;&lt;/elem&gt;&lt;elem m_fUsage=&quot;9.94360502751985425585E-02&quot;&gt;&lt;m_msothmcolidx val=&quot;0&quot;/&gt;&lt;m_rgb r=&quot;F3&quot; g=&quot;F3&quot; b=&quot;F3&quot;/&gt;&lt;m_nBrightness endver=&quot;26206&quot; val=&quot;0&quot;/&gt;&lt;/elem&gt;&lt;elem m_fUsage=&quot;4.23911582752162438559E-02&quot;&gt;&lt;m_msothmcolidx val=&quot;0&quot;/&gt;&lt;m_rgb r=&quot;FF&quot; g=&quot;FF&quot; b=&quot;CC&quot;/&gt;&lt;m_nBrightness endver=&quot;26206&quot; val=&quot;0&quot;/&gt;&lt;/elem&gt;&lt;elem m_fUsage=&quot;3.81520424476946215520E-02&quot;&gt;&lt;m_msothmcolidx val=&quot;0&quot;/&gt;&lt;m_rgb r=&quot;FF&quot; g=&quot;DF&quot; b=&quot;CF&quot;/&gt;&lt;m_nBrightness endver=&quot;26206&quot; val=&quot;0&quot;/&gt;&lt;/elem&gt;&lt;elem m_fUsage=&quot;1.63305846586257372675E-03&quot;&gt;&lt;m_msothmcolidx val=&quot;0&quot;/&gt;&lt;m_rgb r=&quot;33&quot; g=&quot;99&quot; b=&quot;CC&quot;/&gt;&lt;m_nBrightness endver=&quot;26206&quot; val=&quot;0&quot;/&gt;&lt;/elem&gt;&lt;elem m_fUsage=&quot;3.32989636531614858345E-04&quot;&gt;&lt;m_msothmcolidx val=&quot;0&quot;/&gt;&lt;m_rgb r=&quot;EC&quot; g=&quot;C6&quot; b=&quot;D0&quot;/&gt;&lt;m_nBrightness endver=&quot;26206&quot; val=&quot;0&quot;/&gt;&lt;/elem&gt;&lt;/m_vecMRU&gt;&lt;/m_mruColor&gt;&lt;m_eweekdayFirstOfWeek val=&quot;1&quot;/&gt;&lt;m_eweekdayFirstOfWorkweek val=&quot;2&quot;/&gt;&lt;m_eweekdayFirstOfWeekend val=&quot;7&quot;/&gt;&lt;/CPresentation&gt;&lt;/root&gt;"/>
  <p:tag name="TSCLIENT" val="True"/>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mYcHPsduTNakNCUCf9x9K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vk4i1OTGQtWprUGNC7PB6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qf_r5C4RSRaJjjKdOkB7_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dLof28l0TT.VmiklF7E3a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5w23FHQiRDabCBShO6cMr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76KrQ7AtTLSy4TxZAPfLG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1o4gNC4NRWqLNlxbFVEzr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BJ0uBkXcRoezAL5l49IK2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t9N_QoTyTSyFa2iML5TgG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5C7LOS1hQ6KXgHSXxoJ8S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wBLS5KcmQ5arDVxyARx2T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oykme5g6RIaEvxgnlPwDSg"/>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jmrkSVndSqq74bGn0IzqA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SYsDGBjeRqiJBI1DwonRa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0sD4nhp3TsOuyt_gApW0J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gWk1.aDoTXKBgs0XIWMJl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1lpQmPXIT5iF47kdRNDat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Nuizy5WdTNigkT2Ha6BvZ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8NDsnm1VfptFRUXvHAcue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NwageCD5SmyWrSl58SGyA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zCKY4bqdSOmdSdyiWlFJ8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QqXVdVl8TAS3dTPELTFj4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USixJSGjQASnNLIabsQf6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NVbpZsmGQBe6oZttjxK8o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bC5KezbASbGYDz_yjEr_O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gy9l0iiIS9anftSD__Cf7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jXu_Yct9Q9uIcPApbRO.N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Nt9VuZkfTQ639D5zfsfKS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0dEX.BfLGWzZnEXrRtBm3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7fx9iBYAQQOGuviIks_N7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xDH8w0TTPztKWxyotUQEo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j9wyQzozT9edddBor0nbO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ih4a4QvuRg6rOdelhpAY.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AtJFqjbkTWO894sEE55Ku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7jUbbOJcS7CEBhoKb6234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9f2nizNqR7OCjct68VnPE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GVgi1gl2ROC8KKYkgTWb5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X2zhG.RLSzOEpxaOhzkpW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iEfek8pmQ.GlgfdftqcLa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lBN7tIhxTpqzu0F1KTCai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f2dqPaY2GLwIr.D99ipX7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k7IZbMbT8MqdIoaODchKr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w34UBPb0jq4umfDL3xURo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w34UBPb0jq4umfDL3xURo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03I9PLNAnuffSUue_vF_9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Udzezsmk5wHGqHoKV22yp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4ICs8jxfSje39IngqYuU5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Jf4F0TE1QFSl3lkpoLEVU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W5hsAmFITWiXLpDsggixL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KJSuNy6aQ6qmo3g8CWRoe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rN5554npS7.HDs4gZDTC5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u0OZG5tnTpisnTFp35Vo1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rDoV85nQwy7.SCMqm5SV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z1VbMeTPQ5CIV9GT2qcPi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5454l8PyeYOSKmpN7pRxy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dfXYGDqjR7WQt6K3Ur1rs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WWBXTrLkRDCjYNFfWA_MX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VCjd66zcTtClUzYVl_JR1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cL7DWnERTvGrXrQMe4Y.yQ"/>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dzyKwrlXTzac3mv6Uv9PP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Y4UQGFeTRJmn53VnVOujG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0XNc5FI.TciEt9GhOSWuR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vOsYZ_XhScecoWMqQRlqpg"/>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M0IbG7t.T_C2eqHeIGNcD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em0aGw_TSY6YmYWjX4H4I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ty0TUeg.QZ6O84YcIEucy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AVS2dQryzeXEQy2OVeDxD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V12oxHYABVQo0zF7ttEA9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WnW3nIzZ1L.7kdnluIZCg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DXbWNiz0TL2iXQP7EKE9Cg"/>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WnW3nIzZ1L.7kdnluIZCg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JhRcFKEx70Zg5_U2HJ9VM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4G2qAMKaSLGvEVv3_ATAD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m2Gy1h5lQv6yq99_t8vt.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dgqrV2g.QgufRVGxXQvN.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6QxwGtZxQL2SbRmZEUjHK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bjWwcT6TF2P3bRcBKwMc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GR0KLTqMRGeRWKGXRDAcmg"/>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J0FQOzmrSvm8zR3SbpUgV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pBrBE2C.SLWaUKPCTgCaW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8vSXAXWT97asT2lTkEsDe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pFZOuBNTRDuJsBbGy7Yp8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5FTtqinfQKOi8W9ye1HXSQ"/>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bpZMPcbuQ.aRxlZqdIefQ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7vbeLkd2QQyzMUG3_VT69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scLqGoBH39sY5B.2DkFjZ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5V3pjIKsR76L1DHkhpVI2Q"/>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iJvZbSJDQXO7FwYTxfZy_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XOlWrOg6enZu_SJZ4zCvm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WcuW.c..TheOjsGZ1iSrK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LxhDRNXnTpKvEvazy2q3pw"/>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bUSRbkj8qKkN0eWTE3btdQ"/>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sGS05Gd8QGmENpba8Dg2Y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_nIfMD.cRNKMA.IpwkpAm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iQRtTemwStO4SkfPSbG9f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K9AXvefctNohuLSEv.zVM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YgYY40d0TuKlI079cQGoW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f3X8L8fZT3ST2gmVXSH9l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rJhB69jlTtqgSCi_r3zew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VzgC8SnhRZOHNKuKe5_Xo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CKlgN.q7PkdSRtS7PvIsi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P_z6qqLJykdMMs.f0H8sF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mQhXELO77m09ge62Y3g1Mg"/>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2M2tNTFxHhlxSEH3b3RAUw"/>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01ZqETkkS.asE5RL4g1PB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mIH4zFQ6TgOfTCBK.E78Q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SU0nXCTwSOw_xjEXCp_O.A"/>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p_1_I6wQT76bQ_MCmzj2n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pL3DogvyTvSwLvE3DjxQl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fHjnbjoSSK61aScUqqGLj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VcLJnSEpQ7.0m5sjlmEPNw"/>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XJbmQPGaQ6CGesBfc20cP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OxkBlu_RQiuoG6skD5ilrQ"/>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BFjNpVceQH.Uz5O1nc6msQ"/>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say6vWtyToustPsjw4iJ4Q"/>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12tLa94QM.obzX2CUW8w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79AHXMaORoyFpjO96huJe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joqLL2TDRMWXYaEazu3Ab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6cKeQ1Y7T3aVnVthRzL2D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B_eTVOszQxiVwOBcgNTsYQ"/>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XiccX69OvQqEa6PbGxVFT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_hinHrllQimtSUAAGnS_w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LO5nHISUR2G8rS38P8L1Og"/>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ybCI9H0IT9yCQbU45qP_h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wyRbpji7RNCZ0a_GRZmnZ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4X.566V74vJlUDm2Y_U9J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Me_c9XtwTu6q4QaUS9HmfQ"/>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hmzI.z2gTNuyPp8TVyJpJ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F8c.6YdRTVqf3B5E_lHlG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drMnA0GtR6GxHl_yYSR1N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QlblAVhTRYaJ3pSkGd4vq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bXKu4a1lQFG23Uf9oG4Pf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ZpMe7PksRtC_XEQnvdbw0w"/>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mQH.uzamZ.cTYrk_hsWad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x9VJ4YCOBOZFXLhnOCqP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ieo0tqy3iwhaV7mlVz2SC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xml><?xml version="1.0" encoding="utf-8"?>
<p:tagLst xmlns:a="http://schemas.openxmlformats.org/drawingml/2006/main" xmlns:r="http://schemas.openxmlformats.org/officeDocument/2006/relationships" xmlns:p="http://schemas.openxmlformats.org/presentationml/2006/main">
  <p:tag name="NAME" val="4. Footnot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nIbVekH9Ram7R315hFxzL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LnAifZ.0SC6FMYcP_qKI6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pUyiQlm7QmCvHPYCel8tU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IQcl.Pw4Q2SWKCmz_mtEZ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WnT_sGrCTp2.JaU68p3yYA"/>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jkbf5VywQGKfxXnIaUlJ6w"/>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W17kA0E9RpK9HGa7xUcyL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qK9NL4tOTCieAL50vDIJ1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mhmFdJgaQWWdDo_ltB6vfg"/>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ePl6OxaTSq.SradgE1QrM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lZ00kc8sQ.6q3VYXncMvC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kjPfIDAnTyGUVpU53N6KQ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ZUuod1KwTs6nj1BcBQzdo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9sn8ApQ9QFyQvF3_bB454g"/>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8Bw0L6K0TMCRbQQa5hdrKw"/>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vgCQb_wiQ2akhuyuj2PeS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Hs9VLd5HRPuePMkIwCOa4Q"/>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1.YzVGp7Sg6lF0RfYFhhZw"/>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AwvgHA9h.7Q5lAEMxXcbI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Hm.MRDvb7f5T5nyRBhige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Z2TemvO4S7WHnVUVk5ok0Q"/>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tP2SFGGhRcSJDBMKnKd4w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60IJwDfhSVOnmuaC3ZasU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wlEQyJQaSfGFmBh_GU0Hy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xkQt2KrsQqOHxQVtm9gplQ"/>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niXesb1zKBUaYtBQGcWFVQ"/>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qYzJhrDLTLer9nEvyZXoA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BMsoVhtrSeyHxWgLDgT.NQ"/>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xY6IFQQbRhOywsoBSpY6Zg"/>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p8cVsPnyQ5CJskWXujieAw"/>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LMLH1qyzSQi63RDrPo.sTw"/>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23QHLMq.QND.eWR0tY0VN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HrA6oW21REaTjrZ_d_M5tg"/>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ynFbMiaLQeOsVDRNfv_PS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TovCqQGrQWWJ7WwvPkNUHg"/>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iJIfIDchQQGmY4qu4HXb9g"/>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cgoUGU7TRQic0xaqLtD7I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5hhh95ErRnGXxmGypq6MjA"/>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BMl6NVjOSr6QxAK_xdl9q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ow5_XAjZSY2_VHV_TIetg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rjGJTXcuSOSxv4gwef1WH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iXsf87_RQCCSvxL34b4wo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PbEKxzVSRf2X7B1IY8QeF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tXMbtot0SlOrYjvM6bIV8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Yi4TvlW3QnqHp4V2MZZs4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N4mkff34TVy2Fu3i7YK5Ug"/>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AeGarELbTdSKhnqekpN6Bg"/>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c4B7Y8C1T.qviUFf_wzE8w"/>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7tC2o1uoSE2r4jqf8V6aRA"/>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vKRPH.o0TpS1sDvkzaB9Xw"/>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WjYGH4dtTE6hQY5dbPi7p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blRMGMLFTT2q6BV3Aht9pw"/>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rBq5KZQyT3._OCB1aXcJBg"/>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GfzmirHmhxRfXLDpLSgUjA"/>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UVEOb6rsGIFUetRAzZE13Q"/>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pfRFHbAD9JofHzILOBW67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eSfxiH4QtSYC4rbqiNbt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JIqYnhIRDYVSkHGWKrGK0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Scr9UDKfTMaq57hkAIQOGg"/>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rjGJTXcuSOSxv4gwef1WHg"/>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rBq5KZQyT3._OCB1aXcJBg"/>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AwvgHA9h.7Q5lAEMxXcbIg"/>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AwvgHA9h.7Q5lAEMxXcbIg"/>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sY2p92WoRpSC4kU_7CJKuQ"/>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ErdaQObrSkiwAqWeC5.c0g"/>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RXH5mRCKTLCDwoyu.3hwOg"/>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LGGMOq91Qlym5alwG5zL_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Q.xMFvV7K83UgvKAz4VRX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a2x4B6QzQpSWYXu8_O5F7Q"/>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76tvzJmiT9yzBVFDVigiz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0HOUUb59Qu634qPwxUARqw"/>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xebuJQbFTfy0NfKshRBG0A"/>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EIGsqRwJQimaqnpHswUV1Q"/>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U5ZVqlIvSIC5c1OVnThxhw"/>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0FR2iNVrSlaeV7r4fibpYw"/>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PP7pUMx2Rs2RWR1SNlWKRQ"/>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2r6nGIYeQiCzwlZMw4rKkw"/>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XvZmmdHFfe2RITckEilCg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yhwdiae8sQYMmpclNtITP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Bzjc4b.9Tdm6NCxgRuv5Jg"/>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tWyLXeWmTQyee83VgTfDBw"/>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oSCD38GKx2GPKZIUEE61ig"/>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ipKGD9SLIf8Tr3n6yMSWcQ"/>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vgCQb_wiQ2akhuyuj2PeSQ"/>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Hs9VLd5HRPuePMkIwCOa4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1.YzVGp7Sg6lF0RfYFhhZ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AwvgHA9h.7Q5lAEMxXcbIg"/>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Hm.MRDvb7f5T5nyRBhigeQ"/>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Z2TemvO4S7WHnVUVk5ok0Q"/>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tP2SFGGhRcSJDBMKnKd4w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xJQspuVERMSSdQt8Ic03Og"/>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xkQt2KrsQqOHxQVtm9gplQ"/>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niXesb1zKBUaYtBQGcWFVQ"/>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BMsoVhtrSeyHxWgLDgT.NQ"/>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xY6IFQQbRhOywsoBSpY6Zg"/>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p8cVsPnyQ5CJskWXujieA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LMLH1qyzSQi63RDrPo.sT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23QHLMq.QND.eWR0tY0VNA"/>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HrA6oW21REaTjrZ_d_M5tg"/>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ynFbMiaLQeOsVDRNfv_PSg"/>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iJIfIDchQQGmY4qu4HXb9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Z6ZXJ3pyQQWbrRBo5iUGbA"/>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cgoUGU7TRQic0xaqLtD7Iw"/>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5hhh95ErRnGXxmGypq6MjA"/>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Scr9UDKfTMaq57hkAIQOGg"/>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AwvgHA9h.7Q5lAEMxXcbIg"/>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AwvgHA9h.7Q5lAEMxXcbIg"/>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ErdaQObrSkiwAqWeC5.c0g"/>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ErdaQObrSkiwAqWeC5.c0g"/>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ErdaQObrSkiwAqWeC5.c0g"/>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ErdaQObrSkiwAqWeC5.c0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ErdaQObrSkiwAqWeC5.c0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RrfiZ7s7QsuMS.VokPWcfA"/>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ErdaQObrSkiwAqWeC5.c0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ErdaQObrSkiwAqWeC5.c0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Ry6TAS8OSIC56Z6kghOJjw"/>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7iTbYIe2SQ6z5L2TaeIZbA"/>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a72G7O.qSxiLemQaBu8VT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JzSzZDKFRsm8nbDI8q93P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HtGtEcFYQM.DlZ_Ol4S.zw"/>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ce_1tJgyQ869V5VNcVGWT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aEUUOJ.OSza3Hba9TXN3DA"/>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6MQz1rHgQoOZ1TA9BfdrC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ctlddKQBQMGTOFC_g4QO3w"/>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h3PCbkeySaC94lLYp1ApgA"/>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LNEs7ks_RPGs.EZnrB3.kA"/>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TlB0Lm39RLWFuq0TQ5wntA"/>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6XV5JcLFR6iofvpQF.jwVA"/>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m12eSPKITZ.mW5LJpzE3Zg"/>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r70gDjTJT3KGYw9Mk6GYm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4lERHYWAR5mq_p0kBfVlVw"/>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peF8ShBiQBKGOwju0GVgC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NDR6C6WKQ0ChJw0EUyj32A"/>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fWHfduPmR0StKYH3QqjibA"/>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wUdHDMBuQhuYZDbXGCRbiQ"/>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ctlddKQBQMGTOFC_g4QO3w"/>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LLOgMljoQauX6AkcE3WH9w"/>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lXdb_7gQQWiT04q9ZmfFWw"/>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5uGAFeC0Rf..4Wh3DXpI.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uBxBhOYTTG6lPhMB0Dk9Pw"/>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wp_3Cb2kPuOtD1JubPfFow"/>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mTW6QdZrTm2Dk7wCWrI6S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Ml8YIO7iSACDewhlcDbzR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HdQ6cWiwRAemn9S2qYoWjw"/>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vkZDUv1BRsGLqir0qHmo5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F8KoJvd3ToyXS4zYMXhe4Q"/>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PQiAhC1sbs_P0oBFCkuyuA"/>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5JQSFzJCTiWT1HxDwKMXYg"/>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0vFw5rrVRkW3FMSX306QVA"/>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quUV_RyhT1aDVYhowEwrZ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tf6W7vF_1LzznCM3WCBpIA"/>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FpL2oovNSQmwTATAMx.ZYA"/>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MykCZs2.Q2GD0MXkzj1t9g"/>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rLZ_CubnbuMKjX8mD3Q_7g"/>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h3qwlsKMQxWIzNOE8Sb0JA"/>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ndMVUT7GT5itpt1CxlkjEQ"/>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TBIxCqQrTP22jERmHraMhg"/>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hsaBQTkqQpoamrgDJGcQwg"/>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APDc8gpmTnO92zR9_59pUA"/>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isuzT9nrQierqzpTbxV2OA"/>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csWGUCevi6RU18GaV2.7C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tYfI0HOoS9Wp9WepbBkHSw"/>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mEmUU.plROGMBWJ1322uGQ"/>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yYzL3csHUQuZQg_wufkDEA"/>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w_s_obYUSImadZ56w8J2xA"/>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ORZZyMhpTYCiJblMoxs7TA"/>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byMrAP.BoAR7onprYveiQ"/>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Os.iCC0rSJuaSyrhYMNcYA"/>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cKfKMDtqZ9yeC1h02kYZNw"/>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LXS1zjd_RRSD3wo5YbcI8w"/>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Swt9_iPkvLW1alrAGDWJw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2WdlN5ZdSk2ZUGC_oZOQHQ"/>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sH0pYGGyQpO2xhNnfiuJ3w"/>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1WwN_L2Y771o.3aKoc1YrA"/>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ilXrQZWMOMNh_8XTJwLubQ"/>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a.RFnkBSQrqWtDe18tRNsQ"/>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7OPa8FvUS6a7ZcpStruIpA"/>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aFfZKr5ITz2BmVX.az6lHw"/>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H2LHACoWBxLGTdqNMzZ3BQ"/>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M_rEpHHz4shLeGbIOoEB_Q"/>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FIAKzpVfSZOoItXNyRd1oA"/>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_yqntKTEJ_g5trJx6h_2l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u3.PF0olR461.yFYqbC4FA"/>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Zft7vR6CTgmA310lLpSBJQ"/>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NKujdASsXywwO071cAIQxw"/>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5mJAmoqzFcYjnJ0GSlwG6Q"/>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3w7SE8DqR_iS2_oICbo.3w"/>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cuCuyrbLTJ2t4cw0te3J7A"/>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8TDpWnVnHg72f_V6oEN6Yg"/>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l2Z7LkOkYzJhs0LRx6V5BA"/>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0_j.liDVQnWXZZpIPZdM6g"/>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aMVq7mJkTr6pWMrqyFLUIA"/>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8h2.Dr9sRH.dW.lVnolEI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VJvZhFygFdrMA2yCUgJ4iA"/>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0ugrnqVVRKC3vExU83M5bg"/>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Mpbg8CBkQi65RORcrgefHQ"/>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PyXcpxu1T2ie1AaB8DYWJA"/>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xE80W5Gw1Qn7m.wrK4IyuQ"/>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P6BuMDb88n2aW4R2nEUz5g"/>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7D6XQQHcDgGRS2.EKVcGcA"/>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7D6XQQHcDgGRS2.EKVcGcA"/>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7D6XQQHcDgGRS2.EKVcGcA"/>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0_j.liDVQnWXZZpIPZdM6g"/>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aMVq7mJkTr6pWMrqyFLUI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PULZnH2ZSaiPQfbDkeNsMA"/>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8h2.Dr9sRH.dW.lVnolEIQ"/>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0ugrnqVVRKC3vExU83M5bg"/>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Mpbg8CBkQi65RORcrgefHQ"/>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PyXcpxu1T2ie1AaB8DYWJA"/>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xE80W5Gw1Qn7m.wrK4IyuQ"/>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P6BuMDb88n2aW4R2nEUz5g"/>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7D6XQQHcDgGRS2.EKVcGcA"/>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7D6XQQHcDgGRS2.EKVcGcA"/>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7D6XQQHcDgGRS2.EKVcGcA"/>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qFMyACcrRGeD_rDYwXfz8A"/>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kRyPSjVjQ0iAmGne8ViPmw"/>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lXFDnicrSsSNIh3SYM0H2g"/>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2hzDmXXmRaucOi.lQQVXOQ"/>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oMBwBNYdREqolKdsByFl5w"/>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e_QJ9vlpSWeVoLaQTNvGbA"/>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FOy8bz7JRu6vxMzkRSlcWA"/>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8kFNXhmhTU6QLv6igOb.i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Ic5pfnQ7QI64X.DYPGOMvA"/>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SYUkzZ1z6QmRNygQxf42mg"/>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AgML_I5_2AHjVWYjvKg.gQ"/>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guPKgAX2EyrUm2_iheOIZA"/>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mMhQu5UsPCjbeCJAbNSniA"/>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IkSWMuxj2Y8f3mjxbC1cUA"/>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En5UWCYqOCV2R3tNcZX04A"/>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jBkmrApWoc1xJtMlj11tlQ"/>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5ME7JSYqqimko5m_Yt5cj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AL34fVwVnjDPRCq37mgmLQ"/>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AOs0yv5KkLI2J1A1dTbnhw"/>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ZqzNkp0m05TJy_nZ7uOuzA"/>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h.V3M8B5.2opDkjM4pnNYw"/>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vqv0XVW824XJe1qAMJvbIg"/>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E44xVNhSFfoenqQU1pOaCQ"/>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P24A6pK7XqpRqIIamilTww"/>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e1DCBWfGiUPlSr3uWSSYyQ"/>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Xs_VRKKOPDXbejI.k9l6Kg"/>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tl8BILQ6Oi0w98zngksxH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xl.WipLq0rWm49n8v4ogKg"/>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EKcrbXW.6d0Nm.mPRC5ndg"/>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MbjCsAdzOVyL7EnFeungkA"/>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LjLeclwnSalqHOiBsF8gOA"/>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n4.3DiNYFEi0bx_nKVjBBw"/>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z4l9WsRxs8buzYJweFmQqw"/>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emrFD4D60Bo75nE03IIekA"/>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5VLbP31zQMSr_IAP19_AZQ"/>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53E10B6PQpCg9HWuV1UwSQ"/>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OZh_0ncrQOChJDmu0UVMrQ"/>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OZh_0ncrQOChJDmu0UVMrQ"/>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OZh_0ncrQOChJDmu0UVMrQ"/>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OZh_0ncrQOChJDmu0UVMrQ"/>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OZh_0ncrQOChJDmu0UVMrQ"/>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OZh_0ncrQOChJDmu0UVMrQ"/>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OZh_0ncrQOChJDmu0UVMr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GE60LujJUkiEAm97Ux2LFQ"/>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OZh_0ncrQOChJDmu0UVMrQ"/>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OZh_0ncrQOChJDmu0UVMrQ"/>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OZh_0ncrQOChJDmu0UVMrQ"/>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OZh_0ncrQOChJDmu0UVMrQ"/>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OZh_0ncrQOChJDmu0UVMrQ"/>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OZh_0ncrQOChJDmu0UVMrQ"/>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OZh_0ncrQOChJDmu0UVMrQ"/>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OZh_0ncrQOChJDmu0UVMrQ"/>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OZh_0ncrQOChJDmu0UVMrQ"/>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OZh_0ncrQOChJDmu0UVMr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7E_t.zLlTUa0Qqsz1hlUHA"/>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OZh_0ncrQOChJDmu0UVMrQ"/>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OZh_0ncrQOChJDmu0UVMrQ"/>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OZh_0ncrQOChJDmu0UVMrQ"/>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OZh_0ncrQOChJDmu0UVMrQ"/>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zD8xjG.sRzCnGY.lnrntMQ"/>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iWQ6FxPMyjQ5Zj8vPONN2g"/>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Wqhv.L3ExmGXFY233OOs4A"/>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czA8KALvT1Jjj7l117zzQ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YvlPj_Y3Qd6O3XnJMj.hYA"/>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c4bcx738PPbEoqHhnwh8Kw"/>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pZjstgDEyX_Z8_8lY3YIVA"/>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FNfeLgepHzdJqLyIwkilng"/>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RUAmasHywMk1elb_6nIyXQ"/>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Ckg42Fa9vFJMR3AvZEvPcw"/>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0JYkQtgAXM0UMu6NuKM6YQ"/>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IP.Rkwx3QUoz9v.qurD7Yw"/>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Obnaka.6QUJy9jTG62mrlQ"/>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7RUeQx0pLhvOCPoEyi81Ww"/>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h5bQToFZjZ_e70rSTmmyD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LvacYct7RCKg2EAVqvEODg"/>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4LTJ9MqXCQV.TM2KYjTubw"/>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W4tpx88inoNxK4RTU_j_DQ"/>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V9lire2Z6wVUZ2ZNddMPSg"/>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Rlt5QkN7A1a2tctTzpTVDw"/>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jVeQoQU54AbmFnVs5tIpM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EmGv2OV.SJS2E92OY8YyCw"/>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a93cPzpWuVShtaDOy9Ivew"/>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Sxwjzp2ajakVKHpTIHTFiw"/>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NDN0C1WBXUKCFX.xuKh7cw"/>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x_QYMDY41331FZpbvDz9yQ"/>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w8giTCeeRL.dsoqIEaoZCw"/>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6lYJdni.SMGUdJG.uNgwcA"/>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_U0JguvLRjyVgWz6FViQZw"/>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KT.c4EEAQMWrlTZ813ck4w"/>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AOQa98SYQy2a2MJ.V5PMkg"/>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CmUIYtAdTLqUGnCgr6hQL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VMAayRCqQEG5E5.xCIWeSA"/>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vwipPbilRQasNzAehWx8Ww"/>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nOlWmpfpQfCdFVovp1s9fw"/>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WYv6H3rXSq.ZxVfEpSfbmQ"/>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o05T.q.hQbuAM7G_DRKyRQ"/>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AMOi6ZSX7lIBFPXi5E4hg"/>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bSZn14I2eathiQd5OonPyw"/>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hvxjR3WTrg9Zfr05Qpm5OQ"/>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ksSJbw.78v9KiU3oQOVjD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tRSmPEFtS02OaoI4aOsNPw"/>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R.BYt1OKVadd6KovWCIY5A"/>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mGH3xypkLHfHmIPrIpgMWw"/>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imvtriAF6JDW2rQy93iq_g"/>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DCe55v90_AyFgilKj1ENQg"/>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0gCT8OIo4sWdrHNuXsg7tA"/>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ybtsYbeTs72S0q5bVyZtSQ"/>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GaUtin0Oce9ELMI6yPUncw"/>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197_qgMUL3ry7l16us4zww"/>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JL5IAhzN_t9fsmZQrV00Nw"/>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5Y1bwV3.m3LQSkmg6ImKY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vvivU_MTS_GJTTP6SwphJw"/>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MZQDrrcwxvJsFbUI5Wm8HQ"/>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n.5Wrc4S5TCG_Dd1XNJMXQ"/>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jPMedRI5Fj6WwFdk0G.xAg"/>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gVaotIN8FceJ.RTKNLihoA"/>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kScxwE9ATdA_e2BHu7oZBQ"/>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dnQMVMHniBSdIgYdueW4w"/>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RxwLNHouFWi2F.3XIs7ACA"/>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xwlYDkAvVUidXBns0MQ3Sg"/>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uQxe0Gi0TjbAekOHvb0gD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XoY8d8W0TFWH09x91uG3ng"/>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lesrXQZsZYozZGcAEra9Bw"/>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fu2Z3Lij61TlanT6i8iKtw"/>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leTxi0xb9WpTa_M7g.wggA"/>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JWruHBrcp5VwLJvzx7jpA"/>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YfPXGz._5dLp.tkmb05i6g"/>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w.9Hp8ISSsudV.mHWTxh6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VzIFrqXFScqCAkcqZshTrw"/>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BBRAhfeqRce7MtoKMtmsOQ"/>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l6p.9aDDT6aLjEY37ZG.5A"/>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0GHjk77dScaZgKmG4TxWUg"/>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6RfIv3eUXOTqGUxeOtoYGA"/>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AoAmwIOVnVda75SzCodoAg"/>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rfHRXyVhe0So0SGGZWl2VA"/>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XE9JwHGZtrja_6tEe8ZOOA"/>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bTu4Fw1ENYxCtkmaPiBnyw"/>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BO3Q7vDoDUQZoAWLhOmV7g"/>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VSN1ZjgRmjb82jb0d36Pu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Ja8QBqd_TxOcQ8QE98xI3g"/>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2aeO8bnLOOKwoSZC5wJ6QA"/>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T9K5xFoUQE6MnO5hjnOGmg"/>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VPydqJVEQMClgGr73_.7xQ"/>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tYbMGfRSt885yoH49qIKZw"/>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h_O7wwML93ilW4VeP0SK.w"/>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pW66OVgoiMIgSzhX3jHGIg"/>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bkC53_iK5jIW6bjJGlYLEA"/>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C9pqaoLRq8B.wWyrbhs1Kw"/>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PVFtXQapxTnjS_NxIQjF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Bte5NZPxSQSi1aniz3UXrw"/>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bmD0nOFhzMrDx0ahaj4snQ"/>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E.QRjn9yhPu_t.8yhuE9Pw"/>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HipjMn.wxNEFt5q2hTPTwQ"/>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y7yaEhOV5d7fLnbMwdcvOw"/>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tB4JALhham0mMWifsnwlzg"/>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rmoiyyUsw.7_QHmdJqHv1w"/>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LBcLeOcXRSODKpH.MZkOig"/>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vsKiJ809Tra6IbtQYx.8Ow"/>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1_JJDXbUSXEiLRUZjJ7xVA"/>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zttg7_TlRQOe7KLUJ2Nku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WF4EPi..ScqwO8oVJVrVPw"/>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AOviJqgta8OUk2ajX.95IA"/>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hjMVCl08T8GVWd900B65Ng"/>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M8o_vmpQeFwXMsk5BdDkAA"/>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dx.t36.AsLEINRITOcC9SQ"/>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4Xm46DmuRGGRJ.iDKM4oQg"/>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X0u8Q178RZOMsHYMr5Adww"/>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AYsFnIsKH.DTUgdpErrhRg"/>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tpDRYeLIY8OlIhVjtZysPQ"/>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uxG9rwXHrVWywb2qmYiyOw"/>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LcpuGYz_sYFvaG2_QlQt5g"/>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pyruCtkzh_IzuncCG8x5FQ"/>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FGVKKjYrWjVbDZxasnK3zA"/>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9JWcbKuEWc01y717FBHoYg"/>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LrqEEAD2c_LHPGOBAk8fFw"/>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txi4rEuETJXhZKhhvBjg7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4dseTfRcT7GSdYZmo2K2gg"/>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5cEXVL7U2WhUJ0PgrwG_tA"/>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3c02lAmAG8bmRCDcpC0uNQ"/>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b7nE0J2DboKhc5vedg1UWQ"/>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fU7wpZyJ1cl0BNGtDL7cLg"/>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tjnFiU2rGH08jiKJdURP1Q"/>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CzUm4LowO0G_AAdWBLTzgg"/>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XZFJJOWZNbTZd.0_qokVcg"/>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bpwVqIZX8WJ_vPTrd74h.w"/>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YMLjyqDxzooXbNbm1bXDQ"/>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Y72QBBTy2sykWbTSGMBnJ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AK4IzhboR6.i5Gf9XzuRJg"/>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0kQkMWBsXN9WsV8TofDbLQ"/>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tefAc4skARwvX.WGZltk2A"/>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dWPusLZBUIloMelxzTMZtA"/>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v4h4tQjyDtoBaFvhP5kJ4Q"/>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LoXd3XF85mUjWCoj4RW1Mg"/>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6j7DBLjFWUzFiecuFDqXHA"/>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TGgaS4h6BVj27N0BlqCXdQ"/>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iXa4vvITSm6CMhVMvXqnFg"/>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LhMFyDuutkEBisp9sGfZqQ"/>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87qOuuctcqJnJvQLF1I.h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XCa.1jXcRam1mtp2vVsvvA"/>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y9sobl5mLQBpAUBS8Z3izA"/>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v0zV.WYhMm3PgTzdfTl6YA"/>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MdqiyZzWBiOuyl708F9l8A"/>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jPHLO2fVI6rDZm3dTX5pwA"/>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WolGQWQe0oFFkzoCu61s0A"/>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_t2YtxCIbH_s.3thsJp0RQ"/>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W18vfoiD1sm2kpHMrxpmsw"/>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QD_I3u9OhqGRePwbsphYtw"/>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Qjv4rcZR7WGfjQUOjgeIcg"/>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1QkEsst8ky98CSKwsX7S4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iKzsUl0WS7ir6FsyEk4LTQ"/>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KUyv_uILzfrwc4ax6VB6Ew"/>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Ew2gSybofFyhhG9.H818tA"/>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i8xd.kuqHeweNKBbbw4L3w"/>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Rewt5C12qvzSmX9CZvKNCw"/>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QkyMyyfyJFyYdlKGY.ysgA"/>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0IGTVtgL_Y8XJ1.1MFaEoQ"/>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hD7bsbrDy0BFNGEJETaM2g"/>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LFWj8rAp4NwhJB0agz0XUg"/>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xh_dhp7Neg.B1wFo1OW_Zg"/>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SKTM6FME33Z_szXJAH.z.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eZafFv4_QF6dIRe0thcjgQ"/>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dEVXf3IeKGt6MXjzG2_mDA"/>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FH6sarrlv_JiPrEDpx43oA"/>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XeSzhXi8KcNgqSWo196tYA"/>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AyEAwoUG0xqz.I7GYarQ9w"/>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CbMRTY2sTeSXBlD7aqoyd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2eQwBMjU03f.WgUjG_S6T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OfV_7txS1eLzIfDyhbk.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xRLrMcAkTIOm7F5gwyxwU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wn7sFJGBQ_KN8b_VNnfSC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2eQwBMjU03f.WgUjG_S6T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PTU0NArlTUmiv9GOwpfOJ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qeomd7KqTkykOOL2x_LVQ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kCYD.px5QWmo1r5EBH2yd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snH4k5WjTd.MR2S4essBg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Uj1ZOMC4SrOXwB4RdJ7yO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EElPcaLgTFG.PSGYuHZOe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TP1Yx4lYTii_6YxOj_yvw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KTwrAxINTtao78xjEX19D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BNpKKX4PQQGiRAO0FWz2p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T3Gh6Y7lRQm.BhwaLfsuh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fyF1hQiTTayT7Mi5ecmPr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kijrDvvWTOiy2DPwKqWtJ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q5Ia8IwJR2e.utHg.09jt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A9h5LKT0RnGVven7dL6Gd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73OKQ_4xSbydw_73V3TDi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dvlziISSpOnsZ8gKRXYk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37AzYlIBSeu0G1c6_OCot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tk9ZaZxBS_ac5Z8tMvIw6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Ry7MDen9QXOKBHdVlScGO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eKa44Lg_S1uBqM8U7dNRn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PqyGN1KoRyCRftBYPg5VE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iLrrOp27StGVR2lJdDkcf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R7z87uSxQC234W2kVKLY5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1rCrYZYTQHWJ1Q1iDCXQ9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I9qiYp.PTweRWZqTLpFXq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irWznEFFTEy1DbUNtqaXY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Em3ZGWyOSQ.F7cv0bFzjNw"/>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3A4D1"/>
        </a:solidFill>
      </a:spPr>
      <a:bodyPr wrap="square" rtlCol="0" anchor="ctr">
        <a:noAutofit/>
      </a:bodyPr>
      <a:lstStyle>
        <a:defPPr algn="ctr">
          <a:defRPr kumimoji="1"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defRPr>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8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16980</Words>
  <Application>Microsoft Office PowerPoint</Application>
  <PresentationFormat>A4 210 x 297 mm</PresentationFormat>
  <Paragraphs>2559</Paragraphs>
  <Slides>77</Slides>
  <Notes>13</Notes>
  <HiddenSlides>0</HiddenSlides>
  <MMClips>0</MMClips>
  <ScaleCrop>false</ScaleCrop>
  <HeadingPairs>
    <vt:vector size="8" baseType="variant">
      <vt:variant>
        <vt:lpstr>使用されているフォント</vt:lpstr>
      </vt:variant>
      <vt:variant>
        <vt:i4>11</vt:i4>
      </vt:variant>
      <vt:variant>
        <vt:lpstr>テーマ</vt:lpstr>
      </vt:variant>
      <vt:variant>
        <vt:i4>1</vt:i4>
      </vt:variant>
      <vt:variant>
        <vt:lpstr>埋め込まれた OLE サーバー</vt:lpstr>
      </vt:variant>
      <vt:variant>
        <vt:i4>2</vt:i4>
      </vt:variant>
      <vt:variant>
        <vt:lpstr>スライド タイトル</vt:lpstr>
      </vt:variant>
      <vt:variant>
        <vt:i4>77</vt:i4>
      </vt:variant>
    </vt:vector>
  </HeadingPairs>
  <TitlesOfParts>
    <vt:vector size="91" baseType="lpstr">
      <vt:lpstr>HGP創英角ｺﾞｼｯｸUB</vt:lpstr>
      <vt:lpstr>Meiryo UI</vt:lpstr>
      <vt:lpstr>MS Pゴシック</vt:lpstr>
      <vt:lpstr>ＭＳ Ｐゴシック</vt:lpstr>
      <vt:lpstr>ヒラギノ角ゴ Pro W3</vt:lpstr>
      <vt:lpstr>Arial</vt:lpstr>
      <vt:lpstr>Arial Black</vt:lpstr>
      <vt:lpstr>Roboto</vt:lpstr>
      <vt:lpstr>Segoe UI</vt:lpstr>
      <vt:lpstr>Verdana</vt:lpstr>
      <vt:lpstr>Wingdings</vt:lpstr>
      <vt:lpstr>NRI Template</vt:lpstr>
      <vt:lpstr>think-cell Slide</vt:lpstr>
      <vt:lpstr>Chart</vt:lpstr>
      <vt:lpstr>PowerPoint プレゼンテーション</vt:lpstr>
      <vt:lpstr>PowerPoint プレゼンテーション</vt:lpstr>
      <vt:lpstr>PowerPoint プレゼンテーション</vt:lpstr>
      <vt:lpstr>一般概況</vt:lpstr>
      <vt:lpstr>ロシア／一般概況</vt:lpstr>
      <vt:lpstr>ロシア／一般概況／経済</vt:lpstr>
      <vt:lpstr>ロシア／一般概況／経済</vt:lpstr>
      <vt:lpstr>ロシア／一般概況／経済</vt:lpstr>
      <vt:lpstr>ロシア／一般概況／経済</vt:lpstr>
      <vt:lpstr>ロシア／一般概況／規制</vt:lpstr>
      <vt:lpstr>ロシア／一般概況／規制</vt:lpstr>
      <vt:lpstr>ロシア／一般概況／規制</vt:lpstr>
      <vt:lpstr>医療関連</vt:lpstr>
      <vt:lpstr>ロシア／医療関連／医療・公衆衛生</vt:lpstr>
      <vt:lpstr>ロシア／医療関連／医療・公衆衛生</vt:lpstr>
      <vt:lpstr>ロシア／医療関連／医療・公衆衛生</vt:lpstr>
      <vt:lpstr>ロシア／医療関連／医療・公衆衛生</vt:lpstr>
      <vt:lpstr>ロシア／医療関連／医療・公衆衛生</vt:lpstr>
      <vt:lpstr>ロシア／医療関連／医療・公衆衛生</vt:lpstr>
      <vt:lpstr>ロシア／医療関連／医療・公衆衛生</vt:lpstr>
      <vt:lpstr>ロシア／医療関連／医療・公衆衛生</vt:lpstr>
      <vt:lpstr>ロシア／医療関連／医療・公衆衛生</vt:lpstr>
      <vt:lpstr>ロシア／医療関連／医療・公衆衛生</vt:lpstr>
      <vt:lpstr>ロシア／医療関連／医療・公衆衛生</vt:lpstr>
      <vt:lpstr>ロシア／医療関連／医療・公衆衛生</vt:lpstr>
      <vt:lpstr>ロシア／医療関連／制度</vt:lpstr>
      <vt:lpstr>ロシア／医療関連／制度</vt:lpstr>
      <vt:lpstr>ロシア／医療関連／制度</vt:lpstr>
      <vt:lpstr>ロシア／医療関連／制度</vt:lpstr>
      <vt:lpstr>ロシア(Russia)／医療関連／制度</vt:lpstr>
      <vt:lpstr>ロシア(Russia) ／医療関連／制度</vt:lpstr>
      <vt:lpstr>ロシア(Russia) ／医療関連／制度</vt:lpstr>
      <vt:lpstr>ロシア／医療関連／制度</vt:lpstr>
      <vt:lpstr>ロシア／医療関連／制度</vt:lpstr>
      <vt:lpstr>ロシア／医療関連／制度</vt:lpstr>
      <vt:lpstr>ロシア／医療関連／制度</vt:lpstr>
      <vt:lpstr>ロシア／医療関連／制度</vt:lpstr>
      <vt:lpstr>ロシア／医療関連／制度</vt:lpstr>
      <vt:lpstr>ロシア／医療関連／制度</vt:lpstr>
      <vt:lpstr>ロシア／医療関連／医療サービス</vt:lpstr>
      <vt:lpstr>ロシア／医療関連／医療機器</vt:lpstr>
      <vt:lpstr>ロシア／医療関連／医療機器</vt:lpstr>
      <vt:lpstr>ロシア／医療関連／医療機器</vt:lpstr>
      <vt:lpstr>ロシア／医療関連／医療機器</vt:lpstr>
      <vt:lpstr>ロシア／医療関連／医療機器</vt:lpstr>
      <vt:lpstr>ロシア／医療関連／医薬品</vt:lpstr>
      <vt:lpstr>ロシア／医療関連／医薬品</vt:lpstr>
      <vt:lpstr>ロシア／医療関連／医薬品</vt:lpstr>
      <vt:lpstr>ロシア／医療関連／医薬品</vt:lpstr>
      <vt:lpstr>ロシア／医療関連／介護</vt:lpstr>
      <vt:lpstr>ロシア／医療関連／介護</vt:lpstr>
      <vt:lpstr>ロシア／医療関連／歯科</vt:lpstr>
      <vt:lpstr>ロシア／医療関連／その他</vt:lpstr>
      <vt:lpstr>ロシア／医療関連／その他</vt:lpstr>
      <vt:lpstr>ロシア／医療関連／その他</vt:lpstr>
      <vt:lpstr>ロシア／医療関連／その他</vt:lpstr>
      <vt:lpstr>ロシア／医療関連／その他</vt:lpstr>
      <vt:lpstr>政策動向</vt:lpstr>
      <vt:lpstr>ロシア／政策動向</vt:lpstr>
      <vt:lpstr>ロシア／政策動向</vt:lpstr>
      <vt:lpstr>ロシア／政策動向</vt:lpstr>
      <vt:lpstr>ロシア／政策動向</vt:lpstr>
      <vt:lpstr>ロシア／政策動向</vt:lpstr>
      <vt:lpstr>日本との関わり</vt:lpstr>
      <vt:lpstr>ロシア／日本との関わり</vt:lpstr>
      <vt:lpstr>ロシア／日本との関わり</vt:lpstr>
      <vt:lpstr>ロシア／日本との関わり</vt:lpstr>
      <vt:lpstr>ロシア／日本との関わり</vt:lpstr>
      <vt:lpstr>ロシア／日本との関わり</vt:lpstr>
      <vt:lpstr>ロシア／日本との関わり</vt:lpstr>
      <vt:lpstr>ロシア／日本との関わり</vt:lpstr>
      <vt:lpstr>ロシア／日本との関わり</vt:lpstr>
      <vt:lpstr>ロシア／日本との関わり</vt:lpstr>
      <vt:lpstr>ロシア／日本との関わり</vt:lpstr>
      <vt:lpstr>ロシア／日本との関わり</vt:lpstr>
      <vt:lpstr>ロシア／日本との関わり</vt:lpstr>
      <vt:lpstr>ロシア／日本との関わり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2015-10-20T02:58:51Z</dcterms:created>
  <dcterms:modified xsi:type="dcterms:W3CDTF">2024-03-21T07:41:25Z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2023-11-21T07:18:17Z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453b8880-0d49-4f14-84a9-b4cfd5ea764c</vt:lpwstr>
  </property>
  <property fmtid="{D5CDD505-2E9C-101B-9397-08002B2CF9AE}" pid="8" name="MSIP_Label_ea60d57e-af5b-4752-ac57-3e4f28ca11dc_ContentBits">
    <vt:lpwstr>0</vt:lpwstr>
  </property>
</Properties>
</file>