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notesSlides/notesSlide7.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notesSlides/notesSlide8.xml" ContentType="application/vnd.openxmlformats-officedocument.presentationml.notesSlide+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notesSlides/notesSlide9.xml" ContentType="application/vnd.openxmlformats-officedocument.presentationml.notesSlide+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notesSlides/notesSlide10.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charts/chart18.xml" ContentType="application/vnd.openxmlformats-officedocument.drawingml.chart+xml"/>
  <Override PartName="/ppt/tags/tag478.xml" ContentType="application/vnd.openxmlformats-officedocument.presentationml.tags+xml"/>
  <Override PartName="/ppt/tags/tag479.xml" ContentType="application/vnd.openxmlformats-officedocument.presentationml.tags+xml"/>
  <Override PartName="/ppt/charts/chart19.xml" ContentType="application/vnd.openxmlformats-officedocument.drawingml.chart+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notesSlides/notesSlide11.xml" ContentType="application/vnd.openxmlformats-officedocument.presentationml.notesSlide+xml"/>
  <Override PartName="/ppt/charts/chart20.xml" ContentType="application/vnd.openxmlformats-officedocument.drawingml.chart+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notesSlides/notesSlide12.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notesSlides/notesSlide13.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notesSlides/notesSlide14.xml" ContentType="application/vnd.openxmlformats-officedocument.presentationml.notesSlide+xml"/>
  <Override PartName="/ppt/tags/tag63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36.xml" ContentType="application/vnd.openxmlformats-officedocument.presentationml.tags+xml"/>
  <Override PartName="/ppt/notesSlides/notesSlide17.xml" ContentType="application/vnd.openxmlformats-officedocument.presentationml.notesSlide+xml"/>
  <Override PartName="/ppt/tags/tag637.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81"/>
  </p:notesMasterIdLst>
  <p:handoutMasterIdLst>
    <p:handoutMasterId r:id="rId82"/>
  </p:handoutMasterIdLst>
  <p:sldIdLst>
    <p:sldId id="568" r:id="rId2"/>
    <p:sldId id="2147470413" r:id="rId3"/>
    <p:sldId id="2147470414" r:id="rId4"/>
    <p:sldId id="381" r:id="rId5"/>
    <p:sldId id="653" r:id="rId6"/>
    <p:sldId id="2147470379" r:id="rId7"/>
    <p:sldId id="636" r:id="rId8"/>
    <p:sldId id="2147470380" r:id="rId9"/>
    <p:sldId id="2147470381" r:id="rId10"/>
    <p:sldId id="654" r:id="rId11"/>
    <p:sldId id="655" r:id="rId12"/>
    <p:sldId id="656" r:id="rId13"/>
    <p:sldId id="657" r:id="rId14"/>
    <p:sldId id="382" r:id="rId15"/>
    <p:sldId id="595" r:id="rId16"/>
    <p:sldId id="625" r:id="rId17"/>
    <p:sldId id="613" r:id="rId18"/>
    <p:sldId id="645" r:id="rId19"/>
    <p:sldId id="624" r:id="rId20"/>
    <p:sldId id="611" r:id="rId21"/>
    <p:sldId id="607" r:id="rId22"/>
    <p:sldId id="540" r:id="rId23"/>
    <p:sldId id="541" r:id="rId24"/>
    <p:sldId id="608" r:id="rId25"/>
    <p:sldId id="2147470410" r:id="rId26"/>
    <p:sldId id="692" r:id="rId27"/>
    <p:sldId id="542" r:id="rId28"/>
    <p:sldId id="2147470337" r:id="rId29"/>
    <p:sldId id="529" r:id="rId30"/>
    <p:sldId id="647" r:id="rId31"/>
    <p:sldId id="648" r:id="rId32"/>
    <p:sldId id="649" r:id="rId33"/>
    <p:sldId id="531" r:id="rId34"/>
    <p:sldId id="532" r:id="rId35"/>
    <p:sldId id="650" r:id="rId36"/>
    <p:sldId id="651" r:id="rId37"/>
    <p:sldId id="533" r:id="rId38"/>
    <p:sldId id="534" r:id="rId39"/>
    <p:sldId id="535" r:id="rId40"/>
    <p:sldId id="626" r:id="rId41"/>
    <p:sldId id="696" r:id="rId42"/>
    <p:sldId id="633" r:id="rId43"/>
    <p:sldId id="2147470417" r:id="rId44"/>
    <p:sldId id="2147470418" r:id="rId45"/>
    <p:sldId id="537" r:id="rId46"/>
    <p:sldId id="538" r:id="rId47"/>
    <p:sldId id="2147470416" r:id="rId48"/>
    <p:sldId id="619" r:id="rId49"/>
    <p:sldId id="550" r:id="rId50"/>
    <p:sldId id="2147470419" r:id="rId51"/>
    <p:sldId id="551" r:id="rId52"/>
    <p:sldId id="640" r:id="rId53"/>
    <p:sldId id="2147470412" r:id="rId54"/>
    <p:sldId id="2147470411" r:id="rId55"/>
    <p:sldId id="2147470314" r:id="rId56"/>
    <p:sldId id="652" r:id="rId57"/>
    <p:sldId id="552" r:id="rId58"/>
    <p:sldId id="620" r:id="rId59"/>
    <p:sldId id="557" r:id="rId60"/>
    <p:sldId id="451" r:id="rId61"/>
    <p:sldId id="558" r:id="rId62"/>
    <p:sldId id="559" r:id="rId63"/>
    <p:sldId id="621" r:id="rId64"/>
    <p:sldId id="560" r:id="rId65"/>
    <p:sldId id="2147470415" r:id="rId66"/>
    <p:sldId id="458" r:id="rId67"/>
    <p:sldId id="614" r:id="rId68"/>
    <p:sldId id="582" r:id="rId69"/>
    <p:sldId id="601" r:id="rId70"/>
    <p:sldId id="547" r:id="rId71"/>
    <p:sldId id="564" r:id="rId72"/>
    <p:sldId id="644" r:id="rId73"/>
    <p:sldId id="615" r:id="rId74"/>
    <p:sldId id="616" r:id="rId75"/>
    <p:sldId id="521" r:id="rId76"/>
    <p:sldId id="554" r:id="rId77"/>
    <p:sldId id="617" r:id="rId78"/>
    <p:sldId id="638" r:id="rId79"/>
    <p:sldId id="556" r:id="rId80"/>
  </p:sldIdLst>
  <p:sldSz cx="9906000" cy="6858000" type="A4"/>
  <p:notesSz cx="6807200" cy="9939338"/>
  <p:custDataLst>
    <p:tags r:id="rId83"/>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01" userDrawn="1">
          <p15:clr>
            <a:srgbClr val="A4A3A4"/>
          </p15:clr>
        </p15:guide>
        <p15:guide id="7" pos="6114" userDrawn="1">
          <p15:clr>
            <a:srgbClr val="A4A3A4"/>
          </p15:clr>
        </p15:guide>
        <p15:guide id="8" orient="horz" pos="1979"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4110">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E1FFE1"/>
    <a:srgbClr val="CCFFCC"/>
    <a:srgbClr val="FFFFCC"/>
    <a:srgbClr val="F3F3F3"/>
    <a:srgbClr val="FFEFCF"/>
    <a:srgbClr val="ECE5F4"/>
    <a:srgbClr val="D2E0E6"/>
    <a:srgbClr val="C0E6F4"/>
    <a:srgbClr val="80C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499" autoAdjust="0"/>
  </p:normalViewPr>
  <p:slideViewPr>
    <p:cSldViewPr>
      <p:cViewPr varScale="1">
        <p:scale>
          <a:sx n="114" d="100"/>
          <a:sy n="114" d="100"/>
        </p:scale>
        <p:origin x="1242" y="96"/>
      </p:cViewPr>
      <p:guideLst>
        <p:guide orient="horz" pos="4201"/>
        <p:guide pos="6114"/>
        <p:guide orient="horz" pos="1979"/>
        <p:guide pos="1669"/>
        <p:guide pos="126"/>
        <p:guide orient="horz" pos="709"/>
        <p:guide orient="horz" pos="4110"/>
        <p:guide orient="horz" pos="2387"/>
        <p:guide pos="3120"/>
        <p:guide pos="5524"/>
        <p:guide pos="716"/>
        <p:guide orient="horz" pos="2160"/>
      </p:guideLst>
    </p:cSldViewPr>
  </p:slideViewPr>
  <p:outlineViewPr>
    <p:cViewPr>
      <p:scale>
        <a:sx n="33" d="100"/>
        <a:sy n="33" d="100"/>
      </p:scale>
      <p:origin x="0" y="-552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5" d="100"/>
          <a:sy n="85" d="100"/>
        </p:scale>
        <p:origin x="4208" y="6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88"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77772134755378E-2"/>
          <c:y val="7.7299412915851268E-2"/>
          <c:w val="0.91196885051633658"/>
          <c:h val="0.86203522504892371"/>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966731898238747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118-467A-8448-EC5ABF162A92}"/>
                </c:ext>
              </c:extLst>
            </c:dLbl>
            <c:dLbl>
              <c:idx val="1"/>
              <c:layout>
                <c:manualLayout>
                  <c:x val="0"/>
                  <c:y val="-0.1996086105675146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118-467A-8448-EC5ABF162A92}"/>
                </c:ext>
              </c:extLst>
            </c:dLbl>
            <c:dLbl>
              <c:idx val="2"/>
              <c:layout>
                <c:manualLayout>
                  <c:x val="0"/>
                  <c:y val="-0.2035225048923678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118-467A-8448-EC5ABF162A92}"/>
                </c:ext>
              </c:extLst>
            </c:dLbl>
            <c:dLbl>
              <c:idx val="3"/>
              <c:layout>
                <c:manualLayout>
                  <c:x val="0"/>
                  <c:y val="-0.2054794520547945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118-467A-8448-EC5ABF162A92}"/>
                </c:ext>
              </c:extLst>
            </c:dLbl>
            <c:dLbl>
              <c:idx val="4"/>
              <c:layout>
                <c:manualLayout>
                  <c:x val="0"/>
                  <c:y val="-0.2084148727984344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118-467A-8448-EC5ABF162A92}"/>
                </c:ext>
              </c:extLst>
            </c:dLbl>
            <c:dLbl>
              <c:idx val="5"/>
              <c:layout>
                <c:manualLayout>
                  <c:x val="0"/>
                  <c:y val="-0.2113502935420743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118-467A-8448-EC5ABF162A92}"/>
                </c:ext>
              </c:extLst>
            </c:dLbl>
            <c:dLbl>
              <c:idx val="6"/>
              <c:layout>
                <c:manualLayout>
                  <c:x val="0"/>
                  <c:y val="-0.2142857142857142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118-467A-8448-EC5ABF162A92}"/>
                </c:ext>
              </c:extLst>
            </c:dLbl>
            <c:dLbl>
              <c:idx val="7"/>
              <c:layout>
                <c:manualLayout>
                  <c:x val="0"/>
                  <c:y val="-0.217221135029354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118-467A-8448-EC5ABF162A92}"/>
                </c:ext>
              </c:extLst>
            </c:dLbl>
            <c:dLbl>
              <c:idx val="8"/>
              <c:layout>
                <c:manualLayout>
                  <c:x val="0"/>
                  <c:y val="-0.2201565557729941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118-467A-8448-EC5ABF162A92}"/>
                </c:ext>
              </c:extLst>
            </c:dLbl>
            <c:dLbl>
              <c:idx val="9"/>
              <c:layout>
                <c:manualLayout>
                  <c:x val="0"/>
                  <c:y val="-0.2230919765166340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118-467A-8448-EC5ABF162A92}"/>
                </c:ext>
              </c:extLst>
            </c:dLbl>
            <c:dLbl>
              <c:idx val="10"/>
              <c:layout>
                <c:manualLayout>
                  <c:x val="0"/>
                  <c:y val="-0.2260273972602739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118-467A-8448-EC5ABF162A92}"/>
                </c:ext>
              </c:extLst>
            </c:dLbl>
            <c:dLbl>
              <c:idx val="11"/>
              <c:layout>
                <c:manualLayout>
                  <c:x val="0"/>
                  <c:y val="-0.2289628180039138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118-467A-8448-EC5ABF162A92}"/>
                </c:ext>
              </c:extLst>
            </c:dLbl>
            <c:dLbl>
              <c:idx val="12"/>
              <c:layout>
                <c:manualLayout>
                  <c:x val="0"/>
                  <c:y val="-0.231898238747553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118-467A-8448-EC5ABF162A92}"/>
                </c:ext>
              </c:extLst>
            </c:dLbl>
            <c:dLbl>
              <c:idx val="13"/>
              <c:layout>
                <c:manualLayout>
                  <c:x val="0"/>
                  <c:y val="-0.2348336594911937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118-467A-8448-EC5ABF162A92}"/>
                </c:ext>
              </c:extLst>
            </c:dLbl>
            <c:dLbl>
              <c:idx val="14"/>
              <c:layout>
                <c:manualLayout>
                  <c:x val="0"/>
                  <c:y val="-0.2367906066536203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118-467A-8448-EC5ABF162A92}"/>
                </c:ext>
              </c:extLst>
            </c:dLbl>
            <c:dLbl>
              <c:idx val="15"/>
              <c:layout>
                <c:manualLayout>
                  <c:x val="0"/>
                  <c:y val="-0.2397260273972602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118-467A-8448-EC5ABF162A92}"/>
                </c:ext>
              </c:extLst>
            </c:dLbl>
            <c:dLbl>
              <c:idx val="16"/>
              <c:layout>
                <c:manualLayout>
                  <c:x val="0"/>
                  <c:y val="-0.2436399217221134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118-467A-8448-EC5ABF162A92}"/>
                </c:ext>
              </c:extLst>
            </c:dLbl>
            <c:dLbl>
              <c:idx val="17"/>
              <c:layout>
                <c:manualLayout>
                  <c:x val="0"/>
                  <c:y val="-0.2465753424657534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118-467A-8448-EC5ABF162A92}"/>
                </c:ext>
              </c:extLst>
            </c:dLbl>
            <c:dLbl>
              <c:idx val="18"/>
              <c:layout>
                <c:manualLayout>
                  <c:x val="0"/>
                  <c:y val="-0.2495107632093933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118-467A-8448-EC5ABF162A92}"/>
                </c:ext>
              </c:extLst>
            </c:dLbl>
            <c:dLbl>
              <c:idx val="19"/>
              <c:layout>
                <c:manualLayout>
                  <c:x val="0"/>
                  <c:y val="-0.2524461839530332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118-467A-8448-EC5ABF162A92}"/>
                </c:ext>
              </c:extLst>
            </c:dLbl>
            <c:dLbl>
              <c:idx val="20"/>
              <c:layout>
                <c:manualLayout>
                  <c:x val="0"/>
                  <c:y val="-0.2563600782778864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118-467A-8448-EC5ABF162A92}"/>
                </c:ext>
              </c:extLst>
            </c:dLbl>
            <c:dLbl>
              <c:idx val="21"/>
              <c:layout>
                <c:manualLayout>
                  <c:x val="0"/>
                  <c:y val="-0.5225048923679060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118-467A-8448-EC5ABF162A92}"/>
                </c:ext>
              </c:extLst>
            </c:dLbl>
            <c:dLbl>
              <c:idx val="22"/>
              <c:layout>
                <c:manualLayout>
                  <c:x val="0"/>
                  <c:y val="-0.3052837573385518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118-467A-8448-EC5ABF162A92}"/>
                </c:ext>
              </c:extLst>
            </c:dLbl>
            <c:dLbl>
              <c:idx val="23"/>
              <c:layout>
                <c:manualLayout>
                  <c:x val="0"/>
                  <c:y val="-0.3121330724070450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118-467A-8448-EC5ABF162A92}"/>
                </c:ext>
              </c:extLst>
            </c:dLbl>
            <c:dLbl>
              <c:idx val="24"/>
              <c:layout>
                <c:manualLayout>
                  <c:x val="0"/>
                  <c:y val="-0.3356164383561643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0118-467A-8448-EC5ABF162A92}"/>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#,##0.0;"-"#,##0.0</c:formatCode>
                <c:ptCount val="25"/>
                <c:pt idx="0">
                  <c:v>77.900000000000006</c:v>
                </c:pt>
                <c:pt idx="1">
                  <c:v>79.599999999999994</c:v>
                </c:pt>
                <c:pt idx="2">
                  <c:v>81.3</c:v>
                </c:pt>
                <c:pt idx="3">
                  <c:v>82.9</c:v>
                </c:pt>
                <c:pt idx="4">
                  <c:v>84.6</c:v>
                </c:pt>
                <c:pt idx="5">
                  <c:v>86.2</c:v>
                </c:pt>
                <c:pt idx="6">
                  <c:v>87.9</c:v>
                </c:pt>
                <c:pt idx="7">
                  <c:v>89.5</c:v>
                </c:pt>
                <c:pt idx="8">
                  <c:v>91.2</c:v>
                </c:pt>
                <c:pt idx="9">
                  <c:v>92.9</c:v>
                </c:pt>
                <c:pt idx="10">
                  <c:v>94.6</c:v>
                </c:pt>
                <c:pt idx="11">
                  <c:v>96.3</c:v>
                </c:pt>
                <c:pt idx="12">
                  <c:v>98.032317000000006</c:v>
                </c:pt>
                <c:pt idx="13">
                  <c:v>99.7</c:v>
                </c:pt>
                <c:pt idx="14">
                  <c:v>101.3</c:v>
                </c:pt>
                <c:pt idx="15">
                  <c:v>103.03136499999999</c:v>
                </c:pt>
                <c:pt idx="16">
                  <c:v>104.9</c:v>
                </c:pt>
                <c:pt idx="17">
                  <c:v>106.8</c:v>
                </c:pt>
                <c:pt idx="18">
                  <c:v>108.6</c:v>
                </c:pt>
                <c:pt idx="19">
                  <c:v>110.4</c:v>
                </c:pt>
                <c:pt idx="20">
                  <c:v>112.2</c:v>
                </c:pt>
                <c:pt idx="21">
                  <c:v>113.8</c:v>
                </c:pt>
                <c:pt idx="22">
                  <c:v>129.4</c:v>
                </c:pt>
                <c:pt idx="23">
                  <c:v>145.02225000000001</c:v>
                </c:pt>
                <c:pt idx="24">
                  <c:v>157.9</c:v>
                </c:pt>
              </c:numCache>
            </c:numRef>
          </c:val>
          <c:extLst>
            <c:ext xmlns:c16="http://schemas.microsoft.com/office/drawing/2014/chart" uri="{C3380CC4-5D6E-409C-BE32-E72D297353CC}">
              <c16:uniqueId val="{00000019-0118-467A-8448-EC5ABF162A92}"/>
            </c:ext>
          </c:extLst>
        </c:ser>
        <c:dLbls>
          <c:showLegendKey val="0"/>
          <c:showVal val="0"/>
          <c:showCatName val="0"/>
          <c:showSerName val="0"/>
          <c:showPercent val="0"/>
          <c:showBubbleSize val="0"/>
        </c:dLbls>
        <c:gapWidth val="60"/>
        <c:overlap val="100"/>
        <c:axId val="1883343248"/>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056751467710371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0118-467A-8448-EC5ABF162A92}"/>
                </c:ext>
              </c:extLst>
            </c:dLbl>
            <c:dLbl>
              <c:idx val="1"/>
              <c:layout>
                <c:manualLayout>
                  <c:x val="0"/>
                  <c:y val="-0.1056751467710371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0118-467A-8448-EC5ABF162A92}"/>
                </c:ext>
              </c:extLst>
            </c:dLbl>
            <c:dLbl>
              <c:idx val="2"/>
              <c:layout>
                <c:manualLayout>
                  <c:x val="0"/>
                  <c:y val="-0.1056751467710371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0118-467A-8448-EC5ABF162A92}"/>
                </c:ext>
              </c:extLst>
            </c:dLbl>
            <c:dLbl>
              <c:idx val="3"/>
              <c:layout>
                <c:manualLayout>
                  <c:x val="0"/>
                  <c:y val="-0.10567514677103718"/>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0118-467A-8448-EC5ABF162A92}"/>
                </c:ext>
              </c:extLst>
            </c:dLbl>
            <c:dLbl>
              <c:idx val="4"/>
              <c:layout>
                <c:manualLayout>
                  <c:x val="0"/>
                  <c:y val="-0.10567514677103718"/>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0118-467A-8448-EC5ABF162A92}"/>
                </c:ext>
              </c:extLst>
            </c:dLbl>
            <c:dLbl>
              <c:idx val="5"/>
              <c:layout>
                <c:manualLayout>
                  <c:x val="0"/>
                  <c:y val="-0.1056751467710371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0118-467A-8448-EC5ABF162A92}"/>
                </c:ext>
              </c:extLst>
            </c:dLbl>
            <c:dLbl>
              <c:idx val="6"/>
              <c:layout>
                <c:manualLayout>
                  <c:x val="-2.3700694091755544E-3"/>
                  <c:y val="-6.84931506849315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0118-467A-8448-EC5ABF162A92}"/>
                </c:ext>
              </c:extLst>
            </c:dLbl>
            <c:dLbl>
              <c:idx val="7"/>
              <c:layout>
                <c:manualLayout>
                  <c:x val="0"/>
                  <c:y val="-0.1056751467710371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0118-467A-8448-EC5ABF162A92}"/>
                </c:ext>
              </c:extLst>
            </c:dLbl>
            <c:dLbl>
              <c:idx val="8"/>
              <c:layout>
                <c:manualLayout>
                  <c:x val="0"/>
                  <c:y val="-0.1056751467710371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0118-467A-8448-EC5ABF162A92}"/>
                </c:ext>
              </c:extLst>
            </c:dLbl>
            <c:dLbl>
              <c:idx val="9"/>
              <c:layout>
                <c:manualLayout>
                  <c:x val="0"/>
                  <c:y val="-0.1056751467710371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0118-467A-8448-EC5ABF162A92}"/>
                </c:ext>
              </c:extLst>
            </c:dLbl>
            <c:dLbl>
              <c:idx val="10"/>
              <c:layout>
                <c:manualLayout>
                  <c:x val="0"/>
                  <c:y val="-0.1056751467710371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0118-467A-8448-EC5ABF162A92}"/>
                </c:ext>
              </c:extLst>
            </c:dLbl>
            <c:dLbl>
              <c:idx val="11"/>
              <c:layout>
                <c:manualLayout>
                  <c:x val="0"/>
                  <c:y val="-0.1056751467710371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0118-467A-8448-EC5ABF162A92}"/>
                </c:ext>
              </c:extLst>
            </c:dLbl>
            <c:dLbl>
              <c:idx val="12"/>
              <c:layout>
                <c:manualLayout>
                  <c:x val="0"/>
                  <c:y val="-0.1056751467710371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0118-467A-8448-EC5ABF162A92}"/>
                </c:ext>
              </c:extLst>
            </c:dLbl>
            <c:dLbl>
              <c:idx val="13"/>
              <c:layout>
                <c:manualLayout>
                  <c:x val="0"/>
                  <c:y val="-0.1056751467710371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0118-467A-8448-EC5ABF162A92}"/>
                </c:ext>
              </c:extLst>
            </c:dLbl>
            <c:dLbl>
              <c:idx val="14"/>
              <c:layout>
                <c:manualLayout>
                  <c:x val="0"/>
                  <c:y val="-0.1056751467710371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0118-467A-8448-EC5ABF162A92}"/>
                </c:ext>
              </c:extLst>
            </c:dLbl>
            <c:dLbl>
              <c:idx val="15"/>
              <c:layout>
                <c:manualLayout>
                  <c:x val="0"/>
                  <c:y val="-0.1056751467710371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0118-467A-8448-EC5ABF162A92}"/>
                </c:ext>
              </c:extLst>
            </c:dLbl>
            <c:dLbl>
              <c:idx val="16"/>
              <c:layout>
                <c:manualLayout>
                  <c:x val="0"/>
                  <c:y val="-0.1056751467710371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0118-467A-8448-EC5ABF162A92}"/>
                </c:ext>
              </c:extLst>
            </c:dLbl>
            <c:dLbl>
              <c:idx val="17"/>
              <c:layout>
                <c:manualLayout>
                  <c:x val="0"/>
                  <c:y val="-0.1056751467710371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0118-467A-8448-EC5ABF162A92}"/>
                </c:ext>
              </c:extLst>
            </c:dLbl>
            <c:dLbl>
              <c:idx val="18"/>
              <c:layout>
                <c:manualLayout>
                  <c:x val="0"/>
                  <c:y val="-0.1056751467710371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0118-467A-8448-EC5ABF162A92}"/>
                </c:ext>
              </c:extLst>
            </c:dLbl>
            <c:dLbl>
              <c:idx val="19"/>
              <c:layout>
                <c:manualLayout>
                  <c:x val="-4.232266802099204E-3"/>
                  <c:y val="-0.1252446183953033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0118-467A-8448-EC5ABF162A92}"/>
                </c:ext>
              </c:extLst>
            </c:dLbl>
            <c:dLbl>
              <c:idx val="20"/>
              <c:layout>
                <c:manualLayout>
                  <c:x val="0"/>
                  <c:y val="-0.1056751467710371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0118-467A-8448-EC5ABF162A92}"/>
                </c:ext>
              </c:extLst>
            </c:dLbl>
            <c:dLbl>
              <c:idx val="21"/>
              <c:layout>
                <c:manualLayout>
                  <c:x val="0"/>
                  <c:y val="-0.1056751467710371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0118-467A-8448-EC5ABF162A92}"/>
                </c:ext>
              </c:extLst>
            </c:dLbl>
            <c:dLbl>
              <c:idx val="22"/>
              <c:layout>
                <c:manualLayout>
                  <c:x val="0"/>
                  <c:y val="0.1056751467710371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0118-467A-8448-EC5ABF162A92}"/>
                </c:ext>
              </c:extLst>
            </c:dLbl>
            <c:dLbl>
              <c:idx val="23"/>
              <c:layout>
                <c:manualLayout>
                  <c:x val="0"/>
                  <c:y val="0.1056751467710371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0118-467A-8448-EC5ABF162A92}"/>
                </c:ext>
              </c:extLst>
            </c:dLbl>
            <c:dLbl>
              <c:idx val="24"/>
              <c:layout>
                <c:manualLayout>
                  <c:x val="0"/>
                  <c:y val="0.1056751467710371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0118-467A-8448-EC5ABF162A92}"/>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#,##0.0;"-"#,##0.0</c:formatCode>
                <c:ptCount val="25"/>
                <c:pt idx="0">
                  <c:v>2.1</c:v>
                </c:pt>
                <c:pt idx="1">
                  <c:v>2.139430472402748</c:v>
                </c:pt>
                <c:pt idx="2">
                  <c:v>2</c:v>
                </c:pt>
                <c:pt idx="3">
                  <c:v>2.0388169005095103</c:v>
                </c:pt>
                <c:pt idx="4">
                  <c:v>2.0070015208184966</c:v>
                </c:pt>
                <c:pt idx="5">
                  <c:v>1.9</c:v>
                </c:pt>
                <c:pt idx="6">
                  <c:v>1.9</c:v>
                </c:pt>
                <c:pt idx="7">
                  <c:v>1.8879492106165685</c:v>
                </c:pt>
                <c:pt idx="8">
                  <c:v>1.888034838946262</c:v>
                </c:pt>
                <c:pt idx="9">
                  <c:v>1.8</c:v>
                </c:pt>
                <c:pt idx="10">
                  <c:v>1.8179703192418906</c:v>
                </c:pt>
                <c:pt idx="11">
                  <c:v>1.7976260795230514</c:v>
                </c:pt>
                <c:pt idx="12">
                  <c:v>1.7</c:v>
                </c:pt>
                <c:pt idx="13">
                  <c:v>1.7012665323415721</c:v>
                </c:pt>
                <c:pt idx="14">
                  <c:v>1.6299811831698374</c:v>
                </c:pt>
                <c:pt idx="15">
                  <c:v>1.8</c:v>
                </c:pt>
                <c:pt idx="16">
                  <c:v>1.789651141669335</c:v>
                </c:pt>
                <c:pt idx="17">
                  <c:v>1.7</c:v>
                </c:pt>
                <c:pt idx="18">
                  <c:v>1.7147832934736318</c:v>
                </c:pt>
                <c:pt idx="19">
                  <c:v>1.6</c:v>
                </c:pt>
                <c:pt idx="20">
                  <c:v>1.6399345882647021</c:v>
                </c:pt>
                <c:pt idx="21">
                  <c:v>1.4</c:v>
                </c:pt>
                <c:pt idx="22">
                  <c:v>1.3203411924463504</c:v>
                </c:pt>
                <c:pt idx="23">
                  <c:v>1.0010432642769018</c:v>
                </c:pt>
                <c:pt idx="24">
                  <c:v>0.74615964647004596</c:v>
                </c:pt>
              </c:numCache>
            </c:numRef>
          </c:val>
          <c:smooth val="0"/>
          <c:extLst>
            <c:ext xmlns:c16="http://schemas.microsoft.com/office/drawing/2014/chart" uri="{C3380CC4-5D6E-409C-BE32-E72D297353CC}">
              <c16:uniqueId val="{00000033-0118-467A-8448-EC5ABF162A92}"/>
            </c:ext>
          </c:extLst>
        </c:ser>
        <c:dLbls>
          <c:showLegendKey val="0"/>
          <c:showVal val="0"/>
          <c:showCatName val="0"/>
          <c:showSerName val="0"/>
          <c:showPercent val="0"/>
          <c:showBubbleSize val="0"/>
        </c:dLbls>
        <c:marker val="1"/>
        <c:smooth val="0"/>
        <c:axId val="3"/>
        <c:axId val="2"/>
      </c:lineChart>
      <c:catAx>
        <c:axId val="188334324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883343248"/>
        <c:crosses val="min"/>
        <c:crossBetween val="between"/>
        <c:majorUnit val="250"/>
      </c:valAx>
      <c:valAx>
        <c:axId val="2"/>
        <c:scaling>
          <c:orientation val="minMax"/>
          <c:max val="2.5"/>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609E-4558-B266-9AC2B56E4859}"/>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609E-4558-B266-9AC2B56E4859}"/>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609E-4558-B266-9AC2B56E4859}"/>
              </c:ext>
            </c:extLst>
          </c:dPt>
          <c:dLbls>
            <c:dLbl>
              <c:idx val="0"/>
              <c:layout>
                <c:manualLayout>
                  <c:x val="5.620805369127517E-2"/>
                  <c:y val="-1.5017064846416382E-2"/>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09E-4558-B266-9AC2B56E4859}"/>
                </c:ext>
              </c:extLst>
            </c:dLbl>
            <c:dLbl>
              <c:idx val="1"/>
              <c:layout>
                <c:manualLayout>
                  <c:x val="-5.0335570469798654E-2"/>
                  <c:y val="4.0955631399317405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09E-4558-B266-9AC2B56E4859}"/>
                </c:ext>
              </c:extLst>
            </c:dLbl>
            <c:dLbl>
              <c:idx val="2"/>
              <c:layout>
                <c:manualLayout>
                  <c:x val="-2.5167785234899327E-2"/>
                  <c:y val="-0.13174061433447098"/>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09E-4558-B266-9AC2B56E4859}"/>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44.9</c:v>
                </c:pt>
                <c:pt idx="1">
                  <c:v>45.5</c:v>
                </c:pt>
                <c:pt idx="2">
                  <c:v>9.6</c:v>
                </c:pt>
              </c:numCache>
            </c:numRef>
          </c:val>
          <c:extLst>
            <c:ext xmlns:c16="http://schemas.microsoft.com/office/drawing/2014/chart" uri="{C3380CC4-5D6E-409C-BE32-E72D297353CC}">
              <c16:uniqueId val="{00000006-609E-4558-B266-9AC2B56E485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C3D2-4327-97C8-85F7AE238293}"/>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C3D2-4327-97C8-85F7AE238293}"/>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C3D2-4327-97C8-85F7AE238293}"/>
              </c:ext>
            </c:extLst>
          </c:dPt>
          <c:dLbls>
            <c:dLbl>
              <c:idx val="0"/>
              <c:layout>
                <c:manualLayout>
                  <c:x val="4.6560402684563761E-2"/>
                  <c:y val="5.3242320819112628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3D2-4327-97C8-85F7AE238293}"/>
                </c:ext>
              </c:extLst>
            </c:dLbl>
            <c:dLbl>
              <c:idx val="1"/>
              <c:layout>
                <c:manualLayout>
                  <c:x val="-5.2013422818791948E-2"/>
                  <c:y val="-3.2764505119453925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3D2-4327-97C8-85F7AE23829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69.442041170962952</c:v>
                </c:pt>
                <c:pt idx="1">
                  <c:v>22.971620942570343</c:v>
                </c:pt>
                <c:pt idx="2">
                  <c:v>7.5863378864667101</c:v>
                </c:pt>
              </c:numCache>
            </c:numRef>
          </c:val>
          <c:extLst>
            <c:ext xmlns:c16="http://schemas.microsoft.com/office/drawing/2014/chart" uri="{C3380CC4-5D6E-409C-BE32-E72D297353CC}">
              <c16:uniqueId val="{00000003-C3D2-4327-97C8-85F7AE238293}"/>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82079431708103E-2"/>
          <c:y val="5.123152709359606E-2"/>
          <c:w val="0.93687439457539556"/>
          <c:h val="0.77339901477832518"/>
        </c:manualLayout>
      </c:layout>
      <c:barChart>
        <c:barDir val="bar"/>
        <c:grouping val="stacked"/>
        <c:varyColors val="0"/>
        <c:ser>
          <c:idx val="0"/>
          <c:order val="0"/>
          <c:spPr>
            <a:solidFill>
              <a:srgbClr val="1F497D"/>
            </a:solidFill>
            <a:ln w="9525">
              <a:solidFill>
                <a:srgbClr val="808080"/>
              </a:solidFill>
              <a:prstDash val="solid"/>
            </a:ln>
          </c:spPr>
          <c:invertIfNegative val="0"/>
          <c:val>
            <c:numRef>
              <c:f>Sheet1!$A$1</c:f>
              <c:numCache>
                <c:formatCode>General</c:formatCode>
                <c:ptCount val="1"/>
                <c:pt idx="0">
                  <c:v>20.305899999999998</c:v>
                </c:pt>
              </c:numCache>
            </c:numRef>
          </c:val>
          <c:extLst>
            <c:ext xmlns:c16="http://schemas.microsoft.com/office/drawing/2014/chart" uri="{C3380CC4-5D6E-409C-BE32-E72D297353CC}">
              <c16:uniqueId val="{00000000-5E6A-4190-B7FC-D57CA1FC4547}"/>
            </c:ext>
          </c:extLst>
        </c:ser>
        <c:ser>
          <c:idx val="1"/>
          <c:order val="1"/>
          <c:spPr>
            <a:solidFill>
              <a:srgbClr val="1F497D"/>
            </a:solidFill>
            <a:ln w="9525">
              <a:solidFill>
                <a:srgbClr val="808080"/>
              </a:solidFill>
              <a:prstDash val="solid"/>
            </a:ln>
          </c:spPr>
          <c:invertIfNegative val="0"/>
          <c:val>
            <c:numRef>
              <c:f>Sheet1!$A$2</c:f>
              <c:numCache>
                <c:formatCode>General</c:formatCode>
                <c:ptCount val="1"/>
                <c:pt idx="0">
                  <c:v>7.9511000000000003</c:v>
                </c:pt>
              </c:numCache>
            </c:numRef>
          </c:val>
          <c:extLst>
            <c:ext xmlns:c16="http://schemas.microsoft.com/office/drawing/2014/chart" uri="{C3380CC4-5D6E-409C-BE32-E72D297353CC}">
              <c16:uniqueId val="{00000001-5E6A-4190-B7FC-D57CA1FC4547}"/>
            </c:ext>
          </c:extLst>
        </c:ser>
        <c:ser>
          <c:idx val="2"/>
          <c:order val="2"/>
          <c:spPr>
            <a:solidFill>
              <a:srgbClr val="1F497D"/>
            </a:solidFill>
            <a:ln w="9525">
              <a:solidFill>
                <a:srgbClr val="808080"/>
              </a:solidFill>
              <a:prstDash val="solid"/>
            </a:ln>
          </c:spPr>
          <c:invertIfNegative val="0"/>
          <c:val>
            <c:numRef>
              <c:f>Sheet1!$A$3</c:f>
              <c:numCache>
                <c:formatCode>General</c:formatCode>
                <c:ptCount val="1"/>
                <c:pt idx="0">
                  <c:v>3.9928000000000017</c:v>
                </c:pt>
              </c:numCache>
            </c:numRef>
          </c:val>
          <c:extLst>
            <c:ext xmlns:c16="http://schemas.microsoft.com/office/drawing/2014/chart" uri="{C3380CC4-5D6E-409C-BE32-E72D297353CC}">
              <c16:uniqueId val="{00000002-5E6A-4190-B7FC-D57CA1FC4547}"/>
            </c:ext>
          </c:extLst>
        </c:ser>
        <c:ser>
          <c:idx val="3"/>
          <c:order val="3"/>
          <c:spPr>
            <a:solidFill>
              <a:srgbClr val="1F497D"/>
            </a:solidFill>
            <a:ln w="9525">
              <a:solidFill>
                <a:srgbClr val="808080"/>
              </a:solidFill>
              <a:prstDash val="solid"/>
            </a:ln>
          </c:spPr>
          <c:invertIfNegative val="0"/>
          <c:val>
            <c:numRef>
              <c:f>Sheet1!$A$4</c:f>
              <c:numCache>
                <c:formatCode>General</c:formatCode>
                <c:ptCount val="1"/>
                <c:pt idx="0">
                  <c:v>3.5764000000000018</c:v>
                </c:pt>
              </c:numCache>
            </c:numRef>
          </c:val>
          <c:extLst>
            <c:ext xmlns:c16="http://schemas.microsoft.com/office/drawing/2014/chart" uri="{C3380CC4-5D6E-409C-BE32-E72D297353CC}">
              <c16:uniqueId val="{00000003-5E6A-4190-B7FC-D57CA1FC4547}"/>
            </c:ext>
          </c:extLst>
        </c:ser>
        <c:ser>
          <c:idx val="4"/>
          <c:order val="4"/>
          <c:spPr>
            <a:solidFill>
              <a:srgbClr val="1F497D"/>
            </a:solidFill>
            <a:ln w="9525">
              <a:solidFill>
                <a:srgbClr val="808080"/>
              </a:solidFill>
              <a:prstDash val="solid"/>
            </a:ln>
          </c:spPr>
          <c:invertIfNegative val="0"/>
          <c:val>
            <c:numRef>
              <c:f>Sheet1!$A$5</c:f>
              <c:numCache>
                <c:formatCode>General</c:formatCode>
                <c:ptCount val="1"/>
                <c:pt idx="0">
                  <c:v>3.2891999999999975</c:v>
                </c:pt>
              </c:numCache>
            </c:numRef>
          </c:val>
          <c:extLst>
            <c:ext xmlns:c16="http://schemas.microsoft.com/office/drawing/2014/chart" uri="{C3380CC4-5D6E-409C-BE32-E72D297353CC}">
              <c16:uniqueId val="{00000004-5E6A-4190-B7FC-D57CA1FC4547}"/>
            </c:ext>
          </c:extLst>
        </c:ser>
        <c:ser>
          <c:idx val="5"/>
          <c:order val="5"/>
          <c:spPr>
            <a:solidFill>
              <a:srgbClr val="1F497D"/>
            </a:solidFill>
            <a:ln w="9525">
              <a:solidFill>
                <a:srgbClr val="808080"/>
              </a:solidFill>
              <a:prstDash val="solid"/>
            </a:ln>
          </c:spPr>
          <c:invertIfNegative val="0"/>
          <c:val>
            <c:numRef>
              <c:f>Sheet1!$A$6</c:f>
              <c:numCache>
                <c:formatCode>General</c:formatCode>
                <c:ptCount val="1"/>
                <c:pt idx="0">
                  <c:v>2.9534999999999978</c:v>
                </c:pt>
              </c:numCache>
            </c:numRef>
          </c:val>
          <c:extLst>
            <c:ext xmlns:c16="http://schemas.microsoft.com/office/drawing/2014/chart" uri="{C3380CC4-5D6E-409C-BE32-E72D297353CC}">
              <c16:uniqueId val="{00000005-5E6A-4190-B7FC-D57CA1FC4547}"/>
            </c:ext>
          </c:extLst>
        </c:ser>
        <c:ser>
          <c:idx val="6"/>
          <c:order val="6"/>
          <c:spPr>
            <a:solidFill>
              <a:srgbClr val="1F497D"/>
            </a:solidFill>
            <a:ln w="9525">
              <a:solidFill>
                <a:srgbClr val="808080"/>
              </a:solidFill>
              <a:prstDash val="solid"/>
            </a:ln>
          </c:spPr>
          <c:invertIfNegative val="0"/>
          <c:val>
            <c:numRef>
              <c:f>Sheet1!$A$7</c:f>
              <c:numCache>
                <c:formatCode>General</c:formatCode>
                <c:ptCount val="1"/>
                <c:pt idx="0">
                  <c:v>1.9154999999999978</c:v>
                </c:pt>
              </c:numCache>
            </c:numRef>
          </c:val>
          <c:extLst>
            <c:ext xmlns:c16="http://schemas.microsoft.com/office/drawing/2014/chart" uri="{C3380CC4-5D6E-409C-BE32-E72D297353CC}">
              <c16:uniqueId val="{00000006-5E6A-4190-B7FC-D57CA1FC4547}"/>
            </c:ext>
          </c:extLst>
        </c:ser>
        <c:ser>
          <c:idx val="7"/>
          <c:order val="7"/>
          <c:spPr>
            <a:solidFill>
              <a:srgbClr val="1F497D"/>
            </a:solidFill>
            <a:ln w="9525">
              <a:solidFill>
                <a:srgbClr val="808080"/>
              </a:solidFill>
              <a:prstDash val="solid"/>
            </a:ln>
          </c:spPr>
          <c:invertIfNegative val="0"/>
          <c:val>
            <c:numRef>
              <c:f>Sheet1!$A$8</c:f>
              <c:numCache>
                <c:formatCode>General</c:formatCode>
                <c:ptCount val="1"/>
                <c:pt idx="0">
                  <c:v>0.50499999999999989</c:v>
                </c:pt>
              </c:numCache>
            </c:numRef>
          </c:val>
          <c:extLst>
            <c:ext xmlns:c16="http://schemas.microsoft.com/office/drawing/2014/chart" uri="{C3380CC4-5D6E-409C-BE32-E72D297353CC}">
              <c16:uniqueId val="{00000007-5E6A-4190-B7FC-D57CA1FC4547}"/>
            </c:ext>
          </c:extLst>
        </c:ser>
        <c:ser>
          <c:idx val="8"/>
          <c:order val="8"/>
          <c:spPr>
            <a:solidFill>
              <a:srgbClr val="1F497D"/>
            </a:solidFill>
            <a:ln w="9525">
              <a:solidFill>
                <a:srgbClr val="808080"/>
              </a:solidFill>
              <a:prstDash val="solid"/>
            </a:ln>
          </c:spPr>
          <c:invertIfNegative val="0"/>
          <c:val>
            <c:numRef>
              <c:f>Sheet1!$A$9</c:f>
              <c:numCache>
                <c:formatCode>General</c:formatCode>
                <c:ptCount val="1"/>
                <c:pt idx="0">
                  <c:v>0.23400000000000087</c:v>
                </c:pt>
              </c:numCache>
            </c:numRef>
          </c:val>
          <c:extLst>
            <c:ext xmlns:c16="http://schemas.microsoft.com/office/drawing/2014/chart" uri="{C3380CC4-5D6E-409C-BE32-E72D297353CC}">
              <c16:uniqueId val="{00000008-5E6A-4190-B7FC-D57CA1FC4547}"/>
            </c:ext>
          </c:extLst>
        </c:ser>
        <c:ser>
          <c:idx val="9"/>
          <c:order val="9"/>
          <c:spPr>
            <a:solidFill>
              <a:srgbClr val="1F497D"/>
            </a:solidFill>
            <a:ln w="9525">
              <a:solidFill>
                <a:srgbClr val="808080"/>
              </a:solidFill>
              <a:prstDash val="solid"/>
            </a:ln>
          </c:spPr>
          <c:invertIfNegative val="0"/>
          <c:val>
            <c:numRef>
              <c:f>Sheet1!$A$10</c:f>
              <c:numCache>
                <c:formatCode>General</c:formatCode>
                <c:ptCount val="1"/>
                <c:pt idx="0">
                  <c:v>0.15439999999999898</c:v>
                </c:pt>
              </c:numCache>
            </c:numRef>
          </c:val>
          <c:extLst>
            <c:ext xmlns:c16="http://schemas.microsoft.com/office/drawing/2014/chart" uri="{C3380CC4-5D6E-409C-BE32-E72D297353CC}">
              <c16:uniqueId val="{00000009-5E6A-4190-B7FC-D57CA1FC4547}"/>
            </c:ext>
          </c:extLst>
        </c:ser>
        <c:ser>
          <c:idx val="10"/>
          <c:order val="10"/>
          <c:spPr>
            <a:solidFill>
              <a:srgbClr val="F9DFB5"/>
            </a:solidFill>
            <a:ln w="9525">
              <a:solidFill>
                <a:srgbClr val="808080"/>
              </a:solidFill>
              <a:prstDash val="solid"/>
            </a:ln>
          </c:spPr>
          <c:invertIfNegative val="0"/>
          <c:val>
            <c:numRef>
              <c:f>Sheet1!$A$11</c:f>
              <c:numCache>
                <c:formatCode>General</c:formatCode>
                <c:ptCount val="1"/>
                <c:pt idx="0">
                  <c:v>1.2469999999265013E-5</c:v>
                </c:pt>
              </c:numCache>
            </c:numRef>
          </c:val>
          <c:extLst>
            <c:ext xmlns:c16="http://schemas.microsoft.com/office/drawing/2014/chart" uri="{C3380CC4-5D6E-409C-BE32-E72D297353CC}">
              <c16:uniqueId val="{0000000A-5E6A-4190-B7FC-D57CA1FC4547}"/>
            </c:ext>
          </c:extLst>
        </c:ser>
        <c:ser>
          <c:idx val="11"/>
          <c:order val="11"/>
          <c:spPr>
            <a:solidFill>
              <a:srgbClr val="F9DFB5"/>
            </a:solidFill>
            <a:ln w="9525">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5E6A-4190-B7FC-D57CA1FC4547}"/>
            </c:ext>
          </c:extLst>
        </c:ser>
        <c:ser>
          <c:idx val="12"/>
          <c:order val="12"/>
          <c:spPr>
            <a:solidFill>
              <a:srgbClr val="C0E6F4"/>
            </a:solidFill>
            <a:ln w="9525">
              <a:solidFill>
                <a:srgbClr val="808080"/>
              </a:solidFill>
              <a:prstDash val="solid"/>
            </a:ln>
          </c:spPr>
          <c:invertIfNegative val="0"/>
          <c:val>
            <c:numRef>
              <c:f>Sheet1!$A$13</c:f>
              <c:numCache>
                <c:formatCode>General</c:formatCode>
                <c:ptCount val="1"/>
                <c:pt idx="0">
                  <c:v>25.193000000000005</c:v>
                </c:pt>
              </c:numCache>
            </c:numRef>
          </c:val>
          <c:extLst>
            <c:ext xmlns:c16="http://schemas.microsoft.com/office/drawing/2014/chart" uri="{C3380CC4-5D6E-409C-BE32-E72D297353CC}">
              <c16:uniqueId val="{0000000C-5E6A-4190-B7FC-D57CA1FC4547}"/>
            </c:ext>
          </c:extLst>
        </c:ser>
        <c:ser>
          <c:idx val="13"/>
          <c:order val="13"/>
          <c:spPr>
            <a:solidFill>
              <a:srgbClr val="C0E6F4"/>
            </a:solidFill>
            <a:ln w="9525">
              <a:solidFill>
                <a:srgbClr val="808080"/>
              </a:solidFill>
              <a:prstDash val="solid"/>
            </a:ln>
          </c:spPr>
          <c:invertIfNegative val="0"/>
          <c:val>
            <c:numRef>
              <c:f>Sheet1!$A$14</c:f>
              <c:numCache>
                <c:formatCode>General</c:formatCode>
                <c:ptCount val="1"/>
                <c:pt idx="0">
                  <c:v>9.0890000000000022</c:v>
                </c:pt>
              </c:numCache>
            </c:numRef>
          </c:val>
          <c:extLst>
            <c:ext xmlns:c16="http://schemas.microsoft.com/office/drawing/2014/chart" uri="{C3380CC4-5D6E-409C-BE32-E72D297353CC}">
              <c16:uniqueId val="{0000000D-5E6A-4190-B7FC-D57CA1FC4547}"/>
            </c:ext>
          </c:extLst>
        </c:ser>
        <c:ser>
          <c:idx val="14"/>
          <c:order val="14"/>
          <c:spPr>
            <a:solidFill>
              <a:srgbClr val="C0E6F4"/>
            </a:solidFill>
            <a:ln w="9525">
              <a:solidFill>
                <a:srgbClr val="808080"/>
              </a:solidFill>
              <a:prstDash val="solid"/>
            </a:ln>
          </c:spPr>
          <c:invertIfNegative val="0"/>
          <c:val>
            <c:numRef>
              <c:f>Sheet1!$A$15</c:f>
              <c:numCache>
                <c:formatCode>General</c:formatCode>
                <c:ptCount val="1"/>
                <c:pt idx="0">
                  <c:v>4.0321000000000051</c:v>
                </c:pt>
              </c:numCache>
            </c:numRef>
          </c:val>
          <c:extLst>
            <c:ext xmlns:c16="http://schemas.microsoft.com/office/drawing/2014/chart" uri="{C3380CC4-5D6E-409C-BE32-E72D297353CC}">
              <c16:uniqueId val="{0000000E-5E6A-4190-B7FC-D57CA1FC4547}"/>
            </c:ext>
          </c:extLst>
        </c:ser>
        <c:ser>
          <c:idx val="15"/>
          <c:order val="15"/>
          <c:spPr>
            <a:solidFill>
              <a:srgbClr val="C0E6F4"/>
            </a:solidFill>
            <a:ln w="9525">
              <a:solidFill>
                <a:srgbClr val="808080"/>
              </a:solidFill>
              <a:prstDash val="solid"/>
            </a:ln>
          </c:spPr>
          <c:invertIfNegative val="0"/>
          <c:val>
            <c:numRef>
              <c:f>Sheet1!$A$16</c:f>
              <c:numCache>
                <c:formatCode>General</c:formatCode>
                <c:ptCount val="1"/>
                <c:pt idx="0">
                  <c:v>3.6542999999999992</c:v>
                </c:pt>
              </c:numCache>
            </c:numRef>
          </c:val>
          <c:extLst>
            <c:ext xmlns:c16="http://schemas.microsoft.com/office/drawing/2014/chart" uri="{C3380CC4-5D6E-409C-BE32-E72D297353CC}">
              <c16:uniqueId val="{0000000F-5E6A-4190-B7FC-D57CA1FC4547}"/>
            </c:ext>
          </c:extLst>
        </c:ser>
        <c:ser>
          <c:idx val="16"/>
          <c:order val="16"/>
          <c:spPr>
            <a:solidFill>
              <a:srgbClr val="C0E6F4"/>
            </a:solidFill>
            <a:ln w="9525">
              <a:solidFill>
                <a:srgbClr val="808080"/>
              </a:solidFill>
              <a:prstDash val="solid"/>
            </a:ln>
          </c:spPr>
          <c:invertIfNegative val="0"/>
          <c:val>
            <c:numRef>
              <c:f>Sheet1!$A$17</c:f>
              <c:numCache>
                <c:formatCode>General</c:formatCode>
                <c:ptCount val="1"/>
                <c:pt idx="0">
                  <c:v>2.1923999999999944</c:v>
                </c:pt>
              </c:numCache>
            </c:numRef>
          </c:val>
          <c:extLst>
            <c:ext xmlns:c16="http://schemas.microsoft.com/office/drawing/2014/chart" uri="{C3380CC4-5D6E-409C-BE32-E72D297353CC}">
              <c16:uniqueId val="{00000010-5E6A-4190-B7FC-D57CA1FC4547}"/>
            </c:ext>
          </c:extLst>
        </c:ser>
        <c:ser>
          <c:idx val="17"/>
          <c:order val="17"/>
          <c:spPr>
            <a:solidFill>
              <a:srgbClr val="C0E6F4"/>
            </a:solidFill>
            <a:ln w="9525">
              <a:solidFill>
                <a:srgbClr val="808080"/>
              </a:solidFill>
              <a:prstDash val="solid"/>
            </a:ln>
          </c:spPr>
          <c:invertIfNegative val="0"/>
          <c:val>
            <c:numRef>
              <c:f>Sheet1!$A$18</c:f>
              <c:numCache>
                <c:formatCode>General</c:formatCode>
                <c:ptCount val="1"/>
                <c:pt idx="0">
                  <c:v>0.72659999999999947</c:v>
                </c:pt>
              </c:numCache>
            </c:numRef>
          </c:val>
          <c:extLst>
            <c:ext xmlns:c16="http://schemas.microsoft.com/office/drawing/2014/chart" uri="{C3380CC4-5D6E-409C-BE32-E72D297353CC}">
              <c16:uniqueId val="{00000011-5E6A-4190-B7FC-D57CA1FC4547}"/>
            </c:ext>
          </c:extLst>
        </c:ser>
        <c:ser>
          <c:idx val="18"/>
          <c:order val="18"/>
          <c:spPr>
            <a:solidFill>
              <a:srgbClr val="C0E6F4"/>
            </a:solidFill>
            <a:ln w="9525">
              <a:solidFill>
                <a:srgbClr val="808080"/>
              </a:solidFill>
              <a:prstDash val="solid"/>
            </a:ln>
          </c:spPr>
          <c:invertIfNegative val="0"/>
          <c:val>
            <c:numRef>
              <c:f>Sheet1!$A$19</c:f>
              <c:numCache>
                <c:formatCode>General</c:formatCode>
                <c:ptCount val="1"/>
                <c:pt idx="0">
                  <c:v>0.61250000000000471</c:v>
                </c:pt>
              </c:numCache>
            </c:numRef>
          </c:val>
          <c:extLst>
            <c:ext xmlns:c16="http://schemas.microsoft.com/office/drawing/2014/chart" uri="{C3380CC4-5D6E-409C-BE32-E72D297353CC}">
              <c16:uniqueId val="{00000012-5E6A-4190-B7FC-D57CA1FC4547}"/>
            </c:ext>
          </c:extLst>
        </c:ser>
        <c:ser>
          <c:idx val="19"/>
          <c:order val="19"/>
          <c:spPr>
            <a:solidFill>
              <a:srgbClr val="80CCE8"/>
            </a:solidFill>
            <a:ln w="9525">
              <a:solidFill>
                <a:srgbClr val="808080"/>
              </a:solidFill>
              <a:prstDash val="solid"/>
            </a:ln>
          </c:spPr>
          <c:invertIfNegative val="0"/>
          <c:val>
            <c:numRef>
              <c:f>Sheet1!$A$20</c:f>
              <c:numCache>
                <c:formatCode>General</c:formatCode>
                <c:ptCount val="1"/>
                <c:pt idx="0">
                  <c:v>4.4663000000000004</c:v>
                </c:pt>
              </c:numCache>
            </c:numRef>
          </c:val>
          <c:extLst>
            <c:ext xmlns:c16="http://schemas.microsoft.com/office/drawing/2014/chart" uri="{C3380CC4-5D6E-409C-BE32-E72D297353CC}">
              <c16:uniqueId val="{00000013-5E6A-4190-B7FC-D57CA1FC4547}"/>
            </c:ext>
          </c:extLst>
        </c:ser>
        <c:ser>
          <c:idx val="20"/>
          <c:order val="20"/>
          <c:spPr>
            <a:solidFill>
              <a:srgbClr val="80CCE8"/>
            </a:solidFill>
            <a:ln w="9525">
              <a:solidFill>
                <a:srgbClr val="808080"/>
              </a:solidFill>
              <a:prstDash val="solid"/>
            </a:ln>
          </c:spPr>
          <c:invertIfNegative val="0"/>
          <c:val>
            <c:numRef>
              <c:f>Sheet1!$A$21</c:f>
              <c:numCache>
                <c:formatCode>General</c:formatCode>
                <c:ptCount val="1"/>
                <c:pt idx="0">
                  <c:v>3.6560999999999955</c:v>
                </c:pt>
              </c:numCache>
            </c:numRef>
          </c:val>
          <c:extLst>
            <c:ext xmlns:c16="http://schemas.microsoft.com/office/drawing/2014/chart" uri="{C3380CC4-5D6E-409C-BE32-E72D297353CC}">
              <c16:uniqueId val="{00000014-5E6A-4190-B7FC-D57CA1FC4547}"/>
            </c:ext>
          </c:extLst>
        </c:ser>
        <c:ser>
          <c:idx val="21"/>
          <c:order val="21"/>
          <c:spPr>
            <a:solidFill>
              <a:srgbClr val="80CCE8"/>
            </a:solidFill>
            <a:ln w="9525">
              <a:solidFill>
                <a:srgbClr val="808080"/>
              </a:solidFill>
              <a:prstDash val="solid"/>
            </a:ln>
          </c:spPr>
          <c:invertIfNegative val="0"/>
          <c:val>
            <c:numRef>
              <c:f>Sheet1!$A$22</c:f>
              <c:numCache>
                <c:formatCode>General</c:formatCode>
                <c:ptCount val="1"/>
                <c:pt idx="0">
                  <c:v>1.4997999999999956</c:v>
                </c:pt>
              </c:numCache>
            </c:numRef>
          </c:val>
          <c:extLst>
            <c:ext xmlns:c16="http://schemas.microsoft.com/office/drawing/2014/chart" uri="{C3380CC4-5D6E-409C-BE32-E72D297353CC}">
              <c16:uniqueId val="{00000015-5E6A-4190-B7FC-D57CA1FC4547}"/>
            </c:ext>
          </c:extLst>
        </c:ser>
        <c:dLbls>
          <c:showLegendKey val="0"/>
          <c:showVal val="0"/>
          <c:showCatName val="0"/>
          <c:showSerName val="0"/>
          <c:showPercent val="0"/>
          <c:showBubbleSize val="0"/>
        </c:dLbls>
        <c:gapWidth val="170"/>
        <c:overlap val="100"/>
        <c:axId val="510542648"/>
        <c:axId val="510540688"/>
      </c:barChart>
      <c:catAx>
        <c:axId val="510542648"/>
        <c:scaling>
          <c:orientation val="maxMin"/>
        </c:scaling>
        <c:delete val="0"/>
        <c:axPos val="l"/>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510540688"/>
        <c:crosses val="min"/>
        <c:auto val="0"/>
        <c:lblAlgn val="ctr"/>
        <c:lblOffset val="100"/>
        <c:noMultiLvlLbl val="0"/>
      </c:catAx>
      <c:valAx>
        <c:axId val="510540688"/>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510542648"/>
        <c:crosses val="max"/>
        <c:crossBetween val="between"/>
        <c:majorUnit val="1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31149483663446E-3"/>
          <c:y val="6.2575210589651029E-2"/>
          <c:w val="0.98239377010326734"/>
          <c:h val="0.87484957882069792"/>
        </c:manualLayout>
      </c:layout>
      <c:barChart>
        <c:barDir val="bar"/>
        <c:grouping val="stacked"/>
        <c:varyColors val="0"/>
        <c:ser>
          <c:idx val="0"/>
          <c:order val="0"/>
          <c:spPr>
            <a:solidFill>
              <a:srgbClr val="1F497D"/>
            </a:solidFill>
            <a:ln w="9525" algn="ctr">
              <a:solidFill>
                <a:srgbClr val="808080"/>
              </a:solidFill>
              <a:prstDash val="solid"/>
            </a:ln>
          </c:spPr>
          <c:invertIfNegative val="0"/>
          <c:val>
            <c:numRef>
              <c:f>Sheet1!$A$1</c:f>
              <c:numCache>
                <c:formatCode>General</c:formatCode>
                <c:ptCount val="1"/>
                <c:pt idx="0">
                  <c:v>31.983583310830067</c:v>
                </c:pt>
              </c:numCache>
            </c:numRef>
          </c:val>
          <c:extLst>
            <c:ext xmlns:c16="http://schemas.microsoft.com/office/drawing/2014/chart" uri="{C3380CC4-5D6E-409C-BE32-E72D297353CC}">
              <c16:uniqueId val="{00000000-00C8-4203-B410-5087CA81E7CE}"/>
            </c:ext>
          </c:extLst>
        </c:ser>
        <c:ser>
          <c:idx val="1"/>
          <c:order val="1"/>
          <c:spPr>
            <a:solidFill>
              <a:srgbClr val="1F497D"/>
            </a:solidFill>
            <a:ln w="9525" algn="ctr">
              <a:solidFill>
                <a:srgbClr val="808080"/>
              </a:solidFill>
              <a:prstDash val="solid"/>
            </a:ln>
          </c:spPr>
          <c:invertIfNegative val="0"/>
          <c:val>
            <c:numRef>
              <c:f>Sheet1!$A$2</c:f>
              <c:numCache>
                <c:formatCode>General</c:formatCode>
                <c:ptCount val="1"/>
                <c:pt idx="0">
                  <c:v>12.730258470407618</c:v>
                </c:pt>
              </c:numCache>
            </c:numRef>
          </c:val>
          <c:extLst>
            <c:ext xmlns:c16="http://schemas.microsoft.com/office/drawing/2014/chart" uri="{C3380CC4-5D6E-409C-BE32-E72D297353CC}">
              <c16:uniqueId val="{00000001-00C8-4203-B410-5087CA81E7CE}"/>
            </c:ext>
          </c:extLst>
        </c:ser>
        <c:ser>
          <c:idx val="2"/>
          <c:order val="2"/>
          <c:spPr>
            <a:solidFill>
              <a:srgbClr val="1F497D"/>
            </a:solidFill>
            <a:ln w="9525" algn="ctr">
              <a:solidFill>
                <a:srgbClr val="808080"/>
              </a:solidFill>
              <a:prstDash val="solid"/>
            </a:ln>
          </c:spPr>
          <c:invertIfNegative val="0"/>
          <c:val>
            <c:numRef>
              <c:f>Sheet1!$A$3</c:f>
              <c:numCache>
                <c:formatCode>General</c:formatCode>
                <c:ptCount val="1"/>
                <c:pt idx="0">
                  <c:v>9.5909088953235688</c:v>
                </c:pt>
              </c:numCache>
            </c:numRef>
          </c:val>
          <c:extLst>
            <c:ext xmlns:c16="http://schemas.microsoft.com/office/drawing/2014/chart" uri="{C3380CC4-5D6E-409C-BE32-E72D297353CC}">
              <c16:uniqueId val="{00000002-00C8-4203-B410-5087CA81E7CE}"/>
            </c:ext>
          </c:extLst>
        </c:ser>
        <c:ser>
          <c:idx val="3"/>
          <c:order val="3"/>
          <c:spPr>
            <a:solidFill>
              <a:srgbClr val="1F497D"/>
            </a:solidFill>
            <a:ln w="9525" algn="ctr">
              <a:solidFill>
                <a:srgbClr val="808080"/>
              </a:solidFill>
              <a:prstDash val="solid"/>
            </a:ln>
          </c:spPr>
          <c:invertIfNegative val="0"/>
          <c:val>
            <c:numRef>
              <c:f>Sheet1!$A$4</c:f>
              <c:numCache>
                <c:formatCode>General</c:formatCode>
                <c:ptCount val="1"/>
                <c:pt idx="0">
                  <c:v>5.2017638684181406</c:v>
                </c:pt>
              </c:numCache>
            </c:numRef>
          </c:val>
          <c:extLst>
            <c:ext xmlns:c16="http://schemas.microsoft.com/office/drawing/2014/chart" uri="{C3380CC4-5D6E-409C-BE32-E72D297353CC}">
              <c16:uniqueId val="{00000003-00C8-4203-B410-5087CA81E7CE}"/>
            </c:ext>
          </c:extLst>
        </c:ser>
        <c:ser>
          <c:idx val="4"/>
          <c:order val="4"/>
          <c:spPr>
            <a:solidFill>
              <a:srgbClr val="1F497D"/>
            </a:solidFill>
            <a:ln w="9525" algn="ctr">
              <a:solidFill>
                <a:srgbClr val="808080"/>
              </a:solidFill>
              <a:prstDash val="solid"/>
            </a:ln>
          </c:spPr>
          <c:invertIfNegative val="0"/>
          <c:val>
            <c:numRef>
              <c:f>Sheet1!$A$5</c:f>
              <c:numCache>
                <c:formatCode>General</c:formatCode>
                <c:ptCount val="1"/>
                <c:pt idx="0">
                  <c:v>4.3745576188270459</c:v>
                </c:pt>
              </c:numCache>
            </c:numRef>
          </c:val>
          <c:extLst>
            <c:ext xmlns:c16="http://schemas.microsoft.com/office/drawing/2014/chart" uri="{C3380CC4-5D6E-409C-BE32-E72D297353CC}">
              <c16:uniqueId val="{00000004-00C8-4203-B410-5087CA81E7CE}"/>
            </c:ext>
          </c:extLst>
        </c:ser>
        <c:ser>
          <c:idx val="5"/>
          <c:order val="5"/>
          <c:spPr>
            <a:solidFill>
              <a:srgbClr val="1F497D"/>
            </a:solidFill>
            <a:ln w="9525" algn="ctr">
              <a:solidFill>
                <a:srgbClr val="808080"/>
              </a:solidFill>
              <a:prstDash val="solid"/>
            </a:ln>
          </c:spPr>
          <c:invertIfNegative val="0"/>
          <c:val>
            <c:numRef>
              <c:f>Sheet1!$A$6</c:f>
              <c:numCache>
                <c:formatCode>General</c:formatCode>
                <c:ptCount val="1"/>
                <c:pt idx="0">
                  <c:v>2.6634777394552223</c:v>
                </c:pt>
              </c:numCache>
            </c:numRef>
          </c:val>
          <c:extLst>
            <c:ext xmlns:c16="http://schemas.microsoft.com/office/drawing/2014/chart" uri="{C3380CC4-5D6E-409C-BE32-E72D297353CC}">
              <c16:uniqueId val="{00000005-00C8-4203-B410-5087CA81E7CE}"/>
            </c:ext>
          </c:extLst>
        </c:ser>
        <c:ser>
          <c:idx val="6"/>
          <c:order val="6"/>
          <c:spPr>
            <a:solidFill>
              <a:srgbClr val="1F497D"/>
            </a:solidFill>
            <a:ln w="9525" algn="ctr">
              <a:solidFill>
                <a:srgbClr val="808080"/>
              </a:solidFill>
              <a:prstDash val="solid"/>
            </a:ln>
          </c:spPr>
          <c:invertIfNegative val="0"/>
          <c:val>
            <c:numRef>
              <c:f>Sheet1!$A$7</c:f>
              <c:numCache>
                <c:formatCode>General</c:formatCode>
                <c:ptCount val="1"/>
                <c:pt idx="0">
                  <c:v>2.1748168539626911</c:v>
                </c:pt>
              </c:numCache>
            </c:numRef>
          </c:val>
          <c:extLst>
            <c:ext xmlns:c16="http://schemas.microsoft.com/office/drawing/2014/chart" uri="{C3380CC4-5D6E-409C-BE32-E72D297353CC}">
              <c16:uniqueId val="{00000006-00C8-4203-B410-5087CA81E7CE}"/>
            </c:ext>
          </c:extLst>
        </c:ser>
        <c:ser>
          <c:idx val="7"/>
          <c:order val="7"/>
          <c:spPr>
            <a:solidFill>
              <a:srgbClr val="1F497D"/>
            </a:solidFill>
            <a:ln w="9525" algn="ctr">
              <a:solidFill>
                <a:srgbClr val="808080"/>
              </a:solidFill>
              <a:prstDash val="solid"/>
            </a:ln>
          </c:spPr>
          <c:invertIfNegative val="0"/>
          <c:val>
            <c:numRef>
              <c:f>Sheet1!$A$8</c:f>
              <c:numCache>
                <c:formatCode>General</c:formatCode>
                <c:ptCount val="1"/>
                <c:pt idx="0">
                  <c:v>0.36667518791460019</c:v>
                </c:pt>
              </c:numCache>
            </c:numRef>
          </c:val>
          <c:extLst>
            <c:ext xmlns:c16="http://schemas.microsoft.com/office/drawing/2014/chart" uri="{C3380CC4-5D6E-409C-BE32-E72D297353CC}">
              <c16:uniqueId val="{00000007-00C8-4203-B410-5087CA81E7CE}"/>
            </c:ext>
          </c:extLst>
        </c:ser>
        <c:ser>
          <c:idx val="8"/>
          <c:order val="8"/>
          <c:spPr>
            <a:solidFill>
              <a:srgbClr val="1F497D"/>
            </a:solidFill>
            <a:ln w="9525" algn="ctr">
              <a:solidFill>
                <a:srgbClr val="808080"/>
              </a:solidFill>
              <a:prstDash val="solid"/>
            </a:ln>
          </c:spPr>
          <c:invertIfNegative val="0"/>
          <c:val>
            <c:numRef>
              <c:f>Sheet1!$A$9</c:f>
              <c:numCache>
                <c:formatCode>General</c:formatCode>
                <c:ptCount val="1"/>
                <c:pt idx="0">
                  <c:v>0.22383420095366535</c:v>
                </c:pt>
              </c:numCache>
            </c:numRef>
          </c:val>
          <c:extLst>
            <c:ext xmlns:c16="http://schemas.microsoft.com/office/drawing/2014/chart" uri="{C3380CC4-5D6E-409C-BE32-E72D297353CC}">
              <c16:uniqueId val="{00000008-00C8-4203-B410-5087CA81E7CE}"/>
            </c:ext>
          </c:extLst>
        </c:ser>
        <c:ser>
          <c:idx val="9"/>
          <c:order val="9"/>
          <c:spPr>
            <a:solidFill>
              <a:srgbClr val="1F497D"/>
            </a:solidFill>
            <a:ln w="9525" algn="ctr">
              <a:solidFill>
                <a:srgbClr val="808080"/>
              </a:solidFill>
              <a:prstDash val="solid"/>
            </a:ln>
          </c:spPr>
          <c:invertIfNegative val="0"/>
          <c:val>
            <c:numRef>
              <c:f>Sheet1!$A$10</c:f>
              <c:numCache>
                <c:formatCode>General</c:formatCode>
                <c:ptCount val="1"/>
                <c:pt idx="0">
                  <c:v>0.13170298505169598</c:v>
                </c:pt>
              </c:numCache>
            </c:numRef>
          </c:val>
          <c:extLst>
            <c:ext xmlns:c16="http://schemas.microsoft.com/office/drawing/2014/chart" uri="{C3380CC4-5D6E-409C-BE32-E72D297353CC}">
              <c16:uniqueId val="{00000009-00C8-4203-B410-5087CA81E7CE}"/>
            </c:ext>
          </c:extLst>
        </c:ser>
        <c:ser>
          <c:idx val="10"/>
          <c:order val="10"/>
          <c:spPr>
            <a:solidFill>
              <a:srgbClr val="F9DFB5"/>
            </a:solidFill>
            <a:ln w="9525" algn="ctr">
              <a:solidFill>
                <a:srgbClr val="808080"/>
              </a:solidFill>
              <a:prstDash val="solid"/>
            </a:ln>
          </c:spPr>
          <c:invertIfNegative val="0"/>
          <c:val>
            <c:numRef>
              <c:f>Sheet1!$A$11</c:f>
              <c:numCache>
                <c:formatCode>General</c:formatCode>
                <c:ptCount val="1"/>
                <c:pt idx="0">
                  <c:v>4.6203981864945121E-4</c:v>
                </c:pt>
              </c:numCache>
            </c:numRef>
          </c:val>
          <c:extLst>
            <c:ext xmlns:c16="http://schemas.microsoft.com/office/drawing/2014/chart" uri="{C3380CC4-5D6E-409C-BE32-E72D297353CC}">
              <c16:uniqueId val="{0000000A-00C8-4203-B410-5087CA81E7CE}"/>
            </c:ext>
          </c:extLst>
        </c:ser>
        <c:ser>
          <c:idx val="11"/>
          <c:order val="11"/>
          <c:spPr>
            <a:solidFill>
              <a:srgbClr val="C0E6F4"/>
            </a:solidFill>
            <a:ln w="9525" algn="ctr">
              <a:solidFill>
                <a:srgbClr val="808080"/>
              </a:solidFill>
              <a:prstDash val="solid"/>
            </a:ln>
          </c:spPr>
          <c:invertIfNegative val="0"/>
          <c:val>
            <c:numRef>
              <c:f>Sheet1!$A$12</c:f>
              <c:numCache>
                <c:formatCode>General</c:formatCode>
                <c:ptCount val="1"/>
                <c:pt idx="0">
                  <c:v>13.718984294115055</c:v>
                </c:pt>
              </c:numCache>
            </c:numRef>
          </c:val>
          <c:extLst>
            <c:ext xmlns:c16="http://schemas.microsoft.com/office/drawing/2014/chart" uri="{C3380CC4-5D6E-409C-BE32-E72D297353CC}">
              <c16:uniqueId val="{0000000B-00C8-4203-B410-5087CA81E7CE}"/>
            </c:ext>
          </c:extLst>
        </c:ser>
        <c:ser>
          <c:idx val="12"/>
          <c:order val="12"/>
          <c:spPr>
            <a:solidFill>
              <a:srgbClr val="C0E6F4"/>
            </a:solidFill>
            <a:ln w="9525" algn="ctr">
              <a:solidFill>
                <a:srgbClr val="808080"/>
              </a:solidFill>
              <a:prstDash val="solid"/>
            </a:ln>
          </c:spPr>
          <c:invertIfNegative val="0"/>
          <c:val>
            <c:numRef>
              <c:f>Sheet1!$A$13</c:f>
              <c:numCache>
                <c:formatCode>General</c:formatCode>
                <c:ptCount val="1"/>
                <c:pt idx="0">
                  <c:v>3.9969226855880002</c:v>
                </c:pt>
              </c:numCache>
            </c:numRef>
          </c:val>
          <c:extLst>
            <c:ext xmlns:c16="http://schemas.microsoft.com/office/drawing/2014/chart" uri="{C3380CC4-5D6E-409C-BE32-E72D297353CC}">
              <c16:uniqueId val="{0000000C-00C8-4203-B410-5087CA81E7CE}"/>
            </c:ext>
          </c:extLst>
        </c:ser>
        <c:ser>
          <c:idx val="13"/>
          <c:order val="13"/>
          <c:spPr>
            <a:solidFill>
              <a:srgbClr val="C0E6F4"/>
            </a:solidFill>
            <a:ln w="9525" algn="ctr">
              <a:solidFill>
                <a:srgbClr val="808080"/>
              </a:solidFill>
              <a:prstDash val="solid"/>
            </a:ln>
          </c:spPr>
          <c:invertIfNegative val="0"/>
          <c:val>
            <c:numRef>
              <c:f>Sheet1!$A$14</c:f>
              <c:numCache>
                <c:formatCode>General</c:formatCode>
                <c:ptCount val="1"/>
                <c:pt idx="0">
                  <c:v>1.7405109085893877</c:v>
                </c:pt>
              </c:numCache>
            </c:numRef>
          </c:val>
          <c:extLst>
            <c:ext xmlns:c16="http://schemas.microsoft.com/office/drawing/2014/chart" uri="{C3380CC4-5D6E-409C-BE32-E72D297353CC}">
              <c16:uniqueId val="{0000000D-00C8-4203-B410-5087CA81E7CE}"/>
            </c:ext>
          </c:extLst>
        </c:ser>
        <c:ser>
          <c:idx val="14"/>
          <c:order val="14"/>
          <c:spPr>
            <a:solidFill>
              <a:srgbClr val="C0E6F4"/>
            </a:solidFill>
            <a:ln w="9525" algn="ctr">
              <a:solidFill>
                <a:srgbClr val="808080"/>
              </a:solidFill>
              <a:prstDash val="solid"/>
            </a:ln>
          </c:spPr>
          <c:invertIfNegative val="0"/>
          <c:val>
            <c:numRef>
              <c:f>Sheet1!$A$15</c:f>
              <c:numCache>
                <c:formatCode>General</c:formatCode>
                <c:ptCount val="1"/>
                <c:pt idx="0">
                  <c:v>1.4976697593656385</c:v>
                </c:pt>
              </c:numCache>
            </c:numRef>
          </c:val>
          <c:extLst>
            <c:ext xmlns:c16="http://schemas.microsoft.com/office/drawing/2014/chart" uri="{C3380CC4-5D6E-409C-BE32-E72D297353CC}">
              <c16:uniqueId val="{0000000E-00C8-4203-B410-5087CA81E7CE}"/>
            </c:ext>
          </c:extLst>
        </c:ser>
        <c:ser>
          <c:idx val="15"/>
          <c:order val="15"/>
          <c:spPr>
            <a:solidFill>
              <a:srgbClr val="C0E6F4"/>
            </a:solidFill>
            <a:ln w="9525" algn="ctr">
              <a:solidFill>
                <a:srgbClr val="808080"/>
              </a:solidFill>
              <a:prstDash val="solid"/>
            </a:ln>
          </c:spPr>
          <c:invertIfNegative val="0"/>
          <c:val>
            <c:numRef>
              <c:f>Sheet1!$A$16</c:f>
              <c:numCache>
                <c:formatCode>General</c:formatCode>
                <c:ptCount val="1"/>
                <c:pt idx="0">
                  <c:v>1.0029628840471094</c:v>
                </c:pt>
              </c:numCache>
            </c:numRef>
          </c:val>
          <c:extLst>
            <c:ext xmlns:c16="http://schemas.microsoft.com/office/drawing/2014/chart" uri="{C3380CC4-5D6E-409C-BE32-E72D297353CC}">
              <c16:uniqueId val="{0000000F-00C8-4203-B410-5087CA81E7CE}"/>
            </c:ext>
          </c:extLst>
        </c:ser>
        <c:ser>
          <c:idx val="16"/>
          <c:order val="16"/>
          <c:spPr>
            <a:solidFill>
              <a:srgbClr val="C0E6F4"/>
            </a:solidFill>
            <a:ln w="9525" algn="ctr">
              <a:solidFill>
                <a:srgbClr val="808080"/>
              </a:solidFill>
              <a:prstDash val="solid"/>
            </a:ln>
          </c:spPr>
          <c:invertIfNegative val="0"/>
          <c:val>
            <c:numRef>
              <c:f>Sheet1!$A$17</c:f>
              <c:numCache>
                <c:formatCode>General</c:formatCode>
                <c:ptCount val="1"/>
                <c:pt idx="0">
                  <c:v>0.56525402997518182</c:v>
                </c:pt>
              </c:numCache>
            </c:numRef>
          </c:val>
          <c:extLst>
            <c:ext xmlns:c16="http://schemas.microsoft.com/office/drawing/2014/chart" uri="{C3380CC4-5D6E-409C-BE32-E72D297353CC}">
              <c16:uniqueId val="{00000010-00C8-4203-B410-5087CA81E7CE}"/>
            </c:ext>
          </c:extLst>
        </c:ser>
        <c:ser>
          <c:idx val="17"/>
          <c:order val="17"/>
          <c:spPr>
            <a:solidFill>
              <a:srgbClr val="C0E6F4"/>
            </a:solidFill>
            <a:ln w="9525" algn="ctr">
              <a:solidFill>
                <a:srgbClr val="808080"/>
              </a:solidFill>
              <a:prstDash val="solid"/>
            </a:ln>
          </c:spPr>
          <c:invertIfNegative val="0"/>
          <c:val>
            <c:numRef>
              <c:f>Sheet1!$A$18</c:f>
              <c:numCache>
                <c:formatCode>General</c:formatCode>
                <c:ptCount val="1"/>
                <c:pt idx="0">
                  <c:v>0.44931638088996362</c:v>
                </c:pt>
              </c:numCache>
            </c:numRef>
          </c:val>
          <c:extLst>
            <c:ext xmlns:c16="http://schemas.microsoft.com/office/drawing/2014/chart" uri="{C3380CC4-5D6E-409C-BE32-E72D297353CC}">
              <c16:uniqueId val="{00000011-00C8-4203-B410-5087CA81E7CE}"/>
            </c:ext>
          </c:extLst>
        </c:ser>
        <c:ser>
          <c:idx val="18"/>
          <c:order val="18"/>
          <c:spPr>
            <a:solidFill>
              <a:srgbClr val="80CCE8"/>
            </a:solidFill>
            <a:ln w="9525" algn="ctr">
              <a:solidFill>
                <a:srgbClr val="808080"/>
              </a:solidFill>
              <a:prstDash val="solid"/>
            </a:ln>
          </c:spPr>
          <c:invertIfNegative val="0"/>
          <c:val>
            <c:numRef>
              <c:f>Sheet1!$A$19</c:f>
              <c:numCache>
                <c:formatCode>General</c:formatCode>
                <c:ptCount val="1"/>
                <c:pt idx="0">
                  <c:v>3.2845869432276076</c:v>
                </c:pt>
              </c:numCache>
            </c:numRef>
          </c:val>
          <c:extLst>
            <c:ext xmlns:c16="http://schemas.microsoft.com/office/drawing/2014/chart" uri="{C3380CC4-5D6E-409C-BE32-E72D297353CC}">
              <c16:uniqueId val="{00000012-00C8-4203-B410-5087CA81E7CE}"/>
            </c:ext>
          </c:extLst>
        </c:ser>
        <c:ser>
          <c:idx val="19"/>
          <c:order val="19"/>
          <c:spPr>
            <a:solidFill>
              <a:srgbClr val="80CCE8"/>
            </a:solidFill>
            <a:ln w="9525" algn="ctr">
              <a:solidFill>
                <a:srgbClr val="808080"/>
              </a:solidFill>
              <a:prstDash val="solid"/>
            </a:ln>
          </c:spPr>
          <c:invertIfNegative val="0"/>
          <c:val>
            <c:numRef>
              <c:f>Sheet1!$A$20</c:f>
              <c:numCache>
                <c:formatCode>General</c:formatCode>
                <c:ptCount val="1"/>
                <c:pt idx="0">
                  <c:v>2.4206048902571276</c:v>
                </c:pt>
              </c:numCache>
            </c:numRef>
          </c:val>
          <c:extLst>
            <c:ext xmlns:c16="http://schemas.microsoft.com/office/drawing/2014/chart" uri="{C3380CC4-5D6E-409C-BE32-E72D297353CC}">
              <c16:uniqueId val="{00000013-00C8-4203-B410-5087CA81E7CE}"/>
            </c:ext>
          </c:extLst>
        </c:ser>
        <c:ser>
          <c:idx val="20"/>
          <c:order val="20"/>
          <c:spPr>
            <a:solidFill>
              <a:srgbClr val="80CCE8"/>
            </a:solidFill>
            <a:ln w="9525" algn="ctr">
              <a:solidFill>
                <a:srgbClr val="808080"/>
              </a:solidFill>
              <a:prstDash val="solid"/>
            </a:ln>
          </c:spPr>
          <c:invertIfNegative val="0"/>
          <c:val>
            <c:numRef>
              <c:f>Sheet1!$A$21</c:f>
              <c:numCache>
                <c:formatCode>General</c:formatCode>
                <c:ptCount val="1"/>
                <c:pt idx="0">
                  <c:v>1.8811460529819857</c:v>
                </c:pt>
              </c:numCache>
            </c:numRef>
          </c:val>
          <c:extLst>
            <c:ext xmlns:c16="http://schemas.microsoft.com/office/drawing/2014/chart" uri="{C3380CC4-5D6E-409C-BE32-E72D297353CC}">
              <c16:uniqueId val="{00000014-00C8-4203-B410-5087CA81E7CE}"/>
            </c:ext>
          </c:extLst>
        </c:ser>
        <c:dLbls>
          <c:showLegendKey val="0"/>
          <c:showVal val="0"/>
          <c:showCatName val="0"/>
          <c:showSerName val="0"/>
          <c:showPercent val="0"/>
          <c:showBubbleSize val="0"/>
        </c:dLbls>
        <c:gapWidth val="170"/>
        <c:overlap val="100"/>
        <c:axId val="240869855"/>
        <c:axId val="1"/>
      </c:barChart>
      <c:catAx>
        <c:axId val="240869855"/>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algn="ctr">
            <a:solidFill>
              <a:schemeClr val="bg1"/>
            </a:solidFill>
            <a:prstDash val="solid"/>
          </a:ln>
        </c:spPr>
        <c:txPr>
          <a:bodyPr wrap="none"/>
          <a:lstStyle/>
          <a:p>
            <a:pPr>
              <a:defRPr kumimoji="1" sz="1000" kern="1200">
                <a:latin typeface="+mn-lt"/>
                <a:ea typeface="+mn-ea"/>
                <a:cs typeface="+mn-cs"/>
                <a:sym typeface="+mn-lt"/>
              </a:defRPr>
            </a:pPr>
            <a:endParaRPr lang="ja-JP"/>
          </a:p>
        </c:txPr>
        <c:crossAx val="240869855"/>
        <c:crosses val="max"/>
        <c:crossBetween val="between"/>
        <c:majorUnit val="1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28120063191154"/>
          <c:y val="2.8258887876025523E-2"/>
          <c:w val="0.79399684044233809"/>
          <c:h val="0.94348222424794892"/>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9D6-4327-8D55-6754E752FB74}"/>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9D6-4327-8D55-6754E752FB74}"/>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9D6-4327-8D55-6754E752FB74}"/>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9D6-4327-8D55-6754E752FB74}"/>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9D6-4327-8D55-6754E752FB7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48783</c:v>
                </c:pt>
                <c:pt idx="1">
                  <c:v>50597</c:v>
                </c:pt>
                <c:pt idx="2">
                  <c:v>51809</c:v>
                </c:pt>
                <c:pt idx="3">
                  <c:v>50742</c:v>
                </c:pt>
                <c:pt idx="4">
                  <c:v>50045</c:v>
                </c:pt>
              </c:numCache>
            </c:numRef>
          </c:val>
          <c:extLst>
            <c:ext xmlns:c16="http://schemas.microsoft.com/office/drawing/2014/chart" uri="{C3380CC4-5D6E-409C-BE32-E72D297353CC}">
              <c16:uniqueId val="{00000005-E9D6-4327-8D55-6754E752FB74}"/>
            </c:ext>
          </c:extLst>
        </c:ser>
        <c:ser>
          <c:idx val="1"/>
          <c:order val="1"/>
          <c:spPr>
            <a:solidFill>
              <a:srgbClr val="C0E6F4"/>
            </a:solidFill>
            <a:ln w="9525" cap="flat" algn="ctr">
              <a:solidFill>
                <a:srgbClr val="808080"/>
              </a:solidFill>
              <a:prstDash val="solid"/>
            </a:ln>
          </c:spPr>
          <c:invertIfNegative val="0"/>
          <c:dLbls>
            <c:dLbl>
              <c:idx val="0"/>
              <c:layout>
                <c:manualLayout>
                  <c:x val="0"/>
                  <c:y val="-4.5578851412944393E-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9D6-4327-8D55-6754E752FB74}"/>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9D6-4327-8D55-6754E752FB74}"/>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9D6-4327-8D55-6754E752FB74}"/>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9D6-4327-8D55-6754E752FB74}"/>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9D6-4327-8D55-6754E752FB7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49372</c:v>
                </c:pt>
                <c:pt idx="1">
                  <c:v>51317</c:v>
                </c:pt>
                <c:pt idx="2">
                  <c:v>49557</c:v>
                </c:pt>
                <c:pt idx="3">
                  <c:v>46054</c:v>
                </c:pt>
                <c:pt idx="4">
                  <c:v>48384</c:v>
                </c:pt>
              </c:numCache>
            </c:numRef>
          </c:val>
          <c:extLst>
            <c:ext xmlns:c16="http://schemas.microsoft.com/office/drawing/2014/chart" uri="{C3380CC4-5D6E-409C-BE32-E72D297353CC}">
              <c16:uniqueId val="{0000000B-E9D6-4327-8D55-6754E752FB74}"/>
            </c:ext>
          </c:extLst>
        </c:ser>
        <c:dLbls>
          <c:showLegendKey val="0"/>
          <c:showVal val="0"/>
          <c:showCatName val="0"/>
          <c:showSerName val="0"/>
          <c:showPercent val="0"/>
          <c:showBubbleSize val="0"/>
        </c:dLbls>
        <c:gapWidth val="60"/>
        <c:overlap val="100"/>
        <c:axId val="119833504"/>
        <c:axId val="1"/>
      </c:barChart>
      <c:lineChart>
        <c:grouping val="standard"/>
        <c:varyColors val="0"/>
        <c:ser>
          <c:idx val="2"/>
          <c:order val="2"/>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C-E9D6-4327-8D55-6754E752FB74}"/>
              </c:ext>
            </c:extLst>
          </c:dPt>
          <c:dPt>
            <c:idx val="1"/>
            <c:marker>
              <c:symbol val="circle"/>
              <c:size val="6"/>
            </c:marker>
            <c:bubble3D val="0"/>
            <c:extLst>
              <c:ext xmlns:c16="http://schemas.microsoft.com/office/drawing/2014/chart" uri="{C3380CC4-5D6E-409C-BE32-E72D297353CC}">
                <c16:uniqueId val="{0000000D-E9D6-4327-8D55-6754E752FB74}"/>
              </c:ext>
            </c:extLst>
          </c:dPt>
          <c:dPt>
            <c:idx val="2"/>
            <c:marker>
              <c:symbol val="circle"/>
              <c:size val="6"/>
            </c:marker>
            <c:bubble3D val="0"/>
            <c:extLst>
              <c:ext xmlns:c16="http://schemas.microsoft.com/office/drawing/2014/chart" uri="{C3380CC4-5D6E-409C-BE32-E72D297353CC}">
                <c16:uniqueId val="{0000000E-E9D6-4327-8D55-6754E752FB74}"/>
              </c:ext>
            </c:extLst>
          </c:dPt>
          <c:dPt>
            <c:idx val="3"/>
            <c:marker>
              <c:symbol val="circle"/>
              <c:size val="6"/>
            </c:marker>
            <c:bubble3D val="0"/>
            <c:extLst>
              <c:ext xmlns:c16="http://schemas.microsoft.com/office/drawing/2014/chart" uri="{C3380CC4-5D6E-409C-BE32-E72D297353CC}">
                <c16:uniqueId val="{0000000F-E9D6-4327-8D55-6754E752FB74}"/>
              </c:ext>
            </c:extLst>
          </c:dPt>
          <c:dPt>
            <c:idx val="4"/>
            <c:marker>
              <c:symbol val="circle"/>
              <c:size val="6"/>
            </c:marker>
            <c:bubble3D val="0"/>
            <c:extLst>
              <c:ext xmlns:c16="http://schemas.microsoft.com/office/drawing/2014/chart" uri="{C3380CC4-5D6E-409C-BE32-E72D297353CC}">
                <c16:uniqueId val="{00000010-E9D6-4327-8D55-6754E752FB74}"/>
              </c:ext>
            </c:extLst>
          </c:dPt>
          <c:dLbls>
            <c:dLbl>
              <c:idx val="0"/>
              <c:layout>
                <c:manualLayout>
                  <c:x val="0"/>
                  <c:y val="-4.922515952597994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9D6-4327-8D55-6754E752FB74}"/>
                </c:ext>
              </c:extLst>
            </c:dLbl>
            <c:dLbl>
              <c:idx val="1"/>
              <c:layout>
                <c:manualLayout>
                  <c:x val="0"/>
                  <c:y val="-4.922515952597994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9D6-4327-8D55-6754E752FB74}"/>
                </c:ext>
              </c:extLst>
            </c:dLbl>
            <c:dLbl>
              <c:idx val="2"/>
              <c:layout>
                <c:manualLayout>
                  <c:x val="0"/>
                  <c:y val="-4.922515952597994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9D6-4327-8D55-6754E752FB74}"/>
                </c:ext>
              </c:extLst>
            </c:dLbl>
            <c:dLbl>
              <c:idx val="3"/>
              <c:layout>
                <c:manualLayout>
                  <c:x val="0"/>
                  <c:y val="-4.922515952597994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9D6-4327-8D55-6754E752FB74}"/>
                </c:ext>
              </c:extLst>
            </c:dLbl>
            <c:dLbl>
              <c:idx val="4"/>
              <c:layout>
                <c:manualLayout>
                  <c:x val="0"/>
                  <c:y val="-4.922515952597994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9D6-4327-8D55-6754E752FB7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Sheet1!$A$3:$E$3</c:f>
              <c:numCache>
                <c:formatCode>General</c:formatCode>
                <c:ptCount val="5"/>
                <c:pt idx="0">
                  <c:v>10.6</c:v>
                </c:pt>
                <c:pt idx="1">
                  <c:v>10.7</c:v>
                </c:pt>
                <c:pt idx="2">
                  <c:v>10.5</c:v>
                </c:pt>
                <c:pt idx="3">
                  <c:v>9.9</c:v>
                </c:pt>
                <c:pt idx="4">
                  <c:v>9.9</c:v>
                </c:pt>
              </c:numCache>
            </c:numRef>
          </c:val>
          <c:smooth val="0"/>
          <c:extLst>
            <c:ext xmlns:c16="http://schemas.microsoft.com/office/drawing/2014/chart" uri="{C3380CC4-5D6E-409C-BE32-E72D297353CC}">
              <c16:uniqueId val="{00000011-E9D6-4327-8D55-6754E752FB74}"/>
            </c:ext>
          </c:extLst>
        </c:ser>
        <c:dLbls>
          <c:showLegendKey val="0"/>
          <c:showVal val="0"/>
          <c:showCatName val="0"/>
          <c:showSerName val="0"/>
          <c:showPercent val="0"/>
          <c:showBubbleSize val="0"/>
        </c:dLbls>
        <c:marker val="1"/>
        <c:smooth val="0"/>
        <c:axId val="3"/>
        <c:axId val="2"/>
      </c:lineChart>
      <c:catAx>
        <c:axId val="119833504"/>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1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119833504"/>
        <c:crosses val="min"/>
        <c:crossBetween val="between"/>
        <c:majorUnit val="10000"/>
      </c:valAx>
      <c:valAx>
        <c:axId val="2"/>
        <c:scaling>
          <c:orientation val="minMax"/>
          <c:max val="14"/>
          <c:min val="0"/>
        </c:scaling>
        <c:delete val="0"/>
        <c:axPos val="r"/>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3"/>
        <c:crosses val="max"/>
        <c:crossBetween val="between"/>
        <c:majorUnit val="2"/>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31696085955488"/>
          <c:y val="2.7145359019264449E-2"/>
          <c:w val="0.850729086722947"/>
          <c:h val="0.94570928196147108"/>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C22-4E48-80BF-2E6D0A1240D9}"/>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C22-4E48-80BF-2E6D0A1240D9}"/>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C22-4E48-80BF-2E6D0A1240D9}"/>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C22-4E48-80BF-2E6D0A1240D9}"/>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C22-4E48-80BF-2E6D0A1240D9}"/>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C22-4E48-80BF-2E6D0A1240D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1082</c:v>
                </c:pt>
                <c:pt idx="1">
                  <c:v>1087</c:v>
                </c:pt>
                <c:pt idx="2">
                  <c:v>1095</c:v>
                </c:pt>
                <c:pt idx="3">
                  <c:v>912</c:v>
                </c:pt>
                <c:pt idx="4">
                  <c:v>770</c:v>
                </c:pt>
                <c:pt idx="5">
                  <c:v>772</c:v>
                </c:pt>
              </c:numCache>
            </c:numRef>
          </c:val>
          <c:extLst>
            <c:ext xmlns:c16="http://schemas.microsoft.com/office/drawing/2014/chart" uri="{C3380CC4-5D6E-409C-BE32-E72D297353CC}">
              <c16:uniqueId val="{00000006-0C22-4E48-80BF-2E6D0A1240D9}"/>
            </c:ext>
          </c:extLst>
        </c:ser>
        <c:ser>
          <c:idx val="1"/>
          <c:order val="1"/>
          <c:spPr>
            <a:solidFill>
              <a:srgbClr val="C0E6F4"/>
            </a:solidFill>
            <a:ln w="9525" cap="flat"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C22-4E48-80BF-2E6D0A1240D9}"/>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C22-4E48-80BF-2E6D0A1240D9}"/>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C22-4E48-80BF-2E6D0A1240D9}"/>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C22-4E48-80BF-2E6D0A1240D9}"/>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C22-4E48-80BF-2E6D0A1240D9}"/>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C22-4E48-80BF-2E6D0A1240D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730</c:v>
                </c:pt>
                <c:pt idx="1">
                  <c:v>732</c:v>
                </c:pt>
                <c:pt idx="2">
                  <c:v>730</c:v>
                </c:pt>
                <c:pt idx="3">
                  <c:v>542</c:v>
                </c:pt>
                <c:pt idx="4">
                  <c:v>452</c:v>
                </c:pt>
                <c:pt idx="5">
                  <c:v>423</c:v>
                </c:pt>
              </c:numCache>
            </c:numRef>
          </c:val>
          <c:extLst>
            <c:ext xmlns:c16="http://schemas.microsoft.com/office/drawing/2014/chart" uri="{C3380CC4-5D6E-409C-BE32-E72D297353CC}">
              <c16:uniqueId val="{0000000D-0C22-4E48-80BF-2E6D0A1240D9}"/>
            </c:ext>
          </c:extLst>
        </c:ser>
        <c:dLbls>
          <c:showLegendKey val="0"/>
          <c:showVal val="0"/>
          <c:showCatName val="0"/>
          <c:showSerName val="0"/>
          <c:showPercent val="0"/>
          <c:showBubbleSize val="0"/>
        </c:dLbls>
        <c:gapWidth val="60"/>
        <c:overlap val="100"/>
        <c:axId val="139342095"/>
        <c:axId val="1"/>
      </c:barChart>
      <c:catAx>
        <c:axId val="139342095"/>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139342095"/>
        <c:crosses val="min"/>
        <c:crossBetween val="between"/>
        <c:majorUnit val="5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124555160142344E-2"/>
          <c:y val="2.5462012320328541E-2"/>
          <c:w val="0.90498220640569393"/>
          <c:h val="0.94907597535934296"/>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0-02BE-451D-B0E5-C355212663F1}"/>
              </c:ext>
            </c:extLst>
          </c:dPt>
          <c:dPt>
            <c:idx val="1"/>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1-02BE-451D-B0E5-C355212663F1}"/>
              </c:ext>
            </c:extLst>
          </c:dPt>
          <c:dPt>
            <c:idx val="2"/>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2-02BE-451D-B0E5-C355212663F1}"/>
              </c:ext>
            </c:extLst>
          </c:dPt>
          <c:dPt>
            <c:idx val="3"/>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3-02BE-451D-B0E5-C355212663F1}"/>
              </c:ext>
            </c:extLst>
          </c:dPt>
          <c:dPt>
            <c:idx val="4"/>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4-02BE-451D-B0E5-C355212663F1}"/>
              </c:ext>
            </c:extLst>
          </c:dPt>
          <c:dPt>
            <c:idx val="5"/>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5-02BE-451D-B0E5-C355212663F1}"/>
              </c:ext>
            </c:extLst>
          </c:dPt>
          <c:dPt>
            <c:idx val="6"/>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6-02BE-451D-B0E5-C355212663F1}"/>
              </c:ext>
            </c:extLst>
          </c:dPt>
          <c:dPt>
            <c:idx val="7"/>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7-02BE-451D-B0E5-C355212663F1}"/>
              </c:ext>
            </c:extLst>
          </c:dPt>
          <c:dPt>
            <c:idx val="8"/>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8-02BE-451D-B0E5-C355212663F1}"/>
              </c:ext>
            </c:extLst>
          </c:dPt>
          <c:dLbls>
            <c:dLbl>
              <c:idx val="10"/>
              <c:layout>
                <c:manualLayout>
                  <c:x val="-0.11943060498220641"/>
                  <c:y val="-9.93839964279450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2BE-451D-B0E5-C355212663F1}"/>
                </c:ext>
              </c:extLst>
            </c:dLbl>
            <c:dLbl>
              <c:idx val="11"/>
              <c:layout>
                <c:manualLayout>
                  <c:x val="-3.8576288284249166E-2"/>
                  <c:y val="-9.609857505842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2BE-451D-B0E5-C355212663F1}"/>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Sheet1!$A$1:$L$1</c:f>
              <c:numCache>
                <c:formatCode>#,##0.0;"-"#,##0.0</c:formatCode>
                <c:ptCount val="12"/>
                <c:pt idx="0">
                  <c:v>0.48681372166620951</c:v>
                </c:pt>
                <c:pt idx="1">
                  <c:v>0.56365154328878386</c:v>
                </c:pt>
                <c:pt idx="2">
                  <c:v>0.58573087590163098</c:v>
                </c:pt>
                <c:pt idx="3">
                  <c:v>0.57953104618397477</c:v>
                </c:pt>
                <c:pt idx="4">
                  <c:v>0.61312919051565051</c:v>
                </c:pt>
                <c:pt idx="5">
                  <c:v>0.64567686707047289</c:v>
                </c:pt>
                <c:pt idx="6">
                  <c:v>0.58552832605017835</c:v>
                </c:pt>
                <c:pt idx="7">
                  <c:v>0.59023151048049893</c:v>
                </c:pt>
                <c:pt idx="8">
                  <c:v>0.56368926509605266</c:v>
                </c:pt>
                <c:pt idx="9" formatCode="0.0">
                  <c:v>1.4027269292731741</c:v>
                </c:pt>
                <c:pt idx="10" formatCode="0.0">
                  <c:v>1.9210654511841778</c:v>
                </c:pt>
                <c:pt idx="11" formatCode="0.0">
                  <c:v>2.0831261144250086</c:v>
                </c:pt>
              </c:numCache>
            </c:numRef>
          </c:val>
          <c:smooth val="0"/>
          <c:extLst>
            <c:ext xmlns:c16="http://schemas.microsoft.com/office/drawing/2014/chart" uri="{C3380CC4-5D6E-409C-BE32-E72D297353CC}">
              <c16:uniqueId val="{0000000B-02BE-451D-B0E5-C355212663F1}"/>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10"/>
              <c:layout>
                <c:manualLayout>
                  <c:x val="-3.1174377224199391E-2"/>
                  <c:y val="5.5030807939440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2BE-451D-B0E5-C355212663F1}"/>
                </c:ext>
              </c:extLst>
            </c:dLbl>
            <c:dLbl>
              <c:idx val="11"/>
              <c:layout>
                <c:manualLayout>
                  <c:x val="-1.5656121276655364E-3"/>
                  <c:y val="4.5174543830884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2BE-451D-B0E5-C355212663F1}"/>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Sheet1!$A$2:$L$2</c:f>
              <c:numCache>
                <c:formatCode>#,##0.0;"-"#,##0.0</c:formatCode>
                <c:ptCount val="12"/>
                <c:pt idx="0" formatCode="0.0">
                  <c:v>1.8275821030294293</c:v>
                </c:pt>
                <c:pt idx="1">
                  <c:v>1.8647134735851454</c:v>
                </c:pt>
                <c:pt idx="2">
                  <c:v>1.7739397578235958</c:v>
                </c:pt>
                <c:pt idx="3">
                  <c:v>1.7364322450913658</c:v>
                </c:pt>
                <c:pt idx="4">
                  <c:v>1.734990718781376</c:v>
                </c:pt>
                <c:pt idx="5">
                  <c:v>1.7477838998353949</c:v>
                </c:pt>
                <c:pt idx="6">
                  <c:v>1.6760005338763633</c:v>
                </c:pt>
                <c:pt idx="7">
                  <c:v>1.662447069561626</c:v>
                </c:pt>
                <c:pt idx="8">
                  <c:v>1.614368318715256</c:v>
                </c:pt>
                <c:pt idx="9" formatCode="0.0">
                  <c:v>1.6601395277030935</c:v>
                </c:pt>
                <c:pt idx="10" formatCode="0.0">
                  <c:v>1.8858468350639295</c:v>
                </c:pt>
                <c:pt idx="11" formatCode="0.0">
                  <c:v>1.9774702660642633</c:v>
                </c:pt>
              </c:numCache>
            </c:numRef>
          </c:val>
          <c:smooth val="0"/>
          <c:extLst>
            <c:ext xmlns:c16="http://schemas.microsoft.com/office/drawing/2014/chart" uri="{C3380CC4-5D6E-409C-BE32-E72D297353CC}">
              <c16:uniqueId val="{0000000E-02BE-451D-B0E5-C355212663F1}"/>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Lbls>
            <c:dLbl>
              <c:idx val="0"/>
              <c:layout>
                <c:manualLayout>
                  <c:x val="-1.693950177935943E-2"/>
                  <c:y val="3.20328583528087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2BE-451D-B0E5-C355212663F1}"/>
                </c:ext>
              </c:extLst>
            </c:dLbl>
            <c:dLbl>
              <c:idx val="1"/>
              <c:layout>
                <c:manualLayout>
                  <c:x val="-3.1174377224199287E-2"/>
                  <c:y val="3.53182797223275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2BE-451D-B0E5-C355212663F1}"/>
                </c:ext>
              </c:extLst>
            </c:dLbl>
            <c:dLbl>
              <c:idx val="2"/>
              <c:layout>
                <c:manualLayout>
                  <c:x val="-4.2562277580071202E-2"/>
                  <c:y val="4.18891224613651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2BE-451D-B0E5-C355212663F1}"/>
                </c:ext>
              </c:extLst>
            </c:dLbl>
            <c:dLbl>
              <c:idx val="3"/>
              <c:layout>
                <c:manualLayout>
                  <c:x val="-4.8256227758007114E-2"/>
                  <c:y val="3.20328583528087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2BE-451D-B0E5-C355212663F1}"/>
                </c:ext>
              </c:extLst>
            </c:dLbl>
            <c:dLbl>
              <c:idx val="4"/>
              <c:layout>
                <c:manualLayout>
                  <c:x val="-4.825622775800717E-2"/>
                  <c:y val="3.20328583528086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2BE-451D-B0E5-C355212663F1}"/>
                </c:ext>
              </c:extLst>
            </c:dLbl>
            <c:dLbl>
              <c:idx val="5"/>
              <c:layout>
                <c:manualLayout>
                  <c:x val="-4.5409252669039148E-2"/>
                  <c:y val="3.20328583528086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2BE-451D-B0E5-C355212663F1}"/>
                </c:ext>
              </c:extLst>
            </c:dLbl>
            <c:dLbl>
              <c:idx val="6"/>
              <c:layout>
                <c:manualLayout>
                  <c:x val="-4.8256227758007114E-2"/>
                  <c:y val="3.20328583528087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2BE-451D-B0E5-C355212663F1}"/>
                </c:ext>
              </c:extLst>
            </c:dLbl>
            <c:dLbl>
              <c:idx val="7"/>
              <c:layout>
                <c:manualLayout>
                  <c:x val="-4.5409252669039148E-2"/>
                  <c:y val="3.20328583528086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2BE-451D-B0E5-C355212663F1}"/>
                </c:ext>
              </c:extLst>
            </c:dLbl>
            <c:dLbl>
              <c:idx val="8"/>
              <c:layout>
                <c:manualLayout>
                  <c:x val="-5.1103202846975192E-2"/>
                  <c:y val="3.20328583528086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2BE-451D-B0E5-C355212663F1}"/>
                </c:ext>
              </c:extLst>
            </c:dLbl>
            <c:dLbl>
              <c:idx val="9"/>
              <c:layout>
                <c:manualLayout>
                  <c:x val="-5.1103202846975088E-2"/>
                  <c:y val="3.53182797223275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2BE-451D-B0E5-C355212663F1}"/>
                </c:ext>
              </c:extLst>
            </c:dLbl>
            <c:dLbl>
              <c:idx val="10"/>
              <c:layout>
                <c:manualLayout>
                  <c:x val="-4.5409252669039252E-2"/>
                  <c:y val="3.20328583528086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2BE-451D-B0E5-C355212663F1}"/>
                </c:ext>
              </c:extLst>
            </c:dLbl>
            <c:dLbl>
              <c:idx val="11"/>
              <c:layout>
                <c:manualLayout>
                  <c:x val="-1.5656121276655364E-3"/>
                  <c:y val="2.8747436983289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02BE-451D-B0E5-C355212663F1}"/>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Sheet1!$A$3:$L$3</c:f>
              <c:numCache>
                <c:formatCode>#,##0.0;"-"#,##0.0</c:formatCode>
                <c:ptCount val="12"/>
                <c:pt idx="0" formatCode="0.0">
                  <c:v>0.18606139573360353</c:v>
                </c:pt>
                <c:pt idx="1">
                  <c:v>0.20357041004309687</c:v>
                </c:pt>
                <c:pt idx="2">
                  <c:v>0.21687533503720149</c:v>
                </c:pt>
                <c:pt idx="3">
                  <c:v>0.18758613231416654</c:v>
                </c:pt>
                <c:pt idx="4">
                  <c:v>0.18087361700082213</c:v>
                </c:pt>
                <c:pt idx="5">
                  <c:v>0.19033603351371914</c:v>
                </c:pt>
                <c:pt idx="6">
                  <c:v>0.19030401410817077</c:v>
                </c:pt>
                <c:pt idx="7">
                  <c:v>0.19060757680884208</c:v>
                </c:pt>
                <c:pt idx="8">
                  <c:v>0.17688993674562326</c:v>
                </c:pt>
                <c:pt idx="9" formatCode="0.0">
                  <c:v>0.16449157029131523</c:v>
                </c:pt>
                <c:pt idx="10" formatCode="0.0">
                  <c:v>0.17508421399363103</c:v>
                </c:pt>
                <c:pt idx="11" formatCode="0.0">
                  <c:v>0.1827882862699354</c:v>
                </c:pt>
              </c:numCache>
            </c:numRef>
          </c:val>
          <c:smooth val="0"/>
          <c:extLst>
            <c:ext xmlns:c16="http://schemas.microsoft.com/office/drawing/2014/chart" uri="{C3380CC4-5D6E-409C-BE32-E72D297353CC}">
              <c16:uniqueId val="{0000001B-02BE-451D-B0E5-C355212663F1}"/>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Sheet1!$A$4:$L$4</c:f>
              <c:numCache>
                <c:formatCode>#,##0.0;"-"#,##0.0</c:formatCode>
                <c:ptCount val="12"/>
                <c:pt idx="0">
                  <c:v>0.29046371557481065</c:v>
                </c:pt>
                <c:pt idx="1">
                  <c:v>0.31344732592409896</c:v>
                </c:pt>
                <c:pt idx="2">
                  <c:v>0.31222930715056563</c:v>
                </c:pt>
                <c:pt idx="3">
                  <c:v>0.30118738852636612</c:v>
                </c:pt>
                <c:pt idx="4">
                  <c:v>0.30368154263784569</c:v>
                </c:pt>
                <c:pt idx="5">
                  <c:v>0.31511407837703143</c:v>
                </c:pt>
                <c:pt idx="6">
                  <c:v>0.21213099780516531</c:v>
                </c:pt>
                <c:pt idx="7">
                  <c:v>0.30719651715066898</c:v>
                </c:pt>
                <c:pt idx="8">
                  <c:v>0.2953826090402914</c:v>
                </c:pt>
                <c:pt idx="9" formatCode="0.0">
                  <c:v>0.2785774280159351</c:v>
                </c:pt>
                <c:pt idx="10" formatCode="0.0">
                  <c:v>0.30733745473685575</c:v>
                </c:pt>
                <c:pt idx="11" formatCode="0.0">
                  <c:v>0.37107948130865953</c:v>
                </c:pt>
              </c:numCache>
            </c:numRef>
          </c:val>
          <c:smooth val="0"/>
          <c:extLst>
            <c:ext xmlns:c16="http://schemas.microsoft.com/office/drawing/2014/chart" uri="{C3380CC4-5D6E-409C-BE32-E72D297353CC}">
              <c16:uniqueId val="{0000001C-02BE-451D-B0E5-C355212663F1}"/>
            </c:ext>
          </c:extLst>
        </c:ser>
        <c:dLbls>
          <c:showLegendKey val="0"/>
          <c:showVal val="0"/>
          <c:showCatName val="0"/>
          <c:showSerName val="0"/>
          <c:showPercent val="0"/>
          <c:showBubbleSize val="0"/>
        </c:dLbls>
        <c:marker val="1"/>
        <c:smooth val="0"/>
        <c:axId val="1575358527"/>
        <c:axId val="1"/>
      </c:lineChart>
      <c:catAx>
        <c:axId val="1575358527"/>
        <c:scaling>
          <c:orientation val="minMax"/>
        </c:scaling>
        <c:delete val="0"/>
        <c:axPos val="b"/>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
          <c:min val="0"/>
        </c:scaling>
        <c:delete val="0"/>
        <c:axPos val="l"/>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575358527"/>
        <c:crosses val="min"/>
        <c:crossBetween val="midCat"/>
        <c:majorUnit val="1"/>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20072871811858"/>
          <c:y val="2.5462012320328541E-2"/>
          <c:w val="0.82775753560781717"/>
          <c:h val="0.94907597535934296"/>
        </c:manualLayout>
      </c:layout>
      <c:lineChart>
        <c:grouping val="standard"/>
        <c:varyColors val="0"/>
        <c:ser>
          <c:idx val="0"/>
          <c:order val="0"/>
          <c:spPr>
            <a:ln w="9525" cap="flat" algn="ctr">
              <a:solidFill>
                <a:srgbClr val="C0C0C0"/>
              </a:solidFill>
              <a:prstDash val="solid"/>
            </a:ln>
          </c:spPr>
          <c:marker>
            <c:symbol val="circle"/>
            <c:size val="6"/>
            <c:spPr>
              <a:solidFill>
                <a:srgbClr val="C0C0C0"/>
              </a:solidFill>
              <a:ln w="9525" cap="flat" algn="ctr">
                <a:solidFill>
                  <a:srgbClr val="C0C0C0"/>
                </a:solidFill>
                <a:prstDash val="solid"/>
              </a:ln>
            </c:spPr>
          </c:marker>
          <c:dLbls>
            <c:dLbl>
              <c:idx val="0"/>
              <c:layout>
                <c:manualLayout>
                  <c:x val="-1.5634314367607319E-2"/>
                  <c:y val="-3.64598989745864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EA-4BC7-86FC-535CD2B9C9B7}"/>
                </c:ext>
              </c:extLst>
            </c:dLbl>
            <c:dLbl>
              <c:idx val="10"/>
              <c:layout>
                <c:manualLayout>
                  <c:x val="-0.11457450690774637"/>
                  <c:y val="-3.9745320344105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EA-4BC7-86FC-535CD2B9C9B7}"/>
                </c:ext>
              </c:extLst>
            </c:dLbl>
            <c:spPr>
              <a:noFill/>
              <a:ln>
                <a:noFill/>
              </a:ln>
              <a:effectLst/>
            </c:spPr>
            <c:txPr>
              <a:bodyPr wrap="square" lIns="38100" tIns="19050" rIns="38100" bIns="19050" anchor="ctr">
                <a:spAutoFit/>
              </a:bodyPr>
              <a:lstStyle/>
              <a:p>
                <a:pPr>
                  <a:defRPr sz="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Sheet1!$A$1:$L$1</c:f>
              <c:numCache>
                <c:formatCode>#,##0;"-"#,##0</c:formatCode>
                <c:ptCount val="12"/>
                <c:pt idx="0" formatCode="General">
                  <c:v>4495</c:v>
                </c:pt>
                <c:pt idx="1">
                  <c:v>5294</c:v>
                </c:pt>
                <c:pt idx="2">
                  <c:v>5596</c:v>
                </c:pt>
                <c:pt idx="3">
                  <c:v>5632</c:v>
                </c:pt>
                <c:pt idx="4">
                  <c:v>6061</c:v>
                </c:pt>
                <c:pt idx="5">
                  <c:v>6520</c:v>
                </c:pt>
                <c:pt idx="6">
                  <c:v>6009</c:v>
                </c:pt>
                <c:pt idx="7">
                  <c:v>6156</c:v>
                </c:pt>
                <c:pt idx="8">
                  <c:v>5975</c:v>
                </c:pt>
                <c:pt idx="9" formatCode="#,##0">
                  <c:v>15111</c:v>
                </c:pt>
                <c:pt idx="10" formatCode="#,##0">
                  <c:v>20946</c:v>
                </c:pt>
                <c:pt idx="11" formatCode="#,##0">
                  <c:v>22713</c:v>
                </c:pt>
              </c:numCache>
            </c:numRef>
          </c:val>
          <c:smooth val="0"/>
          <c:extLst>
            <c:ext xmlns:c16="http://schemas.microsoft.com/office/drawing/2014/chart" uri="{C3380CC4-5D6E-409C-BE32-E72D297353CC}">
              <c16:uniqueId val="{00000002-EFEA-4BC7-86FC-535CD2B9C9B7}"/>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10"/>
              <c:layout>
                <c:manualLayout>
                  <c:x val="-2.9778225591909967E-2"/>
                  <c:y val="4.89610566329035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EA-4BC7-86FC-535CD2B9C9B7}"/>
                </c:ext>
              </c:extLst>
            </c:dLbl>
            <c:dLbl>
              <c:idx val="11"/>
              <c:layout>
                <c:manualLayout>
                  <c:x val="-3.643068582122298E-4"/>
                  <c:y val="4.23902138938658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EA-4BC7-86FC-535CD2B9C9B7}"/>
                </c:ext>
              </c:extLst>
            </c:dLbl>
            <c:spPr>
              <a:noFill/>
              <a:ln>
                <a:noFill/>
              </a:ln>
              <a:effectLst/>
            </c:spPr>
            <c:txPr>
              <a:bodyPr wrap="square" lIns="38100" tIns="19050" rIns="38100" bIns="19050" anchor="ctr">
                <a:spAutoFit/>
              </a:bodyPr>
              <a:lstStyle/>
              <a:p>
                <a:pPr>
                  <a:defRPr sz="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Sheet1!$A$2:$L$2</c:f>
              <c:numCache>
                <c:formatCode>#,##0;"-"#,##0</c:formatCode>
                <c:ptCount val="12"/>
                <c:pt idx="0">
                  <c:v>16875</c:v>
                </c:pt>
                <c:pt idx="1">
                  <c:v>17514</c:v>
                </c:pt>
                <c:pt idx="2">
                  <c:v>16948</c:v>
                </c:pt>
                <c:pt idx="3">
                  <c:v>16875</c:v>
                </c:pt>
                <c:pt idx="4">
                  <c:v>17151</c:v>
                </c:pt>
                <c:pt idx="5">
                  <c:v>17649</c:v>
                </c:pt>
                <c:pt idx="6">
                  <c:v>17200</c:v>
                </c:pt>
                <c:pt idx="7">
                  <c:v>17339</c:v>
                </c:pt>
                <c:pt idx="8">
                  <c:v>17112</c:v>
                </c:pt>
                <c:pt idx="9" formatCode="#,##0">
                  <c:v>17884</c:v>
                </c:pt>
                <c:pt idx="10" formatCode="#,##0">
                  <c:v>20562</c:v>
                </c:pt>
                <c:pt idx="11" formatCode="#,##0">
                  <c:v>21561</c:v>
                </c:pt>
              </c:numCache>
            </c:numRef>
          </c:val>
          <c:smooth val="0"/>
          <c:extLst>
            <c:ext xmlns:c16="http://schemas.microsoft.com/office/drawing/2014/chart" uri="{C3380CC4-5D6E-409C-BE32-E72D297353CC}">
              <c16:uniqueId val="{00000005-EFEA-4BC7-86FC-535CD2B9C9B7}"/>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Lbls>
            <c:dLbl>
              <c:idx val="0"/>
              <c:layout>
                <c:manualLayout>
                  <c:x val="-2.1232246039414832E-2"/>
                  <c:y val="4.5675635263384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EA-4BC7-86FC-535CD2B9C9B7}"/>
                </c:ext>
              </c:extLst>
            </c:dLbl>
            <c:dLbl>
              <c:idx val="1"/>
              <c:layout>
                <c:manualLayout>
                  <c:x val="-4.5081200159493816E-2"/>
                  <c:y val="3.58193711548280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EA-4BC7-86FC-535CD2B9C9B7}"/>
                </c:ext>
              </c:extLst>
            </c:dLbl>
            <c:dLbl>
              <c:idx val="2"/>
              <c:layout>
                <c:manualLayout>
                  <c:x val="-5.0380967741733562E-2"/>
                  <c:y val="3.91047925243469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FEA-4BC7-86FC-535CD2B9C9B7}"/>
                </c:ext>
              </c:extLst>
            </c:dLbl>
            <c:dLbl>
              <c:idx val="3"/>
              <c:layout>
                <c:manualLayout>
                  <c:x val="-5.5680735323973329E-2"/>
                  <c:y val="3.25339497853093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EA-4BC7-86FC-535CD2B9C9B7}"/>
                </c:ext>
              </c:extLst>
            </c:dLbl>
            <c:dLbl>
              <c:idx val="4"/>
              <c:layout>
                <c:manualLayout>
                  <c:x val="-5.3030851532853494E-2"/>
                  <c:y val="3.91047925243470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FEA-4BC7-86FC-535CD2B9C9B7}"/>
                </c:ext>
              </c:extLst>
            </c:dLbl>
            <c:dLbl>
              <c:idx val="5"/>
              <c:layout>
                <c:manualLayout>
                  <c:x val="-5.3030851532853446E-2"/>
                  <c:y val="3.58193711548280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FEA-4BC7-86FC-535CD2B9C9B7}"/>
                </c:ext>
              </c:extLst>
            </c:dLbl>
            <c:dLbl>
              <c:idx val="6"/>
              <c:layout>
                <c:manualLayout>
                  <c:x val="-5.3030851532853446E-2"/>
                  <c:y val="3.5819371154827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FEA-4BC7-86FC-535CD2B9C9B7}"/>
                </c:ext>
              </c:extLst>
            </c:dLbl>
            <c:dLbl>
              <c:idx val="7"/>
              <c:layout>
                <c:manualLayout>
                  <c:x val="-5.0380967741733659E-2"/>
                  <c:y val="3.25339497853093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FEA-4BC7-86FC-535CD2B9C9B7}"/>
                </c:ext>
              </c:extLst>
            </c:dLbl>
            <c:dLbl>
              <c:idx val="8"/>
              <c:layout>
                <c:manualLayout>
                  <c:x val="-4.7731083950613679E-2"/>
                  <c:y val="3.5819371154828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FEA-4BC7-86FC-535CD2B9C9B7}"/>
                </c:ext>
              </c:extLst>
            </c:dLbl>
            <c:dLbl>
              <c:idx val="9"/>
              <c:layout>
                <c:manualLayout>
                  <c:x val="-4.7731083950613679E-2"/>
                  <c:y val="3.58193711548280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FEA-4BC7-86FC-535CD2B9C9B7}"/>
                </c:ext>
              </c:extLst>
            </c:dLbl>
            <c:dLbl>
              <c:idx val="10"/>
              <c:layout>
                <c:manualLayout>
                  <c:x val="-4.5081200159493892E-2"/>
                  <c:y val="4.23902138938657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FEA-4BC7-86FC-535CD2B9C9B7}"/>
                </c:ext>
              </c:extLst>
            </c:dLbl>
            <c:dLbl>
              <c:idx val="11"/>
              <c:layout>
                <c:manualLayout>
                  <c:x val="-6.260402619587482E-3"/>
                  <c:y val="3.91047925243470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FEA-4BC7-86FC-535CD2B9C9B7}"/>
                </c:ext>
              </c:extLst>
            </c:dLbl>
            <c:spPr>
              <a:noFill/>
              <a:ln>
                <a:noFill/>
              </a:ln>
              <a:effectLst/>
            </c:spPr>
            <c:txPr>
              <a:bodyPr wrap="square" lIns="38100" tIns="19050" rIns="38100" bIns="19050" anchor="ctr">
                <a:spAutoFit/>
              </a:bodyPr>
              <a:lstStyle/>
              <a:p>
                <a:pPr>
                  <a:defRPr sz="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Sheet1!$A$3:$L$3</c:f>
              <c:numCache>
                <c:formatCode>#,##0;"-"#,##0</c:formatCode>
                <c:ptCount val="12"/>
                <c:pt idx="0">
                  <c:v>1718</c:v>
                </c:pt>
                <c:pt idx="1">
                  <c:v>1912</c:v>
                </c:pt>
                <c:pt idx="2">
                  <c:v>2072</c:v>
                </c:pt>
                <c:pt idx="3">
                  <c:v>1823</c:v>
                </c:pt>
                <c:pt idx="4">
                  <c:v>1788</c:v>
                </c:pt>
                <c:pt idx="5">
                  <c:v>1922</c:v>
                </c:pt>
                <c:pt idx="6">
                  <c:v>1953</c:v>
                </c:pt>
                <c:pt idx="7">
                  <c:v>1988</c:v>
                </c:pt>
                <c:pt idx="8">
                  <c:v>1875</c:v>
                </c:pt>
                <c:pt idx="9" formatCode="#,##0">
                  <c:v>1772</c:v>
                </c:pt>
                <c:pt idx="10" formatCode="#,##0">
                  <c:v>1909</c:v>
                </c:pt>
                <c:pt idx="11" formatCode="#,##0">
                  <c:v>1993</c:v>
                </c:pt>
              </c:numCache>
            </c:numRef>
          </c:val>
          <c:smooth val="0"/>
          <c:extLst>
            <c:ext xmlns:c16="http://schemas.microsoft.com/office/drawing/2014/chart" uri="{C3380CC4-5D6E-409C-BE32-E72D297353CC}">
              <c16:uniqueId val="{00000012-EFEA-4BC7-86FC-535CD2B9C9B7}"/>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Lbls>
            <c:dLbl>
              <c:idx val="0"/>
              <c:layout>
                <c:manualLayout>
                  <c:x val="-2.1232246039414832E-2"/>
                  <c:y val="-3.97453203441053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FEA-4BC7-86FC-535CD2B9C9B7}"/>
                </c:ext>
              </c:extLst>
            </c:dLbl>
            <c:dLbl>
              <c:idx val="1"/>
              <c:layout>
                <c:manualLayout>
                  <c:x val="-3.7131548786134137E-2"/>
                  <c:y val="-4.30307417136240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FEA-4BC7-86FC-535CD2B9C9B7}"/>
                </c:ext>
              </c:extLst>
            </c:dLbl>
            <c:dLbl>
              <c:idx val="6"/>
              <c:layout>
                <c:manualLayout>
                  <c:x val="-5.0380967741733659E-2"/>
                  <c:y val="-5.61724271916994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FEA-4BC7-86FC-535CD2B9C9B7}"/>
                </c:ext>
              </c:extLst>
            </c:dLbl>
            <c:spPr>
              <a:noFill/>
              <a:ln>
                <a:noFill/>
              </a:ln>
              <a:effectLst/>
            </c:spPr>
            <c:txPr>
              <a:bodyPr wrap="square" lIns="38100" tIns="19050" rIns="38100" bIns="19050" anchor="ctr">
                <a:spAutoFit/>
              </a:bodyPr>
              <a:lstStyle/>
              <a:p>
                <a:pPr>
                  <a:defRPr sz="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Sheet1!$A$4:$L$4</c:f>
              <c:numCache>
                <c:formatCode>#,##0;"-"#,##0</c:formatCode>
                <c:ptCount val="12"/>
                <c:pt idx="0">
                  <c:v>2682</c:v>
                </c:pt>
                <c:pt idx="1">
                  <c:v>2944</c:v>
                </c:pt>
                <c:pt idx="2">
                  <c:v>2983</c:v>
                </c:pt>
                <c:pt idx="3">
                  <c:v>2927</c:v>
                </c:pt>
                <c:pt idx="4">
                  <c:v>3002</c:v>
                </c:pt>
                <c:pt idx="5">
                  <c:v>3182</c:v>
                </c:pt>
                <c:pt idx="6">
                  <c:v>2177</c:v>
                </c:pt>
                <c:pt idx="7">
                  <c:v>3204</c:v>
                </c:pt>
                <c:pt idx="8">
                  <c:v>3131</c:v>
                </c:pt>
                <c:pt idx="9" formatCode="#,##0">
                  <c:v>3001</c:v>
                </c:pt>
                <c:pt idx="10">
                  <c:v>3351</c:v>
                </c:pt>
                <c:pt idx="11">
                  <c:v>4046</c:v>
                </c:pt>
              </c:numCache>
            </c:numRef>
          </c:val>
          <c:smooth val="0"/>
          <c:extLst>
            <c:ext xmlns:c16="http://schemas.microsoft.com/office/drawing/2014/chart" uri="{C3380CC4-5D6E-409C-BE32-E72D297353CC}">
              <c16:uniqueId val="{00000016-EFEA-4BC7-86FC-535CD2B9C9B7}"/>
            </c:ext>
          </c:extLst>
        </c:ser>
        <c:dLbls>
          <c:dLblPos val="t"/>
          <c:showLegendKey val="0"/>
          <c:showVal val="1"/>
          <c:showCatName val="0"/>
          <c:showSerName val="0"/>
          <c:showPercent val="0"/>
          <c:showBubbleSize val="0"/>
        </c:dLbls>
        <c:marker val="1"/>
        <c:smooth val="0"/>
        <c:axId val="114840720"/>
        <c:axId val="1"/>
      </c:lineChart>
      <c:catAx>
        <c:axId val="114840720"/>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3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14840720"/>
        <c:crosses val="min"/>
        <c:crossBetween val="midCat"/>
        <c:majorUnit val="2300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8.3124687030545819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D7A-472F-83CE-5EE88418FD93}"/>
                </c:ext>
              </c:extLst>
            </c:dLbl>
            <c:dLbl>
              <c:idx val="1"/>
              <c:layout>
                <c:manualLayout>
                  <c:x val="0"/>
                  <c:y val="-8.8132198297446174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D7A-472F-83CE-5EE88418FD93}"/>
                </c:ext>
              </c:extLst>
            </c:dLbl>
            <c:dLbl>
              <c:idx val="2"/>
              <c:layout>
                <c:manualLayout>
                  <c:x val="0"/>
                  <c:y val="-9.7145718577866802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D7A-472F-83CE-5EE88418FD93}"/>
                </c:ext>
              </c:extLst>
            </c:dLbl>
            <c:dLbl>
              <c:idx val="3"/>
              <c:layout>
                <c:manualLayout>
                  <c:x val="0"/>
                  <c:y val="-9.8647971957936911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D7A-472F-83CE-5EE88418FD93}"/>
                </c:ext>
              </c:extLst>
            </c:dLbl>
            <c:dLbl>
              <c:idx val="4"/>
              <c:layout>
                <c:manualLayout>
                  <c:x val="0"/>
                  <c:y val="-0.1021532298447671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D7A-472F-83CE-5EE88418FD93}"/>
                </c:ext>
              </c:extLst>
            </c:dLbl>
            <c:dLbl>
              <c:idx val="5"/>
              <c:layout>
                <c:manualLayout>
                  <c:x val="0"/>
                  <c:y val="-0.1076614922383575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D7A-472F-83CE-5EE88418FD93}"/>
                </c:ext>
              </c:extLst>
            </c:dLbl>
            <c:dLbl>
              <c:idx val="6"/>
              <c:layout>
                <c:manualLayout>
                  <c:x val="0"/>
                  <c:y val="-0.1176765147721582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D7A-472F-83CE-5EE88418FD93}"/>
                </c:ext>
              </c:extLst>
            </c:dLbl>
            <c:dLbl>
              <c:idx val="7"/>
              <c:layout>
                <c:manualLayout>
                  <c:x val="0"/>
                  <c:y val="-0.1206810215322984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D7A-472F-83CE-5EE88418FD93}"/>
                </c:ext>
              </c:extLst>
            </c:dLbl>
            <c:dLbl>
              <c:idx val="8"/>
              <c:layout>
                <c:manualLayout>
                  <c:x val="0"/>
                  <c:y val="-0.1196795192789183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D7A-472F-83CE-5EE88418FD93}"/>
                </c:ext>
              </c:extLst>
            </c:dLbl>
            <c:dLbl>
              <c:idx val="9"/>
              <c:layout>
                <c:manualLayout>
                  <c:x val="0"/>
                  <c:y val="-0.1136705057586379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D7A-472F-83CE-5EE88418FD93}"/>
                </c:ext>
              </c:extLst>
            </c:dLbl>
            <c:dLbl>
              <c:idx val="10"/>
              <c:layout>
                <c:manualLayout>
                  <c:x val="0"/>
                  <c:y val="-0.1392088132198297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D7A-472F-83CE-5EE88418FD93}"/>
                </c:ext>
              </c:extLst>
            </c:dLbl>
            <c:dLbl>
              <c:idx val="11"/>
              <c:layout>
                <c:manualLayout>
                  <c:x val="0"/>
                  <c:y val="-0.1852779168753129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D7A-472F-83CE-5EE88418FD93}"/>
                </c:ext>
              </c:extLst>
            </c:dLbl>
            <c:dLbl>
              <c:idx val="12"/>
              <c:layout>
                <c:manualLayout>
                  <c:x val="0"/>
                  <c:y val="-0.2018027040560841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D7A-472F-83CE-5EE88418FD93}"/>
                </c:ext>
              </c:extLst>
            </c:dLbl>
            <c:dLbl>
              <c:idx val="13"/>
              <c:layout>
                <c:manualLayout>
                  <c:x val="0"/>
                  <c:y val="-0.1977966950425638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D7A-472F-83CE-5EE88418FD93}"/>
                </c:ext>
              </c:extLst>
            </c:dLbl>
            <c:dLbl>
              <c:idx val="14"/>
              <c:layout>
                <c:manualLayout>
                  <c:x val="0"/>
                  <c:y val="-0.1912869303955933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D7A-472F-83CE-5EE88418FD93}"/>
                </c:ext>
              </c:extLst>
            </c:dLbl>
            <c:dLbl>
              <c:idx val="15"/>
              <c:layout>
                <c:manualLayout>
                  <c:x val="0"/>
                  <c:y val="-0.1982974461692538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D7A-472F-83CE-5EE88418FD93}"/>
                </c:ext>
              </c:extLst>
            </c:dLbl>
            <c:dLbl>
              <c:idx val="16"/>
              <c:layout>
                <c:manualLayout>
                  <c:x val="0"/>
                  <c:y val="-0.3335002503755633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D7A-472F-83CE-5EE88418FD93}"/>
                </c:ext>
              </c:extLst>
            </c:dLbl>
            <c:dLbl>
              <c:idx val="17"/>
              <c:layout>
                <c:manualLayout>
                  <c:x val="0"/>
                  <c:y val="-0.3645468202303455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D7A-472F-83CE-5EE88418FD93}"/>
                </c:ext>
              </c:extLst>
            </c:dLbl>
            <c:dLbl>
              <c:idx val="18"/>
              <c:layout>
                <c:manualLayout>
                  <c:x val="0"/>
                  <c:y val="-0.4687030545818728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D7A-472F-83CE-5EE88418FD93}"/>
                </c:ext>
              </c:extLst>
            </c:dLbl>
            <c:dLbl>
              <c:idx val="19"/>
              <c:layout>
                <c:manualLayout>
                  <c:x val="0"/>
                  <c:y val="-0.4877315973960941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D7A-472F-83CE-5EE88418FD93}"/>
                </c:ext>
              </c:extLst>
            </c:dLbl>
            <c:dLbl>
              <c:idx val="20"/>
              <c:layout>
                <c:manualLayout>
                  <c:x val="0"/>
                  <c:y val="-0.3645468202303455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D7A-472F-83CE-5EE88418FD93}"/>
                </c:ext>
              </c:extLst>
            </c:dLbl>
            <c:dLbl>
              <c:idx val="21"/>
              <c:layout>
                <c:manualLayout>
                  <c:x val="0"/>
                  <c:y val="-0.3800701051577365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D7A-472F-83CE-5EE88418FD9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8.3345350972988506</c:v>
                </c:pt>
                <c:pt idx="1">
                  <c:v>9.2344875572731304</c:v>
                </c:pt>
                <c:pt idx="2">
                  <c:v>10.8781642767809</c:v>
                </c:pt>
                <c:pt idx="3">
                  <c:v>11.207511411024701</c:v>
                </c:pt>
                <c:pt idx="4">
                  <c:v>11.8381431225091</c:v>
                </c:pt>
                <c:pt idx="5">
                  <c:v>12.7921813953488</c:v>
                </c:pt>
                <c:pt idx="6">
                  <c:v>14.5282166732673</c:v>
                </c:pt>
                <c:pt idx="7">
                  <c:v>15.148115283185801</c:v>
                </c:pt>
                <c:pt idx="8">
                  <c:v>14.9738216447368</c:v>
                </c:pt>
                <c:pt idx="9">
                  <c:v>13.934811164588501</c:v>
                </c:pt>
                <c:pt idx="10">
                  <c:v>18.5499982182628</c:v>
                </c:pt>
                <c:pt idx="11">
                  <c:v>26.885511900000001</c:v>
                </c:pt>
                <c:pt idx="12">
                  <c:v>29.826874447319899</c:v>
                </c:pt>
                <c:pt idx="13">
                  <c:v>29.099772000000101</c:v>
                </c:pt>
                <c:pt idx="14">
                  <c:v>27.938636916666599</c:v>
                </c:pt>
                <c:pt idx="15">
                  <c:v>29.13739447351</c:v>
                </c:pt>
                <c:pt idx="16">
                  <c:v>53.695678235294103</c:v>
                </c:pt>
                <c:pt idx="17">
                  <c:v>59.329892049999998</c:v>
                </c:pt>
                <c:pt idx="18">
                  <c:v>78.229933125882297</c:v>
                </c:pt>
                <c:pt idx="19">
                  <c:v>81.671433204706005</c:v>
                </c:pt>
                <c:pt idx="20">
                  <c:v>59.270199024647418</c:v>
                </c:pt>
                <c:pt idx="21">
                  <c:v>62.132866912285479</c:v>
                </c:pt>
              </c:numCache>
            </c:numRef>
          </c:val>
          <c:extLst>
            <c:ext xmlns:c16="http://schemas.microsoft.com/office/drawing/2014/chart" uri="{C3380CC4-5D6E-409C-BE32-E72D297353CC}">
              <c16:uniqueId val="{00000016-2D7A-472F-83CE-5EE88418FD93}"/>
            </c:ext>
          </c:extLst>
        </c:ser>
        <c:dLbls>
          <c:showLegendKey val="0"/>
          <c:showVal val="0"/>
          <c:showCatName val="0"/>
          <c:showSerName val="0"/>
          <c:showPercent val="0"/>
          <c:showBubbleSize val="0"/>
        </c:dLbls>
        <c:gapWidth val="80"/>
        <c:overlap val="100"/>
        <c:axId val="210777007"/>
        <c:axId val="1"/>
      </c:barChart>
      <c:catAx>
        <c:axId val="21077700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81.671433204706005"/>
          <c:min val="0"/>
        </c:scaling>
        <c:delete val="1"/>
        <c:axPos val="l"/>
        <c:numFmt formatCode="General" sourceLinked="1"/>
        <c:majorTickMark val="out"/>
        <c:minorTickMark val="none"/>
        <c:tickLblPos val="nextTo"/>
        <c:crossAx val="210777007"/>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rgbClr val="E8E8E8"/>
              </a:solidFill>
            </a:ln>
          </c:spPr>
          <c:dPt>
            <c:idx val="0"/>
            <c:bubble3D val="0"/>
            <c:spPr>
              <a:solidFill>
                <a:srgbClr val="83A4D1"/>
              </a:solidFill>
              <a:ln>
                <a:solidFill>
                  <a:srgbClr val="E8E8E8"/>
                </a:solidFill>
              </a:ln>
            </c:spPr>
            <c:extLst>
              <c:ext xmlns:c16="http://schemas.microsoft.com/office/drawing/2014/chart" uri="{C3380CC4-5D6E-409C-BE32-E72D297353CC}">
                <c16:uniqueId val="{00000001-1BC8-4457-80A0-57C14760E3F0}"/>
              </c:ext>
            </c:extLst>
          </c:dPt>
          <c:dPt>
            <c:idx val="1"/>
            <c:bubble3D val="0"/>
            <c:spPr>
              <a:solidFill>
                <a:srgbClr val="BEBEBE"/>
              </a:solidFill>
              <a:ln>
                <a:solidFill>
                  <a:srgbClr val="E8E8E8"/>
                </a:solidFill>
              </a:ln>
            </c:spPr>
            <c:extLst>
              <c:ext xmlns:c16="http://schemas.microsoft.com/office/drawing/2014/chart" uri="{C3380CC4-5D6E-409C-BE32-E72D297353CC}">
                <c16:uniqueId val="{00000003-1BC8-4457-80A0-57C14760E3F0}"/>
              </c:ext>
            </c:extLst>
          </c:dPt>
          <c:cat>
            <c:strRef>
              <c:f>Sheet1!$A$2:$A$3</c:f>
              <c:strCache>
                <c:ptCount val="2"/>
                <c:pt idx="0">
                  <c:v>第 1 四半期</c:v>
                </c:pt>
                <c:pt idx="1">
                  <c:v>第 2 四半期</c:v>
                </c:pt>
              </c:strCache>
            </c:strRef>
          </c:cat>
          <c:val>
            <c:numRef>
              <c:f>Sheet1!$B$2:$B$3</c:f>
              <c:numCache>
                <c:formatCode>General</c:formatCode>
                <c:ptCount val="2"/>
                <c:pt idx="0">
                  <c:v>17</c:v>
                </c:pt>
                <c:pt idx="1">
                  <c:v>83</c:v>
                </c:pt>
              </c:numCache>
            </c:numRef>
          </c:val>
          <c:extLst>
            <c:ext xmlns:c16="http://schemas.microsoft.com/office/drawing/2014/chart" uri="{C3380CC4-5D6E-409C-BE32-E72D297353CC}">
              <c16:uniqueId val="{00000004-1BC8-4457-80A0-57C14760E3F0}"/>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695827725437416E-2"/>
          <c:y val="0.11753731343283583"/>
          <c:w val="0.9158815612382234"/>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Sheet1!$A$1:$Y$1</c:f>
              <c:numCache>
                <c:formatCode>General</c:formatCode>
                <c:ptCount val="25"/>
                <c:pt idx="0">
                  <c:v>37.200000000000003</c:v>
                </c:pt>
                <c:pt idx="1">
                  <c:v>37.5</c:v>
                </c:pt>
                <c:pt idx="2">
                  <c:v>37</c:v>
                </c:pt>
                <c:pt idx="3">
                  <c:v>37.299999999999997</c:v>
                </c:pt>
                <c:pt idx="4">
                  <c:v>36.9</c:v>
                </c:pt>
                <c:pt idx="5">
                  <c:v>36.5</c:v>
                </c:pt>
                <c:pt idx="6">
                  <c:v>35.9</c:v>
                </c:pt>
                <c:pt idx="7">
                  <c:v>35.5</c:v>
                </c:pt>
                <c:pt idx="8">
                  <c:v>35.200000000000003</c:v>
                </c:pt>
                <c:pt idx="9">
                  <c:v>34.4</c:v>
                </c:pt>
                <c:pt idx="10">
                  <c:v>34.700000000000003</c:v>
                </c:pt>
                <c:pt idx="11">
                  <c:v>34.4</c:v>
                </c:pt>
                <c:pt idx="12">
                  <c:v>33.700000000000003</c:v>
                </c:pt>
                <c:pt idx="13">
                  <c:v>33.299999999999997</c:v>
                </c:pt>
                <c:pt idx="14">
                  <c:v>32.700000000000003</c:v>
                </c:pt>
                <c:pt idx="15">
                  <c:v>32.700000000000003</c:v>
                </c:pt>
                <c:pt idx="16">
                  <c:v>32.4</c:v>
                </c:pt>
                <c:pt idx="17">
                  <c:v>31.8</c:v>
                </c:pt>
                <c:pt idx="18">
                  <c:v>31.5</c:v>
                </c:pt>
                <c:pt idx="19">
                  <c:v>31.5</c:v>
                </c:pt>
                <c:pt idx="20">
                  <c:v>31</c:v>
                </c:pt>
                <c:pt idx="21">
                  <c:v>30.7</c:v>
                </c:pt>
                <c:pt idx="22">
                  <c:v>27.9</c:v>
                </c:pt>
                <c:pt idx="23">
                  <c:v>26</c:v>
                </c:pt>
                <c:pt idx="24">
                  <c:v>22</c:v>
                </c:pt>
              </c:numCache>
            </c:numRef>
          </c:val>
          <c:extLst>
            <c:ext xmlns:c16="http://schemas.microsoft.com/office/drawing/2014/chart" uri="{C3380CC4-5D6E-409C-BE32-E72D297353CC}">
              <c16:uniqueId val="{00000000-0B41-4DE9-8920-5C2861E6B0D5}"/>
            </c:ext>
          </c:extLst>
        </c:ser>
        <c:ser>
          <c:idx val="1"/>
          <c:order val="1"/>
          <c:spPr>
            <a:solidFill>
              <a:srgbClr val="80CCE8"/>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Sheet1!$A$2:$Y$2</c:f>
              <c:numCache>
                <c:formatCode>General</c:formatCode>
                <c:ptCount val="25"/>
                <c:pt idx="0">
                  <c:v>58.9</c:v>
                </c:pt>
                <c:pt idx="1">
                  <c:v>58.8</c:v>
                </c:pt>
                <c:pt idx="2">
                  <c:v>59.3</c:v>
                </c:pt>
                <c:pt idx="3">
                  <c:v>59</c:v>
                </c:pt>
                <c:pt idx="4">
                  <c:v>59.5</c:v>
                </c:pt>
                <c:pt idx="5">
                  <c:v>60</c:v>
                </c:pt>
                <c:pt idx="6">
                  <c:v>59.5</c:v>
                </c:pt>
                <c:pt idx="7">
                  <c:v>60</c:v>
                </c:pt>
                <c:pt idx="8">
                  <c:v>60.43</c:v>
                </c:pt>
                <c:pt idx="9">
                  <c:v>61.3</c:v>
                </c:pt>
                <c:pt idx="10">
                  <c:v>61.1</c:v>
                </c:pt>
                <c:pt idx="11">
                  <c:v>61.4</c:v>
                </c:pt>
                <c:pt idx="12">
                  <c:v>62.3</c:v>
                </c:pt>
                <c:pt idx="13">
                  <c:v>62.6</c:v>
                </c:pt>
                <c:pt idx="14">
                  <c:v>62.4</c:v>
                </c:pt>
                <c:pt idx="15">
                  <c:v>62.5</c:v>
                </c:pt>
                <c:pt idx="16">
                  <c:v>62.9</c:v>
                </c:pt>
                <c:pt idx="17">
                  <c:v>63.5</c:v>
                </c:pt>
                <c:pt idx="18">
                  <c:v>63.9</c:v>
                </c:pt>
                <c:pt idx="19">
                  <c:v>63.1</c:v>
                </c:pt>
                <c:pt idx="20">
                  <c:v>63.7</c:v>
                </c:pt>
                <c:pt idx="21">
                  <c:v>64</c:v>
                </c:pt>
                <c:pt idx="22">
                  <c:v>65.099999999999994</c:v>
                </c:pt>
                <c:pt idx="23">
                  <c:v>66.900000000000006</c:v>
                </c:pt>
                <c:pt idx="24">
                  <c:v>66.2</c:v>
                </c:pt>
              </c:numCache>
            </c:numRef>
          </c:val>
          <c:extLst>
            <c:ext xmlns:c16="http://schemas.microsoft.com/office/drawing/2014/chart" uri="{C3380CC4-5D6E-409C-BE32-E72D297353CC}">
              <c16:uniqueId val="{00000001-0B41-4DE9-8920-5C2861E6B0D5}"/>
            </c:ext>
          </c:extLst>
        </c:ser>
        <c:ser>
          <c:idx val="2"/>
          <c:order val="2"/>
          <c:spPr>
            <a:solidFill>
              <a:srgbClr val="C0E6F4"/>
            </a:solidFill>
            <a:ln w="9525" algn="ctr">
              <a:solidFill>
                <a:srgbClr val="808080"/>
              </a:solidFill>
              <a:prstDash val="solid"/>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Sheet1!$A$3:$Y$3</c:f>
              <c:numCache>
                <c:formatCode>#,##0.0;"-"#,##0.0</c:formatCode>
                <c:ptCount val="25"/>
                <c:pt idx="0">
                  <c:v>3.7734421949725427</c:v>
                </c:pt>
                <c:pt idx="1">
                  <c:v>3.75</c:v>
                </c:pt>
                <c:pt idx="2">
                  <c:v>3.7</c:v>
                </c:pt>
                <c:pt idx="3">
                  <c:v>3.6</c:v>
                </c:pt>
                <c:pt idx="4">
                  <c:v>3.57</c:v>
                </c:pt>
                <c:pt idx="5">
                  <c:v>3.52</c:v>
                </c:pt>
                <c:pt idx="6">
                  <c:v>4.5</c:v>
                </c:pt>
                <c:pt idx="7">
                  <c:v>4.4000000000000004</c:v>
                </c:pt>
                <c:pt idx="8">
                  <c:v>4.3899999999999997</c:v>
                </c:pt>
                <c:pt idx="9">
                  <c:v>4.3</c:v>
                </c:pt>
                <c:pt idx="10">
                  <c:v>4.21</c:v>
                </c:pt>
                <c:pt idx="11">
                  <c:v>4.16</c:v>
                </c:pt>
                <c:pt idx="12">
                  <c:v>4.0999999999999996</c:v>
                </c:pt>
                <c:pt idx="13">
                  <c:v>4</c:v>
                </c:pt>
                <c:pt idx="14">
                  <c:v>5</c:v>
                </c:pt>
                <c:pt idx="15">
                  <c:v>4.8</c:v>
                </c:pt>
                <c:pt idx="16">
                  <c:v>4.8</c:v>
                </c:pt>
                <c:pt idx="17">
                  <c:v>4.7</c:v>
                </c:pt>
                <c:pt idx="18">
                  <c:v>4.5999999999999996</c:v>
                </c:pt>
                <c:pt idx="19">
                  <c:v>5.4</c:v>
                </c:pt>
                <c:pt idx="20">
                  <c:v>5.3</c:v>
                </c:pt>
                <c:pt idx="21">
                  <c:v>5.3</c:v>
                </c:pt>
                <c:pt idx="22">
                  <c:v>7</c:v>
                </c:pt>
                <c:pt idx="23">
                  <c:v>9.1</c:v>
                </c:pt>
                <c:pt idx="24">
                  <c:v>10.8</c:v>
                </c:pt>
              </c:numCache>
            </c:numRef>
          </c:val>
          <c:extLst>
            <c:ext xmlns:c16="http://schemas.microsoft.com/office/drawing/2014/chart" uri="{C3380CC4-5D6E-409C-BE32-E72D297353CC}">
              <c16:uniqueId val="{00000002-0B41-4DE9-8920-5C2861E6B0D5}"/>
            </c:ext>
          </c:extLst>
        </c:ser>
        <c:dLbls>
          <c:dLblPos val="ctr"/>
          <c:showLegendKey val="0"/>
          <c:showVal val="1"/>
          <c:showCatName val="0"/>
          <c:showSerName val="0"/>
          <c:showPercent val="0"/>
          <c:showBubbleSize val="0"/>
        </c:dLbls>
        <c:gapWidth val="60"/>
        <c:overlap val="100"/>
        <c:axId val="1397243520"/>
        <c:axId val="1"/>
      </c:barChart>
      <c:catAx>
        <c:axId val="139724352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397243520"/>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79241516966068E-2"/>
          <c:y val="2.4436090225563908E-2"/>
          <c:w val="0.97924151696606787"/>
          <c:h val="0.95112781954887216"/>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Sheet1!$A$1:$V$1</c:f>
              <c:numCache>
                <c:formatCode>#,##0</c:formatCode>
                <c:ptCount val="22"/>
                <c:pt idx="0">
                  <c:v>4401</c:v>
                </c:pt>
                <c:pt idx="1">
                  <c:v>4228</c:v>
                </c:pt>
                <c:pt idx="2">
                  <c:v>4062</c:v>
                </c:pt>
                <c:pt idx="3">
                  <c:v>4978</c:v>
                </c:pt>
                <c:pt idx="4">
                  <c:v>5254</c:v>
                </c:pt>
                <c:pt idx="5">
                  <c:v>6773</c:v>
                </c:pt>
                <c:pt idx="6">
                  <c:v>7200</c:v>
                </c:pt>
                <c:pt idx="7">
                  <c:v>7619</c:v>
                </c:pt>
                <c:pt idx="8">
                  <c:v>8183</c:v>
                </c:pt>
                <c:pt idx="9">
                  <c:v>8950</c:v>
                </c:pt>
                <c:pt idx="10">
                  <c:v>9529</c:v>
                </c:pt>
                <c:pt idx="11">
                  <c:v>9643</c:v>
                </c:pt>
                <c:pt idx="12">
                  <c:v>10697</c:v>
                </c:pt>
                <c:pt idx="13">
                  <c:v>11684</c:v>
                </c:pt>
                <c:pt idx="14">
                  <c:v>10766</c:v>
                </c:pt>
                <c:pt idx="15">
                  <c:v>12053</c:v>
                </c:pt>
                <c:pt idx="16">
                  <c:v>13102</c:v>
                </c:pt>
                <c:pt idx="17">
                  <c:v>14030</c:v>
                </c:pt>
                <c:pt idx="18">
                  <c:v>14894</c:v>
                </c:pt>
                <c:pt idx="19">
                  <c:v>16656</c:v>
                </c:pt>
                <c:pt idx="20">
                  <c:v>18482</c:v>
                </c:pt>
                <c:pt idx="21">
                  <c:v>21402</c:v>
                </c:pt>
              </c:numCache>
            </c:numRef>
          </c:val>
          <c:extLst>
            <c:ext xmlns:c16="http://schemas.microsoft.com/office/drawing/2014/chart" uri="{C3380CC4-5D6E-409C-BE32-E72D297353CC}">
              <c16:uniqueId val="{00000000-A310-4122-8E13-7D8138BE1F49}"/>
            </c:ext>
          </c:extLst>
        </c:ser>
        <c:dLbls>
          <c:showLegendKey val="0"/>
          <c:showVal val="0"/>
          <c:showCatName val="0"/>
          <c:showSerName val="0"/>
          <c:showPercent val="0"/>
          <c:showBubbleSize val="0"/>
        </c:dLbls>
        <c:gapWidth val="60"/>
        <c:overlap val="100"/>
        <c:axId val="587436208"/>
        <c:axId val="1"/>
      </c:barChart>
      <c:catAx>
        <c:axId val="58743620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2000"/>
          <c:min val="0"/>
        </c:scaling>
        <c:delete val="0"/>
        <c:axPos val="l"/>
        <c:majorGridlines>
          <c:spPr>
            <a:ln>
              <a:noFill/>
            </a:ln>
          </c:spPr>
        </c:majorGridlines>
        <c:numFmt formatCode="#,##0"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587436208"/>
        <c:crosses val="min"/>
        <c:crossBetween val="between"/>
        <c:majorUnit val="10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693416219270981E-2"/>
          <c:y val="2.5304136253041364E-2"/>
          <c:w val="0.97061316756145799"/>
          <c:h val="0.94939172749391731"/>
        </c:manualLayout>
      </c:layout>
      <c:barChart>
        <c:barDir val="col"/>
        <c:grouping val="clustered"/>
        <c:varyColors val="0"/>
        <c:ser>
          <c:idx val="0"/>
          <c:order val="0"/>
          <c:spPr>
            <a:solidFill>
              <a:srgbClr val="80CCE8"/>
            </a:solidFill>
            <a:ln w="9525" algn="ctr">
              <a:solidFill>
                <a:srgbClr val="808080"/>
              </a:solidFill>
              <a:prstDash val="solid"/>
            </a:ln>
          </c:spPr>
          <c:invertIfNegative val="0"/>
          <c:dLbls>
            <c:delete val="1"/>
          </c:dLbls>
          <c:val>
            <c:numRef>
              <c:f>Sheet1!$B$1:$F$1</c:f>
              <c:numCache>
                <c:formatCode>General</c:formatCode>
                <c:ptCount val="5"/>
                <c:pt idx="0">
                  <c:v>239920100</c:v>
                </c:pt>
                <c:pt idx="1">
                  <c:v>284160720</c:v>
                </c:pt>
                <c:pt idx="2">
                  <c:v>341696775</c:v>
                </c:pt>
                <c:pt idx="3">
                  <c:v>444568185</c:v>
                </c:pt>
                <c:pt idx="4">
                  <c:v>403580279</c:v>
                </c:pt>
              </c:numCache>
            </c:numRef>
          </c:val>
          <c:extLst>
            <c:ext xmlns:c16="http://schemas.microsoft.com/office/drawing/2014/chart" uri="{C3380CC4-5D6E-409C-BE32-E72D297353CC}">
              <c16:uniqueId val="{00000000-CCCA-4E6B-B382-B3DAA603C4BD}"/>
            </c:ext>
          </c:extLst>
        </c:ser>
        <c:ser>
          <c:idx val="1"/>
          <c:order val="1"/>
          <c:spPr>
            <a:solidFill>
              <a:srgbClr val="C0E6F4"/>
            </a:solidFill>
            <a:ln w="9525" algn="ctr">
              <a:solidFill>
                <a:srgbClr val="808080"/>
              </a:solidFill>
              <a:prstDash val="solid"/>
            </a:ln>
          </c:spPr>
          <c:invertIfNegative val="0"/>
          <c:dLbls>
            <c:delete val="1"/>
          </c:dLbls>
          <c:val>
            <c:numRef>
              <c:f>Sheet1!$B$2:$F$2</c:f>
              <c:numCache>
                <c:formatCode>General</c:formatCode>
                <c:ptCount val="5"/>
                <c:pt idx="0">
                  <c:v>419905789</c:v>
                </c:pt>
                <c:pt idx="1">
                  <c:v>479916529</c:v>
                </c:pt>
                <c:pt idx="2">
                  <c:v>402351956</c:v>
                </c:pt>
                <c:pt idx="3">
                  <c:v>593031389</c:v>
                </c:pt>
                <c:pt idx="4">
                  <c:v>645399406</c:v>
                </c:pt>
              </c:numCache>
            </c:numRef>
          </c:val>
          <c:extLst>
            <c:ext xmlns:c16="http://schemas.microsoft.com/office/drawing/2014/chart" uri="{C3380CC4-5D6E-409C-BE32-E72D297353CC}">
              <c16:uniqueId val="{00000001-CCCA-4E6B-B382-B3DAA603C4BD}"/>
            </c:ext>
          </c:extLst>
        </c:ser>
        <c:dLbls>
          <c:dLblPos val="outEnd"/>
          <c:showLegendKey val="0"/>
          <c:showVal val="1"/>
          <c:showCatName val="0"/>
          <c:showSerName val="0"/>
          <c:showPercent val="0"/>
          <c:showBubbleSize val="0"/>
        </c:dLbls>
        <c:gapWidth val="60"/>
        <c:axId val="1267047504"/>
        <c:axId val="1"/>
      </c:barChart>
      <c:catAx>
        <c:axId val="126704750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267047504"/>
        <c:crosses val="min"/>
        <c:crossBetween val="between"/>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849020846494E-2"/>
          <c:y val="3.303684879288437E-2"/>
          <c:w val="0.92861655085281114"/>
          <c:h val="0.93392630241423125"/>
        </c:manualLayout>
      </c:layout>
      <c:pieChart>
        <c:varyColors val="0"/>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849020846494E-2"/>
          <c:y val="3.303684879288437E-2"/>
          <c:w val="0.92861655085281114"/>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0C38-4E1A-A281-7D8985821087}"/>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0C38-4E1A-A281-7D8985821087}"/>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0C38-4E1A-A281-7D8985821087}"/>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0C38-4E1A-A281-7D8985821087}"/>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0C38-4E1A-A281-7D8985821087}"/>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0C38-4E1A-A281-7D8985821087}"/>
              </c:ext>
            </c:extLst>
          </c:dPt>
          <c:dLbls>
            <c:dLbl>
              <c:idx val="0"/>
              <c:numFmt formatCode="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C38-4E1A-A281-7D8985821087}"/>
                </c:ext>
              </c:extLst>
            </c:dLbl>
            <c:dLbl>
              <c:idx val="1"/>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C38-4E1A-A281-7D8985821087}"/>
                </c:ext>
              </c:extLst>
            </c:dLbl>
            <c:dLbl>
              <c:idx val="2"/>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C38-4E1A-A281-7D8985821087}"/>
                </c:ext>
              </c:extLst>
            </c:dLbl>
            <c:dLbl>
              <c:idx val="3"/>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C38-4E1A-A281-7D8985821087}"/>
                </c:ext>
              </c:extLst>
            </c:dLbl>
            <c:dLbl>
              <c:idx val="4"/>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C38-4E1A-A281-7D8985821087}"/>
                </c:ext>
              </c:extLst>
            </c:dLbl>
            <c:dLbl>
              <c:idx val="5"/>
              <c:tx>
                <c:rich>
                  <a:bodyPr wrap="none"/>
                  <a:lstStyle/>
                  <a:p>
                    <a:pPr>
                      <a:defRPr kumimoji="1" lang="ja-JP" sz="1000" kern="1200">
                        <a:solidFill>
                          <a:schemeClr val="tx1"/>
                        </a:solidFill>
                        <a:latin typeface="+mn-lt"/>
                        <a:ea typeface="+mn-ea"/>
                        <a:cs typeface="+mn-cs"/>
                        <a:sym typeface="+mn-lt"/>
                      </a:defRPr>
                    </a:pPr>
                    <a:fld id="{8D9D7C39-A3D0-470D-B0D8-80B7E69BC83C}" type="PERCENTAGE">
                      <a:rPr lang="en-US" altLang="ja-JP" smtClean="0"/>
                      <a:pPr>
                        <a:defRPr kumimoji="1" lang="ja-JP" sz="1000" kern="1200">
                          <a:solidFill>
                            <a:schemeClr val="tx1"/>
                          </a:solidFill>
                          <a:latin typeface="+mn-lt"/>
                          <a:ea typeface="+mn-ea"/>
                          <a:cs typeface="+mn-cs"/>
                          <a:sym typeface="+mn-lt"/>
                        </a:defRPr>
                      </a:pPr>
                      <a:t>[パーセンテージ]</a:t>
                    </a:fld>
                    <a:endParaRPr lang="ja-JP" altLang="en-US"/>
                  </a:p>
                </c:rich>
              </c:tx>
              <c:numFmt formatCode="0%" sourceLinked="0"/>
              <c:spPr>
                <a:noFill/>
                <a:ln>
                  <a:noFill/>
                </a:ln>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B-0C38-4E1A-A281-7D8985821087}"/>
                </c:ext>
              </c:extLst>
            </c:dLbl>
            <c:numFmt formatCode="0%" sourceLinked="0"/>
            <c:spPr>
              <a:noFill/>
              <a:ln>
                <a:noFill/>
              </a:ln>
              <a:effectLst/>
            </c:spPr>
            <c:txPr>
              <a:bodyPr wrap="square" lIns="38100" tIns="19050" rIns="38100" bIns="19050" anchor="ctr">
                <a:spAutoFit/>
              </a:bodyPr>
              <a:lstStyle/>
              <a:p>
                <a:pPr>
                  <a:defRPr lang="ja-JP"/>
                </a:pPr>
                <a:endParaRPr lang="ja-JP"/>
              </a:p>
            </c:txPr>
            <c:dLblPos val="inEnd"/>
            <c:showLegendKey val="0"/>
            <c:showVal val="0"/>
            <c:showCatName val="0"/>
            <c:showSerName val="0"/>
            <c:showPercent val="0"/>
            <c:showBubbleSize val="0"/>
            <c:extLst>
              <c:ext xmlns:c15="http://schemas.microsoft.com/office/drawing/2012/chart" uri="{CE6537A1-D6FC-4f65-9D91-7224C49458BB}"/>
            </c:extLst>
          </c:dLbls>
          <c:val>
            <c:numRef>
              <c:f>Sheet1!$A$1:$A$6</c:f>
              <c:numCache>
                <c:formatCode>0%</c:formatCode>
                <c:ptCount val="6"/>
                <c:pt idx="0">
                  <c:v>0.19</c:v>
                </c:pt>
                <c:pt idx="1">
                  <c:v>0.16</c:v>
                </c:pt>
                <c:pt idx="2">
                  <c:v>0.11</c:v>
                </c:pt>
                <c:pt idx="3">
                  <c:v>0.08</c:v>
                </c:pt>
                <c:pt idx="4">
                  <c:v>7.0000000000000007E-2</c:v>
                </c:pt>
                <c:pt idx="5">
                  <c:v>0.39</c:v>
                </c:pt>
              </c:numCache>
            </c:numRef>
          </c:val>
          <c:extLst>
            <c:ext xmlns:c16="http://schemas.microsoft.com/office/drawing/2014/chart" uri="{C3380CC4-5D6E-409C-BE32-E72D297353CC}">
              <c16:uniqueId val="{0000000C-0C38-4E1A-A281-7D8985821087}"/>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C6EC-4153-8A1F-0C372BAA2F48}"/>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C6EC-4153-8A1F-0C372BAA2F48}"/>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C6EC-4153-8A1F-0C372BAA2F48}"/>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C6EC-4153-8A1F-0C372BAA2F48}"/>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C6EC-4153-8A1F-0C372BAA2F48}"/>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C6EC-4153-8A1F-0C372BAA2F48}"/>
              </c:ext>
            </c:extLst>
          </c:dPt>
          <c:dPt>
            <c:idx val="6"/>
            <c:bubble3D val="0"/>
            <c:spPr>
              <a:solidFill>
                <a:srgbClr val="E1FFE1"/>
              </a:solidFill>
              <a:ln w="9525" algn="ctr">
                <a:solidFill>
                  <a:srgbClr val="808080"/>
                </a:solidFill>
                <a:prstDash val="solid"/>
              </a:ln>
            </c:spPr>
            <c:extLst>
              <c:ext xmlns:c16="http://schemas.microsoft.com/office/drawing/2014/chart" uri="{C3380CC4-5D6E-409C-BE32-E72D297353CC}">
                <c16:uniqueId val="{0000000D-C6EC-4153-8A1F-0C372BAA2F48}"/>
              </c:ext>
            </c:extLst>
          </c:dPt>
          <c:dPt>
            <c:idx val="7"/>
            <c:bubble3D val="0"/>
            <c:spPr>
              <a:solidFill>
                <a:schemeClr val="tx2"/>
              </a:solidFill>
              <a:ln w="9525" algn="ctr">
                <a:solidFill>
                  <a:srgbClr val="808080"/>
                </a:solidFill>
                <a:prstDash val="solid"/>
              </a:ln>
            </c:spPr>
            <c:extLst>
              <c:ext xmlns:c16="http://schemas.microsoft.com/office/drawing/2014/chart" uri="{C3380CC4-5D6E-409C-BE32-E72D297353CC}">
                <c16:uniqueId val="{0000000F-C6EC-4153-8A1F-0C372BAA2F48}"/>
              </c:ext>
            </c:extLst>
          </c:dPt>
          <c:dLbls>
            <c:dLbl>
              <c:idx val="0"/>
              <c:numFmt formatCode="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6EC-4153-8A1F-0C372BAA2F48}"/>
                </c:ext>
              </c:extLst>
            </c:dLbl>
            <c:dLbl>
              <c:idx val="1"/>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6EC-4153-8A1F-0C372BAA2F48}"/>
                </c:ext>
              </c:extLst>
            </c:dLbl>
            <c:dLbl>
              <c:idx val="2"/>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6EC-4153-8A1F-0C372BAA2F48}"/>
                </c:ext>
              </c:extLst>
            </c:dLbl>
            <c:dLbl>
              <c:idx val="3"/>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6EC-4153-8A1F-0C372BAA2F48}"/>
                </c:ext>
              </c:extLst>
            </c:dLbl>
            <c:dLbl>
              <c:idx val="4"/>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6EC-4153-8A1F-0C372BAA2F48}"/>
                </c:ext>
              </c:extLst>
            </c:dLbl>
            <c:dLbl>
              <c:idx val="5"/>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6EC-4153-8A1F-0C372BAA2F48}"/>
                </c:ext>
              </c:extLst>
            </c:dLbl>
            <c:dLbl>
              <c:idx val="6"/>
              <c:numFmt formatCode="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6EC-4153-8A1F-0C372BAA2F48}"/>
                </c:ext>
              </c:extLst>
            </c:dLbl>
            <c:dLbl>
              <c:idx val="7"/>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6EC-4153-8A1F-0C372BAA2F48}"/>
                </c:ext>
              </c:extLst>
            </c:dLbl>
            <c:numFmt formatCode="0%" sourceLinked="0"/>
            <c:spPr>
              <a:noFill/>
              <a:ln>
                <a:noFill/>
              </a:ln>
              <a:effectLst/>
            </c:spPr>
            <c:txPr>
              <a:bodyPr wrap="square" lIns="38100" tIns="19050" rIns="38100" bIns="19050" anchor="ctr">
                <a:spAutoFit/>
              </a:bodyPr>
              <a:lstStyle/>
              <a:p>
                <a:pPr>
                  <a:defRPr lang="ja-JP"/>
                </a:pPr>
                <a:endParaRPr lang="ja-JP"/>
              </a:p>
            </c:txPr>
            <c:dLblPos val="inEnd"/>
            <c:showLegendKey val="0"/>
            <c:showVal val="0"/>
            <c:showCatName val="0"/>
            <c:showSerName val="0"/>
            <c:showPercent val="0"/>
            <c:showBubbleSize val="0"/>
            <c:extLst>
              <c:ext xmlns:c15="http://schemas.microsoft.com/office/drawing/2012/chart" uri="{CE6537A1-D6FC-4f65-9D91-7224C49458BB}"/>
            </c:extLst>
          </c:dLbls>
          <c:val>
            <c:numRef>
              <c:f>Sheet1!$A$1:$A$8</c:f>
              <c:numCache>
                <c:formatCode>0.00%</c:formatCode>
                <c:ptCount val="8"/>
                <c:pt idx="0">
                  <c:v>0.20168274577556256</c:v>
                </c:pt>
                <c:pt idx="1">
                  <c:v>0.1170835482861171</c:v>
                </c:pt>
                <c:pt idx="2">
                  <c:v>9.1695645907069342E-2</c:v>
                </c:pt>
                <c:pt idx="3">
                  <c:v>8.0021565400778524E-2</c:v>
                </c:pt>
                <c:pt idx="4">
                  <c:v>6.0070217579152624E-2</c:v>
                </c:pt>
                <c:pt idx="5">
                  <c:v>5.1620888296102285E-2</c:v>
                </c:pt>
                <c:pt idx="6">
                  <c:v>4.8253535354051295E-2</c:v>
                </c:pt>
                <c:pt idx="7">
                  <c:v>0.34957185340116625</c:v>
                </c:pt>
              </c:numCache>
            </c:numRef>
          </c:val>
          <c:extLst>
            <c:ext xmlns:c16="http://schemas.microsoft.com/office/drawing/2014/chart" uri="{C3380CC4-5D6E-409C-BE32-E72D297353CC}">
              <c16:uniqueId val="{00000010-C6EC-4153-8A1F-0C372BAA2F48}"/>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25072716695753E-2"/>
          <c:y val="2.3203926818384651E-2"/>
          <c:w val="0.96974985456660845"/>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39764778</c:v>
                </c:pt>
                <c:pt idx="1">
                  <c:v>55523830</c:v>
                </c:pt>
                <c:pt idx="2">
                  <c:v>48838220</c:v>
                </c:pt>
                <c:pt idx="3">
                  <c:v>63183139</c:v>
                </c:pt>
                <c:pt idx="4">
                  <c:v>72858132</c:v>
                </c:pt>
              </c:numCache>
            </c:numRef>
          </c:val>
          <c:extLst>
            <c:ext xmlns:c16="http://schemas.microsoft.com/office/drawing/2014/chart" uri="{C3380CC4-5D6E-409C-BE32-E72D297353CC}">
              <c16:uniqueId val="{00000000-3925-49A3-ACB8-D3B3A0C717E1}"/>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1638387393</c:v>
                </c:pt>
                <c:pt idx="1">
                  <c:v>1821926680</c:v>
                </c:pt>
                <c:pt idx="2">
                  <c:v>1772237939</c:v>
                </c:pt>
                <c:pt idx="3">
                  <c:v>3700962721</c:v>
                </c:pt>
                <c:pt idx="4">
                  <c:v>2703677089</c:v>
                </c:pt>
              </c:numCache>
            </c:numRef>
          </c:val>
          <c:extLst>
            <c:ext xmlns:c16="http://schemas.microsoft.com/office/drawing/2014/chart" uri="{C3380CC4-5D6E-409C-BE32-E72D297353CC}">
              <c16:uniqueId val="{00000001-3925-49A3-ACB8-D3B3A0C717E1}"/>
            </c:ext>
          </c:extLst>
        </c:ser>
        <c:dLbls>
          <c:showLegendKey val="0"/>
          <c:showVal val="0"/>
          <c:showCatName val="0"/>
          <c:showSerName val="0"/>
          <c:showPercent val="0"/>
          <c:showBubbleSize val="0"/>
        </c:dLbls>
        <c:gapWidth val="60"/>
        <c:axId val="1534461535"/>
        <c:axId val="1"/>
      </c:barChart>
      <c:catAx>
        <c:axId val="153446153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534461535"/>
        <c:crosses val="min"/>
        <c:crossBetween val="between"/>
        <c:majorUnit val="50000000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rgbClr val="E8E8E8"/>
              </a:solidFill>
            </a:ln>
          </c:spPr>
          <c:dPt>
            <c:idx val="0"/>
            <c:bubble3D val="0"/>
            <c:spPr>
              <a:solidFill>
                <a:srgbClr val="83A4D1"/>
              </a:solidFill>
              <a:ln>
                <a:solidFill>
                  <a:srgbClr val="E8E8E8"/>
                </a:solidFill>
              </a:ln>
            </c:spPr>
            <c:extLst>
              <c:ext xmlns:c16="http://schemas.microsoft.com/office/drawing/2014/chart" uri="{C3380CC4-5D6E-409C-BE32-E72D297353CC}">
                <c16:uniqueId val="{00000001-70B8-4292-9F73-1CEDF0757020}"/>
              </c:ext>
            </c:extLst>
          </c:dPt>
          <c:dPt>
            <c:idx val="1"/>
            <c:bubble3D val="0"/>
            <c:spPr>
              <a:solidFill>
                <a:srgbClr val="BEBEBE"/>
              </a:solidFill>
              <a:ln>
                <a:solidFill>
                  <a:srgbClr val="E8E8E8"/>
                </a:solidFill>
              </a:ln>
            </c:spPr>
            <c:extLst>
              <c:ext xmlns:c16="http://schemas.microsoft.com/office/drawing/2014/chart" uri="{C3380CC4-5D6E-409C-BE32-E72D297353CC}">
                <c16:uniqueId val="{00000003-70B8-4292-9F73-1CEDF0757020}"/>
              </c:ext>
            </c:extLst>
          </c:dPt>
          <c:cat>
            <c:strRef>
              <c:f>Sheet1!$A$2:$A$3</c:f>
              <c:strCache>
                <c:ptCount val="2"/>
                <c:pt idx="0">
                  <c:v>海外</c:v>
                </c:pt>
                <c:pt idx="1">
                  <c:v>その他</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70B8-4292-9F73-1CEDF0757020}"/>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ja-JP"/>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rgbClr val="E8E8E8"/>
              </a:solidFill>
            </a:ln>
          </c:spPr>
          <c:dPt>
            <c:idx val="0"/>
            <c:bubble3D val="0"/>
            <c:spPr>
              <a:solidFill>
                <a:srgbClr val="83A4D1"/>
              </a:solidFill>
              <a:ln>
                <a:solidFill>
                  <a:srgbClr val="E8E8E8"/>
                </a:solidFill>
              </a:ln>
            </c:spPr>
            <c:extLst>
              <c:ext xmlns:c16="http://schemas.microsoft.com/office/drawing/2014/chart" uri="{C3380CC4-5D6E-409C-BE32-E72D297353CC}">
                <c16:uniqueId val="{00000001-39C3-4149-9141-D29F18B24980}"/>
              </c:ext>
            </c:extLst>
          </c:dPt>
          <c:dPt>
            <c:idx val="1"/>
            <c:bubble3D val="0"/>
            <c:spPr>
              <a:solidFill>
                <a:srgbClr val="BEBEBE"/>
              </a:solidFill>
              <a:ln>
                <a:solidFill>
                  <a:srgbClr val="E8E8E8"/>
                </a:solidFill>
              </a:ln>
            </c:spPr>
            <c:extLst>
              <c:ext xmlns:c16="http://schemas.microsoft.com/office/drawing/2014/chart" uri="{C3380CC4-5D6E-409C-BE32-E72D297353CC}">
                <c16:uniqueId val="{00000003-39C3-4149-9141-D29F18B24980}"/>
              </c:ext>
            </c:extLst>
          </c:dPt>
          <c:cat>
            <c:strRef>
              <c:f>Sheet1!$A$2:$A$3</c:f>
              <c:strCache>
                <c:ptCount val="2"/>
                <c:pt idx="0">
                  <c:v>海外</c:v>
                </c:pt>
                <c:pt idx="1">
                  <c:v>その他</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39C3-4149-9141-D29F18B24980}"/>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ja-JP"/>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rgbClr val="E8E8E8"/>
              </a:solidFill>
            </a:ln>
          </c:spPr>
          <c:dPt>
            <c:idx val="0"/>
            <c:bubble3D val="0"/>
            <c:spPr>
              <a:solidFill>
                <a:srgbClr val="A2BBDC"/>
              </a:solidFill>
              <a:ln>
                <a:solidFill>
                  <a:srgbClr val="E8E8E8"/>
                </a:solidFill>
              </a:ln>
            </c:spPr>
            <c:extLst>
              <c:ext xmlns:c16="http://schemas.microsoft.com/office/drawing/2014/chart" uri="{C3380CC4-5D6E-409C-BE32-E72D297353CC}">
                <c16:uniqueId val="{00000001-54D4-4844-B6D9-E526B7FF9A35}"/>
              </c:ext>
            </c:extLst>
          </c:dPt>
          <c:dPt>
            <c:idx val="1"/>
            <c:bubble3D val="0"/>
            <c:spPr>
              <a:solidFill>
                <a:srgbClr val="BEBEBE"/>
              </a:solidFill>
              <a:ln>
                <a:solidFill>
                  <a:srgbClr val="E8E8E8"/>
                </a:solidFill>
              </a:ln>
            </c:spPr>
            <c:extLst>
              <c:ext xmlns:c16="http://schemas.microsoft.com/office/drawing/2014/chart" uri="{C3380CC4-5D6E-409C-BE32-E72D297353CC}">
                <c16:uniqueId val="{00000003-54D4-4844-B6D9-E526B7FF9A35}"/>
              </c:ext>
            </c:extLst>
          </c:dPt>
          <c:cat>
            <c:strRef>
              <c:f>Sheet1!$A$2:$A$3</c:f>
              <c:strCache>
                <c:ptCount val="2"/>
                <c:pt idx="0">
                  <c:v>海外</c:v>
                </c:pt>
                <c:pt idx="1">
                  <c:v>その他</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54D4-4844-B6D9-E526B7FF9A35}"/>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759174766911326E-2"/>
          <c:y val="0.10278745644599303"/>
          <c:w val="0.88276135687363622"/>
          <c:h val="0.84320557491289194"/>
        </c:manualLayout>
      </c:layout>
      <c:barChart>
        <c:barDir val="col"/>
        <c:grouping val="stacked"/>
        <c:varyColors val="0"/>
        <c:ser>
          <c:idx val="0"/>
          <c:order val="0"/>
          <c:spPr>
            <a:solidFill>
              <a:srgbClr val="80CCE8"/>
            </a:solidFill>
            <a:ln w="9525" algn="ctr">
              <a:solidFill>
                <a:srgbClr val="808080"/>
              </a:solidFill>
              <a:prstDash val="solid"/>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Sheet1!$A$1:$W$1</c:f>
              <c:numCache>
                <c:formatCode>#,##0;"-"#,##0</c:formatCode>
                <c:ptCount val="23"/>
                <c:pt idx="0">
                  <c:v>83.667000000000002</c:v>
                </c:pt>
                <c:pt idx="1">
                  <c:v>78.921000000000006</c:v>
                </c:pt>
                <c:pt idx="2">
                  <c:v>84.307000000000002</c:v>
                </c:pt>
                <c:pt idx="3">
                  <c:v>87.039000000000001</c:v>
                </c:pt>
                <c:pt idx="4">
                  <c:v>95.001999999999995</c:v>
                </c:pt>
                <c:pt idx="5">
                  <c:v>107.422</c:v>
                </c:pt>
                <c:pt idx="6">
                  <c:v>127.65300000000001</c:v>
                </c:pt>
                <c:pt idx="7">
                  <c:v>155.97999999999999</c:v>
                </c:pt>
                <c:pt idx="8">
                  <c:v>181.00700000000001</c:v>
                </c:pt>
                <c:pt idx="9">
                  <c:v>176.13200000000001</c:v>
                </c:pt>
                <c:pt idx="10">
                  <c:v>208.369</c:v>
                </c:pt>
                <c:pt idx="11">
                  <c:v>234.21700000000001</c:v>
                </c:pt>
                <c:pt idx="12">
                  <c:v>261.92</c:v>
                </c:pt>
                <c:pt idx="13" formatCode="General">
                  <c:v>283.90300000000002</c:v>
                </c:pt>
                <c:pt idx="14">
                  <c:v>297.48399999999998</c:v>
                </c:pt>
                <c:pt idx="15" formatCode="General">
                  <c:v>306.44600000000003</c:v>
                </c:pt>
                <c:pt idx="16">
                  <c:v>318.62700000000001</c:v>
                </c:pt>
                <c:pt idx="17">
                  <c:v>328.48099999999999</c:v>
                </c:pt>
                <c:pt idx="18">
                  <c:v>346.84199999999998</c:v>
                </c:pt>
                <c:pt idx="19">
                  <c:v>376.82299999999998</c:v>
                </c:pt>
                <c:pt idx="20">
                  <c:v>361.75099999999998</c:v>
                </c:pt>
                <c:pt idx="21">
                  <c:v>394.08600000000001</c:v>
                </c:pt>
                <c:pt idx="22">
                  <c:v>404.28399999999999</c:v>
                </c:pt>
              </c:numCache>
            </c:numRef>
          </c:val>
          <c:extLst>
            <c:ext xmlns:c16="http://schemas.microsoft.com/office/drawing/2014/chart" uri="{C3380CC4-5D6E-409C-BE32-E72D297353CC}">
              <c16:uniqueId val="{00000000-90C7-4DC5-B7EC-FC7392F5B946}"/>
            </c:ext>
          </c:extLst>
        </c:ser>
        <c:dLbls>
          <c:showLegendKey val="0"/>
          <c:showVal val="1"/>
          <c:showCatName val="0"/>
          <c:showSerName val="0"/>
          <c:showPercent val="0"/>
          <c:showBubbleSize val="0"/>
        </c:dLbls>
        <c:gapWidth val="60"/>
        <c:overlap val="100"/>
        <c:axId val="473276511"/>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2.3804802122113777E-2"/>
                  <c:y val="-8.36236933797909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C7-4DC5-B7EC-FC7392F5B946}"/>
                </c:ext>
              </c:extLst>
            </c:dLbl>
            <c:dLbl>
              <c:idx val="1"/>
              <c:layout>
                <c:manualLayout>
                  <c:x val="-2.0630828505831943E-2"/>
                  <c:y val="-9.0592334494773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C7-4DC5-B7EC-FC7392F5B946}"/>
                </c:ext>
              </c:extLst>
            </c:dLbl>
            <c:dLbl>
              <c:idx val="2"/>
              <c:layout>
                <c:manualLayout>
                  <c:x val="-1.7456854889550091E-2"/>
                  <c:y val="-0.104529616724738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C7-4DC5-B7EC-FC7392F5B946}"/>
                </c:ext>
              </c:extLst>
            </c:dLbl>
            <c:dLbl>
              <c:idx val="3"/>
              <c:layout>
                <c:manualLayout>
                  <c:x val="-2.0630828505831957E-2"/>
                  <c:y val="-9.0592334494773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C7-4DC5-B7EC-FC7392F5B946}"/>
                </c:ext>
              </c:extLst>
            </c:dLbl>
            <c:dLbl>
              <c:idx val="4"/>
              <c:layout>
                <c:manualLayout>
                  <c:x val="-2.2217815313972843E-2"/>
                  <c:y val="-0.104529616724738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C7-4DC5-B7EC-FC7392F5B946}"/>
                </c:ext>
              </c:extLst>
            </c:dLbl>
            <c:dLbl>
              <c:idx val="5"/>
              <c:layout>
                <c:manualLayout>
                  <c:x val="-1.7456854889550122E-2"/>
                  <c:y val="-0.125435540069686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C7-4DC5-B7EC-FC7392F5B946}"/>
                </c:ext>
              </c:extLst>
            </c:dLbl>
            <c:dLbl>
              <c:idx val="6"/>
              <c:layout>
                <c:manualLayout>
                  <c:x val="-1.7456854889550091E-2"/>
                  <c:y val="-8.36236933797909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C7-4DC5-B7EC-FC7392F5B946}"/>
                </c:ext>
              </c:extLst>
            </c:dLbl>
            <c:dLbl>
              <c:idx val="7"/>
              <c:layout>
                <c:manualLayout>
                  <c:x val="-1.1108907656986421E-2"/>
                  <c:y val="-7.66550522648083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0C7-4DC5-B7EC-FC7392F5B946}"/>
                </c:ext>
              </c:extLst>
            </c:dLbl>
            <c:dLbl>
              <c:idx val="12"/>
              <c:layout>
                <c:manualLayout>
                  <c:x val="-1.7456854889550209E-2"/>
                  <c:y val="-9.75609756097561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0C7-4DC5-B7EC-FC7392F5B946}"/>
                </c:ext>
              </c:extLst>
            </c:dLbl>
            <c:dLbl>
              <c:idx val="13"/>
              <c:layout>
                <c:manualLayout>
                  <c:x val="-1.4282881273268374E-2"/>
                  <c:y val="-9.0592334494773538E-2"/>
                </c:manualLayout>
              </c:layout>
              <c:showLegendKey val="0"/>
              <c:showVal val="1"/>
              <c:showCatName val="0"/>
              <c:showSerName val="0"/>
              <c:showPercent val="0"/>
              <c:showBubbleSize val="0"/>
              <c:extLst>
                <c:ext xmlns:c15="http://schemas.microsoft.com/office/drawing/2012/chart" uri="{CE6537A1-D6FC-4f65-9D91-7224C49458BB}">
                  <c15:layout>
                    <c:manualLayout>
                      <c:w val="3.1581037482004255E-2"/>
                      <c:h val="0.10104529616724739"/>
                    </c:manualLayout>
                  </c15:layout>
                </c:ext>
                <c:ext xmlns:c16="http://schemas.microsoft.com/office/drawing/2014/chart" uri="{C3380CC4-5D6E-409C-BE32-E72D297353CC}">
                  <c16:uniqueId val="{0000000A-90C7-4DC5-B7EC-FC7392F5B946}"/>
                </c:ext>
              </c:extLst>
            </c:dLbl>
            <c:dLbl>
              <c:idx val="14"/>
              <c:layout>
                <c:manualLayout>
                  <c:x val="-1.2695894465127457E-2"/>
                  <c:y val="-0.118466898954703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0C7-4DC5-B7EC-FC7392F5B946}"/>
                </c:ext>
              </c:extLst>
            </c:dLbl>
            <c:dLbl>
              <c:idx val="15"/>
              <c:layout>
                <c:manualLayout>
                  <c:x val="-3.1739736162818347E-2"/>
                  <c:y val="5.574912891986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0C7-4DC5-B7EC-FC7392F5B946}"/>
                </c:ext>
              </c:extLst>
            </c:dLbl>
            <c:dLbl>
              <c:idx val="16"/>
              <c:layout>
                <c:manualLayout>
                  <c:x val="-2.6978775738395595E-2"/>
                  <c:y val="-9.75609756097561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0C7-4DC5-B7EC-FC7392F5B946}"/>
                </c:ext>
              </c:extLst>
            </c:dLbl>
            <c:dLbl>
              <c:idx val="17"/>
              <c:layout>
                <c:manualLayout>
                  <c:x val="-2.380480212211376E-2"/>
                  <c:y val="-0.111498257839721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0C7-4DC5-B7EC-FC7392F5B946}"/>
                </c:ext>
              </c:extLst>
            </c:dLbl>
            <c:dLbl>
              <c:idx val="18"/>
              <c:layout>
                <c:manualLayout>
                  <c:x val="-2.0630828505831925E-2"/>
                  <c:y val="-0.118466898954703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0C7-4DC5-B7EC-FC7392F5B946}"/>
                </c:ext>
              </c:extLst>
            </c:dLbl>
            <c:dLbl>
              <c:idx val="19"/>
              <c:layout>
                <c:manualLayout>
                  <c:x val="-1.4282881273268374E-2"/>
                  <c:y val="-0.125435540069686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0C7-4DC5-B7EC-FC7392F5B946}"/>
                </c:ext>
              </c:extLst>
            </c:dLbl>
            <c:dLbl>
              <c:idx val="20"/>
              <c:layout>
                <c:manualLayout>
                  <c:x val="-2.6978775738395595E-2"/>
                  <c:y val="-9.7560975609756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0C7-4DC5-B7EC-FC7392F5B946}"/>
                </c:ext>
              </c:extLst>
            </c:dLbl>
            <c:dLbl>
              <c:idx val="21"/>
              <c:layout>
                <c:manualLayout>
                  <c:x val="-4.2848643819804771E-2"/>
                  <c:y val="-9.7560975609756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0C7-4DC5-B7EC-FC7392F5B946}"/>
                </c:ext>
              </c:extLst>
            </c:dLbl>
            <c:dLbl>
              <c:idx val="22"/>
              <c:layout>
                <c:manualLayout>
                  <c:x val="-4.1261657011663851E-2"/>
                  <c:y val="-0.153310104529616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0C7-4DC5-B7EC-FC7392F5B946}"/>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Sheet1!$A$2:$W$2</c:f>
              <c:numCache>
                <c:formatCode>#,##0.0;"-"#,##0.0</c:formatCode>
                <c:ptCount val="23"/>
                <c:pt idx="0">
                  <c:v>4.383</c:v>
                </c:pt>
                <c:pt idx="1">
                  <c:v>3.0489999999999999</c:v>
                </c:pt>
                <c:pt idx="2">
                  <c:v>3.7160000000000002</c:v>
                </c:pt>
                <c:pt idx="3">
                  <c:v>5.0869999999999997</c:v>
                </c:pt>
                <c:pt idx="4">
                  <c:v>6.569</c:v>
                </c:pt>
                <c:pt idx="5">
                  <c:v>4.9420000000000002</c:v>
                </c:pt>
                <c:pt idx="6">
                  <c:v>5.3159999999999998</c:v>
                </c:pt>
                <c:pt idx="7">
                  <c:v>6.5190000000000001</c:v>
                </c:pt>
                <c:pt idx="8">
                  <c:v>4.3440000000000003</c:v>
                </c:pt>
                <c:pt idx="9" formatCode="General">
                  <c:v>1.448</c:v>
                </c:pt>
                <c:pt idx="10">
                  <c:v>7.335</c:v>
                </c:pt>
                <c:pt idx="11">
                  <c:v>3.8580000000000001</c:v>
                </c:pt>
                <c:pt idx="12">
                  <c:v>6.8970000000000002</c:v>
                </c:pt>
                <c:pt idx="13">
                  <c:v>6.7510000000000003</c:v>
                </c:pt>
                <c:pt idx="14">
                  <c:v>6.3479999999999999</c:v>
                </c:pt>
                <c:pt idx="15">
                  <c:v>6.3479999999999999</c:v>
                </c:pt>
                <c:pt idx="16">
                  <c:v>7.149</c:v>
                </c:pt>
                <c:pt idx="17">
                  <c:v>6.931</c:v>
                </c:pt>
                <c:pt idx="18">
                  <c:v>6.3410000000000002</c:v>
                </c:pt>
                <c:pt idx="19">
                  <c:v>6.1189999999999998</c:v>
                </c:pt>
                <c:pt idx="20" formatCode="General">
                  <c:v>-9.5180000000000007</c:v>
                </c:pt>
                <c:pt idx="21" formatCode="General">
                  <c:v>5.7149999999999999</c:v>
                </c:pt>
                <c:pt idx="22">
                  <c:v>7.57</c:v>
                </c:pt>
              </c:numCache>
            </c:numRef>
          </c:val>
          <c:smooth val="0"/>
          <c:extLst>
            <c:ext xmlns:c16="http://schemas.microsoft.com/office/drawing/2014/chart" uri="{C3380CC4-5D6E-409C-BE32-E72D297353CC}">
              <c16:uniqueId val="{00000014-90C7-4DC5-B7EC-FC7392F5B946}"/>
            </c:ext>
          </c:extLst>
        </c:ser>
        <c:dLbls>
          <c:showLegendKey val="0"/>
          <c:showVal val="1"/>
          <c:showCatName val="0"/>
          <c:showSerName val="0"/>
          <c:showPercent val="0"/>
          <c:showBubbleSize val="0"/>
        </c:dLbls>
        <c:marker val="1"/>
        <c:smooth val="0"/>
        <c:axId val="3"/>
        <c:axId val="2"/>
      </c:lineChart>
      <c:catAx>
        <c:axId val="47327651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4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473276511"/>
        <c:crosses val="min"/>
        <c:crossBetween val="between"/>
        <c:majorUnit val="100"/>
      </c:valAx>
      <c:valAx>
        <c:axId val="2"/>
        <c:scaling>
          <c:orientation val="minMax"/>
          <c:max val="10"/>
          <c:min val="-1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00819000819003E-2"/>
          <c:y val="5.5160142348754451E-2"/>
          <c:w val="0.92035217035217032"/>
          <c:h val="0.8896797153024911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4466192170818504"/>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D07-4A41-88D5-2960294A3501}"/>
                </c:ext>
              </c:extLst>
            </c:dLbl>
            <c:dLbl>
              <c:idx val="1"/>
              <c:layout>
                <c:manualLayout>
                  <c:x val="0"/>
                  <c:y val="-0.16814946619217083"/>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D07-4A41-88D5-2960294A3501}"/>
                </c:ext>
              </c:extLst>
            </c:dLbl>
            <c:dLbl>
              <c:idx val="2"/>
              <c:layout>
                <c:manualLayout>
                  <c:x val="4.2997542997542998E-3"/>
                  <c:y val="-0.17348754448398576"/>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D07-4A41-88D5-2960294A3501}"/>
                </c:ext>
              </c:extLst>
            </c:dLbl>
            <c:dLbl>
              <c:idx val="3"/>
              <c:layout>
                <c:manualLayout>
                  <c:x val="6.9615069615069618E-3"/>
                  <c:y val="-0.17526690391459074"/>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D07-4A41-88D5-2960294A3501}"/>
                </c:ext>
              </c:extLst>
            </c:dLbl>
            <c:dLbl>
              <c:idx val="4"/>
              <c:layout>
                <c:manualLayout>
                  <c:x val="8.3947583947583948E-3"/>
                  <c:y val="-0.18327402135231316"/>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D07-4A41-88D5-2960294A3501}"/>
                </c:ext>
              </c:extLst>
            </c:dLbl>
            <c:dLbl>
              <c:idx val="5"/>
              <c:layout>
                <c:manualLayout>
                  <c:x val="-4.5045045045045045E-3"/>
                  <c:y val="-0.25444839857651247"/>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D07-4A41-88D5-2960294A3501}"/>
                </c:ext>
              </c:extLst>
            </c:dLbl>
            <c:dLbl>
              <c:idx val="6"/>
              <c:layout>
                <c:manualLayout>
                  <c:x val="0"/>
                  <c:y val="-0.2206405693950178"/>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D07-4A41-88D5-2960294A3501}"/>
                </c:ext>
              </c:extLst>
            </c:dLbl>
            <c:dLbl>
              <c:idx val="7"/>
              <c:layout>
                <c:manualLayout>
                  <c:x val="4.5045045045045045E-3"/>
                  <c:y val="-0.25266903914590749"/>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D07-4A41-88D5-2960294A3501}"/>
                </c:ext>
              </c:extLst>
            </c:dLbl>
            <c:dLbl>
              <c:idx val="8"/>
              <c:layout>
                <c:manualLayout>
                  <c:x val="-4.5045045045045045E-3"/>
                  <c:y val="-0.3104982206405694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D07-4A41-88D5-2960294A3501}"/>
                </c:ext>
              </c:extLst>
            </c:dLbl>
            <c:dLbl>
              <c:idx val="9"/>
              <c:layout>
                <c:manualLayout>
                  <c:x val="0"/>
                  <c:y val="-0.27046263345195731"/>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D07-4A41-88D5-2960294A3501}"/>
                </c:ext>
              </c:extLst>
            </c:dLbl>
            <c:dLbl>
              <c:idx val="10"/>
              <c:layout>
                <c:manualLayout>
                  <c:x val="4.5045045045045045E-3"/>
                  <c:y val="-0.30516014234875444"/>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D07-4A41-88D5-2960294A3501}"/>
                </c:ext>
              </c:extLst>
            </c:dLbl>
            <c:dLbl>
              <c:idx val="11"/>
              <c:layout>
                <c:manualLayout>
                  <c:x val="6.9615069615069618E-3"/>
                  <c:y val="-0.331850533807829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D07-4A41-88D5-2960294A3501}"/>
                </c:ext>
              </c:extLst>
            </c:dLbl>
            <c:dLbl>
              <c:idx val="12"/>
              <c:layout>
                <c:manualLayout>
                  <c:x val="0"/>
                  <c:y val="-0.38967971530249113"/>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D07-4A41-88D5-2960294A3501}"/>
                </c:ext>
              </c:extLst>
            </c:dLbl>
            <c:dLbl>
              <c:idx val="13"/>
              <c:layout>
                <c:manualLayout>
                  <c:x val="4.5045045045045045E-3"/>
                  <c:y val="-0.37989323843416373"/>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D07-4A41-88D5-2960294A3501}"/>
                </c:ext>
              </c:extLst>
            </c:dLbl>
            <c:dLbl>
              <c:idx val="14"/>
              <c:layout>
                <c:manualLayout>
                  <c:x val="7.1662571662571665E-3"/>
                  <c:y val="-0.38967971530249113"/>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D07-4A41-88D5-2960294A3501}"/>
                </c:ext>
              </c:extLst>
            </c:dLbl>
            <c:dLbl>
              <c:idx val="15"/>
              <c:layout>
                <c:manualLayout>
                  <c:x val="8.1900081900081901E-3"/>
                  <c:y val="-0.39501779359430605"/>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D07-4A41-88D5-2960294A3501}"/>
                </c:ext>
              </c:extLst>
            </c:dLbl>
            <c:dLbl>
              <c:idx val="16"/>
              <c:layout>
                <c:manualLayout>
                  <c:x val="-4.5045045045045045E-3"/>
                  <c:y val="-0.47241992882562278"/>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D07-4A41-88D5-2960294A3501}"/>
                </c:ext>
              </c:extLst>
            </c:dLbl>
            <c:dLbl>
              <c:idx val="17"/>
              <c:layout>
                <c:manualLayout>
                  <c:x val="0"/>
                  <c:y val="-0.40747330960854095"/>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D07-4A41-88D5-2960294A3501}"/>
                </c:ext>
              </c:extLst>
            </c:dLbl>
            <c:dLbl>
              <c:idx val="18"/>
              <c:layout>
                <c:manualLayout>
                  <c:x val="4.2997542997542998E-3"/>
                  <c:y val="-0.42170818505338076"/>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D07-4A41-88D5-2960294A3501}"/>
                </c:ext>
              </c:extLst>
            </c:dLbl>
            <c:dLbl>
              <c:idx val="19"/>
              <c:layout>
                <c:manualLayout>
                  <c:x val="2.0475020475020475E-3"/>
                  <c:y val="-0.46708157031972425"/>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D07-4A41-88D5-2960294A3501}"/>
                </c:ext>
              </c:extLst>
            </c:dLbl>
            <c:dLbl>
              <c:idx val="20"/>
              <c:layout>
                <c:manualLayout>
                  <c:x val="0"/>
                  <c:y val="-0.42615658362989323"/>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D07-4A41-88D5-2960294A3501}"/>
                </c:ext>
              </c:extLst>
            </c:dLbl>
            <c:dLbl>
              <c:idx val="21"/>
              <c:layout>
                <c:manualLayout>
                  <c:x val="-2.2521877639989077E-3"/>
                  <c:y val="-0.46886092975032923"/>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D07-4A41-88D5-2960294A3501}"/>
                </c:ext>
              </c:extLst>
            </c:dLbl>
            <c:dLbl>
              <c:idx val="22"/>
              <c:layout>
                <c:manualLayout>
                  <c:x val="3.2760032760033959E-3"/>
                  <c:y val="-0.434163701067615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D07-4A41-88D5-2960294A3501}"/>
                </c:ext>
              </c:extLst>
            </c:dLbl>
            <c:spPr>
              <a:noFill/>
              <a:ln>
                <a:noFill/>
              </a:ln>
              <a:effectLst/>
            </c:spPr>
            <c:txPr>
              <a:bodyPr wrap="square" lIns="38100" tIns="19050" rIns="38100" bIns="19050" anchor="ctr">
                <a:spAutoFit/>
              </a:bodyPr>
              <a:lstStyle/>
              <a:p>
                <a:pPr>
                  <a:defRPr lang="ja-JP" sz="90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#,##0;"-"#,##0</c:formatCode>
                <c:ptCount val="23"/>
                <c:pt idx="0">
                  <c:v>1087.29</c:v>
                </c:pt>
                <c:pt idx="1">
                  <c:v>1003.96</c:v>
                </c:pt>
                <c:pt idx="2">
                  <c:v>1050.3</c:v>
                </c:pt>
                <c:pt idx="3">
                  <c:v>1062.6199999999999</c:v>
                </c:pt>
                <c:pt idx="4">
                  <c:v>1137.07</c:v>
                </c:pt>
                <c:pt idx="5">
                  <c:v>1261.27</c:v>
                </c:pt>
                <c:pt idx="6">
                  <c:v>1470.83</c:v>
                </c:pt>
                <c:pt idx="7">
                  <c:v>1764.68</c:v>
                </c:pt>
                <c:pt idx="8">
                  <c:v>2011.63</c:v>
                </c:pt>
                <c:pt idx="9">
                  <c:v>1923.67</c:v>
                </c:pt>
                <c:pt idx="10">
                  <c:v>2237.16</c:v>
                </c:pt>
                <c:pt idx="11">
                  <c:v>2473.25</c:v>
                </c:pt>
                <c:pt idx="12">
                  <c:v>2721.25</c:v>
                </c:pt>
                <c:pt idx="13">
                  <c:v>2903.19</c:v>
                </c:pt>
                <c:pt idx="14">
                  <c:v>2995.5</c:v>
                </c:pt>
                <c:pt idx="15">
                  <c:v>3039.23</c:v>
                </c:pt>
                <c:pt idx="16">
                  <c:v>3107.65</c:v>
                </c:pt>
                <c:pt idx="17">
                  <c:v>3153.31</c:v>
                </c:pt>
                <c:pt idx="18">
                  <c:v>3279.52</c:v>
                </c:pt>
                <c:pt idx="19">
                  <c:v>3512.2</c:v>
                </c:pt>
                <c:pt idx="20">
                  <c:v>3325.84</c:v>
                </c:pt>
                <c:pt idx="21">
                  <c:v>3576.1</c:v>
                </c:pt>
                <c:pt idx="22">
                  <c:v>3623.59</c:v>
                </c:pt>
              </c:numCache>
            </c:numRef>
          </c:val>
          <c:extLst>
            <c:ext xmlns:c16="http://schemas.microsoft.com/office/drawing/2014/chart" uri="{C3380CC4-5D6E-409C-BE32-E72D297353CC}">
              <c16:uniqueId val="{00000017-7D07-4A41-88D5-2960294A3501}"/>
            </c:ext>
          </c:extLst>
        </c:ser>
        <c:dLbls>
          <c:showLegendKey val="0"/>
          <c:showVal val="0"/>
          <c:showCatName val="0"/>
          <c:showSerName val="0"/>
          <c:showPercent val="0"/>
          <c:showBubbleSize val="0"/>
        </c:dLbls>
        <c:gapWidth val="60"/>
        <c:overlap val="100"/>
        <c:axId val="1392851872"/>
        <c:axId val="1"/>
      </c:barChart>
      <c:catAx>
        <c:axId val="139285187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4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392851872"/>
        <c:crosses val="min"/>
        <c:crossBetween val="between"/>
        <c:majorUnit val="5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107491856677524E-2"/>
          <c:y val="2.6260059296908091E-2"/>
          <c:w val="0.89153094462540716"/>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2.8013029315960912E-2"/>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F52-45F8-9C3B-E5BDC136BE30}"/>
                </c:ext>
              </c:extLst>
            </c:dLbl>
            <c:dLbl>
              <c:idx val="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F52-45F8-9C3B-E5BDC136BE30}"/>
                </c:ext>
              </c:extLst>
            </c:dLbl>
            <c:dLbl>
              <c:idx val="2"/>
              <c:layout>
                <c:manualLayout>
                  <c:x val="-1.4983713355048859E-2"/>
                  <c:y val="-4.786107581533248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F52-45F8-9C3B-E5BDC136BE30}"/>
                </c:ext>
              </c:extLst>
            </c:dLbl>
            <c:dLbl>
              <c:idx val="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F52-45F8-9C3B-E5BDC136BE30}"/>
                </c:ext>
              </c:extLst>
            </c:dLbl>
            <c:dLbl>
              <c:idx val="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F52-45F8-9C3B-E5BDC136BE30}"/>
                </c:ext>
              </c:extLst>
            </c:dLbl>
            <c:dLbl>
              <c:idx val="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F52-45F8-9C3B-E5BDC136BE30}"/>
                </c:ext>
              </c:extLst>
            </c:dLbl>
            <c:dLbl>
              <c:idx val="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F52-45F8-9C3B-E5BDC136BE30}"/>
                </c:ext>
              </c:extLst>
            </c:dLbl>
            <c:dLbl>
              <c:idx val="1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F52-45F8-9C3B-E5BDC136BE30}"/>
                </c:ext>
              </c:extLst>
            </c:dLbl>
            <c:dLbl>
              <c:idx val="1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F52-45F8-9C3B-E5BDC136BE30}"/>
                </c:ext>
              </c:extLst>
            </c:dLbl>
            <c:dLbl>
              <c:idx val="1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F52-45F8-9C3B-E5BDC136BE30}"/>
                </c:ext>
              </c:extLst>
            </c:dLbl>
            <c:dLbl>
              <c:idx val="1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F52-45F8-9C3B-E5BDC136BE30}"/>
                </c:ext>
              </c:extLst>
            </c:dLbl>
            <c:dLbl>
              <c:idx val="1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F52-45F8-9C3B-E5BDC136BE30}"/>
                </c:ext>
              </c:extLst>
            </c:dLbl>
            <c:dLbl>
              <c:idx val="17"/>
              <c:layout>
                <c:manualLayout>
                  <c:x val="1.726384364820847E-2"/>
                  <c:y val="-5.76027107157983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F52-45F8-9C3B-E5BDC136BE30}"/>
                </c:ext>
              </c:extLst>
            </c:dLbl>
            <c:dLbl>
              <c:idx val="1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F52-45F8-9C3B-E5BDC136BE30}"/>
                </c:ext>
              </c:extLst>
            </c:dLbl>
            <c:dLbl>
              <c:idx val="1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F52-45F8-9C3B-E5BDC136BE30}"/>
                </c:ext>
              </c:extLst>
            </c:dLbl>
            <c:dLbl>
              <c:idx val="2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F52-45F8-9C3B-E5BDC136BE30}"/>
                </c:ext>
              </c:extLst>
            </c:dLbl>
            <c:dLbl>
              <c:idx val="2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F52-45F8-9C3B-E5BDC136BE30}"/>
                </c:ext>
              </c:extLst>
            </c:dLbl>
            <c:dLbl>
              <c:idx val="22"/>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F52-45F8-9C3B-E5BDC136BE3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2.4343833333333333</c:v>
                </c:pt>
                <c:pt idx="1">
                  <c:v>2.3982583333333332</c:v>
                </c:pt>
                <c:pt idx="2">
                  <c:v>2.4159833333333331</c:v>
                </c:pt>
                <c:pt idx="3">
                  <c:v>2.1325833333333333</c:v>
                </c:pt>
                <c:pt idx="4">
                  <c:v>1.9163249999999998</c:v>
                </c:pt>
                <c:pt idx="5">
                  <c:v>2.0179166666666668</c:v>
                </c:pt>
                <c:pt idx="6">
                  <c:v>2.2740916666666666</c:v>
                </c:pt>
                <c:pt idx="7">
                  <c:v>2.5674166666666669</c:v>
                </c:pt>
                <c:pt idx="8">
                  <c:v>2.315258333333333</c:v>
                </c:pt>
                <c:pt idx="9">
                  <c:v>1.9629583333333331</c:v>
                </c:pt>
                <c:pt idx="10">
                  <c:v>1.9336416666666665</c:v>
                </c:pt>
                <c:pt idx="11">
                  <c:v>1.8357083333333335</c:v>
                </c:pt>
                <c:pt idx="12">
                  <c:v>1.9044583333333334</c:v>
                </c:pt>
                <c:pt idx="13">
                  <c:v>2.2966166666666665</c:v>
                </c:pt>
                <c:pt idx="14">
                  <c:v>2.3948416666666668</c:v>
                </c:pt>
                <c:pt idx="15">
                  <c:v>2.6531750000000001</c:v>
                </c:pt>
                <c:pt idx="16">
                  <c:v>2.288675</c:v>
                </c:pt>
                <c:pt idx="17">
                  <c:v>2.2188416666666666</c:v>
                </c:pt>
                <c:pt idx="18">
                  <c:v>2.0929333333333333</c:v>
                </c:pt>
                <c:pt idx="19">
                  <c:v>2.1124583333333331</c:v>
                </c:pt>
                <c:pt idx="20">
                  <c:v>2.1472166666666666</c:v>
                </c:pt>
                <c:pt idx="21">
                  <c:v>2.2353333333333327</c:v>
                </c:pt>
                <c:pt idx="22">
                  <c:v>2.4211083333333336</c:v>
                </c:pt>
              </c:numCache>
            </c:numRef>
          </c:val>
          <c:smooth val="0"/>
          <c:extLst>
            <c:ext xmlns:c16="http://schemas.microsoft.com/office/drawing/2014/chart" uri="{C3380CC4-5D6E-409C-BE32-E72D297353CC}">
              <c16:uniqueId val="{00000012-1F52-45F8-9C3B-E5BDC136BE30}"/>
            </c:ext>
          </c:extLst>
        </c:ser>
        <c:dLbls>
          <c:showLegendKey val="0"/>
          <c:showVal val="0"/>
          <c:showCatName val="0"/>
          <c:showSerName val="0"/>
          <c:showPercent val="0"/>
          <c:showBubbleSize val="0"/>
        </c:dLbls>
        <c:marker val="1"/>
        <c:smooth val="0"/>
        <c:axId val="757132527"/>
        <c:axId val="1"/>
      </c:lineChart>
      <c:catAx>
        <c:axId val="75713252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8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4"/>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757132527"/>
        <c:crosses val="min"/>
        <c:crossBetween val="midCat"/>
        <c:majorUnit val="0.5"/>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032258064516132E-2"/>
          <c:y val="2.6260059296908091E-2"/>
          <c:w val="0.88387096774193552"/>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2"/>
              <c:layout>
                <c:manualLayout>
                  <c:x val="-7.98709677419355E-2"/>
                  <c:y val="-3.81194358296816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C8-472E-9468-6B1168CABA91}"/>
                </c:ext>
              </c:extLst>
            </c:dLbl>
            <c:dLbl>
              <c:idx val="3"/>
              <c:layout>
                <c:manualLayout>
                  <c:x val="5.2903225806451614E-3"/>
                  <c:y val="-2.45658586457948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C8-472E-9468-6B1168CABA91}"/>
                </c:ext>
              </c:extLst>
            </c:dLbl>
            <c:dLbl>
              <c:idx val="4"/>
              <c:layout>
                <c:manualLayout>
                  <c:x val="-7.2129032258064538E-2"/>
                  <c:y val="-4.8284618717596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C8-472E-9468-6B1168CABA91}"/>
                </c:ext>
              </c:extLst>
            </c:dLbl>
            <c:dLbl>
              <c:idx val="6"/>
              <c:layout>
                <c:manualLayout>
                  <c:x val="-2.567741935483871E-2"/>
                  <c:y val="-6.1838195901483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C8-472E-9468-6B1168CABA91}"/>
                </c:ext>
              </c:extLst>
            </c:dLbl>
            <c:dLbl>
              <c:idx val="9"/>
              <c:layout>
                <c:manualLayout>
                  <c:x val="-6.9548387096774189E-2"/>
                  <c:y val="-3.13426472377382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C8-472E-9468-6B1168CABA91}"/>
                </c:ext>
              </c:extLst>
            </c:dLbl>
            <c:dLbl>
              <c:idx val="12"/>
              <c:layout>
                <c:manualLayout>
                  <c:x val="-3.5999999999999997E-2"/>
                  <c:y val="-5.50614073095402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C8-472E-9468-6B1168CABA91}"/>
                </c:ext>
              </c:extLst>
            </c:dLbl>
            <c:dLbl>
              <c:idx val="19"/>
              <c:layout>
                <c:manualLayout>
                  <c:x val="-8.2451612903225904E-2"/>
                  <c:y val="1.2706478609893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C8-472E-9468-6B1168CABA91}"/>
                </c:ext>
              </c:extLst>
            </c:dLbl>
            <c:dLbl>
              <c:idx val="20"/>
              <c:layout>
                <c:manualLayout>
                  <c:x val="5.2903225806452559E-3"/>
                  <c:y val="-7.623887165936338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C8-472E-9468-6B1168CABA91}"/>
                </c:ext>
              </c:extLst>
            </c:dLbl>
            <c:dLbl>
              <c:idx val="21"/>
              <c:layout>
                <c:manualLayout>
                  <c:x val="-7.2129032258064427E-2"/>
                  <c:y val="-5.16730130135685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DC8-472E-9468-6B1168CABA91}"/>
                </c:ext>
              </c:extLst>
            </c:dLbl>
            <c:dLbl>
              <c:idx val="22"/>
              <c:layout>
                <c:manualLayout>
                  <c:x val="-7.4709677419354928E-2"/>
                  <c:y val="-2.456585864579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DC8-472E-9468-6B1168CABA91}"/>
                </c:ext>
              </c:extLst>
            </c:dLbl>
            <c:dLbl>
              <c:idx val="23"/>
              <c:layout>
                <c:manualLayout>
                  <c:x val="-2.0516129032258253E-2"/>
                  <c:y val="-4.48962244216251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DC8-472E-9468-6B1168CABA91}"/>
                </c:ext>
              </c:extLst>
            </c:dLbl>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Sheet1!$A$1:$Z$1</c:f>
              <c:numCache>
                <c:formatCode>General</c:formatCode>
                <c:ptCount val="26"/>
                <c:pt idx="0" formatCode="#,##0.0;&quot;-&quot;#,##0.0">
                  <c:v>6.5449999999999999</c:v>
                </c:pt>
                <c:pt idx="1">
                  <c:v>5.3959999999999999</c:v>
                </c:pt>
                <c:pt idx="2">
                  <c:v>2.7570000000000001</c:v>
                </c:pt>
                <c:pt idx="3">
                  <c:v>2.2229999999999999</c:v>
                </c:pt>
                <c:pt idx="4">
                  <c:v>4.7990000000000004</c:v>
                </c:pt>
                <c:pt idx="5" formatCode="#,##0.0;&quot;-&quot;#,##0.0">
                  <c:v>6.64</c:v>
                </c:pt>
                <c:pt idx="6">
                  <c:v>5.4480000000000004</c:v>
                </c:pt>
                <c:pt idx="7">
                  <c:v>2.9140000000000001</c:v>
                </c:pt>
                <c:pt idx="8" formatCode="#,##0.0;&quot;-&quot;#,##0.0">
                  <c:v>8.2110000000000003</c:v>
                </c:pt>
                <c:pt idx="9">
                  <c:v>4.24</c:v>
                </c:pt>
                <c:pt idx="10">
                  <c:v>3.738</c:v>
                </c:pt>
                <c:pt idx="11" formatCode="#,##0.0;&quot;-&quot;#,##0.0">
                  <c:v>4.7450000000000001</c:v>
                </c:pt>
                <c:pt idx="12">
                  <c:v>3.1579999999999999</c:v>
                </c:pt>
                <c:pt idx="13">
                  <c:v>2.5920000000000001</c:v>
                </c:pt>
                <c:pt idx="14" formatCode="#,##0.0;&quot;-&quot;#,##0.0">
                  <c:v>3.5939999999999999</c:v>
                </c:pt>
                <c:pt idx="15">
                  <c:v>0.69</c:v>
                </c:pt>
                <c:pt idx="16">
                  <c:v>1.234</c:v>
                </c:pt>
                <c:pt idx="17">
                  <c:v>2.8530000000000002</c:v>
                </c:pt>
                <c:pt idx="18" formatCode="#,##0.0;&quot;-&quot;#,##0.0">
                  <c:v>5.31</c:v>
                </c:pt>
                <c:pt idx="19">
                  <c:v>2.3919999999999999</c:v>
                </c:pt>
                <c:pt idx="20">
                  <c:v>2.3929999999999998</c:v>
                </c:pt>
                <c:pt idx="21">
                  <c:v>3.927</c:v>
                </c:pt>
                <c:pt idx="22" formatCode="#,##0.0;&quot;-&quot;#,##0.0">
                  <c:v>5.8209999999999997</c:v>
                </c:pt>
                <c:pt idx="23">
                  <c:v>5.8440000000000003</c:v>
                </c:pt>
                <c:pt idx="24">
                  <c:v>3.222</c:v>
                </c:pt>
                <c:pt idx="25" formatCode="#,##0.0;&quot;-&quot;#,##0.0">
                  <c:v>2.9540000000000002</c:v>
                </c:pt>
              </c:numCache>
            </c:numRef>
          </c:val>
          <c:smooth val="0"/>
          <c:extLst>
            <c:ext xmlns:c16="http://schemas.microsoft.com/office/drawing/2014/chart" uri="{C3380CC4-5D6E-409C-BE32-E72D297353CC}">
              <c16:uniqueId val="{0000000B-DDC8-472E-9468-6B1168CABA91}"/>
            </c:ext>
          </c:extLst>
        </c:ser>
        <c:dLbls>
          <c:showLegendKey val="0"/>
          <c:showVal val="0"/>
          <c:showCatName val="0"/>
          <c:showSerName val="0"/>
          <c:showPercent val="0"/>
          <c:showBubbleSize val="0"/>
        </c:dLbls>
        <c:marker val="1"/>
        <c:smooth val="0"/>
        <c:axId val="1129030880"/>
        <c:axId val="1"/>
      </c:lineChart>
      <c:catAx>
        <c:axId val="112903088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8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9"/>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129030880"/>
        <c:crosses val="min"/>
        <c:crossBetween val="midCat"/>
        <c:majorUnit val="1"/>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Value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Sheet1!$B$2:$B$23</c:f>
              <c:numCache>
                <c:formatCode>General</c:formatCode>
                <c:ptCount val="22"/>
                <c:pt idx="0">
                  <c:v>44</c:v>
                </c:pt>
                <c:pt idx="1">
                  <c:v>41</c:v>
                </c:pt>
                <c:pt idx="2">
                  <c:v>37</c:v>
                </c:pt>
                <c:pt idx="3">
                  <c:v>36</c:v>
                </c:pt>
                <c:pt idx="4">
                  <c:v>36</c:v>
                </c:pt>
                <c:pt idx="5">
                  <c:v>33</c:v>
                </c:pt>
                <c:pt idx="6">
                  <c:v>32</c:v>
                </c:pt>
                <c:pt idx="7">
                  <c:v>31</c:v>
                </c:pt>
                <c:pt idx="8">
                  <c:v>30</c:v>
                </c:pt>
                <c:pt idx="9">
                  <c:v>31</c:v>
                </c:pt>
                <c:pt idx="10">
                  <c:v>32</c:v>
                </c:pt>
                <c:pt idx="11">
                  <c:v>26</c:v>
                </c:pt>
                <c:pt idx="12">
                  <c:v>26</c:v>
                </c:pt>
                <c:pt idx="13">
                  <c:v>26</c:v>
                </c:pt>
                <c:pt idx="14">
                  <c:v>34</c:v>
                </c:pt>
                <c:pt idx="15">
                  <c:v>38</c:v>
                </c:pt>
                <c:pt idx="16">
                  <c:v>37</c:v>
                </c:pt>
                <c:pt idx="17">
                  <c:v>37</c:v>
                </c:pt>
                <c:pt idx="18">
                  <c:v>39</c:v>
                </c:pt>
                <c:pt idx="19">
                  <c:v>41</c:v>
                </c:pt>
                <c:pt idx="20">
                  <c:v>44</c:v>
                </c:pt>
                <c:pt idx="21">
                  <c:v>44</c:v>
                </c:pt>
              </c:numCache>
            </c:numRef>
          </c:val>
          <c:smooth val="0"/>
          <c:extLst>
            <c:ext xmlns:c16="http://schemas.microsoft.com/office/drawing/2014/chart" uri="{C3380CC4-5D6E-409C-BE32-E72D297353CC}">
              <c16:uniqueId val="{00000000-6894-47C9-8F79-0BC521B34B7A}"/>
            </c:ext>
          </c:extLst>
        </c:ser>
        <c:dLbls>
          <c:dLblPos val="t"/>
          <c:showLegendKey val="0"/>
          <c:showVal val="1"/>
          <c:showCatName val="0"/>
          <c:showSerName val="0"/>
          <c:showPercent val="0"/>
          <c:showBubbleSize val="0"/>
        </c:dLbls>
        <c:marker val="1"/>
        <c:smooth val="0"/>
        <c:axId val="1152805696"/>
        <c:axId val="1152797376"/>
      </c:lineChart>
      <c:catAx>
        <c:axId val="1152805696"/>
        <c:scaling>
          <c:orientation val="minMax"/>
        </c:scaling>
        <c:delete val="1"/>
        <c:axPos val="b"/>
        <c:numFmt formatCode="General" sourceLinked="1"/>
        <c:majorTickMark val="none"/>
        <c:minorTickMark val="none"/>
        <c:tickLblPos val="nextTo"/>
        <c:crossAx val="1152797376"/>
        <c:crosses val="autoZero"/>
        <c:auto val="1"/>
        <c:lblAlgn val="ctr"/>
        <c:lblOffset val="100"/>
        <c:noMultiLvlLbl val="0"/>
      </c:catAx>
      <c:valAx>
        <c:axId val="1152797376"/>
        <c:scaling>
          <c:orientation val="minMax"/>
        </c:scaling>
        <c:delete val="1"/>
        <c:axPos val="l"/>
        <c:numFmt formatCode="General" sourceLinked="1"/>
        <c:majorTickMark val="none"/>
        <c:minorTickMark val="none"/>
        <c:tickLblPos val="nextTo"/>
        <c:crossAx val="1152805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970534069981584E-2"/>
          <c:y val="6.8692206076618231E-2"/>
          <c:w val="0.97605893186003678"/>
          <c:h val="0.86261558784676351"/>
        </c:manualLayout>
      </c:layout>
      <c:barChart>
        <c:barDir val="col"/>
        <c:grouping val="stacked"/>
        <c:varyColors val="0"/>
        <c:ser>
          <c:idx val="0"/>
          <c:order val="0"/>
          <c:spPr>
            <a:solidFill>
              <a:srgbClr val="C0E6F4"/>
            </a:solidFill>
            <a:ln w="9525" algn="ctr">
              <a:solidFill>
                <a:srgbClr val="808080"/>
              </a:solidFill>
              <a:prstDash val="solid"/>
            </a:ln>
          </c:spPr>
          <c:invertIfNegative val="0"/>
          <c:dLbls>
            <c:numFmt formatCode="0.0" sourceLinked="0"/>
            <c:spPr>
              <a:noFill/>
              <a:ln>
                <a:noFill/>
              </a:ln>
              <a:effectLst/>
            </c:spPr>
            <c:txPr>
              <a:bodyPr wrap="square" lIns="38100" tIns="19050" rIns="38100" bIns="19050" anchor="ctr">
                <a:spAutoFit/>
              </a:bodyPr>
              <a:lstStyle/>
              <a:p>
                <a:pPr>
                  <a:defRPr sz="9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Sheet1!$A$1:$V$1</c:f>
              <c:numCache>
                <c:formatCode>#,##0</c:formatCode>
                <c:ptCount val="22"/>
                <c:pt idx="0">
                  <c:v>1.954</c:v>
                </c:pt>
                <c:pt idx="1">
                  <c:v>1.7170000000000001</c:v>
                </c:pt>
                <c:pt idx="2">
                  <c:v>1.504</c:v>
                </c:pt>
                <c:pt idx="3">
                  <c:v>1.8029999999999999</c:v>
                </c:pt>
                <c:pt idx="4">
                  <c:v>1.877</c:v>
                </c:pt>
                <c:pt idx="5">
                  <c:v>2.242</c:v>
                </c:pt>
                <c:pt idx="6">
                  <c:v>2.31</c:v>
                </c:pt>
                <c:pt idx="7">
                  <c:v>2.3860000000000001</c:v>
                </c:pt>
                <c:pt idx="8">
                  <c:v>2.4660000000000002</c:v>
                </c:pt>
                <c:pt idx="9">
                  <c:v>2.7429999999999999</c:v>
                </c:pt>
                <c:pt idx="10">
                  <c:v>3.04</c:v>
                </c:pt>
                <c:pt idx="11">
                  <c:v>2.544</c:v>
                </c:pt>
                <c:pt idx="12">
                  <c:v>2.8119999999999998</c:v>
                </c:pt>
                <c:pt idx="13">
                  <c:v>3.0630000000000002</c:v>
                </c:pt>
                <c:pt idx="14">
                  <c:v>3.673</c:v>
                </c:pt>
                <c:pt idx="15">
                  <c:v>4.5410000000000004</c:v>
                </c:pt>
                <c:pt idx="16">
                  <c:v>4.8819999999999997</c:v>
                </c:pt>
                <c:pt idx="17">
                  <c:v>5.2519999999999998</c:v>
                </c:pt>
                <c:pt idx="18">
                  <c:v>5.7869999999999999</c:v>
                </c:pt>
                <c:pt idx="19">
                  <c:v>6.7629999999999999</c:v>
                </c:pt>
                <c:pt idx="20">
                  <c:v>8.2490000000000006</c:v>
                </c:pt>
                <c:pt idx="21">
                  <c:v>9.5039999999999996</c:v>
                </c:pt>
              </c:numCache>
            </c:numRef>
          </c:val>
          <c:extLst>
            <c:ext xmlns:c16="http://schemas.microsoft.com/office/drawing/2014/chart" uri="{C3380CC4-5D6E-409C-BE32-E72D297353CC}">
              <c16:uniqueId val="{00000000-764D-448B-A91D-D2BAAC2927FD}"/>
            </c:ext>
          </c:extLst>
        </c:ser>
        <c:ser>
          <c:idx val="1"/>
          <c:order val="1"/>
          <c:spPr>
            <a:solidFill>
              <a:srgbClr val="80CCE8"/>
            </a:solidFill>
            <a:ln w="9525" algn="ctr">
              <a:solidFill>
                <a:srgbClr val="808080"/>
              </a:solidFill>
              <a:prstDash val="solid"/>
            </a:ln>
          </c:spPr>
          <c:invertIfNegative val="0"/>
          <c:dLbls>
            <c:numFmt formatCode="0.0" sourceLinked="0"/>
            <c:spPr>
              <a:noFill/>
              <a:ln>
                <a:noFill/>
              </a:ln>
              <a:effectLst/>
            </c:spPr>
            <c:txPr>
              <a:bodyPr wrap="square" lIns="38100" tIns="19050" rIns="38100" bIns="19050" anchor="ctr">
                <a:spAutoFit/>
              </a:bodyPr>
              <a:lstStyle/>
              <a:p>
                <a:pPr>
                  <a:defRPr sz="9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Sheet1!$A$2:$V$2</c:f>
              <c:numCache>
                <c:formatCode>#,##0</c:formatCode>
                <c:ptCount val="22"/>
                <c:pt idx="0">
                  <c:v>2.2919999999999998</c:v>
                </c:pt>
                <c:pt idx="1">
                  <c:v>2.351</c:v>
                </c:pt>
                <c:pt idx="2">
                  <c:v>2.4420000000000002</c:v>
                </c:pt>
                <c:pt idx="3">
                  <c:v>3.008</c:v>
                </c:pt>
                <c:pt idx="4">
                  <c:v>3.1720000000000002</c:v>
                </c:pt>
                <c:pt idx="5">
                  <c:v>4.2460000000000004</c:v>
                </c:pt>
                <c:pt idx="6">
                  <c:v>4.6139999999999999</c:v>
                </c:pt>
                <c:pt idx="7">
                  <c:v>5.0839999999999996</c:v>
                </c:pt>
                <c:pt idx="8">
                  <c:v>5.5960000000000001</c:v>
                </c:pt>
                <c:pt idx="9">
                  <c:v>5.9980000000000002</c:v>
                </c:pt>
                <c:pt idx="10">
                  <c:v>6.3179999999999996</c:v>
                </c:pt>
                <c:pt idx="11">
                  <c:v>7.0069999999999997</c:v>
                </c:pt>
                <c:pt idx="12">
                  <c:v>7.7750000000000004</c:v>
                </c:pt>
                <c:pt idx="13">
                  <c:v>8.4169999999999998</c:v>
                </c:pt>
                <c:pt idx="14">
                  <c:v>6.9329999999999998</c:v>
                </c:pt>
                <c:pt idx="15">
                  <c:v>7.3380000000000001</c:v>
                </c:pt>
                <c:pt idx="16">
                  <c:v>7.923</c:v>
                </c:pt>
                <c:pt idx="17">
                  <c:v>8.4689999999999994</c:v>
                </c:pt>
                <c:pt idx="18">
                  <c:v>9.0609999999999999</c:v>
                </c:pt>
                <c:pt idx="19">
                  <c:v>9.8249999999999993</c:v>
                </c:pt>
                <c:pt idx="20">
                  <c:v>10.096</c:v>
                </c:pt>
                <c:pt idx="21">
                  <c:v>10.772</c:v>
                </c:pt>
              </c:numCache>
            </c:numRef>
          </c:val>
          <c:extLst>
            <c:ext xmlns:c16="http://schemas.microsoft.com/office/drawing/2014/chart" uri="{C3380CC4-5D6E-409C-BE32-E72D297353CC}">
              <c16:uniqueId val="{00000001-764D-448B-A91D-D2BAAC2927FD}"/>
            </c:ext>
          </c:extLst>
        </c:ser>
        <c:dLbls>
          <c:dLblPos val="ctr"/>
          <c:showLegendKey val="0"/>
          <c:showVal val="1"/>
          <c:showCatName val="0"/>
          <c:showSerName val="0"/>
          <c:showPercent val="0"/>
          <c:showBubbleSize val="0"/>
        </c:dLbls>
        <c:gapWidth val="60"/>
        <c:overlap val="100"/>
        <c:axId val="999030735"/>
        <c:axId val="1"/>
      </c:barChart>
      <c:catAx>
        <c:axId val="99903073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scaling>
        <c:delete val="0"/>
        <c:axPos val="l"/>
        <c:majorGridlines>
          <c:spPr>
            <a:ln>
              <a:noFill/>
            </a:ln>
          </c:spPr>
        </c:majorGridlines>
        <c:numFmt formatCode="#,##0"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999030735"/>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42958809575153E-2"/>
          <c:y val="6.5887353878852278E-2"/>
          <c:w val="0.93034289411257276"/>
          <c:h val="0.86822529224229539"/>
        </c:manualLayout>
      </c:layout>
      <c:barChart>
        <c:barDir val="col"/>
        <c:grouping val="stacked"/>
        <c:varyColors val="0"/>
        <c:ser>
          <c:idx val="0"/>
          <c:order val="0"/>
          <c:spPr>
            <a:solidFill>
              <a:srgbClr val="C0E6F4"/>
            </a:solidFill>
            <a:ln w="9525"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FAF-4841-838F-999A84F6BCBE}"/>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FAF-4841-838F-999A84F6BCBE}"/>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FAF-4841-838F-999A84F6BCBE}"/>
                </c:ext>
              </c:extLst>
            </c:dLbl>
            <c:dLbl>
              <c:idx val="3"/>
              <c:layout>
                <c:manualLayout>
                  <c:x val="0"/>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FAF-4841-838F-999A84F6BCBE}"/>
                </c:ext>
              </c:extLst>
            </c:dLbl>
            <c:dLbl>
              <c:idx val="4"/>
              <c:layout>
                <c:manualLayout>
                  <c:x val="0"/>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FAF-4841-838F-999A84F6BCBE}"/>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FAF-4841-838F-999A84F6BCBE}"/>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FAF-4841-838F-999A84F6BCBE}"/>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FAF-4841-838F-999A84F6BCBE}"/>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FAF-4841-838F-999A84F6BCBE}"/>
                </c:ext>
              </c:extLst>
            </c:dLbl>
            <c:dLbl>
              <c:idx val="9"/>
              <c:layout>
                <c:manualLayout>
                  <c:x val="0"/>
                  <c:y val="-1.0626992561105207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FAF-4841-838F-999A84F6BCBE}"/>
                </c:ext>
              </c:extLst>
            </c:dLbl>
            <c:dLbl>
              <c:idx val="1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FAF-4841-838F-999A84F6BCBE}"/>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FAF-4841-838F-999A84F6BCBE}"/>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FAF-4841-838F-999A84F6BCBE}"/>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FAF-4841-838F-999A84F6BCBE}"/>
                </c:ext>
              </c:extLst>
            </c:dLbl>
            <c:dLbl>
              <c:idx val="1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FAF-4841-838F-999A84F6BCBE}"/>
                </c:ext>
              </c:extLst>
            </c:dLbl>
            <c:dLbl>
              <c:idx val="15"/>
              <c:layout>
                <c:manualLayout>
                  <c:x val="0"/>
                  <c:y val="-1.0626992561105207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FAF-4841-838F-999A84F6BCBE}"/>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FAF-4841-838F-999A84F6BCBE}"/>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FAF-4841-838F-999A84F6BCBE}"/>
                </c:ext>
              </c:extLst>
            </c:dLbl>
            <c:dLbl>
              <c:idx val="1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FAF-4841-838F-999A84F6BCBE}"/>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FAF-4841-838F-999A84F6BCBE}"/>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FAF-4841-838F-999A84F6BCBE}"/>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Sheet1!$A$1:$U$1</c:f>
              <c:numCache>
                <c:formatCode>#,##0;"-"#,##0</c:formatCode>
                <c:ptCount val="21"/>
                <c:pt idx="0">
                  <c:v>25</c:v>
                </c:pt>
                <c:pt idx="1">
                  <c:v>22</c:v>
                </c:pt>
                <c:pt idx="2">
                  <c:v>19</c:v>
                </c:pt>
                <c:pt idx="3">
                  <c:v>22</c:v>
                </c:pt>
                <c:pt idx="4">
                  <c:v>22</c:v>
                </c:pt>
                <c:pt idx="5">
                  <c:v>26</c:v>
                </c:pt>
                <c:pt idx="6">
                  <c:v>26</c:v>
                </c:pt>
                <c:pt idx="7">
                  <c:v>27</c:v>
                </c:pt>
                <c:pt idx="8">
                  <c:v>27</c:v>
                </c:pt>
                <c:pt idx="9">
                  <c:v>30</c:v>
                </c:pt>
                <c:pt idx="10">
                  <c:v>32</c:v>
                </c:pt>
                <c:pt idx="11">
                  <c:v>26</c:v>
                </c:pt>
                <c:pt idx="12">
                  <c:v>29</c:v>
                </c:pt>
                <c:pt idx="13">
                  <c:v>31</c:v>
                </c:pt>
                <c:pt idx="14">
                  <c:v>36</c:v>
                </c:pt>
                <c:pt idx="15">
                  <c:v>44</c:v>
                </c:pt>
                <c:pt idx="16">
                  <c:v>47</c:v>
                </c:pt>
                <c:pt idx="17">
                  <c:v>49</c:v>
                </c:pt>
                <c:pt idx="18">
                  <c:v>53</c:v>
                </c:pt>
                <c:pt idx="19">
                  <c:v>61</c:v>
                </c:pt>
                <c:pt idx="20" formatCode="General">
                  <c:v>74</c:v>
                </c:pt>
              </c:numCache>
            </c:numRef>
          </c:val>
          <c:extLst>
            <c:ext xmlns:c16="http://schemas.microsoft.com/office/drawing/2014/chart" uri="{C3380CC4-5D6E-409C-BE32-E72D297353CC}">
              <c16:uniqueId val="{00000015-CFAF-4841-838F-999A84F6BCBE}"/>
            </c:ext>
          </c:extLst>
        </c:ser>
        <c:ser>
          <c:idx val="1"/>
          <c:order val="1"/>
          <c:spPr>
            <a:solidFill>
              <a:srgbClr val="80CCE8"/>
            </a:solidFill>
            <a:ln w="9525" algn="ctr">
              <a:solidFill>
                <a:srgbClr val="808080"/>
              </a:solidFill>
              <a:prstDash val="solid"/>
            </a:ln>
          </c:spPr>
          <c:invertIfNegative val="0"/>
          <c:dLbls>
            <c:dLbl>
              <c:idx val="0"/>
              <c:layout>
                <c:manualLayout>
                  <c:x val="0"/>
                  <c:y val="-1.0626992561105207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FAF-4841-838F-999A84F6BCBE}"/>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FAF-4841-838F-999A84F6BCBE}"/>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CFAF-4841-838F-999A84F6BCBE}"/>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CFAF-4841-838F-999A84F6BCBE}"/>
                </c:ext>
              </c:extLst>
            </c:dLbl>
            <c:dLbl>
              <c:idx val="4"/>
              <c:layout>
                <c:manualLayout>
                  <c:x val="0"/>
                  <c:y val="-1.0626992561105207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FAF-4841-838F-999A84F6BCBE}"/>
                </c:ext>
              </c:extLst>
            </c:dLbl>
            <c:dLbl>
              <c:idx val="5"/>
              <c:layout>
                <c:manualLayout>
                  <c:x val="0"/>
                  <c:y val="-1.0626992561105207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CFAF-4841-838F-999A84F6BCBE}"/>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CFAF-4841-838F-999A84F6BCBE}"/>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CFAF-4841-838F-999A84F6BCBE}"/>
                </c:ext>
              </c:extLst>
            </c:dLbl>
            <c:dLbl>
              <c:idx val="8"/>
              <c:layout>
                <c:manualLayout>
                  <c:x val="0"/>
                  <c:y val="-1.0626992561105207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CFAF-4841-838F-999A84F6BCBE}"/>
                </c:ext>
              </c:extLst>
            </c:dLbl>
            <c:dLbl>
              <c:idx val="9"/>
              <c:layout>
                <c:manualLayout>
                  <c:x val="0"/>
                  <c:y val="-1.0626992561105207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CFAF-4841-838F-999A84F6BCBE}"/>
                </c:ext>
              </c:extLst>
            </c:dLbl>
            <c:dLbl>
              <c:idx val="1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CFAF-4841-838F-999A84F6BCBE}"/>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CFAF-4841-838F-999A84F6BCBE}"/>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CFAF-4841-838F-999A84F6BCBE}"/>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CFAF-4841-838F-999A84F6BCBE}"/>
                </c:ext>
              </c:extLst>
            </c:dLbl>
            <c:dLbl>
              <c:idx val="1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CFAF-4841-838F-999A84F6BCBE}"/>
                </c:ext>
              </c:extLst>
            </c:dLbl>
            <c:dLbl>
              <c:idx val="15"/>
              <c:layout>
                <c:manualLayout>
                  <c:x val="0"/>
                  <c:y val="-1.0626992561105207E-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CFAF-4841-838F-999A84F6BCBE}"/>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CFAF-4841-838F-999A84F6BCBE}"/>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CFAF-4841-838F-999A84F6BCBE}"/>
                </c:ext>
              </c:extLst>
            </c:dLbl>
            <c:dLbl>
              <c:idx val="1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CFAF-4841-838F-999A84F6BCBE}"/>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CFAF-4841-838F-999A84F6BCBE}"/>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FAF-4841-838F-999A84F6BCBE}"/>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Sheet1!$A$2:$U$2</c:f>
              <c:numCache>
                <c:formatCode>#,##0;"-"#,##0</c:formatCode>
                <c:ptCount val="21"/>
                <c:pt idx="0">
                  <c:v>29</c:v>
                </c:pt>
                <c:pt idx="1">
                  <c:v>30</c:v>
                </c:pt>
                <c:pt idx="2">
                  <c:v>30</c:v>
                </c:pt>
                <c:pt idx="3">
                  <c:v>36</c:v>
                </c:pt>
                <c:pt idx="4">
                  <c:v>37</c:v>
                </c:pt>
                <c:pt idx="5">
                  <c:v>49</c:v>
                </c:pt>
                <c:pt idx="6">
                  <c:v>52</c:v>
                </c:pt>
                <c:pt idx="7">
                  <c:v>57</c:v>
                </c:pt>
                <c:pt idx="8">
                  <c:v>61</c:v>
                </c:pt>
                <c:pt idx="9">
                  <c:v>65</c:v>
                </c:pt>
                <c:pt idx="10">
                  <c:v>67</c:v>
                </c:pt>
                <c:pt idx="11">
                  <c:v>73</c:v>
                </c:pt>
                <c:pt idx="12">
                  <c:v>79</c:v>
                </c:pt>
                <c:pt idx="13">
                  <c:v>84</c:v>
                </c:pt>
                <c:pt idx="14">
                  <c:v>68</c:v>
                </c:pt>
                <c:pt idx="15">
                  <c:v>71</c:v>
                </c:pt>
                <c:pt idx="16">
                  <c:v>76</c:v>
                </c:pt>
                <c:pt idx="17">
                  <c:v>79</c:v>
                </c:pt>
                <c:pt idx="18">
                  <c:v>83</c:v>
                </c:pt>
                <c:pt idx="19">
                  <c:v>89</c:v>
                </c:pt>
                <c:pt idx="20" formatCode="General">
                  <c:v>90</c:v>
                </c:pt>
              </c:numCache>
            </c:numRef>
          </c:val>
          <c:extLst>
            <c:ext xmlns:c16="http://schemas.microsoft.com/office/drawing/2014/chart" uri="{C3380CC4-5D6E-409C-BE32-E72D297353CC}">
              <c16:uniqueId val="{0000002B-CFAF-4841-838F-999A84F6BCBE}"/>
            </c:ext>
          </c:extLst>
        </c:ser>
        <c:dLbls>
          <c:showLegendKey val="0"/>
          <c:showVal val="0"/>
          <c:showCatName val="0"/>
          <c:showSerName val="0"/>
          <c:showPercent val="0"/>
          <c:showBubbleSize val="0"/>
        </c:dLbls>
        <c:gapWidth val="60"/>
        <c:overlap val="100"/>
        <c:axId val="791142384"/>
        <c:axId val="1"/>
      </c:barChart>
      <c:catAx>
        <c:axId val="79114238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791142384"/>
        <c:crosses val="min"/>
        <c:crossBetween val="between"/>
        <c:majorUnit val="50"/>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50375" cy="498965"/>
          </a:xfrm>
          <a:prstGeom prst="rect">
            <a:avLst/>
          </a:prstGeom>
        </p:spPr>
        <p:txBody>
          <a:bodyPr vert="horz" lIns="92201" tIns="46100" rIns="92201" bIns="46100"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55221" y="3"/>
            <a:ext cx="2950374" cy="498965"/>
          </a:xfrm>
          <a:prstGeom prst="rect">
            <a:avLst/>
          </a:prstGeom>
        </p:spPr>
        <p:txBody>
          <a:bodyPr vert="horz" lIns="92201" tIns="46100" rIns="92201" bIns="46100" rtlCol="0"/>
          <a:lstStyle>
            <a:lvl1pPr algn="r">
              <a:defRPr sz="1200"/>
            </a:lvl1pPr>
          </a:lstStyle>
          <a:p>
            <a:fld id="{AD5813BB-2A59-4094-A80D-63C58A298EE5}" type="datetimeFigureOut">
              <a:rPr kumimoji="1" lang="ja-JP" altLang="en-US" smtClean="0">
                <a:latin typeface="Arial" panose="020B0604020202020204" pitchFamily="34" charset="0"/>
              </a:rPr>
              <a:pPr/>
              <a:t>2024/3/21</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440374"/>
            <a:ext cx="2950375" cy="498965"/>
          </a:xfrm>
          <a:prstGeom prst="rect">
            <a:avLst/>
          </a:prstGeom>
        </p:spPr>
        <p:txBody>
          <a:bodyPr vert="horz" lIns="92201" tIns="46100" rIns="92201" bIns="46100"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55221" y="9440374"/>
            <a:ext cx="2950374" cy="498965"/>
          </a:xfrm>
          <a:prstGeom prst="rect">
            <a:avLst/>
          </a:prstGeom>
        </p:spPr>
        <p:txBody>
          <a:bodyPr vert="horz" lIns="92201" tIns="46100" rIns="92201" bIns="46100"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50529" cy="497524"/>
          </a:xfrm>
          <a:prstGeom prst="rect">
            <a:avLst/>
          </a:prstGeom>
        </p:spPr>
        <p:txBody>
          <a:bodyPr vert="horz" lIns="91518" tIns="45758" rIns="91518" bIns="45758"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55085" y="5"/>
            <a:ext cx="2950529" cy="497524"/>
          </a:xfrm>
          <a:prstGeom prst="rect">
            <a:avLst/>
          </a:prstGeom>
        </p:spPr>
        <p:txBody>
          <a:bodyPr vert="horz" lIns="91518" tIns="45758" rIns="91518" bIns="45758" rtlCol="0"/>
          <a:lstStyle>
            <a:lvl1pPr algn="r">
              <a:defRPr sz="1200">
                <a:latin typeface="Arial" panose="020B0604020202020204" pitchFamily="34" charset="0"/>
              </a:defRPr>
            </a:lvl1pPr>
          </a:lstStyle>
          <a:p>
            <a:fld id="{6F0D6084-7E8B-4A36-97F0-DEDFB028508E}" type="datetimeFigureOut">
              <a:rPr lang="ja-JP" altLang="en-US" smtClean="0"/>
              <a:pPr/>
              <a:t>2024/3/21</a:t>
            </a:fld>
            <a:endParaRPr lang="ja-JP" altLang="en-US" dirty="0"/>
          </a:p>
        </p:txBody>
      </p:sp>
      <p:sp>
        <p:nvSpPr>
          <p:cNvPr id="4" name="スライド イメージ プレースホルダ 3"/>
          <p:cNvSpPr>
            <a:spLocks noGrp="1" noRot="1" noChangeAspect="1"/>
          </p:cNvSpPr>
          <p:nvPr>
            <p:ph type="sldImg" idx="2"/>
          </p:nvPr>
        </p:nvSpPr>
        <p:spPr>
          <a:xfrm>
            <a:off x="709613" y="744538"/>
            <a:ext cx="5387975" cy="3729037"/>
          </a:xfrm>
          <a:prstGeom prst="rect">
            <a:avLst/>
          </a:prstGeom>
          <a:noFill/>
          <a:ln w="12700">
            <a:solidFill>
              <a:prstClr val="black"/>
            </a:solidFill>
          </a:ln>
        </p:spPr>
        <p:txBody>
          <a:bodyPr vert="horz" lIns="91518" tIns="45758" rIns="91518" bIns="45758" rtlCol="0" anchor="ctr"/>
          <a:lstStyle/>
          <a:p>
            <a:endParaRPr lang="ja-JP" altLang="en-US" dirty="0"/>
          </a:p>
        </p:txBody>
      </p:sp>
      <p:sp>
        <p:nvSpPr>
          <p:cNvPr id="5" name="ノート プレースホルダ 4"/>
          <p:cNvSpPr>
            <a:spLocks noGrp="1"/>
          </p:cNvSpPr>
          <p:nvPr>
            <p:ph type="body" sz="quarter" idx="3"/>
          </p:nvPr>
        </p:nvSpPr>
        <p:spPr>
          <a:xfrm>
            <a:off x="680404" y="4720911"/>
            <a:ext cx="5446396" cy="4472939"/>
          </a:xfrm>
          <a:prstGeom prst="rect">
            <a:avLst/>
          </a:prstGeom>
        </p:spPr>
        <p:txBody>
          <a:bodyPr vert="horz" lIns="91518" tIns="45758" rIns="91518" bIns="45758"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0230"/>
            <a:ext cx="2950529" cy="497523"/>
          </a:xfrm>
          <a:prstGeom prst="rect">
            <a:avLst/>
          </a:prstGeom>
        </p:spPr>
        <p:txBody>
          <a:bodyPr vert="horz" lIns="91518" tIns="45758" rIns="91518" bIns="45758"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55085" y="9440230"/>
            <a:ext cx="2950529" cy="497523"/>
          </a:xfrm>
          <a:prstGeom prst="rect">
            <a:avLst/>
          </a:prstGeom>
        </p:spPr>
        <p:txBody>
          <a:bodyPr vert="horz" lIns="91518" tIns="45758" rIns="91518" bIns="45758"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1139770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里：看護師、助産師、歯科医、医師の表記が英語になっている。</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23</a:t>
            </a:fld>
            <a:endParaRPr lang="ja-JP" altLang="en-US" dirty="0"/>
          </a:p>
        </p:txBody>
      </p:sp>
    </p:spTree>
    <p:extLst>
      <p:ext uri="{BB962C8B-B14F-4D97-AF65-F5344CB8AC3E}">
        <p14:creationId xmlns:p14="http://schemas.microsoft.com/office/powerpoint/2010/main" val="3631674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39</a:t>
            </a:fld>
            <a:endParaRPr lang="ja-JP" altLang="en-US" dirty="0"/>
          </a:p>
        </p:txBody>
      </p:sp>
    </p:spTree>
    <p:extLst>
      <p:ext uri="{BB962C8B-B14F-4D97-AF65-F5344CB8AC3E}">
        <p14:creationId xmlns:p14="http://schemas.microsoft.com/office/powerpoint/2010/main" val="372468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里：他国と同様、カッコ書は削除不要（</a:t>
            </a:r>
            <a:r>
              <a:rPr kumimoji="1" lang="en-US" altLang="ja-JP" dirty="0"/>
              <a:t>46</a:t>
            </a:r>
            <a:r>
              <a:rPr kumimoji="1" lang="ja-JP" altLang="en-US" dirty="0"/>
              <a:t>枚目との平仄）？</a:t>
            </a:r>
          </a:p>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40</a:t>
            </a:fld>
            <a:endParaRPr lang="ja-JP" altLang="en-US" dirty="0"/>
          </a:p>
        </p:txBody>
      </p:sp>
    </p:spTree>
    <p:extLst>
      <p:ext uri="{BB962C8B-B14F-4D97-AF65-F5344CB8AC3E}">
        <p14:creationId xmlns:p14="http://schemas.microsoft.com/office/powerpoint/2010/main" val="2406990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里：他国と同様、カッコ書は削除不要？</a:t>
            </a:r>
          </a:p>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46</a:t>
            </a:fld>
            <a:endParaRPr lang="ja-JP" altLang="en-US" dirty="0"/>
          </a:p>
        </p:txBody>
      </p:sp>
    </p:spTree>
    <p:extLst>
      <p:ext uri="{BB962C8B-B14F-4D97-AF65-F5344CB8AC3E}">
        <p14:creationId xmlns:p14="http://schemas.microsoft.com/office/powerpoint/2010/main" val="2150526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里：他国の表記との関係で、デジタルインフラ、デジタルケイパビリティの年数は、右列の数字の直後に記載（例　</a:t>
            </a:r>
            <a:r>
              <a:rPr kumimoji="1" lang="en-US" altLang="ja-JP" dirty="0"/>
              <a:t>14</a:t>
            </a:r>
            <a:r>
              <a:rPr kumimoji="1" lang="ja-JP" altLang="en-US" dirty="0"/>
              <a:t>（</a:t>
            </a:r>
            <a:r>
              <a:rPr kumimoji="1" lang="en-US" altLang="ja-JP" dirty="0"/>
              <a:t>2022</a:t>
            </a:r>
            <a:r>
              <a:rPr kumimoji="1" lang="ja-JP" altLang="en-US" dirty="0"/>
              <a:t>））。</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54</a:t>
            </a:fld>
            <a:endParaRPr lang="ja-JP" altLang="en-US" dirty="0"/>
          </a:p>
        </p:txBody>
      </p:sp>
    </p:spTree>
    <p:extLst>
      <p:ext uri="{BB962C8B-B14F-4D97-AF65-F5344CB8AC3E}">
        <p14:creationId xmlns:p14="http://schemas.microsoft.com/office/powerpoint/2010/main" val="2292282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里：「直近では、</a:t>
            </a:r>
            <a:r>
              <a:rPr kumimoji="1" lang="en-US" altLang="ja-JP" dirty="0"/>
              <a:t>8</a:t>
            </a:r>
            <a:r>
              <a:rPr kumimoji="1" lang="ja-JP" altLang="en-US" dirty="0"/>
              <a:t>月</a:t>
            </a:r>
            <a:r>
              <a:rPr kumimoji="1" lang="en-US" altLang="ja-JP" dirty="0"/>
              <a:t>23</a:t>
            </a:r>
            <a:r>
              <a:rPr kumimoji="1" lang="ja-JP" altLang="en-US" dirty="0"/>
              <a:t>日から</a:t>
            </a:r>
            <a:r>
              <a:rPr kumimoji="1" lang="en-US" altLang="ja-JP" dirty="0"/>
              <a:t>25</a:t>
            </a:r>
            <a:r>
              <a:rPr kumimoji="1" lang="ja-JP" altLang="en-US" dirty="0"/>
              <a:t>日」は「直近では、</a:t>
            </a:r>
            <a:r>
              <a:rPr kumimoji="1" lang="en-US" altLang="ja-JP" dirty="0"/>
              <a:t>2023</a:t>
            </a:r>
            <a:r>
              <a:rPr kumimoji="1" lang="ja-JP" altLang="en-US" dirty="0"/>
              <a:t>年</a:t>
            </a:r>
            <a:r>
              <a:rPr kumimoji="1" lang="en-US" altLang="ja-JP" dirty="0"/>
              <a:t>8</a:t>
            </a:r>
            <a:r>
              <a:rPr kumimoji="1" lang="ja-JP" altLang="en-US" dirty="0"/>
              <a:t>月</a:t>
            </a:r>
            <a:r>
              <a:rPr kumimoji="1" lang="en-US" altLang="ja-JP" dirty="0"/>
              <a:t>23</a:t>
            </a:r>
            <a:r>
              <a:rPr kumimoji="1" lang="ja-JP" altLang="en-US" dirty="0"/>
              <a:t>日から</a:t>
            </a:r>
            <a:r>
              <a:rPr kumimoji="1" lang="en-US" altLang="ja-JP" dirty="0"/>
              <a:t>25</a:t>
            </a:r>
            <a:r>
              <a:rPr kumimoji="1" lang="ja-JP" altLang="en-US" dirty="0"/>
              <a:t>日」の方がよい。</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57</a:t>
            </a:fld>
            <a:endParaRPr lang="ja-JP" altLang="en-US" dirty="0"/>
          </a:p>
        </p:txBody>
      </p:sp>
    </p:spTree>
    <p:extLst>
      <p:ext uri="{BB962C8B-B14F-4D97-AF65-F5344CB8AC3E}">
        <p14:creationId xmlns:p14="http://schemas.microsoft.com/office/powerpoint/2010/main" val="1346759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64</a:t>
            </a:fld>
            <a:endParaRPr lang="ja-JP" altLang="en-US" dirty="0"/>
          </a:p>
        </p:txBody>
      </p:sp>
    </p:spTree>
    <p:extLst>
      <p:ext uri="{BB962C8B-B14F-4D97-AF65-F5344CB8AC3E}">
        <p14:creationId xmlns:p14="http://schemas.microsoft.com/office/powerpoint/2010/main" val="2052949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70</a:t>
            </a:fld>
            <a:endParaRPr kumimoji="1" lang="ja-JP" altLang="en-US"/>
          </a:p>
        </p:txBody>
      </p:sp>
    </p:spTree>
    <p:extLst>
      <p:ext uri="{BB962C8B-B14F-4D97-AF65-F5344CB8AC3E}">
        <p14:creationId xmlns:p14="http://schemas.microsoft.com/office/powerpoint/2010/main" val="373864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427877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里：レートの更新不要？（他国と同様）</a:t>
            </a:r>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407370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里：下段のグラフの横列（年）が漏れている。</a:t>
            </a:r>
            <a:endParaRPr kumimoji="1" lang="en-US" altLang="ja-JP" dirty="0"/>
          </a:p>
          <a:p>
            <a:r>
              <a:rPr kumimoji="1" lang="ja-JP" altLang="en-US" dirty="0"/>
              <a:t>　　　他国同様過去の数字も更新されているが正か？</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a:t>
            </a:fld>
            <a:endParaRPr lang="ja-JP" altLang="en-US" dirty="0"/>
          </a:p>
        </p:txBody>
      </p:sp>
    </p:spTree>
    <p:extLst>
      <p:ext uri="{BB962C8B-B14F-4D97-AF65-F5344CB8AC3E}">
        <p14:creationId xmlns:p14="http://schemas.microsoft.com/office/powerpoint/2010/main" val="3177949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7</a:t>
            </a:fld>
            <a:endParaRPr lang="ja-JP" altLang="en-US" dirty="0"/>
          </a:p>
        </p:txBody>
      </p:sp>
    </p:spTree>
    <p:extLst>
      <p:ext uri="{BB962C8B-B14F-4D97-AF65-F5344CB8AC3E}">
        <p14:creationId xmlns:p14="http://schemas.microsoft.com/office/powerpoint/2010/main" val="292764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里：数字は更新されているが出所の更新は不要？</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14</a:t>
            </a:fld>
            <a:endParaRPr lang="ja-JP" altLang="en-US" dirty="0"/>
          </a:p>
        </p:txBody>
      </p:sp>
    </p:spTree>
    <p:extLst>
      <p:ext uri="{BB962C8B-B14F-4D97-AF65-F5344CB8AC3E}">
        <p14:creationId xmlns:p14="http://schemas.microsoft.com/office/powerpoint/2010/main" val="117301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里：上下のグラフ共に総額が記載されていない。</a:t>
            </a:r>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15</a:t>
            </a:fld>
            <a:endParaRPr kumimoji="1" lang="ja-JP" altLang="en-US"/>
          </a:p>
        </p:txBody>
      </p:sp>
    </p:spTree>
    <p:extLst>
      <p:ext uri="{BB962C8B-B14F-4D97-AF65-F5344CB8AC3E}">
        <p14:creationId xmlns:p14="http://schemas.microsoft.com/office/powerpoint/2010/main" val="3396989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里：数字が更新されているが出所の更新は不要？</a:t>
            </a:r>
            <a:endParaRPr kumimoji="1" lang="en-US" altLang="ja-JP" dirty="0"/>
          </a:p>
          <a:p>
            <a:r>
              <a:rPr kumimoji="1" lang="ja-JP" altLang="en-US" dirty="0"/>
              <a:t>　　　細かい数字まで記載しているなら約は不要？</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19</a:t>
            </a:fld>
            <a:endParaRPr lang="ja-JP" altLang="en-US" dirty="0"/>
          </a:p>
        </p:txBody>
      </p:sp>
    </p:spTree>
    <p:extLst>
      <p:ext uri="{BB962C8B-B14F-4D97-AF65-F5344CB8AC3E}">
        <p14:creationId xmlns:p14="http://schemas.microsoft.com/office/powerpoint/2010/main" val="2095044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里：ベンゲット総合病院はデータ更新年の更新は不要？</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21</a:t>
            </a:fld>
            <a:endParaRPr lang="ja-JP" altLang="en-US" dirty="0"/>
          </a:p>
        </p:txBody>
      </p:sp>
    </p:spTree>
    <p:extLst>
      <p:ext uri="{BB962C8B-B14F-4D97-AF65-F5344CB8AC3E}">
        <p14:creationId xmlns:p14="http://schemas.microsoft.com/office/powerpoint/2010/main" val="26500457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3" name="グループ化 2"/>
          <p:cNvGrpSpPr/>
          <p:nvPr userDrawn="1"/>
        </p:nvGrpSpPr>
        <p:grpSpPr>
          <a:xfrm>
            <a:off x="5673080" y="1932932"/>
            <a:ext cx="3384376" cy="4343047"/>
            <a:chOff x="5673080" y="1853471"/>
            <a:chExt cx="3528392" cy="4527857"/>
          </a:xfrm>
        </p:grpSpPr>
        <p:sp>
          <p:nvSpPr>
            <p:cNvPr id="1576" name="Oval 6"/>
            <p:cNvSpPr>
              <a:spLocks noChangeArrowheads="1"/>
            </p:cNvSpPr>
            <p:nvPr/>
          </p:nvSpPr>
          <p:spPr bwMode="auto">
            <a:xfrm>
              <a:off x="6669274" y="412394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7" name="Oval 7"/>
            <p:cNvSpPr>
              <a:spLocks noChangeArrowheads="1"/>
            </p:cNvSpPr>
            <p:nvPr/>
          </p:nvSpPr>
          <p:spPr bwMode="auto">
            <a:xfrm>
              <a:off x="7487167" y="4123943"/>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8" name="Oval 8"/>
            <p:cNvSpPr>
              <a:spLocks noChangeArrowheads="1"/>
            </p:cNvSpPr>
            <p:nvPr/>
          </p:nvSpPr>
          <p:spPr bwMode="auto">
            <a:xfrm>
              <a:off x="7578772"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9" name="Oval 9"/>
            <p:cNvSpPr>
              <a:spLocks noChangeArrowheads="1"/>
            </p:cNvSpPr>
            <p:nvPr/>
          </p:nvSpPr>
          <p:spPr bwMode="auto">
            <a:xfrm>
              <a:off x="7668740"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0" name="Oval 10"/>
            <p:cNvSpPr>
              <a:spLocks noChangeArrowheads="1"/>
            </p:cNvSpPr>
            <p:nvPr/>
          </p:nvSpPr>
          <p:spPr bwMode="auto">
            <a:xfrm>
              <a:off x="7758708" y="412394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1" name="Oval 11"/>
            <p:cNvSpPr>
              <a:spLocks noChangeArrowheads="1"/>
            </p:cNvSpPr>
            <p:nvPr/>
          </p:nvSpPr>
          <p:spPr bwMode="auto">
            <a:xfrm>
              <a:off x="7850312"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2" name="Oval 12"/>
            <p:cNvSpPr>
              <a:spLocks noChangeArrowheads="1"/>
            </p:cNvSpPr>
            <p:nvPr/>
          </p:nvSpPr>
          <p:spPr bwMode="auto">
            <a:xfrm>
              <a:off x="8303425" y="4123943"/>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3" name="Oval 13"/>
            <p:cNvSpPr>
              <a:spLocks noChangeArrowheads="1"/>
            </p:cNvSpPr>
            <p:nvPr/>
          </p:nvSpPr>
          <p:spPr bwMode="auto">
            <a:xfrm>
              <a:off x="8574966" y="412394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4" name="Oval 14"/>
            <p:cNvSpPr>
              <a:spLocks noChangeArrowheads="1"/>
            </p:cNvSpPr>
            <p:nvPr/>
          </p:nvSpPr>
          <p:spPr bwMode="auto">
            <a:xfrm>
              <a:off x="8668206"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5" name="Oval 15"/>
            <p:cNvSpPr>
              <a:spLocks noChangeArrowheads="1"/>
            </p:cNvSpPr>
            <p:nvPr/>
          </p:nvSpPr>
          <p:spPr bwMode="auto">
            <a:xfrm>
              <a:off x="6669274" y="4213911"/>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6" name="Oval 16"/>
            <p:cNvSpPr>
              <a:spLocks noChangeArrowheads="1"/>
            </p:cNvSpPr>
            <p:nvPr/>
          </p:nvSpPr>
          <p:spPr bwMode="auto">
            <a:xfrm>
              <a:off x="6762514"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7" name="Oval 17"/>
            <p:cNvSpPr>
              <a:spLocks noChangeArrowheads="1"/>
            </p:cNvSpPr>
            <p:nvPr/>
          </p:nvSpPr>
          <p:spPr bwMode="auto">
            <a:xfrm>
              <a:off x="6580942"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8" name="Oval 18"/>
            <p:cNvSpPr>
              <a:spLocks noChangeArrowheads="1"/>
            </p:cNvSpPr>
            <p:nvPr/>
          </p:nvSpPr>
          <p:spPr bwMode="auto">
            <a:xfrm>
              <a:off x="7487167" y="4213911"/>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9" name="Oval 19"/>
            <p:cNvSpPr>
              <a:spLocks noChangeArrowheads="1"/>
            </p:cNvSpPr>
            <p:nvPr/>
          </p:nvSpPr>
          <p:spPr bwMode="auto">
            <a:xfrm>
              <a:off x="7578772"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0" name="Oval 20"/>
            <p:cNvSpPr>
              <a:spLocks noChangeArrowheads="1"/>
            </p:cNvSpPr>
            <p:nvPr/>
          </p:nvSpPr>
          <p:spPr bwMode="auto">
            <a:xfrm>
              <a:off x="7668740"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1" name="Oval 21"/>
            <p:cNvSpPr>
              <a:spLocks noChangeArrowheads="1"/>
            </p:cNvSpPr>
            <p:nvPr/>
          </p:nvSpPr>
          <p:spPr bwMode="auto">
            <a:xfrm>
              <a:off x="7758708" y="4213911"/>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2" name="Oval 22"/>
            <p:cNvSpPr>
              <a:spLocks noChangeArrowheads="1"/>
            </p:cNvSpPr>
            <p:nvPr/>
          </p:nvSpPr>
          <p:spPr bwMode="auto">
            <a:xfrm>
              <a:off x="8123489"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3" name="Oval 23"/>
            <p:cNvSpPr>
              <a:spLocks noChangeArrowheads="1"/>
            </p:cNvSpPr>
            <p:nvPr/>
          </p:nvSpPr>
          <p:spPr bwMode="auto">
            <a:xfrm>
              <a:off x="8303425" y="4213911"/>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4" name="Oval 24"/>
            <p:cNvSpPr>
              <a:spLocks noChangeArrowheads="1"/>
            </p:cNvSpPr>
            <p:nvPr/>
          </p:nvSpPr>
          <p:spPr bwMode="auto">
            <a:xfrm>
              <a:off x="8395029"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5" name="Oval 25"/>
            <p:cNvSpPr>
              <a:spLocks noChangeArrowheads="1"/>
            </p:cNvSpPr>
            <p:nvPr/>
          </p:nvSpPr>
          <p:spPr bwMode="auto">
            <a:xfrm>
              <a:off x="8395029"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6" name="Oval 26"/>
            <p:cNvSpPr>
              <a:spLocks noChangeArrowheads="1"/>
            </p:cNvSpPr>
            <p:nvPr/>
          </p:nvSpPr>
          <p:spPr bwMode="auto">
            <a:xfrm>
              <a:off x="8395029" y="439875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7" name="Oval 27"/>
            <p:cNvSpPr>
              <a:spLocks noChangeArrowheads="1"/>
            </p:cNvSpPr>
            <p:nvPr/>
          </p:nvSpPr>
          <p:spPr bwMode="auto">
            <a:xfrm>
              <a:off x="8484997"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8" name="Oval 28"/>
            <p:cNvSpPr>
              <a:spLocks noChangeArrowheads="1"/>
            </p:cNvSpPr>
            <p:nvPr/>
          </p:nvSpPr>
          <p:spPr bwMode="auto">
            <a:xfrm>
              <a:off x="8668206"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9" name="Oval 29"/>
            <p:cNvSpPr>
              <a:spLocks noChangeArrowheads="1"/>
            </p:cNvSpPr>
            <p:nvPr/>
          </p:nvSpPr>
          <p:spPr bwMode="auto">
            <a:xfrm>
              <a:off x="8758174"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0" name="Oval 30"/>
            <p:cNvSpPr>
              <a:spLocks noChangeArrowheads="1"/>
            </p:cNvSpPr>
            <p:nvPr/>
          </p:nvSpPr>
          <p:spPr bwMode="auto">
            <a:xfrm>
              <a:off x="6669274" y="4305515"/>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1" name="Oval 31"/>
            <p:cNvSpPr>
              <a:spLocks noChangeArrowheads="1"/>
            </p:cNvSpPr>
            <p:nvPr/>
          </p:nvSpPr>
          <p:spPr bwMode="auto">
            <a:xfrm>
              <a:off x="6762514"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2" name="Oval 32"/>
            <p:cNvSpPr>
              <a:spLocks noChangeArrowheads="1"/>
            </p:cNvSpPr>
            <p:nvPr/>
          </p:nvSpPr>
          <p:spPr bwMode="auto">
            <a:xfrm>
              <a:off x="7487167" y="4305515"/>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3" name="Oval 33"/>
            <p:cNvSpPr>
              <a:spLocks noChangeArrowheads="1"/>
            </p:cNvSpPr>
            <p:nvPr/>
          </p:nvSpPr>
          <p:spPr bwMode="auto">
            <a:xfrm>
              <a:off x="7578772"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4" name="Oval 34"/>
            <p:cNvSpPr>
              <a:spLocks noChangeArrowheads="1"/>
            </p:cNvSpPr>
            <p:nvPr/>
          </p:nvSpPr>
          <p:spPr bwMode="auto">
            <a:xfrm>
              <a:off x="8123489"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5" name="Oval 35"/>
            <p:cNvSpPr>
              <a:spLocks noChangeArrowheads="1"/>
            </p:cNvSpPr>
            <p:nvPr/>
          </p:nvSpPr>
          <p:spPr bwMode="auto">
            <a:xfrm>
              <a:off x="8484997"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6" name="Oval 36"/>
            <p:cNvSpPr>
              <a:spLocks noChangeArrowheads="1"/>
            </p:cNvSpPr>
            <p:nvPr/>
          </p:nvSpPr>
          <p:spPr bwMode="auto">
            <a:xfrm>
              <a:off x="6490973"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7" name="Oval 37"/>
            <p:cNvSpPr>
              <a:spLocks noChangeArrowheads="1"/>
            </p:cNvSpPr>
            <p:nvPr/>
          </p:nvSpPr>
          <p:spPr bwMode="auto">
            <a:xfrm>
              <a:off x="6580942"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8" name="Oval 38"/>
            <p:cNvSpPr>
              <a:spLocks noChangeArrowheads="1"/>
            </p:cNvSpPr>
            <p:nvPr/>
          </p:nvSpPr>
          <p:spPr bwMode="auto">
            <a:xfrm>
              <a:off x="6669274" y="439548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9" name="Oval 39"/>
            <p:cNvSpPr>
              <a:spLocks noChangeArrowheads="1"/>
            </p:cNvSpPr>
            <p:nvPr/>
          </p:nvSpPr>
          <p:spPr bwMode="auto">
            <a:xfrm>
              <a:off x="7487167" y="4395483"/>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0" name="Oval 40"/>
            <p:cNvSpPr>
              <a:spLocks noChangeArrowheads="1"/>
            </p:cNvSpPr>
            <p:nvPr/>
          </p:nvSpPr>
          <p:spPr bwMode="auto">
            <a:xfrm>
              <a:off x="7397199"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1" name="Oval 41"/>
            <p:cNvSpPr>
              <a:spLocks noChangeArrowheads="1"/>
            </p:cNvSpPr>
            <p:nvPr/>
          </p:nvSpPr>
          <p:spPr bwMode="auto">
            <a:xfrm>
              <a:off x="7850312"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2" name="Oval 42"/>
            <p:cNvSpPr>
              <a:spLocks noChangeArrowheads="1"/>
            </p:cNvSpPr>
            <p:nvPr/>
          </p:nvSpPr>
          <p:spPr bwMode="auto">
            <a:xfrm>
              <a:off x="7940280"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3" name="Oval 43"/>
            <p:cNvSpPr>
              <a:spLocks noChangeArrowheads="1"/>
            </p:cNvSpPr>
            <p:nvPr/>
          </p:nvSpPr>
          <p:spPr bwMode="auto">
            <a:xfrm>
              <a:off x="8123489"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4" name="Oval 44"/>
            <p:cNvSpPr>
              <a:spLocks noChangeArrowheads="1"/>
            </p:cNvSpPr>
            <p:nvPr/>
          </p:nvSpPr>
          <p:spPr bwMode="auto">
            <a:xfrm>
              <a:off x="8484997"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5" name="Oval 45"/>
            <p:cNvSpPr>
              <a:spLocks noChangeArrowheads="1"/>
            </p:cNvSpPr>
            <p:nvPr/>
          </p:nvSpPr>
          <p:spPr bwMode="auto">
            <a:xfrm>
              <a:off x="6490973"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6" name="Oval 46"/>
            <p:cNvSpPr>
              <a:spLocks noChangeArrowheads="1"/>
            </p:cNvSpPr>
            <p:nvPr/>
          </p:nvSpPr>
          <p:spPr bwMode="auto">
            <a:xfrm>
              <a:off x="6669274" y="448545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7" name="Oval 47"/>
            <p:cNvSpPr>
              <a:spLocks noChangeArrowheads="1"/>
            </p:cNvSpPr>
            <p:nvPr/>
          </p:nvSpPr>
          <p:spPr bwMode="auto">
            <a:xfrm>
              <a:off x="7850312"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8" name="Oval 48"/>
            <p:cNvSpPr>
              <a:spLocks noChangeArrowheads="1"/>
            </p:cNvSpPr>
            <p:nvPr/>
          </p:nvSpPr>
          <p:spPr bwMode="auto">
            <a:xfrm>
              <a:off x="8123489"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9" name="Oval 49"/>
            <p:cNvSpPr>
              <a:spLocks noChangeArrowheads="1"/>
            </p:cNvSpPr>
            <p:nvPr/>
          </p:nvSpPr>
          <p:spPr bwMode="auto">
            <a:xfrm>
              <a:off x="8484997"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0" name="Oval 50"/>
            <p:cNvSpPr>
              <a:spLocks noChangeArrowheads="1"/>
            </p:cNvSpPr>
            <p:nvPr/>
          </p:nvSpPr>
          <p:spPr bwMode="auto">
            <a:xfrm>
              <a:off x="8574966" y="439548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1" name="Oval 51"/>
            <p:cNvSpPr>
              <a:spLocks noChangeArrowheads="1"/>
            </p:cNvSpPr>
            <p:nvPr/>
          </p:nvSpPr>
          <p:spPr bwMode="auto">
            <a:xfrm>
              <a:off x="8574966" y="448545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2" name="Oval 52"/>
            <p:cNvSpPr>
              <a:spLocks noChangeArrowheads="1"/>
            </p:cNvSpPr>
            <p:nvPr/>
          </p:nvSpPr>
          <p:spPr bwMode="auto">
            <a:xfrm>
              <a:off x="8574966"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3" name="Oval 53"/>
            <p:cNvSpPr>
              <a:spLocks noChangeArrowheads="1"/>
            </p:cNvSpPr>
            <p:nvPr/>
          </p:nvSpPr>
          <p:spPr bwMode="auto">
            <a:xfrm>
              <a:off x="6397734"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4" name="Oval 54"/>
            <p:cNvSpPr>
              <a:spLocks noChangeArrowheads="1"/>
            </p:cNvSpPr>
            <p:nvPr/>
          </p:nvSpPr>
          <p:spPr bwMode="auto">
            <a:xfrm>
              <a:off x="6307765" y="457705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5" name="Oval 55"/>
            <p:cNvSpPr>
              <a:spLocks noChangeArrowheads="1"/>
            </p:cNvSpPr>
            <p:nvPr/>
          </p:nvSpPr>
          <p:spPr bwMode="auto">
            <a:xfrm>
              <a:off x="7578772"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6" name="Oval 56"/>
            <p:cNvSpPr>
              <a:spLocks noChangeArrowheads="1"/>
            </p:cNvSpPr>
            <p:nvPr/>
          </p:nvSpPr>
          <p:spPr bwMode="auto">
            <a:xfrm>
              <a:off x="7578772"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7" name="Oval 57"/>
            <p:cNvSpPr>
              <a:spLocks noChangeArrowheads="1"/>
            </p:cNvSpPr>
            <p:nvPr/>
          </p:nvSpPr>
          <p:spPr bwMode="auto">
            <a:xfrm>
              <a:off x="7758708"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8" name="Oval 58"/>
            <p:cNvSpPr>
              <a:spLocks noChangeArrowheads="1"/>
            </p:cNvSpPr>
            <p:nvPr/>
          </p:nvSpPr>
          <p:spPr bwMode="auto">
            <a:xfrm>
              <a:off x="7758708" y="448545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9" name="Oval 59"/>
            <p:cNvSpPr>
              <a:spLocks noChangeArrowheads="1"/>
            </p:cNvSpPr>
            <p:nvPr/>
          </p:nvSpPr>
          <p:spPr bwMode="auto">
            <a:xfrm>
              <a:off x="7850312" y="457705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0" name="Oval 60"/>
            <p:cNvSpPr>
              <a:spLocks noChangeArrowheads="1"/>
            </p:cNvSpPr>
            <p:nvPr/>
          </p:nvSpPr>
          <p:spPr bwMode="auto">
            <a:xfrm>
              <a:off x="8030249"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1" name="Oval 61"/>
            <p:cNvSpPr>
              <a:spLocks noChangeArrowheads="1"/>
            </p:cNvSpPr>
            <p:nvPr/>
          </p:nvSpPr>
          <p:spPr bwMode="auto">
            <a:xfrm>
              <a:off x="8758174"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2" name="Oval 62"/>
            <p:cNvSpPr>
              <a:spLocks noChangeArrowheads="1"/>
            </p:cNvSpPr>
            <p:nvPr/>
          </p:nvSpPr>
          <p:spPr bwMode="auto">
            <a:xfrm>
              <a:off x="8758174" y="439875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3" name="Oval 63"/>
            <p:cNvSpPr>
              <a:spLocks noChangeArrowheads="1"/>
            </p:cNvSpPr>
            <p:nvPr/>
          </p:nvSpPr>
          <p:spPr bwMode="auto">
            <a:xfrm>
              <a:off x="6217797"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4" name="Oval 64"/>
            <p:cNvSpPr>
              <a:spLocks noChangeArrowheads="1"/>
            </p:cNvSpPr>
            <p:nvPr/>
          </p:nvSpPr>
          <p:spPr bwMode="auto">
            <a:xfrm>
              <a:off x="6307765"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5" name="Oval 65"/>
            <p:cNvSpPr>
              <a:spLocks noChangeArrowheads="1"/>
            </p:cNvSpPr>
            <p:nvPr/>
          </p:nvSpPr>
          <p:spPr bwMode="auto">
            <a:xfrm>
              <a:off x="7758708" y="4667024"/>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6" name="Oval 66"/>
            <p:cNvSpPr>
              <a:spLocks noChangeArrowheads="1"/>
            </p:cNvSpPr>
            <p:nvPr/>
          </p:nvSpPr>
          <p:spPr bwMode="auto">
            <a:xfrm>
              <a:off x="7668740"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7" name="Oval 67"/>
            <p:cNvSpPr>
              <a:spLocks noChangeArrowheads="1"/>
            </p:cNvSpPr>
            <p:nvPr/>
          </p:nvSpPr>
          <p:spPr bwMode="auto">
            <a:xfrm>
              <a:off x="7758708" y="475699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8" name="Oval 68"/>
            <p:cNvSpPr>
              <a:spLocks noChangeArrowheads="1"/>
            </p:cNvSpPr>
            <p:nvPr/>
          </p:nvSpPr>
          <p:spPr bwMode="auto">
            <a:xfrm>
              <a:off x="7850312"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9" name="Oval 69"/>
            <p:cNvSpPr>
              <a:spLocks noChangeArrowheads="1"/>
            </p:cNvSpPr>
            <p:nvPr/>
          </p:nvSpPr>
          <p:spPr bwMode="auto">
            <a:xfrm>
              <a:off x="8030249" y="4667024"/>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0" name="Oval 70"/>
            <p:cNvSpPr>
              <a:spLocks noChangeArrowheads="1"/>
            </p:cNvSpPr>
            <p:nvPr/>
          </p:nvSpPr>
          <p:spPr bwMode="auto">
            <a:xfrm>
              <a:off x="8758174"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1" name="Oval 71"/>
            <p:cNvSpPr>
              <a:spLocks noChangeArrowheads="1"/>
            </p:cNvSpPr>
            <p:nvPr/>
          </p:nvSpPr>
          <p:spPr bwMode="auto">
            <a:xfrm>
              <a:off x="6126193" y="4756992"/>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2" name="Oval 72"/>
            <p:cNvSpPr>
              <a:spLocks noChangeArrowheads="1"/>
            </p:cNvSpPr>
            <p:nvPr/>
          </p:nvSpPr>
          <p:spPr bwMode="auto">
            <a:xfrm>
              <a:off x="6217797"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3" name="Oval 73"/>
            <p:cNvSpPr>
              <a:spLocks noChangeArrowheads="1"/>
            </p:cNvSpPr>
            <p:nvPr/>
          </p:nvSpPr>
          <p:spPr bwMode="auto">
            <a:xfrm>
              <a:off x="6307765"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74"/>
            <p:cNvSpPr>
              <a:spLocks noChangeArrowheads="1"/>
            </p:cNvSpPr>
            <p:nvPr/>
          </p:nvSpPr>
          <p:spPr bwMode="auto">
            <a:xfrm>
              <a:off x="6397734" y="475699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75"/>
            <p:cNvSpPr>
              <a:spLocks noChangeArrowheads="1"/>
            </p:cNvSpPr>
            <p:nvPr/>
          </p:nvSpPr>
          <p:spPr bwMode="auto">
            <a:xfrm>
              <a:off x="7850312"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76"/>
            <p:cNvSpPr>
              <a:spLocks noChangeArrowheads="1"/>
            </p:cNvSpPr>
            <p:nvPr/>
          </p:nvSpPr>
          <p:spPr bwMode="auto">
            <a:xfrm>
              <a:off x="7940280"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77"/>
            <p:cNvSpPr>
              <a:spLocks noChangeArrowheads="1"/>
            </p:cNvSpPr>
            <p:nvPr/>
          </p:nvSpPr>
          <p:spPr bwMode="auto">
            <a:xfrm>
              <a:off x="8758174"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78"/>
            <p:cNvSpPr>
              <a:spLocks noChangeArrowheads="1"/>
            </p:cNvSpPr>
            <p:nvPr/>
          </p:nvSpPr>
          <p:spPr bwMode="auto">
            <a:xfrm>
              <a:off x="8848142" y="4756992"/>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79"/>
            <p:cNvSpPr>
              <a:spLocks noChangeArrowheads="1"/>
            </p:cNvSpPr>
            <p:nvPr/>
          </p:nvSpPr>
          <p:spPr bwMode="auto">
            <a:xfrm>
              <a:off x="6036225"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80"/>
            <p:cNvSpPr>
              <a:spLocks noChangeArrowheads="1"/>
            </p:cNvSpPr>
            <p:nvPr/>
          </p:nvSpPr>
          <p:spPr bwMode="auto">
            <a:xfrm>
              <a:off x="6126193" y="485023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81"/>
            <p:cNvSpPr>
              <a:spLocks noChangeArrowheads="1"/>
            </p:cNvSpPr>
            <p:nvPr/>
          </p:nvSpPr>
          <p:spPr bwMode="auto">
            <a:xfrm>
              <a:off x="6217797"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82"/>
            <p:cNvSpPr>
              <a:spLocks noChangeArrowheads="1"/>
            </p:cNvSpPr>
            <p:nvPr/>
          </p:nvSpPr>
          <p:spPr bwMode="auto">
            <a:xfrm>
              <a:off x="6307765"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83"/>
            <p:cNvSpPr>
              <a:spLocks noChangeArrowheads="1"/>
            </p:cNvSpPr>
            <p:nvPr/>
          </p:nvSpPr>
          <p:spPr bwMode="auto">
            <a:xfrm>
              <a:off x="8484997"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84"/>
            <p:cNvSpPr>
              <a:spLocks noChangeArrowheads="1"/>
            </p:cNvSpPr>
            <p:nvPr/>
          </p:nvSpPr>
          <p:spPr bwMode="auto">
            <a:xfrm>
              <a:off x="8758174"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85"/>
            <p:cNvSpPr>
              <a:spLocks noChangeArrowheads="1"/>
            </p:cNvSpPr>
            <p:nvPr/>
          </p:nvSpPr>
          <p:spPr bwMode="auto">
            <a:xfrm>
              <a:off x="8848142" y="485023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86"/>
            <p:cNvSpPr>
              <a:spLocks noChangeArrowheads="1"/>
            </p:cNvSpPr>
            <p:nvPr/>
          </p:nvSpPr>
          <p:spPr bwMode="auto">
            <a:xfrm>
              <a:off x="8939746"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7"/>
            <p:cNvSpPr>
              <a:spLocks noChangeArrowheads="1"/>
            </p:cNvSpPr>
            <p:nvPr/>
          </p:nvSpPr>
          <p:spPr bwMode="auto">
            <a:xfrm>
              <a:off x="8939746"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8"/>
            <p:cNvSpPr>
              <a:spLocks noChangeArrowheads="1"/>
            </p:cNvSpPr>
            <p:nvPr/>
          </p:nvSpPr>
          <p:spPr bwMode="auto">
            <a:xfrm>
              <a:off x="5946256"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9"/>
            <p:cNvSpPr>
              <a:spLocks noChangeArrowheads="1"/>
            </p:cNvSpPr>
            <p:nvPr/>
          </p:nvSpPr>
          <p:spPr bwMode="auto">
            <a:xfrm>
              <a:off x="6036225"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90"/>
            <p:cNvSpPr>
              <a:spLocks noChangeArrowheads="1"/>
            </p:cNvSpPr>
            <p:nvPr/>
          </p:nvSpPr>
          <p:spPr bwMode="auto">
            <a:xfrm>
              <a:off x="6126193" y="494020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91"/>
            <p:cNvSpPr>
              <a:spLocks noChangeArrowheads="1"/>
            </p:cNvSpPr>
            <p:nvPr/>
          </p:nvSpPr>
          <p:spPr bwMode="auto">
            <a:xfrm>
              <a:off x="8303425" y="494020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92"/>
            <p:cNvSpPr>
              <a:spLocks noChangeArrowheads="1"/>
            </p:cNvSpPr>
            <p:nvPr/>
          </p:nvSpPr>
          <p:spPr bwMode="auto">
            <a:xfrm>
              <a:off x="8484997"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93"/>
            <p:cNvSpPr>
              <a:spLocks noChangeArrowheads="1"/>
            </p:cNvSpPr>
            <p:nvPr/>
          </p:nvSpPr>
          <p:spPr bwMode="auto">
            <a:xfrm>
              <a:off x="8574966" y="4940200"/>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94"/>
            <p:cNvSpPr>
              <a:spLocks noChangeArrowheads="1"/>
            </p:cNvSpPr>
            <p:nvPr/>
          </p:nvSpPr>
          <p:spPr bwMode="auto">
            <a:xfrm>
              <a:off x="8668206"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95"/>
            <p:cNvSpPr>
              <a:spLocks noChangeArrowheads="1"/>
            </p:cNvSpPr>
            <p:nvPr/>
          </p:nvSpPr>
          <p:spPr bwMode="auto">
            <a:xfrm>
              <a:off x="8758174"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6"/>
            <p:cNvSpPr>
              <a:spLocks noChangeArrowheads="1"/>
            </p:cNvSpPr>
            <p:nvPr/>
          </p:nvSpPr>
          <p:spPr bwMode="auto">
            <a:xfrm>
              <a:off x="8848142" y="494020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7"/>
            <p:cNvSpPr>
              <a:spLocks noChangeArrowheads="1"/>
            </p:cNvSpPr>
            <p:nvPr/>
          </p:nvSpPr>
          <p:spPr bwMode="auto">
            <a:xfrm>
              <a:off x="8939746"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98"/>
            <p:cNvSpPr>
              <a:spLocks noChangeArrowheads="1"/>
            </p:cNvSpPr>
            <p:nvPr/>
          </p:nvSpPr>
          <p:spPr bwMode="auto">
            <a:xfrm>
              <a:off x="5853017" y="5030168"/>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99"/>
            <p:cNvSpPr>
              <a:spLocks noChangeArrowheads="1"/>
            </p:cNvSpPr>
            <p:nvPr/>
          </p:nvSpPr>
          <p:spPr bwMode="auto">
            <a:xfrm>
              <a:off x="5946256"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0"/>
            <p:cNvSpPr>
              <a:spLocks noChangeArrowheads="1"/>
            </p:cNvSpPr>
            <p:nvPr/>
          </p:nvSpPr>
          <p:spPr bwMode="auto">
            <a:xfrm>
              <a:off x="7850312"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1"/>
            <p:cNvSpPr>
              <a:spLocks noChangeArrowheads="1"/>
            </p:cNvSpPr>
            <p:nvPr/>
          </p:nvSpPr>
          <p:spPr bwMode="auto">
            <a:xfrm>
              <a:off x="7758708" y="5030168"/>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2"/>
            <p:cNvSpPr>
              <a:spLocks noChangeArrowheads="1"/>
            </p:cNvSpPr>
            <p:nvPr/>
          </p:nvSpPr>
          <p:spPr bwMode="auto">
            <a:xfrm>
              <a:off x="8303425" y="5030168"/>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3"/>
            <p:cNvSpPr>
              <a:spLocks noChangeArrowheads="1"/>
            </p:cNvSpPr>
            <p:nvPr/>
          </p:nvSpPr>
          <p:spPr bwMode="auto">
            <a:xfrm>
              <a:off x="8395029"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4"/>
            <p:cNvSpPr>
              <a:spLocks noChangeArrowheads="1"/>
            </p:cNvSpPr>
            <p:nvPr/>
          </p:nvSpPr>
          <p:spPr bwMode="auto">
            <a:xfrm>
              <a:off x="8484997"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5"/>
            <p:cNvSpPr>
              <a:spLocks noChangeArrowheads="1"/>
            </p:cNvSpPr>
            <p:nvPr/>
          </p:nvSpPr>
          <p:spPr bwMode="auto">
            <a:xfrm>
              <a:off x="8574966" y="5030168"/>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6"/>
            <p:cNvSpPr>
              <a:spLocks noChangeArrowheads="1"/>
            </p:cNvSpPr>
            <p:nvPr/>
          </p:nvSpPr>
          <p:spPr bwMode="auto">
            <a:xfrm>
              <a:off x="8668206"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7"/>
            <p:cNvSpPr>
              <a:spLocks noChangeArrowheads="1"/>
            </p:cNvSpPr>
            <p:nvPr/>
          </p:nvSpPr>
          <p:spPr bwMode="auto">
            <a:xfrm>
              <a:off x="8758174"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08"/>
            <p:cNvSpPr>
              <a:spLocks noChangeArrowheads="1"/>
            </p:cNvSpPr>
            <p:nvPr/>
          </p:nvSpPr>
          <p:spPr bwMode="auto">
            <a:xfrm>
              <a:off x="8848142" y="5030168"/>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09"/>
            <p:cNvSpPr>
              <a:spLocks noChangeArrowheads="1"/>
            </p:cNvSpPr>
            <p:nvPr/>
          </p:nvSpPr>
          <p:spPr bwMode="auto">
            <a:xfrm>
              <a:off x="5763048"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10"/>
            <p:cNvSpPr>
              <a:spLocks noChangeArrowheads="1"/>
            </p:cNvSpPr>
            <p:nvPr/>
          </p:nvSpPr>
          <p:spPr bwMode="auto">
            <a:xfrm>
              <a:off x="7578772"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11"/>
            <p:cNvSpPr>
              <a:spLocks noChangeArrowheads="1"/>
            </p:cNvSpPr>
            <p:nvPr/>
          </p:nvSpPr>
          <p:spPr bwMode="auto">
            <a:xfrm>
              <a:off x="7758708" y="5121772"/>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12"/>
            <p:cNvSpPr>
              <a:spLocks noChangeArrowheads="1"/>
            </p:cNvSpPr>
            <p:nvPr/>
          </p:nvSpPr>
          <p:spPr bwMode="auto">
            <a:xfrm>
              <a:off x="7850312"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13"/>
            <p:cNvSpPr>
              <a:spLocks noChangeArrowheads="1"/>
            </p:cNvSpPr>
            <p:nvPr/>
          </p:nvSpPr>
          <p:spPr bwMode="auto">
            <a:xfrm>
              <a:off x="7940280"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14"/>
            <p:cNvSpPr>
              <a:spLocks noChangeArrowheads="1"/>
            </p:cNvSpPr>
            <p:nvPr/>
          </p:nvSpPr>
          <p:spPr bwMode="auto">
            <a:xfrm>
              <a:off x="8123489"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15"/>
            <p:cNvSpPr>
              <a:spLocks noChangeArrowheads="1"/>
            </p:cNvSpPr>
            <p:nvPr/>
          </p:nvSpPr>
          <p:spPr bwMode="auto">
            <a:xfrm>
              <a:off x="8213457"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16"/>
            <p:cNvSpPr>
              <a:spLocks noChangeArrowheads="1"/>
            </p:cNvSpPr>
            <p:nvPr/>
          </p:nvSpPr>
          <p:spPr bwMode="auto">
            <a:xfrm>
              <a:off x="8213457"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17"/>
            <p:cNvSpPr>
              <a:spLocks noChangeArrowheads="1"/>
            </p:cNvSpPr>
            <p:nvPr/>
          </p:nvSpPr>
          <p:spPr bwMode="auto">
            <a:xfrm>
              <a:off x="8213457"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18"/>
            <p:cNvSpPr>
              <a:spLocks noChangeArrowheads="1"/>
            </p:cNvSpPr>
            <p:nvPr/>
          </p:nvSpPr>
          <p:spPr bwMode="auto">
            <a:xfrm>
              <a:off x="8303425" y="512177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19"/>
            <p:cNvSpPr>
              <a:spLocks noChangeArrowheads="1"/>
            </p:cNvSpPr>
            <p:nvPr/>
          </p:nvSpPr>
          <p:spPr bwMode="auto">
            <a:xfrm>
              <a:off x="8395029"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120"/>
            <p:cNvSpPr>
              <a:spLocks noChangeArrowheads="1"/>
            </p:cNvSpPr>
            <p:nvPr/>
          </p:nvSpPr>
          <p:spPr bwMode="auto">
            <a:xfrm>
              <a:off x="8484997"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121"/>
            <p:cNvSpPr>
              <a:spLocks noChangeArrowheads="1"/>
            </p:cNvSpPr>
            <p:nvPr/>
          </p:nvSpPr>
          <p:spPr bwMode="auto">
            <a:xfrm>
              <a:off x="8574966" y="5121772"/>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122"/>
            <p:cNvSpPr>
              <a:spLocks noChangeArrowheads="1"/>
            </p:cNvSpPr>
            <p:nvPr/>
          </p:nvSpPr>
          <p:spPr bwMode="auto">
            <a:xfrm>
              <a:off x="8668206"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123"/>
            <p:cNvSpPr>
              <a:spLocks noChangeArrowheads="1"/>
            </p:cNvSpPr>
            <p:nvPr/>
          </p:nvSpPr>
          <p:spPr bwMode="auto">
            <a:xfrm>
              <a:off x="8758174"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124"/>
            <p:cNvSpPr>
              <a:spLocks noChangeArrowheads="1"/>
            </p:cNvSpPr>
            <p:nvPr/>
          </p:nvSpPr>
          <p:spPr bwMode="auto">
            <a:xfrm>
              <a:off x="8848142" y="512177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125"/>
            <p:cNvSpPr>
              <a:spLocks noChangeArrowheads="1"/>
            </p:cNvSpPr>
            <p:nvPr/>
          </p:nvSpPr>
          <p:spPr bwMode="auto">
            <a:xfrm>
              <a:off x="8939746"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126"/>
            <p:cNvSpPr>
              <a:spLocks noChangeArrowheads="1"/>
            </p:cNvSpPr>
            <p:nvPr/>
          </p:nvSpPr>
          <p:spPr bwMode="auto">
            <a:xfrm>
              <a:off x="5763048"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27"/>
            <p:cNvSpPr>
              <a:spLocks noChangeArrowheads="1"/>
            </p:cNvSpPr>
            <p:nvPr/>
          </p:nvSpPr>
          <p:spPr bwMode="auto">
            <a:xfrm>
              <a:off x="5673080"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28"/>
            <p:cNvSpPr>
              <a:spLocks noChangeArrowheads="1"/>
            </p:cNvSpPr>
            <p:nvPr/>
          </p:nvSpPr>
          <p:spPr bwMode="auto">
            <a:xfrm>
              <a:off x="7578772"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9"/>
            <p:cNvSpPr>
              <a:spLocks noChangeArrowheads="1"/>
            </p:cNvSpPr>
            <p:nvPr/>
          </p:nvSpPr>
          <p:spPr bwMode="auto">
            <a:xfrm>
              <a:off x="7668740"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30"/>
            <p:cNvSpPr>
              <a:spLocks noChangeArrowheads="1"/>
            </p:cNvSpPr>
            <p:nvPr/>
          </p:nvSpPr>
          <p:spPr bwMode="auto">
            <a:xfrm>
              <a:off x="7758708" y="521174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131"/>
            <p:cNvSpPr>
              <a:spLocks noChangeArrowheads="1"/>
            </p:cNvSpPr>
            <p:nvPr/>
          </p:nvSpPr>
          <p:spPr bwMode="auto">
            <a:xfrm>
              <a:off x="7850312"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32"/>
            <p:cNvSpPr>
              <a:spLocks noChangeArrowheads="1"/>
            </p:cNvSpPr>
            <p:nvPr/>
          </p:nvSpPr>
          <p:spPr bwMode="auto">
            <a:xfrm>
              <a:off x="7940280"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133"/>
            <p:cNvSpPr>
              <a:spLocks noChangeArrowheads="1"/>
            </p:cNvSpPr>
            <p:nvPr/>
          </p:nvSpPr>
          <p:spPr bwMode="auto">
            <a:xfrm>
              <a:off x="8030249" y="521174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134"/>
            <p:cNvSpPr>
              <a:spLocks noChangeArrowheads="1"/>
            </p:cNvSpPr>
            <p:nvPr/>
          </p:nvSpPr>
          <p:spPr bwMode="auto">
            <a:xfrm>
              <a:off x="8123489"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135"/>
            <p:cNvSpPr>
              <a:spLocks noChangeArrowheads="1"/>
            </p:cNvSpPr>
            <p:nvPr/>
          </p:nvSpPr>
          <p:spPr bwMode="auto">
            <a:xfrm>
              <a:off x="8213457"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136"/>
            <p:cNvSpPr>
              <a:spLocks noChangeArrowheads="1"/>
            </p:cNvSpPr>
            <p:nvPr/>
          </p:nvSpPr>
          <p:spPr bwMode="auto">
            <a:xfrm>
              <a:off x="8303425" y="521174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137"/>
            <p:cNvSpPr>
              <a:spLocks noChangeArrowheads="1"/>
            </p:cNvSpPr>
            <p:nvPr/>
          </p:nvSpPr>
          <p:spPr bwMode="auto">
            <a:xfrm>
              <a:off x="8395029"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138"/>
            <p:cNvSpPr>
              <a:spLocks noChangeArrowheads="1"/>
            </p:cNvSpPr>
            <p:nvPr/>
          </p:nvSpPr>
          <p:spPr bwMode="auto">
            <a:xfrm>
              <a:off x="8303425" y="457705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139"/>
            <p:cNvSpPr>
              <a:spLocks noChangeArrowheads="1"/>
            </p:cNvSpPr>
            <p:nvPr/>
          </p:nvSpPr>
          <p:spPr bwMode="auto">
            <a:xfrm>
              <a:off x="8213457"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140"/>
            <p:cNvSpPr>
              <a:spLocks noChangeArrowheads="1"/>
            </p:cNvSpPr>
            <p:nvPr/>
          </p:nvSpPr>
          <p:spPr bwMode="auto">
            <a:xfrm>
              <a:off x="8303425" y="4667024"/>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141"/>
            <p:cNvSpPr>
              <a:spLocks noChangeArrowheads="1"/>
            </p:cNvSpPr>
            <p:nvPr/>
          </p:nvSpPr>
          <p:spPr bwMode="auto">
            <a:xfrm>
              <a:off x="8484997"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142"/>
            <p:cNvSpPr>
              <a:spLocks noChangeArrowheads="1"/>
            </p:cNvSpPr>
            <p:nvPr/>
          </p:nvSpPr>
          <p:spPr bwMode="auto">
            <a:xfrm>
              <a:off x="8574966" y="521174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143"/>
            <p:cNvSpPr>
              <a:spLocks noChangeArrowheads="1"/>
            </p:cNvSpPr>
            <p:nvPr/>
          </p:nvSpPr>
          <p:spPr bwMode="auto">
            <a:xfrm>
              <a:off x="8668206"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144"/>
            <p:cNvSpPr>
              <a:spLocks noChangeArrowheads="1"/>
            </p:cNvSpPr>
            <p:nvPr/>
          </p:nvSpPr>
          <p:spPr bwMode="auto">
            <a:xfrm>
              <a:off x="8758174"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145"/>
            <p:cNvSpPr>
              <a:spLocks noChangeArrowheads="1"/>
            </p:cNvSpPr>
            <p:nvPr/>
          </p:nvSpPr>
          <p:spPr bwMode="auto">
            <a:xfrm>
              <a:off x="8848142" y="521174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146"/>
            <p:cNvSpPr>
              <a:spLocks noChangeArrowheads="1"/>
            </p:cNvSpPr>
            <p:nvPr/>
          </p:nvSpPr>
          <p:spPr bwMode="auto">
            <a:xfrm>
              <a:off x="8939746"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147"/>
            <p:cNvSpPr>
              <a:spLocks noChangeArrowheads="1"/>
            </p:cNvSpPr>
            <p:nvPr/>
          </p:nvSpPr>
          <p:spPr bwMode="auto">
            <a:xfrm>
              <a:off x="7578772"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148"/>
            <p:cNvSpPr>
              <a:spLocks noChangeArrowheads="1"/>
            </p:cNvSpPr>
            <p:nvPr/>
          </p:nvSpPr>
          <p:spPr bwMode="auto">
            <a:xfrm>
              <a:off x="7850312"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149"/>
            <p:cNvSpPr>
              <a:spLocks noChangeArrowheads="1"/>
            </p:cNvSpPr>
            <p:nvPr/>
          </p:nvSpPr>
          <p:spPr bwMode="auto">
            <a:xfrm>
              <a:off x="7940280"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150"/>
            <p:cNvSpPr>
              <a:spLocks noChangeArrowheads="1"/>
            </p:cNvSpPr>
            <p:nvPr/>
          </p:nvSpPr>
          <p:spPr bwMode="auto">
            <a:xfrm>
              <a:off x="8303425" y="530170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151"/>
            <p:cNvSpPr>
              <a:spLocks noChangeArrowheads="1"/>
            </p:cNvSpPr>
            <p:nvPr/>
          </p:nvSpPr>
          <p:spPr bwMode="auto">
            <a:xfrm>
              <a:off x="8213457"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152"/>
            <p:cNvSpPr>
              <a:spLocks noChangeArrowheads="1"/>
            </p:cNvSpPr>
            <p:nvPr/>
          </p:nvSpPr>
          <p:spPr bwMode="auto">
            <a:xfrm>
              <a:off x="8395029"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153"/>
            <p:cNvSpPr>
              <a:spLocks noChangeArrowheads="1"/>
            </p:cNvSpPr>
            <p:nvPr/>
          </p:nvSpPr>
          <p:spPr bwMode="auto">
            <a:xfrm>
              <a:off x="8484997"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154"/>
            <p:cNvSpPr>
              <a:spLocks noChangeArrowheads="1"/>
            </p:cNvSpPr>
            <p:nvPr/>
          </p:nvSpPr>
          <p:spPr bwMode="auto">
            <a:xfrm>
              <a:off x="8574966" y="5301709"/>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55"/>
            <p:cNvSpPr>
              <a:spLocks noChangeArrowheads="1"/>
            </p:cNvSpPr>
            <p:nvPr/>
          </p:nvSpPr>
          <p:spPr bwMode="auto">
            <a:xfrm>
              <a:off x="8668206"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56"/>
            <p:cNvSpPr>
              <a:spLocks noChangeArrowheads="1"/>
            </p:cNvSpPr>
            <p:nvPr/>
          </p:nvSpPr>
          <p:spPr bwMode="auto">
            <a:xfrm>
              <a:off x="8758174"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57"/>
            <p:cNvSpPr>
              <a:spLocks noChangeArrowheads="1"/>
            </p:cNvSpPr>
            <p:nvPr/>
          </p:nvSpPr>
          <p:spPr bwMode="auto">
            <a:xfrm>
              <a:off x="8848142" y="530170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58"/>
            <p:cNvSpPr>
              <a:spLocks noChangeArrowheads="1"/>
            </p:cNvSpPr>
            <p:nvPr/>
          </p:nvSpPr>
          <p:spPr bwMode="auto">
            <a:xfrm>
              <a:off x="8939746"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59"/>
            <p:cNvSpPr>
              <a:spLocks noChangeArrowheads="1"/>
            </p:cNvSpPr>
            <p:nvPr/>
          </p:nvSpPr>
          <p:spPr bwMode="auto">
            <a:xfrm>
              <a:off x="7940280"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60"/>
            <p:cNvSpPr>
              <a:spLocks noChangeArrowheads="1"/>
            </p:cNvSpPr>
            <p:nvPr/>
          </p:nvSpPr>
          <p:spPr bwMode="auto">
            <a:xfrm>
              <a:off x="7758708" y="5301709"/>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61"/>
            <p:cNvSpPr>
              <a:spLocks noChangeArrowheads="1"/>
            </p:cNvSpPr>
            <p:nvPr/>
          </p:nvSpPr>
          <p:spPr bwMode="auto">
            <a:xfrm>
              <a:off x="7758708" y="5394949"/>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62"/>
            <p:cNvSpPr>
              <a:spLocks noChangeArrowheads="1"/>
            </p:cNvSpPr>
            <p:nvPr/>
          </p:nvSpPr>
          <p:spPr bwMode="auto">
            <a:xfrm>
              <a:off x="8395029"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63"/>
            <p:cNvSpPr>
              <a:spLocks noChangeArrowheads="1"/>
            </p:cNvSpPr>
            <p:nvPr/>
          </p:nvSpPr>
          <p:spPr bwMode="auto">
            <a:xfrm>
              <a:off x="8303425" y="539494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64"/>
            <p:cNvSpPr>
              <a:spLocks noChangeArrowheads="1"/>
            </p:cNvSpPr>
            <p:nvPr/>
          </p:nvSpPr>
          <p:spPr bwMode="auto">
            <a:xfrm>
              <a:off x="8484997"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65"/>
            <p:cNvSpPr>
              <a:spLocks noChangeArrowheads="1"/>
            </p:cNvSpPr>
            <p:nvPr/>
          </p:nvSpPr>
          <p:spPr bwMode="auto">
            <a:xfrm>
              <a:off x="8574966" y="5394949"/>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66"/>
            <p:cNvSpPr>
              <a:spLocks noChangeArrowheads="1"/>
            </p:cNvSpPr>
            <p:nvPr/>
          </p:nvSpPr>
          <p:spPr bwMode="auto">
            <a:xfrm>
              <a:off x="8668206"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67"/>
            <p:cNvSpPr>
              <a:spLocks noChangeArrowheads="1"/>
            </p:cNvSpPr>
            <p:nvPr/>
          </p:nvSpPr>
          <p:spPr bwMode="auto">
            <a:xfrm>
              <a:off x="8758174"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68"/>
            <p:cNvSpPr>
              <a:spLocks noChangeArrowheads="1"/>
            </p:cNvSpPr>
            <p:nvPr/>
          </p:nvSpPr>
          <p:spPr bwMode="auto">
            <a:xfrm>
              <a:off x="8848142" y="539494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69"/>
            <p:cNvSpPr>
              <a:spLocks noChangeArrowheads="1"/>
            </p:cNvSpPr>
            <p:nvPr/>
          </p:nvSpPr>
          <p:spPr bwMode="auto">
            <a:xfrm>
              <a:off x="8848142"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70"/>
            <p:cNvSpPr>
              <a:spLocks noChangeArrowheads="1"/>
            </p:cNvSpPr>
            <p:nvPr/>
          </p:nvSpPr>
          <p:spPr bwMode="auto">
            <a:xfrm>
              <a:off x="8939746"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71"/>
            <p:cNvSpPr>
              <a:spLocks noChangeArrowheads="1"/>
            </p:cNvSpPr>
            <p:nvPr/>
          </p:nvSpPr>
          <p:spPr bwMode="auto">
            <a:xfrm>
              <a:off x="9029714"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72"/>
            <p:cNvSpPr>
              <a:spLocks noChangeArrowheads="1"/>
            </p:cNvSpPr>
            <p:nvPr/>
          </p:nvSpPr>
          <p:spPr bwMode="auto">
            <a:xfrm>
              <a:off x="7487167" y="521174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73"/>
            <p:cNvSpPr>
              <a:spLocks noChangeArrowheads="1"/>
            </p:cNvSpPr>
            <p:nvPr/>
          </p:nvSpPr>
          <p:spPr bwMode="auto">
            <a:xfrm>
              <a:off x="8303425"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74"/>
            <p:cNvSpPr>
              <a:spLocks noChangeArrowheads="1"/>
            </p:cNvSpPr>
            <p:nvPr/>
          </p:nvSpPr>
          <p:spPr bwMode="auto">
            <a:xfrm>
              <a:off x="8395029"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75"/>
            <p:cNvSpPr>
              <a:spLocks noChangeArrowheads="1"/>
            </p:cNvSpPr>
            <p:nvPr/>
          </p:nvSpPr>
          <p:spPr bwMode="auto">
            <a:xfrm>
              <a:off x="8484997"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176"/>
            <p:cNvSpPr>
              <a:spLocks noChangeArrowheads="1"/>
            </p:cNvSpPr>
            <p:nvPr/>
          </p:nvSpPr>
          <p:spPr bwMode="auto">
            <a:xfrm>
              <a:off x="8574966" y="548328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177"/>
            <p:cNvSpPr>
              <a:spLocks noChangeArrowheads="1"/>
            </p:cNvSpPr>
            <p:nvPr/>
          </p:nvSpPr>
          <p:spPr bwMode="auto">
            <a:xfrm>
              <a:off x="8668206"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178"/>
            <p:cNvSpPr>
              <a:spLocks noChangeArrowheads="1"/>
            </p:cNvSpPr>
            <p:nvPr/>
          </p:nvSpPr>
          <p:spPr bwMode="auto">
            <a:xfrm>
              <a:off x="8758174"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179"/>
            <p:cNvSpPr>
              <a:spLocks noChangeArrowheads="1"/>
            </p:cNvSpPr>
            <p:nvPr/>
          </p:nvSpPr>
          <p:spPr bwMode="auto">
            <a:xfrm>
              <a:off x="8939746"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180"/>
            <p:cNvSpPr>
              <a:spLocks noChangeArrowheads="1"/>
            </p:cNvSpPr>
            <p:nvPr/>
          </p:nvSpPr>
          <p:spPr bwMode="auto">
            <a:xfrm>
              <a:off x="9029714"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181"/>
            <p:cNvSpPr>
              <a:spLocks noChangeArrowheads="1"/>
            </p:cNvSpPr>
            <p:nvPr/>
          </p:nvSpPr>
          <p:spPr bwMode="auto">
            <a:xfrm>
              <a:off x="9029714"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182"/>
            <p:cNvSpPr>
              <a:spLocks noChangeArrowheads="1"/>
            </p:cNvSpPr>
            <p:nvPr/>
          </p:nvSpPr>
          <p:spPr bwMode="auto">
            <a:xfrm>
              <a:off x="9119683"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183"/>
            <p:cNvSpPr>
              <a:spLocks noChangeArrowheads="1"/>
            </p:cNvSpPr>
            <p:nvPr/>
          </p:nvSpPr>
          <p:spPr bwMode="auto">
            <a:xfrm>
              <a:off x="9029714"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184"/>
            <p:cNvSpPr>
              <a:spLocks noChangeArrowheads="1"/>
            </p:cNvSpPr>
            <p:nvPr/>
          </p:nvSpPr>
          <p:spPr bwMode="auto">
            <a:xfrm>
              <a:off x="9119683" y="557324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185"/>
            <p:cNvSpPr>
              <a:spLocks noChangeArrowheads="1"/>
            </p:cNvSpPr>
            <p:nvPr/>
          </p:nvSpPr>
          <p:spPr bwMode="auto">
            <a:xfrm>
              <a:off x="7487167" y="530170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186"/>
            <p:cNvSpPr>
              <a:spLocks noChangeArrowheads="1"/>
            </p:cNvSpPr>
            <p:nvPr/>
          </p:nvSpPr>
          <p:spPr bwMode="auto">
            <a:xfrm>
              <a:off x="8213457"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187"/>
            <p:cNvSpPr>
              <a:spLocks noChangeArrowheads="1"/>
            </p:cNvSpPr>
            <p:nvPr/>
          </p:nvSpPr>
          <p:spPr bwMode="auto">
            <a:xfrm>
              <a:off x="8303425" y="557324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188"/>
            <p:cNvSpPr>
              <a:spLocks noChangeArrowheads="1"/>
            </p:cNvSpPr>
            <p:nvPr/>
          </p:nvSpPr>
          <p:spPr bwMode="auto">
            <a:xfrm>
              <a:off x="8395029"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189"/>
            <p:cNvSpPr>
              <a:spLocks noChangeArrowheads="1"/>
            </p:cNvSpPr>
            <p:nvPr/>
          </p:nvSpPr>
          <p:spPr bwMode="auto">
            <a:xfrm>
              <a:off x="8484997"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190"/>
            <p:cNvSpPr>
              <a:spLocks noChangeArrowheads="1"/>
            </p:cNvSpPr>
            <p:nvPr/>
          </p:nvSpPr>
          <p:spPr bwMode="auto">
            <a:xfrm>
              <a:off x="8574966" y="5573249"/>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191"/>
            <p:cNvSpPr>
              <a:spLocks noChangeArrowheads="1"/>
            </p:cNvSpPr>
            <p:nvPr/>
          </p:nvSpPr>
          <p:spPr bwMode="auto">
            <a:xfrm>
              <a:off x="8668206"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192"/>
            <p:cNvSpPr>
              <a:spLocks noChangeArrowheads="1"/>
            </p:cNvSpPr>
            <p:nvPr/>
          </p:nvSpPr>
          <p:spPr bwMode="auto">
            <a:xfrm>
              <a:off x="8939746"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193"/>
            <p:cNvSpPr>
              <a:spLocks noChangeArrowheads="1"/>
            </p:cNvSpPr>
            <p:nvPr/>
          </p:nvSpPr>
          <p:spPr bwMode="auto">
            <a:xfrm>
              <a:off x="7487167" y="539494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194"/>
            <p:cNvSpPr>
              <a:spLocks noChangeArrowheads="1"/>
            </p:cNvSpPr>
            <p:nvPr/>
          </p:nvSpPr>
          <p:spPr bwMode="auto">
            <a:xfrm>
              <a:off x="7487167"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195"/>
            <p:cNvSpPr>
              <a:spLocks noChangeArrowheads="1"/>
            </p:cNvSpPr>
            <p:nvPr/>
          </p:nvSpPr>
          <p:spPr bwMode="auto">
            <a:xfrm>
              <a:off x="7397199"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196"/>
            <p:cNvSpPr>
              <a:spLocks noChangeArrowheads="1"/>
            </p:cNvSpPr>
            <p:nvPr/>
          </p:nvSpPr>
          <p:spPr bwMode="auto">
            <a:xfrm>
              <a:off x="7487167" y="566648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197"/>
            <p:cNvSpPr>
              <a:spLocks noChangeArrowheads="1"/>
            </p:cNvSpPr>
            <p:nvPr/>
          </p:nvSpPr>
          <p:spPr bwMode="auto">
            <a:xfrm>
              <a:off x="7397199"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98"/>
            <p:cNvSpPr>
              <a:spLocks noChangeArrowheads="1"/>
            </p:cNvSpPr>
            <p:nvPr/>
          </p:nvSpPr>
          <p:spPr bwMode="auto">
            <a:xfrm>
              <a:off x="8213457"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99"/>
            <p:cNvSpPr>
              <a:spLocks noChangeArrowheads="1"/>
            </p:cNvSpPr>
            <p:nvPr/>
          </p:nvSpPr>
          <p:spPr bwMode="auto">
            <a:xfrm>
              <a:off x="8303425" y="566648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200"/>
            <p:cNvSpPr>
              <a:spLocks noChangeArrowheads="1"/>
            </p:cNvSpPr>
            <p:nvPr/>
          </p:nvSpPr>
          <p:spPr bwMode="auto">
            <a:xfrm>
              <a:off x="8395029"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201"/>
            <p:cNvSpPr>
              <a:spLocks noChangeArrowheads="1"/>
            </p:cNvSpPr>
            <p:nvPr/>
          </p:nvSpPr>
          <p:spPr bwMode="auto">
            <a:xfrm>
              <a:off x="8484997"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202"/>
            <p:cNvSpPr>
              <a:spLocks noChangeArrowheads="1"/>
            </p:cNvSpPr>
            <p:nvPr/>
          </p:nvSpPr>
          <p:spPr bwMode="auto">
            <a:xfrm>
              <a:off x="8574966" y="5666489"/>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203"/>
            <p:cNvSpPr>
              <a:spLocks noChangeArrowheads="1"/>
            </p:cNvSpPr>
            <p:nvPr/>
          </p:nvSpPr>
          <p:spPr bwMode="auto">
            <a:xfrm>
              <a:off x="8939746"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204"/>
            <p:cNvSpPr>
              <a:spLocks noChangeArrowheads="1"/>
            </p:cNvSpPr>
            <p:nvPr/>
          </p:nvSpPr>
          <p:spPr bwMode="auto">
            <a:xfrm>
              <a:off x="8939746" y="57564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205"/>
            <p:cNvSpPr>
              <a:spLocks noChangeArrowheads="1"/>
            </p:cNvSpPr>
            <p:nvPr/>
          </p:nvSpPr>
          <p:spPr bwMode="auto">
            <a:xfrm>
              <a:off x="7487167" y="5756457"/>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207"/>
            <p:cNvSpPr>
              <a:spLocks noChangeArrowheads="1"/>
            </p:cNvSpPr>
            <p:nvPr/>
          </p:nvSpPr>
          <p:spPr bwMode="auto">
            <a:xfrm>
              <a:off x="8213457" y="575645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208"/>
            <p:cNvSpPr>
              <a:spLocks noChangeArrowheads="1"/>
            </p:cNvSpPr>
            <p:nvPr/>
          </p:nvSpPr>
          <p:spPr bwMode="auto">
            <a:xfrm>
              <a:off x="8213457"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209"/>
            <p:cNvSpPr>
              <a:spLocks noChangeArrowheads="1"/>
            </p:cNvSpPr>
            <p:nvPr/>
          </p:nvSpPr>
          <p:spPr bwMode="auto">
            <a:xfrm>
              <a:off x="8303425" y="575645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210"/>
            <p:cNvSpPr>
              <a:spLocks noChangeArrowheads="1"/>
            </p:cNvSpPr>
            <p:nvPr/>
          </p:nvSpPr>
          <p:spPr bwMode="auto">
            <a:xfrm>
              <a:off x="8395029" y="575645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211"/>
            <p:cNvSpPr>
              <a:spLocks noChangeArrowheads="1"/>
            </p:cNvSpPr>
            <p:nvPr/>
          </p:nvSpPr>
          <p:spPr bwMode="auto">
            <a:xfrm>
              <a:off x="8484997" y="575645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212"/>
            <p:cNvSpPr>
              <a:spLocks noChangeArrowheads="1"/>
            </p:cNvSpPr>
            <p:nvPr/>
          </p:nvSpPr>
          <p:spPr bwMode="auto">
            <a:xfrm>
              <a:off x="8574965" y="575645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213"/>
            <p:cNvSpPr>
              <a:spLocks noChangeArrowheads="1"/>
            </p:cNvSpPr>
            <p:nvPr/>
          </p:nvSpPr>
          <p:spPr bwMode="auto">
            <a:xfrm>
              <a:off x="8668205"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214"/>
            <p:cNvSpPr>
              <a:spLocks noChangeArrowheads="1"/>
            </p:cNvSpPr>
            <p:nvPr/>
          </p:nvSpPr>
          <p:spPr bwMode="auto">
            <a:xfrm>
              <a:off x="8303425" y="5846426"/>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215"/>
            <p:cNvSpPr>
              <a:spLocks noChangeArrowheads="1"/>
            </p:cNvSpPr>
            <p:nvPr/>
          </p:nvSpPr>
          <p:spPr bwMode="auto">
            <a:xfrm>
              <a:off x="8395029"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216"/>
            <p:cNvSpPr>
              <a:spLocks noChangeArrowheads="1"/>
            </p:cNvSpPr>
            <p:nvPr/>
          </p:nvSpPr>
          <p:spPr bwMode="auto">
            <a:xfrm>
              <a:off x="8395029"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217"/>
            <p:cNvSpPr>
              <a:spLocks noChangeArrowheads="1"/>
            </p:cNvSpPr>
            <p:nvPr/>
          </p:nvSpPr>
          <p:spPr bwMode="auto">
            <a:xfrm>
              <a:off x="8303425" y="593803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218"/>
            <p:cNvSpPr>
              <a:spLocks noChangeArrowheads="1"/>
            </p:cNvSpPr>
            <p:nvPr/>
          </p:nvSpPr>
          <p:spPr bwMode="auto">
            <a:xfrm>
              <a:off x="8484997"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219"/>
            <p:cNvSpPr>
              <a:spLocks noChangeArrowheads="1"/>
            </p:cNvSpPr>
            <p:nvPr/>
          </p:nvSpPr>
          <p:spPr bwMode="auto">
            <a:xfrm>
              <a:off x="8574965" y="5846426"/>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220"/>
            <p:cNvSpPr>
              <a:spLocks noChangeArrowheads="1"/>
            </p:cNvSpPr>
            <p:nvPr/>
          </p:nvSpPr>
          <p:spPr bwMode="auto">
            <a:xfrm>
              <a:off x="8758173"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221"/>
            <p:cNvSpPr>
              <a:spLocks noChangeArrowheads="1"/>
            </p:cNvSpPr>
            <p:nvPr/>
          </p:nvSpPr>
          <p:spPr bwMode="auto">
            <a:xfrm>
              <a:off x="7124023"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222"/>
            <p:cNvSpPr>
              <a:spLocks noChangeArrowheads="1"/>
            </p:cNvSpPr>
            <p:nvPr/>
          </p:nvSpPr>
          <p:spPr bwMode="auto">
            <a:xfrm>
              <a:off x="7213991" y="5938030"/>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223"/>
            <p:cNvSpPr>
              <a:spLocks noChangeArrowheads="1"/>
            </p:cNvSpPr>
            <p:nvPr/>
          </p:nvSpPr>
          <p:spPr bwMode="auto">
            <a:xfrm>
              <a:off x="8484997"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224"/>
            <p:cNvSpPr>
              <a:spLocks noChangeArrowheads="1"/>
            </p:cNvSpPr>
            <p:nvPr/>
          </p:nvSpPr>
          <p:spPr bwMode="auto">
            <a:xfrm>
              <a:off x="8574965" y="5938030"/>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225"/>
            <p:cNvSpPr>
              <a:spLocks noChangeArrowheads="1"/>
            </p:cNvSpPr>
            <p:nvPr/>
          </p:nvSpPr>
          <p:spPr bwMode="auto">
            <a:xfrm>
              <a:off x="8758173"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226"/>
            <p:cNvSpPr>
              <a:spLocks noChangeArrowheads="1"/>
            </p:cNvSpPr>
            <p:nvPr/>
          </p:nvSpPr>
          <p:spPr bwMode="auto">
            <a:xfrm>
              <a:off x="8848142" y="593803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227"/>
            <p:cNvSpPr>
              <a:spLocks noChangeArrowheads="1"/>
            </p:cNvSpPr>
            <p:nvPr/>
          </p:nvSpPr>
          <p:spPr bwMode="auto">
            <a:xfrm>
              <a:off x="8848142" y="602799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228"/>
            <p:cNvSpPr>
              <a:spLocks noChangeArrowheads="1"/>
            </p:cNvSpPr>
            <p:nvPr/>
          </p:nvSpPr>
          <p:spPr bwMode="auto">
            <a:xfrm>
              <a:off x="7124023"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229"/>
            <p:cNvSpPr>
              <a:spLocks noChangeArrowheads="1"/>
            </p:cNvSpPr>
            <p:nvPr/>
          </p:nvSpPr>
          <p:spPr bwMode="auto">
            <a:xfrm>
              <a:off x="7213991" y="602799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230"/>
            <p:cNvSpPr>
              <a:spLocks noChangeArrowheads="1"/>
            </p:cNvSpPr>
            <p:nvPr/>
          </p:nvSpPr>
          <p:spPr bwMode="auto">
            <a:xfrm>
              <a:off x="7307231"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231"/>
            <p:cNvSpPr>
              <a:spLocks noChangeArrowheads="1"/>
            </p:cNvSpPr>
            <p:nvPr/>
          </p:nvSpPr>
          <p:spPr bwMode="auto">
            <a:xfrm>
              <a:off x="8758173"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232"/>
            <p:cNvSpPr>
              <a:spLocks noChangeArrowheads="1"/>
            </p:cNvSpPr>
            <p:nvPr/>
          </p:nvSpPr>
          <p:spPr bwMode="auto">
            <a:xfrm>
              <a:off x="8668205"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233"/>
            <p:cNvSpPr>
              <a:spLocks noChangeArrowheads="1"/>
            </p:cNvSpPr>
            <p:nvPr/>
          </p:nvSpPr>
          <p:spPr bwMode="auto">
            <a:xfrm>
              <a:off x="8484997"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234"/>
            <p:cNvSpPr>
              <a:spLocks noChangeArrowheads="1"/>
            </p:cNvSpPr>
            <p:nvPr/>
          </p:nvSpPr>
          <p:spPr bwMode="auto">
            <a:xfrm>
              <a:off x="8395029"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235"/>
            <p:cNvSpPr>
              <a:spLocks noChangeArrowheads="1"/>
            </p:cNvSpPr>
            <p:nvPr/>
          </p:nvSpPr>
          <p:spPr bwMode="auto">
            <a:xfrm>
              <a:off x="8758173" y="6117966"/>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236"/>
            <p:cNvSpPr>
              <a:spLocks noChangeArrowheads="1"/>
            </p:cNvSpPr>
            <p:nvPr/>
          </p:nvSpPr>
          <p:spPr bwMode="auto">
            <a:xfrm>
              <a:off x="8668205" y="6117966"/>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237"/>
            <p:cNvSpPr>
              <a:spLocks noChangeArrowheads="1"/>
            </p:cNvSpPr>
            <p:nvPr/>
          </p:nvSpPr>
          <p:spPr bwMode="auto">
            <a:xfrm>
              <a:off x="6852482" y="6117966"/>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238"/>
            <p:cNvSpPr>
              <a:spLocks noChangeArrowheads="1"/>
            </p:cNvSpPr>
            <p:nvPr/>
          </p:nvSpPr>
          <p:spPr bwMode="auto">
            <a:xfrm>
              <a:off x="6762514" y="621120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239"/>
            <p:cNvSpPr>
              <a:spLocks noChangeArrowheads="1"/>
            </p:cNvSpPr>
            <p:nvPr/>
          </p:nvSpPr>
          <p:spPr bwMode="auto">
            <a:xfrm>
              <a:off x="6852482" y="621120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240"/>
            <p:cNvSpPr>
              <a:spLocks noChangeArrowheads="1"/>
            </p:cNvSpPr>
            <p:nvPr/>
          </p:nvSpPr>
          <p:spPr bwMode="auto">
            <a:xfrm>
              <a:off x="6942451" y="621120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241"/>
            <p:cNvSpPr>
              <a:spLocks noChangeArrowheads="1"/>
            </p:cNvSpPr>
            <p:nvPr/>
          </p:nvSpPr>
          <p:spPr bwMode="auto">
            <a:xfrm>
              <a:off x="6762514" y="63011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242"/>
            <p:cNvSpPr>
              <a:spLocks noChangeArrowheads="1"/>
            </p:cNvSpPr>
            <p:nvPr/>
          </p:nvSpPr>
          <p:spPr bwMode="auto">
            <a:xfrm>
              <a:off x="7124023" y="1853471"/>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243"/>
            <p:cNvSpPr>
              <a:spLocks noChangeArrowheads="1"/>
            </p:cNvSpPr>
            <p:nvPr/>
          </p:nvSpPr>
          <p:spPr bwMode="auto">
            <a:xfrm>
              <a:off x="7213991" y="1853471"/>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244"/>
            <p:cNvSpPr>
              <a:spLocks noChangeArrowheads="1"/>
            </p:cNvSpPr>
            <p:nvPr/>
          </p:nvSpPr>
          <p:spPr bwMode="auto">
            <a:xfrm>
              <a:off x="7578771" y="1853471"/>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245"/>
            <p:cNvSpPr>
              <a:spLocks noChangeArrowheads="1"/>
            </p:cNvSpPr>
            <p:nvPr/>
          </p:nvSpPr>
          <p:spPr bwMode="auto">
            <a:xfrm>
              <a:off x="7034055"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246"/>
            <p:cNvSpPr>
              <a:spLocks noChangeArrowheads="1"/>
            </p:cNvSpPr>
            <p:nvPr/>
          </p:nvSpPr>
          <p:spPr bwMode="auto">
            <a:xfrm>
              <a:off x="7124023"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247"/>
            <p:cNvSpPr>
              <a:spLocks noChangeArrowheads="1"/>
            </p:cNvSpPr>
            <p:nvPr/>
          </p:nvSpPr>
          <p:spPr bwMode="auto">
            <a:xfrm>
              <a:off x="7213991" y="1946711"/>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248"/>
            <p:cNvSpPr>
              <a:spLocks noChangeArrowheads="1"/>
            </p:cNvSpPr>
            <p:nvPr/>
          </p:nvSpPr>
          <p:spPr bwMode="auto">
            <a:xfrm>
              <a:off x="7307231"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249"/>
            <p:cNvSpPr>
              <a:spLocks noChangeArrowheads="1"/>
            </p:cNvSpPr>
            <p:nvPr/>
          </p:nvSpPr>
          <p:spPr bwMode="auto">
            <a:xfrm>
              <a:off x="7397199"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250"/>
            <p:cNvSpPr>
              <a:spLocks noChangeArrowheads="1"/>
            </p:cNvSpPr>
            <p:nvPr/>
          </p:nvSpPr>
          <p:spPr bwMode="auto">
            <a:xfrm>
              <a:off x="7578771"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251"/>
            <p:cNvSpPr>
              <a:spLocks noChangeArrowheads="1"/>
            </p:cNvSpPr>
            <p:nvPr/>
          </p:nvSpPr>
          <p:spPr bwMode="auto">
            <a:xfrm>
              <a:off x="7034055"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252"/>
            <p:cNvSpPr>
              <a:spLocks noChangeArrowheads="1"/>
            </p:cNvSpPr>
            <p:nvPr/>
          </p:nvSpPr>
          <p:spPr bwMode="auto">
            <a:xfrm>
              <a:off x="7124023"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253"/>
            <p:cNvSpPr>
              <a:spLocks noChangeArrowheads="1"/>
            </p:cNvSpPr>
            <p:nvPr/>
          </p:nvSpPr>
          <p:spPr bwMode="auto">
            <a:xfrm>
              <a:off x="7213991" y="2036679"/>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254"/>
            <p:cNvSpPr>
              <a:spLocks noChangeArrowheads="1"/>
            </p:cNvSpPr>
            <p:nvPr/>
          </p:nvSpPr>
          <p:spPr bwMode="auto">
            <a:xfrm>
              <a:off x="7307231"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255"/>
            <p:cNvSpPr>
              <a:spLocks noChangeArrowheads="1"/>
            </p:cNvSpPr>
            <p:nvPr/>
          </p:nvSpPr>
          <p:spPr bwMode="auto">
            <a:xfrm>
              <a:off x="7397199"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256"/>
            <p:cNvSpPr>
              <a:spLocks noChangeArrowheads="1"/>
            </p:cNvSpPr>
            <p:nvPr/>
          </p:nvSpPr>
          <p:spPr bwMode="auto">
            <a:xfrm>
              <a:off x="7487167" y="2036679"/>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6" name="Oval 257"/>
            <p:cNvSpPr>
              <a:spLocks noChangeArrowheads="1"/>
            </p:cNvSpPr>
            <p:nvPr/>
          </p:nvSpPr>
          <p:spPr bwMode="auto">
            <a:xfrm>
              <a:off x="7578771"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7" name="Oval 258"/>
            <p:cNvSpPr>
              <a:spLocks noChangeArrowheads="1"/>
            </p:cNvSpPr>
            <p:nvPr/>
          </p:nvSpPr>
          <p:spPr bwMode="auto">
            <a:xfrm>
              <a:off x="7034055"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8" name="Oval 259"/>
            <p:cNvSpPr>
              <a:spLocks noChangeArrowheads="1"/>
            </p:cNvSpPr>
            <p:nvPr/>
          </p:nvSpPr>
          <p:spPr bwMode="auto">
            <a:xfrm>
              <a:off x="7124023"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9" name="Oval 260"/>
            <p:cNvSpPr>
              <a:spLocks noChangeArrowheads="1"/>
            </p:cNvSpPr>
            <p:nvPr/>
          </p:nvSpPr>
          <p:spPr bwMode="auto">
            <a:xfrm>
              <a:off x="7213991" y="2126647"/>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0" name="Oval 261"/>
            <p:cNvSpPr>
              <a:spLocks noChangeArrowheads="1"/>
            </p:cNvSpPr>
            <p:nvPr/>
          </p:nvSpPr>
          <p:spPr bwMode="auto">
            <a:xfrm>
              <a:off x="7307231"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1" name="Oval 262"/>
            <p:cNvSpPr>
              <a:spLocks noChangeArrowheads="1"/>
            </p:cNvSpPr>
            <p:nvPr/>
          </p:nvSpPr>
          <p:spPr bwMode="auto">
            <a:xfrm>
              <a:off x="7397199"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2" name="Oval 263"/>
            <p:cNvSpPr>
              <a:spLocks noChangeArrowheads="1"/>
            </p:cNvSpPr>
            <p:nvPr/>
          </p:nvSpPr>
          <p:spPr bwMode="auto">
            <a:xfrm>
              <a:off x="7487167" y="2126647"/>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3" name="Oval 264"/>
            <p:cNvSpPr>
              <a:spLocks noChangeArrowheads="1"/>
            </p:cNvSpPr>
            <p:nvPr/>
          </p:nvSpPr>
          <p:spPr bwMode="auto">
            <a:xfrm>
              <a:off x="7578771"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4" name="Oval 265"/>
            <p:cNvSpPr>
              <a:spLocks noChangeArrowheads="1"/>
            </p:cNvSpPr>
            <p:nvPr/>
          </p:nvSpPr>
          <p:spPr bwMode="auto">
            <a:xfrm>
              <a:off x="7034055"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5" name="Oval 266"/>
            <p:cNvSpPr>
              <a:spLocks noChangeArrowheads="1"/>
            </p:cNvSpPr>
            <p:nvPr/>
          </p:nvSpPr>
          <p:spPr bwMode="auto">
            <a:xfrm>
              <a:off x="7124023"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6" name="Oval 267"/>
            <p:cNvSpPr>
              <a:spLocks noChangeArrowheads="1"/>
            </p:cNvSpPr>
            <p:nvPr/>
          </p:nvSpPr>
          <p:spPr bwMode="auto">
            <a:xfrm>
              <a:off x="7213991" y="2218251"/>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7" name="Oval 268"/>
            <p:cNvSpPr>
              <a:spLocks noChangeArrowheads="1"/>
            </p:cNvSpPr>
            <p:nvPr/>
          </p:nvSpPr>
          <p:spPr bwMode="auto">
            <a:xfrm>
              <a:off x="7307231"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8" name="Oval 269"/>
            <p:cNvSpPr>
              <a:spLocks noChangeArrowheads="1"/>
            </p:cNvSpPr>
            <p:nvPr/>
          </p:nvSpPr>
          <p:spPr bwMode="auto">
            <a:xfrm>
              <a:off x="7397199"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9" name="Oval 270"/>
            <p:cNvSpPr>
              <a:spLocks noChangeArrowheads="1"/>
            </p:cNvSpPr>
            <p:nvPr/>
          </p:nvSpPr>
          <p:spPr bwMode="auto">
            <a:xfrm>
              <a:off x="7487167" y="2218251"/>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0" name="Oval 271"/>
            <p:cNvSpPr>
              <a:spLocks noChangeArrowheads="1"/>
            </p:cNvSpPr>
            <p:nvPr/>
          </p:nvSpPr>
          <p:spPr bwMode="auto">
            <a:xfrm>
              <a:off x="7578771"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1" name="Oval 272"/>
            <p:cNvSpPr>
              <a:spLocks noChangeArrowheads="1"/>
            </p:cNvSpPr>
            <p:nvPr/>
          </p:nvSpPr>
          <p:spPr bwMode="auto">
            <a:xfrm>
              <a:off x="7668740"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2" name="Oval 273"/>
            <p:cNvSpPr>
              <a:spLocks noChangeArrowheads="1"/>
            </p:cNvSpPr>
            <p:nvPr/>
          </p:nvSpPr>
          <p:spPr bwMode="auto">
            <a:xfrm>
              <a:off x="7668740"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3" name="Oval 274"/>
            <p:cNvSpPr>
              <a:spLocks noChangeArrowheads="1"/>
            </p:cNvSpPr>
            <p:nvPr/>
          </p:nvSpPr>
          <p:spPr bwMode="auto">
            <a:xfrm>
              <a:off x="7034055"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4" name="Oval 275"/>
            <p:cNvSpPr>
              <a:spLocks noChangeArrowheads="1"/>
            </p:cNvSpPr>
            <p:nvPr/>
          </p:nvSpPr>
          <p:spPr bwMode="auto">
            <a:xfrm>
              <a:off x="7124023"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5" name="Oval 276"/>
            <p:cNvSpPr>
              <a:spLocks noChangeArrowheads="1"/>
            </p:cNvSpPr>
            <p:nvPr/>
          </p:nvSpPr>
          <p:spPr bwMode="auto">
            <a:xfrm>
              <a:off x="7213991" y="2308220"/>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6" name="Oval 277"/>
            <p:cNvSpPr>
              <a:spLocks noChangeArrowheads="1"/>
            </p:cNvSpPr>
            <p:nvPr/>
          </p:nvSpPr>
          <p:spPr bwMode="auto">
            <a:xfrm>
              <a:off x="7307231"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7" name="Oval 278"/>
            <p:cNvSpPr>
              <a:spLocks noChangeArrowheads="1"/>
            </p:cNvSpPr>
            <p:nvPr/>
          </p:nvSpPr>
          <p:spPr bwMode="auto">
            <a:xfrm>
              <a:off x="7397199"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8" name="Oval 279"/>
            <p:cNvSpPr>
              <a:spLocks noChangeArrowheads="1"/>
            </p:cNvSpPr>
            <p:nvPr/>
          </p:nvSpPr>
          <p:spPr bwMode="auto">
            <a:xfrm>
              <a:off x="7487167" y="2308220"/>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9" name="Oval 280"/>
            <p:cNvSpPr>
              <a:spLocks noChangeArrowheads="1"/>
            </p:cNvSpPr>
            <p:nvPr/>
          </p:nvSpPr>
          <p:spPr bwMode="auto">
            <a:xfrm>
              <a:off x="7578771"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0" name="Oval 281"/>
            <p:cNvSpPr>
              <a:spLocks noChangeArrowheads="1"/>
            </p:cNvSpPr>
            <p:nvPr/>
          </p:nvSpPr>
          <p:spPr bwMode="auto">
            <a:xfrm>
              <a:off x="7668740"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1" name="Oval 282"/>
            <p:cNvSpPr>
              <a:spLocks noChangeArrowheads="1"/>
            </p:cNvSpPr>
            <p:nvPr/>
          </p:nvSpPr>
          <p:spPr bwMode="auto">
            <a:xfrm>
              <a:off x="7034055"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2" name="Oval 283"/>
            <p:cNvSpPr>
              <a:spLocks noChangeArrowheads="1"/>
            </p:cNvSpPr>
            <p:nvPr/>
          </p:nvSpPr>
          <p:spPr bwMode="auto">
            <a:xfrm>
              <a:off x="6942451" y="2308220"/>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3" name="Oval 284"/>
            <p:cNvSpPr>
              <a:spLocks noChangeArrowheads="1"/>
            </p:cNvSpPr>
            <p:nvPr/>
          </p:nvSpPr>
          <p:spPr bwMode="auto">
            <a:xfrm>
              <a:off x="6942451" y="2398188"/>
              <a:ext cx="81789"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4" name="Oval 285"/>
            <p:cNvSpPr>
              <a:spLocks noChangeArrowheads="1"/>
            </p:cNvSpPr>
            <p:nvPr/>
          </p:nvSpPr>
          <p:spPr bwMode="auto">
            <a:xfrm>
              <a:off x="7124023"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5" name="Oval 286"/>
            <p:cNvSpPr>
              <a:spLocks noChangeArrowheads="1"/>
            </p:cNvSpPr>
            <p:nvPr/>
          </p:nvSpPr>
          <p:spPr bwMode="auto">
            <a:xfrm>
              <a:off x="7213991" y="2398188"/>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6" name="Oval 287"/>
            <p:cNvSpPr>
              <a:spLocks noChangeArrowheads="1"/>
            </p:cNvSpPr>
            <p:nvPr/>
          </p:nvSpPr>
          <p:spPr bwMode="auto">
            <a:xfrm>
              <a:off x="7307231"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7" name="Oval 288"/>
            <p:cNvSpPr>
              <a:spLocks noChangeArrowheads="1"/>
            </p:cNvSpPr>
            <p:nvPr/>
          </p:nvSpPr>
          <p:spPr bwMode="auto">
            <a:xfrm>
              <a:off x="7397199"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8" name="Oval 289"/>
            <p:cNvSpPr>
              <a:spLocks noChangeArrowheads="1"/>
            </p:cNvSpPr>
            <p:nvPr/>
          </p:nvSpPr>
          <p:spPr bwMode="auto">
            <a:xfrm>
              <a:off x="7487167" y="2398188"/>
              <a:ext cx="81789"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9" name="Oval 290"/>
            <p:cNvSpPr>
              <a:spLocks noChangeArrowheads="1"/>
            </p:cNvSpPr>
            <p:nvPr/>
          </p:nvSpPr>
          <p:spPr bwMode="auto">
            <a:xfrm>
              <a:off x="7578771"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0" name="Oval 291"/>
            <p:cNvSpPr>
              <a:spLocks noChangeArrowheads="1"/>
            </p:cNvSpPr>
            <p:nvPr/>
          </p:nvSpPr>
          <p:spPr bwMode="auto">
            <a:xfrm>
              <a:off x="6762514"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1" name="Oval 292"/>
            <p:cNvSpPr>
              <a:spLocks noChangeArrowheads="1"/>
            </p:cNvSpPr>
            <p:nvPr/>
          </p:nvSpPr>
          <p:spPr bwMode="auto">
            <a:xfrm>
              <a:off x="7034055"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2" name="Oval 293"/>
            <p:cNvSpPr>
              <a:spLocks noChangeArrowheads="1"/>
            </p:cNvSpPr>
            <p:nvPr/>
          </p:nvSpPr>
          <p:spPr bwMode="auto">
            <a:xfrm>
              <a:off x="7124023"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3" name="Oval 294"/>
            <p:cNvSpPr>
              <a:spLocks noChangeArrowheads="1"/>
            </p:cNvSpPr>
            <p:nvPr/>
          </p:nvSpPr>
          <p:spPr bwMode="auto">
            <a:xfrm>
              <a:off x="7213991" y="2491428"/>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4" name="Oval 295"/>
            <p:cNvSpPr>
              <a:spLocks noChangeArrowheads="1"/>
            </p:cNvSpPr>
            <p:nvPr/>
          </p:nvSpPr>
          <p:spPr bwMode="auto">
            <a:xfrm>
              <a:off x="7307231"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5" name="Oval 296"/>
            <p:cNvSpPr>
              <a:spLocks noChangeArrowheads="1"/>
            </p:cNvSpPr>
            <p:nvPr/>
          </p:nvSpPr>
          <p:spPr bwMode="auto">
            <a:xfrm>
              <a:off x="7397199"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6" name="Oval 297"/>
            <p:cNvSpPr>
              <a:spLocks noChangeArrowheads="1"/>
            </p:cNvSpPr>
            <p:nvPr/>
          </p:nvSpPr>
          <p:spPr bwMode="auto">
            <a:xfrm>
              <a:off x="7487167" y="2491428"/>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7" name="Oval 298"/>
            <p:cNvSpPr>
              <a:spLocks noChangeArrowheads="1"/>
            </p:cNvSpPr>
            <p:nvPr/>
          </p:nvSpPr>
          <p:spPr bwMode="auto">
            <a:xfrm>
              <a:off x="6852482"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8" name="Oval 299"/>
            <p:cNvSpPr>
              <a:spLocks noChangeArrowheads="1"/>
            </p:cNvSpPr>
            <p:nvPr/>
          </p:nvSpPr>
          <p:spPr bwMode="auto">
            <a:xfrm>
              <a:off x="6762514"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9" name="Oval 300"/>
            <p:cNvSpPr>
              <a:spLocks noChangeArrowheads="1"/>
            </p:cNvSpPr>
            <p:nvPr/>
          </p:nvSpPr>
          <p:spPr bwMode="auto">
            <a:xfrm>
              <a:off x="7034055"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0" name="Oval 301"/>
            <p:cNvSpPr>
              <a:spLocks noChangeArrowheads="1"/>
            </p:cNvSpPr>
            <p:nvPr/>
          </p:nvSpPr>
          <p:spPr bwMode="auto">
            <a:xfrm>
              <a:off x="7124023"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1" name="Oval 302"/>
            <p:cNvSpPr>
              <a:spLocks noChangeArrowheads="1"/>
            </p:cNvSpPr>
            <p:nvPr/>
          </p:nvSpPr>
          <p:spPr bwMode="auto">
            <a:xfrm>
              <a:off x="7213991" y="2581396"/>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2" name="Oval 303"/>
            <p:cNvSpPr>
              <a:spLocks noChangeArrowheads="1"/>
            </p:cNvSpPr>
            <p:nvPr/>
          </p:nvSpPr>
          <p:spPr bwMode="auto">
            <a:xfrm>
              <a:off x="7307231"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3" name="Oval 304"/>
            <p:cNvSpPr>
              <a:spLocks noChangeArrowheads="1"/>
            </p:cNvSpPr>
            <p:nvPr/>
          </p:nvSpPr>
          <p:spPr bwMode="auto">
            <a:xfrm>
              <a:off x="7397199"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4" name="Oval 305"/>
            <p:cNvSpPr>
              <a:spLocks noChangeArrowheads="1"/>
            </p:cNvSpPr>
            <p:nvPr/>
          </p:nvSpPr>
          <p:spPr bwMode="auto">
            <a:xfrm>
              <a:off x="7487167" y="2581396"/>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5" name="Oval 306"/>
            <p:cNvSpPr>
              <a:spLocks noChangeArrowheads="1"/>
            </p:cNvSpPr>
            <p:nvPr/>
          </p:nvSpPr>
          <p:spPr bwMode="auto">
            <a:xfrm>
              <a:off x="6852482"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6" name="Oval 307"/>
            <p:cNvSpPr>
              <a:spLocks noChangeArrowheads="1"/>
            </p:cNvSpPr>
            <p:nvPr/>
          </p:nvSpPr>
          <p:spPr bwMode="auto">
            <a:xfrm>
              <a:off x="6942451" y="2671364"/>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7" name="Oval 308"/>
            <p:cNvSpPr>
              <a:spLocks noChangeArrowheads="1"/>
            </p:cNvSpPr>
            <p:nvPr/>
          </p:nvSpPr>
          <p:spPr bwMode="auto">
            <a:xfrm>
              <a:off x="7034055"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8" name="Oval 309"/>
            <p:cNvSpPr>
              <a:spLocks noChangeArrowheads="1"/>
            </p:cNvSpPr>
            <p:nvPr/>
          </p:nvSpPr>
          <p:spPr bwMode="auto">
            <a:xfrm>
              <a:off x="7124023"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9" name="Oval 310"/>
            <p:cNvSpPr>
              <a:spLocks noChangeArrowheads="1"/>
            </p:cNvSpPr>
            <p:nvPr/>
          </p:nvSpPr>
          <p:spPr bwMode="auto">
            <a:xfrm>
              <a:off x="7213991" y="2671364"/>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0" name="Oval 311"/>
            <p:cNvSpPr>
              <a:spLocks noChangeArrowheads="1"/>
            </p:cNvSpPr>
            <p:nvPr/>
          </p:nvSpPr>
          <p:spPr bwMode="auto">
            <a:xfrm>
              <a:off x="7307231"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1" name="Oval 312"/>
            <p:cNvSpPr>
              <a:spLocks noChangeArrowheads="1"/>
            </p:cNvSpPr>
            <p:nvPr/>
          </p:nvSpPr>
          <p:spPr bwMode="auto">
            <a:xfrm>
              <a:off x="6852482"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2" name="Oval 313"/>
            <p:cNvSpPr>
              <a:spLocks noChangeArrowheads="1"/>
            </p:cNvSpPr>
            <p:nvPr/>
          </p:nvSpPr>
          <p:spPr bwMode="auto">
            <a:xfrm>
              <a:off x="6942451" y="2762968"/>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3" name="Oval 314"/>
            <p:cNvSpPr>
              <a:spLocks noChangeArrowheads="1"/>
            </p:cNvSpPr>
            <p:nvPr/>
          </p:nvSpPr>
          <p:spPr bwMode="auto">
            <a:xfrm>
              <a:off x="7034055"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4" name="Oval 315"/>
            <p:cNvSpPr>
              <a:spLocks noChangeArrowheads="1"/>
            </p:cNvSpPr>
            <p:nvPr/>
          </p:nvSpPr>
          <p:spPr bwMode="auto">
            <a:xfrm>
              <a:off x="7124023"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5" name="Oval 316"/>
            <p:cNvSpPr>
              <a:spLocks noChangeArrowheads="1"/>
            </p:cNvSpPr>
            <p:nvPr/>
          </p:nvSpPr>
          <p:spPr bwMode="auto">
            <a:xfrm>
              <a:off x="7213991" y="2762968"/>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6" name="Oval 317"/>
            <p:cNvSpPr>
              <a:spLocks noChangeArrowheads="1"/>
            </p:cNvSpPr>
            <p:nvPr/>
          </p:nvSpPr>
          <p:spPr bwMode="auto">
            <a:xfrm>
              <a:off x="7307231"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7" name="Oval 318"/>
            <p:cNvSpPr>
              <a:spLocks noChangeArrowheads="1"/>
            </p:cNvSpPr>
            <p:nvPr/>
          </p:nvSpPr>
          <p:spPr bwMode="auto">
            <a:xfrm>
              <a:off x="6852482"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8" name="Oval 319"/>
            <p:cNvSpPr>
              <a:spLocks noChangeArrowheads="1"/>
            </p:cNvSpPr>
            <p:nvPr/>
          </p:nvSpPr>
          <p:spPr bwMode="auto">
            <a:xfrm>
              <a:off x="6942451" y="2852937"/>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9" name="Oval 320"/>
            <p:cNvSpPr>
              <a:spLocks noChangeArrowheads="1"/>
            </p:cNvSpPr>
            <p:nvPr/>
          </p:nvSpPr>
          <p:spPr bwMode="auto">
            <a:xfrm>
              <a:off x="7034055"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0" name="Oval 321"/>
            <p:cNvSpPr>
              <a:spLocks noChangeArrowheads="1"/>
            </p:cNvSpPr>
            <p:nvPr/>
          </p:nvSpPr>
          <p:spPr bwMode="auto">
            <a:xfrm>
              <a:off x="7124023"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1" name="Oval 322"/>
            <p:cNvSpPr>
              <a:spLocks noChangeArrowheads="1"/>
            </p:cNvSpPr>
            <p:nvPr/>
          </p:nvSpPr>
          <p:spPr bwMode="auto">
            <a:xfrm>
              <a:off x="7213991" y="2852937"/>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2" name="Oval 323"/>
            <p:cNvSpPr>
              <a:spLocks noChangeArrowheads="1"/>
            </p:cNvSpPr>
            <p:nvPr/>
          </p:nvSpPr>
          <p:spPr bwMode="auto">
            <a:xfrm>
              <a:off x="7307231"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3" name="Oval 324"/>
            <p:cNvSpPr>
              <a:spLocks noChangeArrowheads="1"/>
            </p:cNvSpPr>
            <p:nvPr/>
          </p:nvSpPr>
          <p:spPr bwMode="auto">
            <a:xfrm>
              <a:off x="7397199"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4" name="Oval 325"/>
            <p:cNvSpPr>
              <a:spLocks noChangeArrowheads="1"/>
            </p:cNvSpPr>
            <p:nvPr/>
          </p:nvSpPr>
          <p:spPr bwMode="auto">
            <a:xfrm>
              <a:off x="6852482"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5" name="Oval 326"/>
            <p:cNvSpPr>
              <a:spLocks noChangeArrowheads="1"/>
            </p:cNvSpPr>
            <p:nvPr/>
          </p:nvSpPr>
          <p:spPr bwMode="auto">
            <a:xfrm>
              <a:off x="6762514"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6" name="Oval 327"/>
            <p:cNvSpPr>
              <a:spLocks noChangeArrowheads="1"/>
            </p:cNvSpPr>
            <p:nvPr/>
          </p:nvSpPr>
          <p:spPr bwMode="auto">
            <a:xfrm>
              <a:off x="6942451" y="2942905"/>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7" name="Oval 328"/>
            <p:cNvSpPr>
              <a:spLocks noChangeArrowheads="1"/>
            </p:cNvSpPr>
            <p:nvPr/>
          </p:nvSpPr>
          <p:spPr bwMode="auto">
            <a:xfrm>
              <a:off x="7034055"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8" name="Oval 329"/>
            <p:cNvSpPr>
              <a:spLocks noChangeArrowheads="1"/>
            </p:cNvSpPr>
            <p:nvPr/>
          </p:nvSpPr>
          <p:spPr bwMode="auto">
            <a:xfrm>
              <a:off x="7124023"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9" name="Oval 330"/>
            <p:cNvSpPr>
              <a:spLocks noChangeArrowheads="1"/>
            </p:cNvSpPr>
            <p:nvPr/>
          </p:nvSpPr>
          <p:spPr bwMode="auto">
            <a:xfrm>
              <a:off x="7213991" y="2942905"/>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0" name="Oval 331"/>
            <p:cNvSpPr>
              <a:spLocks noChangeArrowheads="1"/>
            </p:cNvSpPr>
            <p:nvPr/>
          </p:nvSpPr>
          <p:spPr bwMode="auto">
            <a:xfrm>
              <a:off x="6852482" y="303450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1" name="Oval 332"/>
            <p:cNvSpPr>
              <a:spLocks noChangeArrowheads="1"/>
            </p:cNvSpPr>
            <p:nvPr/>
          </p:nvSpPr>
          <p:spPr bwMode="auto">
            <a:xfrm>
              <a:off x="7124023" y="303450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2" name="Oval 333"/>
            <p:cNvSpPr>
              <a:spLocks noChangeArrowheads="1"/>
            </p:cNvSpPr>
            <p:nvPr/>
          </p:nvSpPr>
          <p:spPr bwMode="auto">
            <a:xfrm>
              <a:off x="7213991" y="3034509"/>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3" name="Oval 334"/>
            <p:cNvSpPr>
              <a:spLocks noChangeArrowheads="1"/>
            </p:cNvSpPr>
            <p:nvPr/>
          </p:nvSpPr>
          <p:spPr bwMode="auto">
            <a:xfrm>
              <a:off x="7307231" y="303450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4" name="Oval 335"/>
            <p:cNvSpPr>
              <a:spLocks noChangeArrowheads="1"/>
            </p:cNvSpPr>
            <p:nvPr/>
          </p:nvSpPr>
          <p:spPr bwMode="auto">
            <a:xfrm>
              <a:off x="7034055" y="312447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5" name="Oval 336"/>
            <p:cNvSpPr>
              <a:spLocks noChangeArrowheads="1"/>
            </p:cNvSpPr>
            <p:nvPr/>
          </p:nvSpPr>
          <p:spPr bwMode="auto">
            <a:xfrm>
              <a:off x="7124023" y="312447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6" name="Oval 337"/>
            <p:cNvSpPr>
              <a:spLocks noChangeArrowheads="1"/>
            </p:cNvSpPr>
            <p:nvPr/>
          </p:nvSpPr>
          <p:spPr bwMode="auto">
            <a:xfrm>
              <a:off x="7213991" y="3124477"/>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7" name="Oval 338"/>
            <p:cNvSpPr>
              <a:spLocks noChangeArrowheads="1"/>
            </p:cNvSpPr>
            <p:nvPr/>
          </p:nvSpPr>
          <p:spPr bwMode="auto">
            <a:xfrm>
              <a:off x="7307231" y="312447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8" name="Oval 339"/>
            <p:cNvSpPr>
              <a:spLocks noChangeArrowheads="1"/>
            </p:cNvSpPr>
            <p:nvPr/>
          </p:nvSpPr>
          <p:spPr bwMode="auto">
            <a:xfrm>
              <a:off x="7034055"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9" name="Oval 340"/>
            <p:cNvSpPr>
              <a:spLocks noChangeArrowheads="1"/>
            </p:cNvSpPr>
            <p:nvPr/>
          </p:nvSpPr>
          <p:spPr bwMode="auto">
            <a:xfrm>
              <a:off x="7124023"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0" name="Oval 341"/>
            <p:cNvSpPr>
              <a:spLocks noChangeArrowheads="1"/>
            </p:cNvSpPr>
            <p:nvPr/>
          </p:nvSpPr>
          <p:spPr bwMode="auto">
            <a:xfrm>
              <a:off x="7213991" y="3214445"/>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1" name="Oval 342"/>
            <p:cNvSpPr>
              <a:spLocks noChangeArrowheads="1"/>
            </p:cNvSpPr>
            <p:nvPr/>
          </p:nvSpPr>
          <p:spPr bwMode="auto">
            <a:xfrm>
              <a:off x="7307231"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2" name="Oval 343"/>
            <p:cNvSpPr>
              <a:spLocks noChangeArrowheads="1"/>
            </p:cNvSpPr>
            <p:nvPr/>
          </p:nvSpPr>
          <p:spPr bwMode="auto">
            <a:xfrm>
              <a:off x="7578771"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3" name="Oval 344"/>
            <p:cNvSpPr>
              <a:spLocks noChangeArrowheads="1"/>
            </p:cNvSpPr>
            <p:nvPr/>
          </p:nvSpPr>
          <p:spPr bwMode="auto">
            <a:xfrm>
              <a:off x="7850312"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4" name="Oval 345"/>
            <p:cNvSpPr>
              <a:spLocks noChangeArrowheads="1"/>
            </p:cNvSpPr>
            <p:nvPr/>
          </p:nvSpPr>
          <p:spPr bwMode="auto">
            <a:xfrm>
              <a:off x="7758708" y="3214445"/>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5" name="Oval 346"/>
            <p:cNvSpPr>
              <a:spLocks noChangeArrowheads="1"/>
            </p:cNvSpPr>
            <p:nvPr/>
          </p:nvSpPr>
          <p:spPr bwMode="auto">
            <a:xfrm>
              <a:off x="7034055"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6" name="Oval 347"/>
            <p:cNvSpPr>
              <a:spLocks noChangeArrowheads="1"/>
            </p:cNvSpPr>
            <p:nvPr/>
          </p:nvSpPr>
          <p:spPr bwMode="auto">
            <a:xfrm>
              <a:off x="7307231"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7" name="Oval 348"/>
            <p:cNvSpPr>
              <a:spLocks noChangeArrowheads="1"/>
            </p:cNvSpPr>
            <p:nvPr/>
          </p:nvSpPr>
          <p:spPr bwMode="auto">
            <a:xfrm>
              <a:off x="7213991" y="3397653"/>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8" name="Oval 349"/>
            <p:cNvSpPr>
              <a:spLocks noChangeArrowheads="1"/>
            </p:cNvSpPr>
            <p:nvPr/>
          </p:nvSpPr>
          <p:spPr bwMode="auto">
            <a:xfrm>
              <a:off x="7307231"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9" name="Oval 350"/>
            <p:cNvSpPr>
              <a:spLocks noChangeArrowheads="1"/>
            </p:cNvSpPr>
            <p:nvPr/>
          </p:nvSpPr>
          <p:spPr bwMode="auto">
            <a:xfrm>
              <a:off x="7397199"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0" name="Oval 351"/>
            <p:cNvSpPr>
              <a:spLocks noChangeArrowheads="1"/>
            </p:cNvSpPr>
            <p:nvPr/>
          </p:nvSpPr>
          <p:spPr bwMode="auto">
            <a:xfrm>
              <a:off x="7487167" y="3307685"/>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1" name="Oval 352"/>
            <p:cNvSpPr>
              <a:spLocks noChangeArrowheads="1"/>
            </p:cNvSpPr>
            <p:nvPr/>
          </p:nvSpPr>
          <p:spPr bwMode="auto">
            <a:xfrm>
              <a:off x="7578771"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2" name="Oval 353"/>
            <p:cNvSpPr>
              <a:spLocks noChangeArrowheads="1"/>
            </p:cNvSpPr>
            <p:nvPr/>
          </p:nvSpPr>
          <p:spPr bwMode="auto">
            <a:xfrm>
              <a:off x="7668740"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3" name="Oval 354"/>
            <p:cNvSpPr>
              <a:spLocks noChangeArrowheads="1"/>
            </p:cNvSpPr>
            <p:nvPr/>
          </p:nvSpPr>
          <p:spPr bwMode="auto">
            <a:xfrm>
              <a:off x="7758708" y="3307685"/>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4" name="Oval 355"/>
            <p:cNvSpPr>
              <a:spLocks noChangeArrowheads="1"/>
            </p:cNvSpPr>
            <p:nvPr/>
          </p:nvSpPr>
          <p:spPr bwMode="auto">
            <a:xfrm>
              <a:off x="7487167" y="3397653"/>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5" name="Oval 356"/>
            <p:cNvSpPr>
              <a:spLocks noChangeArrowheads="1"/>
            </p:cNvSpPr>
            <p:nvPr/>
          </p:nvSpPr>
          <p:spPr bwMode="auto">
            <a:xfrm>
              <a:off x="7487167" y="376079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6" name="Oval 357"/>
            <p:cNvSpPr>
              <a:spLocks noChangeArrowheads="1"/>
            </p:cNvSpPr>
            <p:nvPr/>
          </p:nvSpPr>
          <p:spPr bwMode="auto">
            <a:xfrm>
              <a:off x="7578771"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7" name="Oval 358"/>
            <p:cNvSpPr>
              <a:spLocks noChangeArrowheads="1"/>
            </p:cNvSpPr>
            <p:nvPr/>
          </p:nvSpPr>
          <p:spPr bwMode="auto">
            <a:xfrm>
              <a:off x="7758708" y="3397653"/>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8" name="Oval 359"/>
            <p:cNvSpPr>
              <a:spLocks noChangeArrowheads="1"/>
            </p:cNvSpPr>
            <p:nvPr/>
          </p:nvSpPr>
          <p:spPr bwMode="auto">
            <a:xfrm>
              <a:off x="7850312"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9" name="Oval 360"/>
            <p:cNvSpPr>
              <a:spLocks noChangeArrowheads="1"/>
            </p:cNvSpPr>
            <p:nvPr/>
          </p:nvSpPr>
          <p:spPr bwMode="auto">
            <a:xfrm>
              <a:off x="7940280"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0" name="Oval 361"/>
            <p:cNvSpPr>
              <a:spLocks noChangeArrowheads="1"/>
            </p:cNvSpPr>
            <p:nvPr/>
          </p:nvSpPr>
          <p:spPr bwMode="auto">
            <a:xfrm>
              <a:off x="8123488" y="326024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1" name="Oval 362"/>
            <p:cNvSpPr>
              <a:spLocks noChangeArrowheads="1"/>
            </p:cNvSpPr>
            <p:nvPr/>
          </p:nvSpPr>
          <p:spPr bwMode="auto">
            <a:xfrm>
              <a:off x="6942451" y="3489257"/>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2" name="Oval 363"/>
            <p:cNvSpPr>
              <a:spLocks noChangeArrowheads="1"/>
            </p:cNvSpPr>
            <p:nvPr/>
          </p:nvSpPr>
          <p:spPr bwMode="auto">
            <a:xfrm>
              <a:off x="7578771" y="34892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3" name="Oval 364"/>
            <p:cNvSpPr>
              <a:spLocks noChangeArrowheads="1"/>
            </p:cNvSpPr>
            <p:nvPr/>
          </p:nvSpPr>
          <p:spPr bwMode="auto">
            <a:xfrm>
              <a:off x="7668740"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4" name="Oval 365"/>
            <p:cNvSpPr>
              <a:spLocks noChangeArrowheads="1"/>
            </p:cNvSpPr>
            <p:nvPr/>
          </p:nvSpPr>
          <p:spPr bwMode="auto">
            <a:xfrm>
              <a:off x="7940280" y="34892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5" name="Oval 366"/>
            <p:cNvSpPr>
              <a:spLocks noChangeArrowheads="1"/>
            </p:cNvSpPr>
            <p:nvPr/>
          </p:nvSpPr>
          <p:spPr bwMode="auto">
            <a:xfrm>
              <a:off x="8030248" y="3489257"/>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6" name="Oval 367"/>
            <p:cNvSpPr>
              <a:spLocks noChangeArrowheads="1"/>
            </p:cNvSpPr>
            <p:nvPr/>
          </p:nvSpPr>
          <p:spPr bwMode="auto">
            <a:xfrm>
              <a:off x="8030248" y="357922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7" name="Oval 368"/>
            <p:cNvSpPr>
              <a:spLocks noChangeArrowheads="1"/>
            </p:cNvSpPr>
            <p:nvPr/>
          </p:nvSpPr>
          <p:spPr bwMode="auto">
            <a:xfrm>
              <a:off x="7034055"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8" name="Oval 369"/>
            <p:cNvSpPr>
              <a:spLocks noChangeArrowheads="1"/>
            </p:cNvSpPr>
            <p:nvPr/>
          </p:nvSpPr>
          <p:spPr bwMode="auto">
            <a:xfrm>
              <a:off x="7124023"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9" name="Oval 370"/>
            <p:cNvSpPr>
              <a:spLocks noChangeArrowheads="1"/>
            </p:cNvSpPr>
            <p:nvPr/>
          </p:nvSpPr>
          <p:spPr bwMode="auto">
            <a:xfrm>
              <a:off x="7213991" y="357922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0" name="Oval 371"/>
            <p:cNvSpPr>
              <a:spLocks noChangeArrowheads="1"/>
            </p:cNvSpPr>
            <p:nvPr/>
          </p:nvSpPr>
          <p:spPr bwMode="auto">
            <a:xfrm>
              <a:off x="7307231"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1" name="Oval 372"/>
            <p:cNvSpPr>
              <a:spLocks noChangeArrowheads="1"/>
            </p:cNvSpPr>
            <p:nvPr/>
          </p:nvSpPr>
          <p:spPr bwMode="auto">
            <a:xfrm>
              <a:off x="7850312" y="34892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2" name="Oval 373"/>
            <p:cNvSpPr>
              <a:spLocks noChangeArrowheads="1"/>
            </p:cNvSpPr>
            <p:nvPr/>
          </p:nvSpPr>
          <p:spPr bwMode="auto">
            <a:xfrm>
              <a:off x="7940280"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3" name="Oval 374"/>
            <p:cNvSpPr>
              <a:spLocks noChangeArrowheads="1"/>
            </p:cNvSpPr>
            <p:nvPr/>
          </p:nvSpPr>
          <p:spPr bwMode="auto">
            <a:xfrm>
              <a:off x="8123488"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4" name="Oval 375"/>
            <p:cNvSpPr>
              <a:spLocks noChangeArrowheads="1"/>
            </p:cNvSpPr>
            <p:nvPr/>
          </p:nvSpPr>
          <p:spPr bwMode="auto">
            <a:xfrm>
              <a:off x="7124023" y="3669194"/>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5" name="Oval 376"/>
            <p:cNvSpPr>
              <a:spLocks noChangeArrowheads="1"/>
            </p:cNvSpPr>
            <p:nvPr/>
          </p:nvSpPr>
          <p:spPr bwMode="auto">
            <a:xfrm>
              <a:off x="7213991" y="3669194"/>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6" name="Oval 377"/>
            <p:cNvSpPr>
              <a:spLocks noChangeArrowheads="1"/>
            </p:cNvSpPr>
            <p:nvPr/>
          </p:nvSpPr>
          <p:spPr bwMode="auto">
            <a:xfrm>
              <a:off x="8123488" y="3669194"/>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7" name="Oval 378"/>
            <p:cNvSpPr>
              <a:spLocks noChangeArrowheads="1"/>
            </p:cNvSpPr>
            <p:nvPr/>
          </p:nvSpPr>
          <p:spPr bwMode="auto">
            <a:xfrm>
              <a:off x="7213991" y="376079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8" name="Oval 379"/>
            <p:cNvSpPr>
              <a:spLocks noChangeArrowheads="1"/>
            </p:cNvSpPr>
            <p:nvPr/>
          </p:nvSpPr>
          <p:spPr bwMode="auto">
            <a:xfrm>
              <a:off x="7213991" y="385076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9" name="Oval 380"/>
            <p:cNvSpPr>
              <a:spLocks noChangeArrowheads="1"/>
            </p:cNvSpPr>
            <p:nvPr/>
          </p:nvSpPr>
          <p:spPr bwMode="auto">
            <a:xfrm>
              <a:off x="7307231"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0" name="Oval 381"/>
            <p:cNvSpPr>
              <a:spLocks noChangeArrowheads="1"/>
            </p:cNvSpPr>
            <p:nvPr/>
          </p:nvSpPr>
          <p:spPr bwMode="auto">
            <a:xfrm>
              <a:off x="7940280"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1" name="Oval 382"/>
            <p:cNvSpPr>
              <a:spLocks noChangeArrowheads="1"/>
            </p:cNvSpPr>
            <p:nvPr/>
          </p:nvSpPr>
          <p:spPr bwMode="auto">
            <a:xfrm>
              <a:off x="8303425" y="376079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2" name="Oval 383"/>
            <p:cNvSpPr>
              <a:spLocks noChangeArrowheads="1"/>
            </p:cNvSpPr>
            <p:nvPr/>
          </p:nvSpPr>
          <p:spPr bwMode="auto">
            <a:xfrm>
              <a:off x="8303425" y="3669194"/>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3" name="Oval 384"/>
            <p:cNvSpPr>
              <a:spLocks noChangeArrowheads="1"/>
            </p:cNvSpPr>
            <p:nvPr/>
          </p:nvSpPr>
          <p:spPr bwMode="auto">
            <a:xfrm>
              <a:off x="8484997"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4" name="Oval 385"/>
            <p:cNvSpPr>
              <a:spLocks noChangeArrowheads="1"/>
            </p:cNvSpPr>
            <p:nvPr/>
          </p:nvSpPr>
          <p:spPr bwMode="auto">
            <a:xfrm>
              <a:off x="8395029"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5" name="Oval 386"/>
            <p:cNvSpPr>
              <a:spLocks noChangeArrowheads="1"/>
            </p:cNvSpPr>
            <p:nvPr/>
          </p:nvSpPr>
          <p:spPr bwMode="auto">
            <a:xfrm>
              <a:off x="8574965" y="376079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6" name="Oval 387"/>
            <p:cNvSpPr>
              <a:spLocks noChangeArrowheads="1"/>
            </p:cNvSpPr>
            <p:nvPr/>
          </p:nvSpPr>
          <p:spPr bwMode="auto">
            <a:xfrm>
              <a:off x="6852482"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7" name="Oval 388"/>
            <p:cNvSpPr>
              <a:spLocks noChangeArrowheads="1"/>
            </p:cNvSpPr>
            <p:nvPr/>
          </p:nvSpPr>
          <p:spPr bwMode="auto">
            <a:xfrm>
              <a:off x="6942451" y="385076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8" name="Oval 389"/>
            <p:cNvSpPr>
              <a:spLocks noChangeArrowheads="1"/>
            </p:cNvSpPr>
            <p:nvPr/>
          </p:nvSpPr>
          <p:spPr bwMode="auto">
            <a:xfrm>
              <a:off x="7940280"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9" name="Oval 390"/>
            <p:cNvSpPr>
              <a:spLocks noChangeArrowheads="1"/>
            </p:cNvSpPr>
            <p:nvPr/>
          </p:nvSpPr>
          <p:spPr bwMode="auto">
            <a:xfrm>
              <a:off x="8030248" y="385076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0" name="Oval 391"/>
            <p:cNvSpPr>
              <a:spLocks noChangeArrowheads="1"/>
            </p:cNvSpPr>
            <p:nvPr/>
          </p:nvSpPr>
          <p:spPr bwMode="auto">
            <a:xfrm>
              <a:off x="8123488"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1" name="Oval 392"/>
            <p:cNvSpPr>
              <a:spLocks noChangeArrowheads="1"/>
            </p:cNvSpPr>
            <p:nvPr/>
          </p:nvSpPr>
          <p:spPr bwMode="auto">
            <a:xfrm>
              <a:off x="8303425" y="385076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2" name="Oval 393"/>
            <p:cNvSpPr>
              <a:spLocks noChangeArrowheads="1"/>
            </p:cNvSpPr>
            <p:nvPr/>
          </p:nvSpPr>
          <p:spPr bwMode="auto">
            <a:xfrm>
              <a:off x="8395029"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3" name="Oval 394"/>
            <p:cNvSpPr>
              <a:spLocks noChangeArrowheads="1"/>
            </p:cNvSpPr>
            <p:nvPr/>
          </p:nvSpPr>
          <p:spPr bwMode="auto">
            <a:xfrm>
              <a:off x="8484997"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4" name="Oval 395"/>
            <p:cNvSpPr>
              <a:spLocks noChangeArrowheads="1"/>
            </p:cNvSpPr>
            <p:nvPr/>
          </p:nvSpPr>
          <p:spPr bwMode="auto">
            <a:xfrm>
              <a:off x="8574965" y="385076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5" name="Oval 396"/>
            <p:cNvSpPr>
              <a:spLocks noChangeArrowheads="1"/>
            </p:cNvSpPr>
            <p:nvPr/>
          </p:nvSpPr>
          <p:spPr bwMode="auto">
            <a:xfrm>
              <a:off x="8668205"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6" name="Oval 397"/>
            <p:cNvSpPr>
              <a:spLocks noChangeArrowheads="1"/>
            </p:cNvSpPr>
            <p:nvPr/>
          </p:nvSpPr>
          <p:spPr bwMode="auto">
            <a:xfrm>
              <a:off x="8758173"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7" name="Oval 398"/>
            <p:cNvSpPr>
              <a:spLocks noChangeArrowheads="1"/>
            </p:cNvSpPr>
            <p:nvPr/>
          </p:nvSpPr>
          <p:spPr bwMode="auto">
            <a:xfrm>
              <a:off x="6852482"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8" name="Oval 399"/>
            <p:cNvSpPr>
              <a:spLocks noChangeArrowheads="1"/>
            </p:cNvSpPr>
            <p:nvPr/>
          </p:nvSpPr>
          <p:spPr bwMode="auto">
            <a:xfrm>
              <a:off x="7487167" y="3940735"/>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9" name="Oval 400"/>
            <p:cNvSpPr>
              <a:spLocks noChangeArrowheads="1"/>
            </p:cNvSpPr>
            <p:nvPr/>
          </p:nvSpPr>
          <p:spPr bwMode="auto">
            <a:xfrm>
              <a:off x="8123488"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0" name="Oval 401"/>
            <p:cNvSpPr>
              <a:spLocks noChangeArrowheads="1"/>
            </p:cNvSpPr>
            <p:nvPr/>
          </p:nvSpPr>
          <p:spPr bwMode="auto">
            <a:xfrm>
              <a:off x="7850312"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1" name="Oval 402"/>
            <p:cNvSpPr>
              <a:spLocks noChangeArrowheads="1"/>
            </p:cNvSpPr>
            <p:nvPr/>
          </p:nvSpPr>
          <p:spPr bwMode="auto">
            <a:xfrm>
              <a:off x="8484997"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2" name="Oval 403"/>
            <p:cNvSpPr>
              <a:spLocks noChangeArrowheads="1"/>
            </p:cNvSpPr>
            <p:nvPr/>
          </p:nvSpPr>
          <p:spPr bwMode="auto">
            <a:xfrm>
              <a:off x="8574965" y="3940735"/>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3" name="Oval 404"/>
            <p:cNvSpPr>
              <a:spLocks noChangeArrowheads="1"/>
            </p:cNvSpPr>
            <p:nvPr/>
          </p:nvSpPr>
          <p:spPr bwMode="auto">
            <a:xfrm>
              <a:off x="8668205"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4" name="Oval 405"/>
            <p:cNvSpPr>
              <a:spLocks noChangeArrowheads="1"/>
            </p:cNvSpPr>
            <p:nvPr/>
          </p:nvSpPr>
          <p:spPr bwMode="auto">
            <a:xfrm>
              <a:off x="7578771" y="40339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5" name="Oval 406"/>
            <p:cNvSpPr>
              <a:spLocks noChangeArrowheads="1"/>
            </p:cNvSpPr>
            <p:nvPr/>
          </p:nvSpPr>
          <p:spPr bwMode="auto">
            <a:xfrm>
              <a:off x="7668740" y="40339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408"/>
            <p:cNvSpPr>
              <a:spLocks noChangeArrowheads="1"/>
            </p:cNvSpPr>
            <p:nvPr/>
          </p:nvSpPr>
          <p:spPr bwMode="auto">
            <a:xfrm>
              <a:off x="8303425" y="4033974"/>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409"/>
            <p:cNvSpPr>
              <a:spLocks noChangeArrowheads="1"/>
            </p:cNvSpPr>
            <p:nvPr/>
          </p:nvSpPr>
          <p:spPr bwMode="auto">
            <a:xfrm>
              <a:off x="8668206" y="40339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023330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2322386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6" Type="http://schemas.openxmlformats.org/officeDocument/2006/relationships/tags" Target="../tags/tag255.xml"/><Relationship Id="rId21" Type="http://schemas.openxmlformats.org/officeDocument/2006/relationships/tags" Target="../tags/tag250.xml"/><Relationship Id="rId42" Type="http://schemas.openxmlformats.org/officeDocument/2006/relationships/tags" Target="../tags/tag271.xml"/><Relationship Id="rId47" Type="http://schemas.openxmlformats.org/officeDocument/2006/relationships/tags" Target="../tags/tag276.xml"/><Relationship Id="rId63" Type="http://schemas.openxmlformats.org/officeDocument/2006/relationships/tags" Target="../tags/tag292.xml"/><Relationship Id="rId68" Type="http://schemas.openxmlformats.org/officeDocument/2006/relationships/tags" Target="../tags/tag297.xml"/><Relationship Id="rId84" Type="http://schemas.openxmlformats.org/officeDocument/2006/relationships/tags" Target="../tags/tag313.xml"/><Relationship Id="rId89" Type="http://schemas.openxmlformats.org/officeDocument/2006/relationships/tags" Target="../tags/tag318.xml"/><Relationship Id="rId112" Type="http://schemas.openxmlformats.org/officeDocument/2006/relationships/chart" Target="../charts/chart9.xml"/><Relationship Id="rId16" Type="http://schemas.openxmlformats.org/officeDocument/2006/relationships/tags" Target="../tags/tag245.xml"/><Relationship Id="rId107" Type="http://schemas.openxmlformats.org/officeDocument/2006/relationships/notesSlide" Target="../notesSlides/notesSlide7.xml"/><Relationship Id="rId11" Type="http://schemas.openxmlformats.org/officeDocument/2006/relationships/tags" Target="../tags/tag240.xml"/><Relationship Id="rId32" Type="http://schemas.openxmlformats.org/officeDocument/2006/relationships/tags" Target="../tags/tag261.xml"/><Relationship Id="rId37" Type="http://schemas.openxmlformats.org/officeDocument/2006/relationships/tags" Target="../tags/tag266.xml"/><Relationship Id="rId53" Type="http://schemas.openxmlformats.org/officeDocument/2006/relationships/tags" Target="../tags/tag282.xml"/><Relationship Id="rId58" Type="http://schemas.openxmlformats.org/officeDocument/2006/relationships/tags" Target="../tags/tag287.xml"/><Relationship Id="rId74" Type="http://schemas.openxmlformats.org/officeDocument/2006/relationships/tags" Target="../tags/tag303.xml"/><Relationship Id="rId79" Type="http://schemas.openxmlformats.org/officeDocument/2006/relationships/tags" Target="../tags/tag308.xml"/><Relationship Id="rId102" Type="http://schemas.openxmlformats.org/officeDocument/2006/relationships/tags" Target="../tags/tag331.xml"/><Relationship Id="rId5" Type="http://schemas.openxmlformats.org/officeDocument/2006/relationships/tags" Target="../tags/tag234.xml"/><Relationship Id="rId90" Type="http://schemas.openxmlformats.org/officeDocument/2006/relationships/tags" Target="../tags/tag319.xml"/><Relationship Id="rId95" Type="http://schemas.openxmlformats.org/officeDocument/2006/relationships/tags" Target="../tags/tag324.xml"/><Relationship Id="rId22" Type="http://schemas.openxmlformats.org/officeDocument/2006/relationships/tags" Target="../tags/tag251.xml"/><Relationship Id="rId27" Type="http://schemas.openxmlformats.org/officeDocument/2006/relationships/tags" Target="../tags/tag256.xml"/><Relationship Id="rId43" Type="http://schemas.openxmlformats.org/officeDocument/2006/relationships/tags" Target="../tags/tag272.xml"/><Relationship Id="rId48" Type="http://schemas.openxmlformats.org/officeDocument/2006/relationships/tags" Target="../tags/tag277.xml"/><Relationship Id="rId64" Type="http://schemas.openxmlformats.org/officeDocument/2006/relationships/tags" Target="../tags/tag293.xml"/><Relationship Id="rId69" Type="http://schemas.openxmlformats.org/officeDocument/2006/relationships/tags" Target="../tags/tag298.xml"/><Relationship Id="rId80" Type="http://schemas.openxmlformats.org/officeDocument/2006/relationships/tags" Target="../tags/tag309.xml"/><Relationship Id="rId85" Type="http://schemas.openxmlformats.org/officeDocument/2006/relationships/tags" Target="../tags/tag314.xml"/><Relationship Id="rId12" Type="http://schemas.openxmlformats.org/officeDocument/2006/relationships/tags" Target="../tags/tag241.xml"/><Relationship Id="rId17" Type="http://schemas.openxmlformats.org/officeDocument/2006/relationships/tags" Target="../tags/tag246.xml"/><Relationship Id="rId33" Type="http://schemas.openxmlformats.org/officeDocument/2006/relationships/tags" Target="../tags/tag262.xml"/><Relationship Id="rId38" Type="http://schemas.openxmlformats.org/officeDocument/2006/relationships/tags" Target="../tags/tag267.xml"/><Relationship Id="rId59" Type="http://schemas.openxmlformats.org/officeDocument/2006/relationships/tags" Target="../tags/tag288.xml"/><Relationship Id="rId103" Type="http://schemas.openxmlformats.org/officeDocument/2006/relationships/tags" Target="../tags/tag332.xml"/><Relationship Id="rId108" Type="http://schemas.openxmlformats.org/officeDocument/2006/relationships/chart" Target="../charts/chart7.xml"/><Relationship Id="rId54" Type="http://schemas.openxmlformats.org/officeDocument/2006/relationships/tags" Target="../tags/tag283.xml"/><Relationship Id="rId70" Type="http://schemas.openxmlformats.org/officeDocument/2006/relationships/tags" Target="../tags/tag299.xml"/><Relationship Id="rId75" Type="http://schemas.openxmlformats.org/officeDocument/2006/relationships/tags" Target="../tags/tag304.xml"/><Relationship Id="rId91" Type="http://schemas.openxmlformats.org/officeDocument/2006/relationships/tags" Target="../tags/tag320.xml"/><Relationship Id="rId96" Type="http://schemas.openxmlformats.org/officeDocument/2006/relationships/tags" Target="../tags/tag325.xml"/><Relationship Id="rId1" Type="http://schemas.openxmlformats.org/officeDocument/2006/relationships/tags" Target="../tags/tag230.xml"/><Relationship Id="rId6" Type="http://schemas.openxmlformats.org/officeDocument/2006/relationships/tags" Target="../tags/tag235.xml"/><Relationship Id="rId15" Type="http://schemas.openxmlformats.org/officeDocument/2006/relationships/tags" Target="../tags/tag244.xml"/><Relationship Id="rId23" Type="http://schemas.openxmlformats.org/officeDocument/2006/relationships/tags" Target="../tags/tag252.xml"/><Relationship Id="rId28" Type="http://schemas.openxmlformats.org/officeDocument/2006/relationships/tags" Target="../tags/tag257.xml"/><Relationship Id="rId36" Type="http://schemas.openxmlformats.org/officeDocument/2006/relationships/tags" Target="../tags/tag265.xml"/><Relationship Id="rId49" Type="http://schemas.openxmlformats.org/officeDocument/2006/relationships/tags" Target="../tags/tag278.xml"/><Relationship Id="rId57" Type="http://schemas.openxmlformats.org/officeDocument/2006/relationships/tags" Target="../tags/tag286.xml"/><Relationship Id="rId106" Type="http://schemas.openxmlformats.org/officeDocument/2006/relationships/slideLayout" Target="../slideLayouts/slideLayout3.xml"/><Relationship Id="rId10" Type="http://schemas.openxmlformats.org/officeDocument/2006/relationships/tags" Target="../tags/tag239.xml"/><Relationship Id="rId31" Type="http://schemas.openxmlformats.org/officeDocument/2006/relationships/tags" Target="../tags/tag260.xml"/><Relationship Id="rId44" Type="http://schemas.openxmlformats.org/officeDocument/2006/relationships/tags" Target="../tags/tag273.xml"/><Relationship Id="rId52" Type="http://schemas.openxmlformats.org/officeDocument/2006/relationships/tags" Target="../tags/tag281.xml"/><Relationship Id="rId60" Type="http://schemas.openxmlformats.org/officeDocument/2006/relationships/tags" Target="../tags/tag289.xml"/><Relationship Id="rId65" Type="http://schemas.openxmlformats.org/officeDocument/2006/relationships/tags" Target="../tags/tag294.xml"/><Relationship Id="rId73" Type="http://schemas.openxmlformats.org/officeDocument/2006/relationships/tags" Target="../tags/tag302.xml"/><Relationship Id="rId78" Type="http://schemas.openxmlformats.org/officeDocument/2006/relationships/tags" Target="../tags/tag307.xml"/><Relationship Id="rId81" Type="http://schemas.openxmlformats.org/officeDocument/2006/relationships/tags" Target="../tags/tag310.xml"/><Relationship Id="rId86" Type="http://schemas.openxmlformats.org/officeDocument/2006/relationships/tags" Target="../tags/tag315.xml"/><Relationship Id="rId94" Type="http://schemas.openxmlformats.org/officeDocument/2006/relationships/tags" Target="../tags/tag323.xml"/><Relationship Id="rId99" Type="http://schemas.openxmlformats.org/officeDocument/2006/relationships/tags" Target="../tags/tag328.xml"/><Relationship Id="rId101" Type="http://schemas.openxmlformats.org/officeDocument/2006/relationships/tags" Target="../tags/tag330.xml"/><Relationship Id="rId4" Type="http://schemas.openxmlformats.org/officeDocument/2006/relationships/tags" Target="../tags/tag233.xml"/><Relationship Id="rId9" Type="http://schemas.openxmlformats.org/officeDocument/2006/relationships/tags" Target="../tags/tag238.xml"/><Relationship Id="rId13" Type="http://schemas.openxmlformats.org/officeDocument/2006/relationships/tags" Target="../tags/tag242.xml"/><Relationship Id="rId18" Type="http://schemas.openxmlformats.org/officeDocument/2006/relationships/tags" Target="../tags/tag247.xml"/><Relationship Id="rId39" Type="http://schemas.openxmlformats.org/officeDocument/2006/relationships/tags" Target="../tags/tag268.xml"/><Relationship Id="rId109" Type="http://schemas.openxmlformats.org/officeDocument/2006/relationships/oleObject" Target="../embeddings/oleObject11.bin"/><Relationship Id="rId34" Type="http://schemas.openxmlformats.org/officeDocument/2006/relationships/tags" Target="../tags/tag263.xml"/><Relationship Id="rId50" Type="http://schemas.openxmlformats.org/officeDocument/2006/relationships/tags" Target="../tags/tag279.xml"/><Relationship Id="rId55" Type="http://schemas.openxmlformats.org/officeDocument/2006/relationships/tags" Target="../tags/tag284.xml"/><Relationship Id="rId76" Type="http://schemas.openxmlformats.org/officeDocument/2006/relationships/tags" Target="../tags/tag305.xml"/><Relationship Id="rId97" Type="http://schemas.openxmlformats.org/officeDocument/2006/relationships/tags" Target="../tags/tag326.xml"/><Relationship Id="rId104" Type="http://schemas.openxmlformats.org/officeDocument/2006/relationships/tags" Target="../tags/tag333.xml"/><Relationship Id="rId7" Type="http://schemas.openxmlformats.org/officeDocument/2006/relationships/tags" Target="../tags/tag236.xml"/><Relationship Id="rId71" Type="http://schemas.openxmlformats.org/officeDocument/2006/relationships/tags" Target="../tags/tag300.xml"/><Relationship Id="rId92" Type="http://schemas.openxmlformats.org/officeDocument/2006/relationships/tags" Target="../tags/tag321.xml"/><Relationship Id="rId2" Type="http://schemas.openxmlformats.org/officeDocument/2006/relationships/tags" Target="../tags/tag231.xml"/><Relationship Id="rId29" Type="http://schemas.openxmlformats.org/officeDocument/2006/relationships/tags" Target="../tags/tag258.xml"/><Relationship Id="rId24" Type="http://schemas.openxmlformats.org/officeDocument/2006/relationships/tags" Target="../tags/tag253.xml"/><Relationship Id="rId40" Type="http://schemas.openxmlformats.org/officeDocument/2006/relationships/tags" Target="../tags/tag269.xml"/><Relationship Id="rId45" Type="http://schemas.openxmlformats.org/officeDocument/2006/relationships/tags" Target="../tags/tag274.xml"/><Relationship Id="rId66" Type="http://schemas.openxmlformats.org/officeDocument/2006/relationships/tags" Target="../tags/tag295.xml"/><Relationship Id="rId87" Type="http://schemas.openxmlformats.org/officeDocument/2006/relationships/tags" Target="../tags/tag316.xml"/><Relationship Id="rId110" Type="http://schemas.openxmlformats.org/officeDocument/2006/relationships/image" Target="../media/image1.emf"/><Relationship Id="rId61" Type="http://schemas.openxmlformats.org/officeDocument/2006/relationships/tags" Target="../tags/tag290.xml"/><Relationship Id="rId82" Type="http://schemas.openxmlformats.org/officeDocument/2006/relationships/tags" Target="../tags/tag311.xml"/><Relationship Id="rId19" Type="http://schemas.openxmlformats.org/officeDocument/2006/relationships/tags" Target="../tags/tag248.xml"/><Relationship Id="rId14" Type="http://schemas.openxmlformats.org/officeDocument/2006/relationships/tags" Target="../tags/tag243.xml"/><Relationship Id="rId30" Type="http://schemas.openxmlformats.org/officeDocument/2006/relationships/tags" Target="../tags/tag259.xml"/><Relationship Id="rId35" Type="http://schemas.openxmlformats.org/officeDocument/2006/relationships/tags" Target="../tags/tag264.xml"/><Relationship Id="rId56" Type="http://schemas.openxmlformats.org/officeDocument/2006/relationships/tags" Target="../tags/tag285.xml"/><Relationship Id="rId77" Type="http://schemas.openxmlformats.org/officeDocument/2006/relationships/tags" Target="../tags/tag306.xml"/><Relationship Id="rId100" Type="http://schemas.openxmlformats.org/officeDocument/2006/relationships/tags" Target="../tags/tag329.xml"/><Relationship Id="rId105" Type="http://schemas.openxmlformats.org/officeDocument/2006/relationships/tags" Target="../tags/tag334.xml"/><Relationship Id="rId8" Type="http://schemas.openxmlformats.org/officeDocument/2006/relationships/tags" Target="../tags/tag237.xml"/><Relationship Id="rId51" Type="http://schemas.openxmlformats.org/officeDocument/2006/relationships/tags" Target="../tags/tag280.xml"/><Relationship Id="rId72" Type="http://schemas.openxmlformats.org/officeDocument/2006/relationships/tags" Target="../tags/tag301.xml"/><Relationship Id="rId93" Type="http://schemas.openxmlformats.org/officeDocument/2006/relationships/tags" Target="../tags/tag322.xml"/><Relationship Id="rId98" Type="http://schemas.openxmlformats.org/officeDocument/2006/relationships/tags" Target="../tags/tag327.xml"/><Relationship Id="rId3" Type="http://schemas.openxmlformats.org/officeDocument/2006/relationships/tags" Target="../tags/tag232.xml"/><Relationship Id="rId25" Type="http://schemas.openxmlformats.org/officeDocument/2006/relationships/tags" Target="../tags/tag254.xml"/><Relationship Id="rId46" Type="http://schemas.openxmlformats.org/officeDocument/2006/relationships/tags" Target="../tags/tag275.xml"/><Relationship Id="rId67" Type="http://schemas.openxmlformats.org/officeDocument/2006/relationships/tags" Target="../tags/tag296.xml"/><Relationship Id="rId20" Type="http://schemas.openxmlformats.org/officeDocument/2006/relationships/tags" Target="../tags/tag249.xml"/><Relationship Id="rId41" Type="http://schemas.openxmlformats.org/officeDocument/2006/relationships/tags" Target="../tags/tag270.xml"/><Relationship Id="rId62" Type="http://schemas.openxmlformats.org/officeDocument/2006/relationships/tags" Target="../tags/tag291.xml"/><Relationship Id="rId83" Type="http://schemas.openxmlformats.org/officeDocument/2006/relationships/tags" Target="../tags/tag312.xml"/><Relationship Id="rId88" Type="http://schemas.openxmlformats.org/officeDocument/2006/relationships/tags" Target="../tags/tag317.xml"/><Relationship Id="rId111" Type="http://schemas.openxmlformats.org/officeDocument/2006/relationships/chart" Target="../charts/chart8.xml"/></Relationships>
</file>

<file path=ppt/slides/_rels/slide17.xml.rels><?xml version="1.0" encoding="UTF-8" standalone="yes"?>
<Relationships xmlns="http://schemas.openxmlformats.org/package/2006/relationships"><Relationship Id="rId8" Type="http://schemas.openxmlformats.org/officeDocument/2006/relationships/tags" Target="../tags/tag342.xml"/><Relationship Id="rId13" Type="http://schemas.openxmlformats.org/officeDocument/2006/relationships/oleObject" Target="../embeddings/oleObject12.bin"/><Relationship Id="rId3" Type="http://schemas.openxmlformats.org/officeDocument/2006/relationships/tags" Target="../tags/tag337.xml"/><Relationship Id="rId7" Type="http://schemas.openxmlformats.org/officeDocument/2006/relationships/tags" Target="../tags/tag341.xml"/><Relationship Id="rId12" Type="http://schemas.openxmlformats.org/officeDocument/2006/relationships/slideLayout" Target="../slideLayouts/slideLayout3.xml"/><Relationship Id="rId2" Type="http://schemas.openxmlformats.org/officeDocument/2006/relationships/tags" Target="../tags/tag336.xml"/><Relationship Id="rId16" Type="http://schemas.openxmlformats.org/officeDocument/2006/relationships/chart" Target="../charts/chart11.xml"/><Relationship Id="rId1" Type="http://schemas.openxmlformats.org/officeDocument/2006/relationships/tags" Target="../tags/tag335.xml"/><Relationship Id="rId6" Type="http://schemas.openxmlformats.org/officeDocument/2006/relationships/tags" Target="../tags/tag340.xml"/><Relationship Id="rId11" Type="http://schemas.openxmlformats.org/officeDocument/2006/relationships/tags" Target="../tags/tag345.xml"/><Relationship Id="rId5" Type="http://schemas.openxmlformats.org/officeDocument/2006/relationships/tags" Target="../tags/tag339.xml"/><Relationship Id="rId15" Type="http://schemas.openxmlformats.org/officeDocument/2006/relationships/chart" Target="../charts/chart10.xml"/><Relationship Id="rId10" Type="http://schemas.openxmlformats.org/officeDocument/2006/relationships/tags" Target="../tags/tag344.xml"/><Relationship Id="rId4" Type="http://schemas.openxmlformats.org/officeDocument/2006/relationships/tags" Target="../tags/tag338.xml"/><Relationship Id="rId9" Type="http://schemas.openxmlformats.org/officeDocument/2006/relationships/tags" Target="../tags/tag343.xml"/><Relationship Id="rId14" Type="http://schemas.openxmlformats.org/officeDocument/2006/relationships/image" Target="../media/image18.emf"/></Relationships>
</file>

<file path=ppt/slides/_rels/slide18.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tags" Target="../tags/tag348.xml"/><Relationship Id="rId7" Type="http://schemas.openxmlformats.org/officeDocument/2006/relationships/image" Target="../media/image18.emf"/><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oleObject" Target="../embeddings/oleObject13.bin"/><Relationship Id="rId5" Type="http://schemas.openxmlformats.org/officeDocument/2006/relationships/slideLayout" Target="../slideLayouts/slideLayout3.xml"/><Relationship Id="rId4" Type="http://schemas.openxmlformats.org/officeDocument/2006/relationships/tags" Target="../tags/tag349.xml"/><Relationship Id="rId9" Type="http://schemas.openxmlformats.org/officeDocument/2006/relationships/chart" Target="../charts/char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3" Type="http://schemas.openxmlformats.org/officeDocument/2006/relationships/tags" Target="../tags/tag362.xml"/><Relationship Id="rId18" Type="http://schemas.openxmlformats.org/officeDocument/2006/relationships/tags" Target="../tags/tag367.xml"/><Relationship Id="rId26" Type="http://schemas.openxmlformats.org/officeDocument/2006/relationships/tags" Target="../tags/tag375.xml"/><Relationship Id="rId39" Type="http://schemas.openxmlformats.org/officeDocument/2006/relationships/oleObject" Target="../embeddings/oleObject14.bin"/><Relationship Id="rId21" Type="http://schemas.openxmlformats.org/officeDocument/2006/relationships/tags" Target="../tags/tag370.xml"/><Relationship Id="rId34" Type="http://schemas.openxmlformats.org/officeDocument/2006/relationships/tags" Target="../tags/tag383.xml"/><Relationship Id="rId42" Type="http://schemas.openxmlformats.org/officeDocument/2006/relationships/chart" Target="../charts/chart15.xml"/><Relationship Id="rId7" Type="http://schemas.openxmlformats.org/officeDocument/2006/relationships/tags" Target="../tags/tag356.xml"/><Relationship Id="rId2" Type="http://schemas.openxmlformats.org/officeDocument/2006/relationships/tags" Target="../tags/tag351.xml"/><Relationship Id="rId16" Type="http://schemas.openxmlformats.org/officeDocument/2006/relationships/tags" Target="../tags/tag365.xml"/><Relationship Id="rId20" Type="http://schemas.openxmlformats.org/officeDocument/2006/relationships/tags" Target="../tags/tag369.xml"/><Relationship Id="rId29" Type="http://schemas.openxmlformats.org/officeDocument/2006/relationships/tags" Target="../tags/tag378.xml"/><Relationship Id="rId41" Type="http://schemas.openxmlformats.org/officeDocument/2006/relationships/chart" Target="../charts/chart14.xml"/><Relationship Id="rId1" Type="http://schemas.openxmlformats.org/officeDocument/2006/relationships/tags" Target="../tags/tag350.xml"/><Relationship Id="rId6" Type="http://schemas.openxmlformats.org/officeDocument/2006/relationships/tags" Target="../tags/tag355.xml"/><Relationship Id="rId11" Type="http://schemas.openxmlformats.org/officeDocument/2006/relationships/tags" Target="../tags/tag360.xml"/><Relationship Id="rId24" Type="http://schemas.openxmlformats.org/officeDocument/2006/relationships/tags" Target="../tags/tag373.xml"/><Relationship Id="rId32" Type="http://schemas.openxmlformats.org/officeDocument/2006/relationships/tags" Target="../tags/tag381.xml"/><Relationship Id="rId37" Type="http://schemas.openxmlformats.org/officeDocument/2006/relationships/tags" Target="../tags/tag386.xml"/><Relationship Id="rId40" Type="http://schemas.openxmlformats.org/officeDocument/2006/relationships/image" Target="../media/image18.emf"/><Relationship Id="rId5" Type="http://schemas.openxmlformats.org/officeDocument/2006/relationships/tags" Target="../tags/tag354.xml"/><Relationship Id="rId15" Type="http://schemas.openxmlformats.org/officeDocument/2006/relationships/tags" Target="../tags/tag364.xml"/><Relationship Id="rId23" Type="http://schemas.openxmlformats.org/officeDocument/2006/relationships/tags" Target="../tags/tag372.xml"/><Relationship Id="rId28" Type="http://schemas.openxmlformats.org/officeDocument/2006/relationships/tags" Target="../tags/tag377.xml"/><Relationship Id="rId36" Type="http://schemas.openxmlformats.org/officeDocument/2006/relationships/tags" Target="../tags/tag385.xml"/><Relationship Id="rId10" Type="http://schemas.openxmlformats.org/officeDocument/2006/relationships/tags" Target="../tags/tag359.xml"/><Relationship Id="rId19" Type="http://schemas.openxmlformats.org/officeDocument/2006/relationships/tags" Target="../tags/tag368.xml"/><Relationship Id="rId31" Type="http://schemas.openxmlformats.org/officeDocument/2006/relationships/tags" Target="../tags/tag380.xml"/><Relationship Id="rId4" Type="http://schemas.openxmlformats.org/officeDocument/2006/relationships/tags" Target="../tags/tag353.xml"/><Relationship Id="rId9" Type="http://schemas.openxmlformats.org/officeDocument/2006/relationships/tags" Target="../tags/tag358.xml"/><Relationship Id="rId14" Type="http://schemas.openxmlformats.org/officeDocument/2006/relationships/tags" Target="../tags/tag363.xml"/><Relationship Id="rId22" Type="http://schemas.openxmlformats.org/officeDocument/2006/relationships/tags" Target="../tags/tag371.xml"/><Relationship Id="rId27" Type="http://schemas.openxmlformats.org/officeDocument/2006/relationships/tags" Target="../tags/tag376.xml"/><Relationship Id="rId30" Type="http://schemas.openxmlformats.org/officeDocument/2006/relationships/tags" Target="../tags/tag379.xml"/><Relationship Id="rId35" Type="http://schemas.openxmlformats.org/officeDocument/2006/relationships/tags" Target="../tags/tag384.xml"/><Relationship Id="rId8" Type="http://schemas.openxmlformats.org/officeDocument/2006/relationships/tags" Target="../tags/tag357.xml"/><Relationship Id="rId3" Type="http://schemas.openxmlformats.org/officeDocument/2006/relationships/tags" Target="../tags/tag352.xml"/><Relationship Id="rId12" Type="http://schemas.openxmlformats.org/officeDocument/2006/relationships/tags" Target="../tags/tag361.xml"/><Relationship Id="rId17" Type="http://schemas.openxmlformats.org/officeDocument/2006/relationships/tags" Target="../tags/tag366.xml"/><Relationship Id="rId25" Type="http://schemas.openxmlformats.org/officeDocument/2006/relationships/tags" Target="../tags/tag374.xml"/><Relationship Id="rId33" Type="http://schemas.openxmlformats.org/officeDocument/2006/relationships/tags" Target="../tags/tag382.xml"/><Relationship Id="rId38"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3" Type="http://schemas.openxmlformats.org/officeDocument/2006/relationships/tags" Target="../tags/tag399.xml"/><Relationship Id="rId18" Type="http://schemas.openxmlformats.org/officeDocument/2006/relationships/tags" Target="../tags/tag404.xml"/><Relationship Id="rId26" Type="http://schemas.openxmlformats.org/officeDocument/2006/relationships/tags" Target="../tags/tag412.xml"/><Relationship Id="rId39" Type="http://schemas.openxmlformats.org/officeDocument/2006/relationships/tags" Target="../tags/tag425.xml"/><Relationship Id="rId21" Type="http://schemas.openxmlformats.org/officeDocument/2006/relationships/tags" Target="../tags/tag407.xml"/><Relationship Id="rId34" Type="http://schemas.openxmlformats.org/officeDocument/2006/relationships/tags" Target="../tags/tag420.xml"/><Relationship Id="rId42" Type="http://schemas.openxmlformats.org/officeDocument/2006/relationships/tags" Target="../tags/tag428.xml"/><Relationship Id="rId47" Type="http://schemas.openxmlformats.org/officeDocument/2006/relationships/tags" Target="../tags/tag433.xml"/><Relationship Id="rId50" Type="http://schemas.openxmlformats.org/officeDocument/2006/relationships/tags" Target="../tags/tag436.xml"/><Relationship Id="rId55" Type="http://schemas.openxmlformats.org/officeDocument/2006/relationships/oleObject" Target="../embeddings/oleObject15.bin"/><Relationship Id="rId7" Type="http://schemas.openxmlformats.org/officeDocument/2006/relationships/tags" Target="../tags/tag393.xml"/><Relationship Id="rId2" Type="http://schemas.openxmlformats.org/officeDocument/2006/relationships/tags" Target="../tags/tag388.xml"/><Relationship Id="rId16" Type="http://schemas.openxmlformats.org/officeDocument/2006/relationships/tags" Target="../tags/tag402.xml"/><Relationship Id="rId29" Type="http://schemas.openxmlformats.org/officeDocument/2006/relationships/tags" Target="../tags/tag415.xml"/><Relationship Id="rId11" Type="http://schemas.openxmlformats.org/officeDocument/2006/relationships/tags" Target="../tags/tag397.xml"/><Relationship Id="rId24" Type="http://schemas.openxmlformats.org/officeDocument/2006/relationships/tags" Target="../tags/tag410.xml"/><Relationship Id="rId32" Type="http://schemas.openxmlformats.org/officeDocument/2006/relationships/tags" Target="../tags/tag418.xml"/><Relationship Id="rId37" Type="http://schemas.openxmlformats.org/officeDocument/2006/relationships/tags" Target="../tags/tag423.xml"/><Relationship Id="rId40" Type="http://schemas.openxmlformats.org/officeDocument/2006/relationships/tags" Target="../tags/tag426.xml"/><Relationship Id="rId45" Type="http://schemas.openxmlformats.org/officeDocument/2006/relationships/tags" Target="../tags/tag431.xml"/><Relationship Id="rId53" Type="http://schemas.openxmlformats.org/officeDocument/2006/relationships/chart" Target="../charts/chart16.xml"/><Relationship Id="rId5" Type="http://schemas.openxmlformats.org/officeDocument/2006/relationships/tags" Target="../tags/tag391.xml"/><Relationship Id="rId10" Type="http://schemas.openxmlformats.org/officeDocument/2006/relationships/tags" Target="../tags/tag396.xml"/><Relationship Id="rId19" Type="http://schemas.openxmlformats.org/officeDocument/2006/relationships/tags" Target="../tags/tag405.xml"/><Relationship Id="rId31" Type="http://schemas.openxmlformats.org/officeDocument/2006/relationships/tags" Target="../tags/tag417.xml"/><Relationship Id="rId44" Type="http://schemas.openxmlformats.org/officeDocument/2006/relationships/tags" Target="../tags/tag430.xml"/><Relationship Id="rId52" Type="http://schemas.openxmlformats.org/officeDocument/2006/relationships/notesSlide" Target="../notesSlides/notesSlide10.xml"/><Relationship Id="rId4" Type="http://schemas.openxmlformats.org/officeDocument/2006/relationships/tags" Target="../tags/tag390.xml"/><Relationship Id="rId9" Type="http://schemas.openxmlformats.org/officeDocument/2006/relationships/tags" Target="../tags/tag395.xml"/><Relationship Id="rId14" Type="http://schemas.openxmlformats.org/officeDocument/2006/relationships/tags" Target="../tags/tag400.xml"/><Relationship Id="rId22" Type="http://schemas.openxmlformats.org/officeDocument/2006/relationships/tags" Target="../tags/tag408.xml"/><Relationship Id="rId27" Type="http://schemas.openxmlformats.org/officeDocument/2006/relationships/tags" Target="../tags/tag413.xml"/><Relationship Id="rId30" Type="http://schemas.openxmlformats.org/officeDocument/2006/relationships/tags" Target="../tags/tag416.xml"/><Relationship Id="rId35" Type="http://schemas.openxmlformats.org/officeDocument/2006/relationships/tags" Target="../tags/tag421.xml"/><Relationship Id="rId43" Type="http://schemas.openxmlformats.org/officeDocument/2006/relationships/tags" Target="../tags/tag429.xml"/><Relationship Id="rId48" Type="http://schemas.openxmlformats.org/officeDocument/2006/relationships/tags" Target="../tags/tag434.xml"/><Relationship Id="rId56" Type="http://schemas.openxmlformats.org/officeDocument/2006/relationships/image" Target="../media/image18.emf"/><Relationship Id="rId8" Type="http://schemas.openxmlformats.org/officeDocument/2006/relationships/tags" Target="../tags/tag394.xml"/><Relationship Id="rId51" Type="http://schemas.openxmlformats.org/officeDocument/2006/relationships/slideLayout" Target="../slideLayouts/slideLayout3.xml"/><Relationship Id="rId3" Type="http://schemas.openxmlformats.org/officeDocument/2006/relationships/tags" Target="../tags/tag389.xml"/><Relationship Id="rId12" Type="http://schemas.openxmlformats.org/officeDocument/2006/relationships/tags" Target="../tags/tag398.xml"/><Relationship Id="rId17" Type="http://schemas.openxmlformats.org/officeDocument/2006/relationships/tags" Target="../tags/tag403.xml"/><Relationship Id="rId25" Type="http://schemas.openxmlformats.org/officeDocument/2006/relationships/tags" Target="../tags/tag411.xml"/><Relationship Id="rId33" Type="http://schemas.openxmlformats.org/officeDocument/2006/relationships/tags" Target="../tags/tag419.xml"/><Relationship Id="rId38" Type="http://schemas.openxmlformats.org/officeDocument/2006/relationships/tags" Target="../tags/tag424.xml"/><Relationship Id="rId46" Type="http://schemas.openxmlformats.org/officeDocument/2006/relationships/tags" Target="../tags/tag432.xml"/><Relationship Id="rId20" Type="http://schemas.openxmlformats.org/officeDocument/2006/relationships/tags" Target="../tags/tag406.xml"/><Relationship Id="rId41" Type="http://schemas.openxmlformats.org/officeDocument/2006/relationships/tags" Target="../tags/tag427.xml"/><Relationship Id="rId54" Type="http://schemas.openxmlformats.org/officeDocument/2006/relationships/chart" Target="../charts/chart17.xml"/><Relationship Id="rId1" Type="http://schemas.openxmlformats.org/officeDocument/2006/relationships/tags" Target="../tags/tag387.xml"/><Relationship Id="rId6" Type="http://schemas.openxmlformats.org/officeDocument/2006/relationships/tags" Target="../tags/tag392.xml"/><Relationship Id="rId15" Type="http://schemas.openxmlformats.org/officeDocument/2006/relationships/tags" Target="../tags/tag401.xml"/><Relationship Id="rId23" Type="http://schemas.openxmlformats.org/officeDocument/2006/relationships/tags" Target="../tags/tag409.xml"/><Relationship Id="rId28" Type="http://schemas.openxmlformats.org/officeDocument/2006/relationships/tags" Target="../tags/tag414.xml"/><Relationship Id="rId36" Type="http://schemas.openxmlformats.org/officeDocument/2006/relationships/tags" Target="../tags/tag422.xml"/><Relationship Id="rId49" Type="http://schemas.openxmlformats.org/officeDocument/2006/relationships/tags" Target="../tags/tag435.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tags" Target="../tags/tag437.xml"/><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8" Type="http://schemas.openxmlformats.org/officeDocument/2006/relationships/tags" Target="../tags/tag445.xml"/><Relationship Id="rId13" Type="http://schemas.openxmlformats.org/officeDocument/2006/relationships/tags" Target="../tags/tag450.xml"/><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tags" Target="../tags/tag440.xml"/><Relationship Id="rId21" Type="http://schemas.openxmlformats.org/officeDocument/2006/relationships/image" Target="../media/image25.svg"/><Relationship Id="rId7" Type="http://schemas.openxmlformats.org/officeDocument/2006/relationships/tags" Target="../tags/tag444.xml"/><Relationship Id="rId12" Type="http://schemas.openxmlformats.org/officeDocument/2006/relationships/tags" Target="../tags/tag449.xml"/><Relationship Id="rId17" Type="http://schemas.openxmlformats.org/officeDocument/2006/relationships/image" Target="../media/image19.emf"/><Relationship Id="rId25" Type="http://schemas.openxmlformats.org/officeDocument/2006/relationships/image" Target="../media/image29.svg"/><Relationship Id="rId2" Type="http://schemas.openxmlformats.org/officeDocument/2006/relationships/tags" Target="../tags/tag439.xml"/><Relationship Id="rId16" Type="http://schemas.openxmlformats.org/officeDocument/2006/relationships/oleObject" Target="../embeddings/oleObject17.bin"/><Relationship Id="rId20" Type="http://schemas.openxmlformats.org/officeDocument/2006/relationships/image" Target="../media/image24.png"/><Relationship Id="rId1" Type="http://schemas.openxmlformats.org/officeDocument/2006/relationships/tags" Target="../tags/tag438.xml"/><Relationship Id="rId6" Type="http://schemas.openxmlformats.org/officeDocument/2006/relationships/tags" Target="../tags/tag443.xml"/><Relationship Id="rId11" Type="http://schemas.openxmlformats.org/officeDocument/2006/relationships/tags" Target="../tags/tag448.xml"/><Relationship Id="rId24" Type="http://schemas.openxmlformats.org/officeDocument/2006/relationships/image" Target="../media/image28.png"/><Relationship Id="rId5" Type="http://schemas.openxmlformats.org/officeDocument/2006/relationships/tags" Target="../tags/tag442.xml"/><Relationship Id="rId15" Type="http://schemas.openxmlformats.org/officeDocument/2006/relationships/slideLayout" Target="../slideLayouts/slideLayout3.xml"/><Relationship Id="rId23" Type="http://schemas.openxmlformats.org/officeDocument/2006/relationships/image" Target="../media/image27.svg"/><Relationship Id="rId10" Type="http://schemas.openxmlformats.org/officeDocument/2006/relationships/tags" Target="../tags/tag447.xml"/><Relationship Id="rId19" Type="http://schemas.openxmlformats.org/officeDocument/2006/relationships/image" Target="../media/image23.svg"/><Relationship Id="rId4" Type="http://schemas.openxmlformats.org/officeDocument/2006/relationships/tags" Target="../tags/tag441.xml"/><Relationship Id="rId9" Type="http://schemas.openxmlformats.org/officeDocument/2006/relationships/tags" Target="../tags/tag446.xml"/><Relationship Id="rId14" Type="http://schemas.openxmlformats.org/officeDocument/2006/relationships/tags" Target="../tags/tag451.xml"/><Relationship Id="rId22" Type="http://schemas.openxmlformats.org/officeDocument/2006/relationships/image" Target="../media/image26.png"/><Relationship Id="rId27" Type="http://schemas.openxmlformats.org/officeDocument/2006/relationships/image" Target="../media/image31.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tags" Target="../tags/tag459.xml"/><Relationship Id="rId13" Type="http://schemas.openxmlformats.org/officeDocument/2006/relationships/tags" Target="../tags/tag464.xml"/><Relationship Id="rId18" Type="http://schemas.openxmlformats.org/officeDocument/2006/relationships/tags" Target="../tags/tag469.xml"/><Relationship Id="rId26" Type="http://schemas.openxmlformats.org/officeDocument/2006/relationships/tags" Target="../tags/tag477.xml"/><Relationship Id="rId3" Type="http://schemas.openxmlformats.org/officeDocument/2006/relationships/tags" Target="../tags/tag454.xml"/><Relationship Id="rId21" Type="http://schemas.openxmlformats.org/officeDocument/2006/relationships/tags" Target="../tags/tag472.xml"/><Relationship Id="rId7" Type="http://schemas.openxmlformats.org/officeDocument/2006/relationships/tags" Target="../tags/tag458.xml"/><Relationship Id="rId12" Type="http://schemas.openxmlformats.org/officeDocument/2006/relationships/tags" Target="../tags/tag463.xml"/><Relationship Id="rId17" Type="http://schemas.openxmlformats.org/officeDocument/2006/relationships/tags" Target="../tags/tag468.xml"/><Relationship Id="rId25" Type="http://schemas.openxmlformats.org/officeDocument/2006/relationships/tags" Target="../tags/tag476.xml"/><Relationship Id="rId2" Type="http://schemas.openxmlformats.org/officeDocument/2006/relationships/tags" Target="../tags/tag453.xml"/><Relationship Id="rId16" Type="http://schemas.openxmlformats.org/officeDocument/2006/relationships/tags" Target="../tags/tag467.xml"/><Relationship Id="rId20" Type="http://schemas.openxmlformats.org/officeDocument/2006/relationships/tags" Target="../tags/tag471.xml"/><Relationship Id="rId29" Type="http://schemas.openxmlformats.org/officeDocument/2006/relationships/image" Target="../media/image19.emf"/><Relationship Id="rId1" Type="http://schemas.openxmlformats.org/officeDocument/2006/relationships/tags" Target="../tags/tag452.xml"/><Relationship Id="rId6" Type="http://schemas.openxmlformats.org/officeDocument/2006/relationships/tags" Target="../tags/tag457.xml"/><Relationship Id="rId11" Type="http://schemas.openxmlformats.org/officeDocument/2006/relationships/tags" Target="../tags/tag462.xml"/><Relationship Id="rId24" Type="http://schemas.openxmlformats.org/officeDocument/2006/relationships/tags" Target="../tags/tag475.xml"/><Relationship Id="rId5" Type="http://schemas.openxmlformats.org/officeDocument/2006/relationships/tags" Target="../tags/tag456.xml"/><Relationship Id="rId15" Type="http://schemas.openxmlformats.org/officeDocument/2006/relationships/tags" Target="../tags/tag466.xml"/><Relationship Id="rId23" Type="http://schemas.openxmlformats.org/officeDocument/2006/relationships/tags" Target="../tags/tag474.xml"/><Relationship Id="rId28" Type="http://schemas.openxmlformats.org/officeDocument/2006/relationships/oleObject" Target="../embeddings/oleObject18.bin"/><Relationship Id="rId10" Type="http://schemas.openxmlformats.org/officeDocument/2006/relationships/tags" Target="../tags/tag461.xml"/><Relationship Id="rId19" Type="http://schemas.openxmlformats.org/officeDocument/2006/relationships/tags" Target="../tags/tag470.xml"/><Relationship Id="rId4" Type="http://schemas.openxmlformats.org/officeDocument/2006/relationships/tags" Target="../tags/tag455.xml"/><Relationship Id="rId9" Type="http://schemas.openxmlformats.org/officeDocument/2006/relationships/tags" Target="../tags/tag460.xml"/><Relationship Id="rId14" Type="http://schemas.openxmlformats.org/officeDocument/2006/relationships/tags" Target="../tags/tag465.xml"/><Relationship Id="rId22" Type="http://schemas.openxmlformats.org/officeDocument/2006/relationships/tags" Target="../tags/tag473.xml"/><Relationship Id="rId27" Type="http://schemas.openxmlformats.org/officeDocument/2006/relationships/slideLayout" Target="../slideLayouts/slideLayout3.xml"/><Relationship Id="rId30" Type="http://schemas.openxmlformats.org/officeDocument/2006/relationships/chart" Target="../charts/char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tags" Target="../tags/tag478.xml"/><Relationship Id="rId4" Type="http://schemas.openxmlformats.org/officeDocument/2006/relationships/image" Target="../media/image19.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tags" Target="../tags/tag479.xml"/><Relationship Id="rId4" Type="http://schemas.openxmlformats.org/officeDocument/2006/relationships/image" Target="../media/image1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6" Type="http://schemas.openxmlformats.org/officeDocument/2006/relationships/tags" Target="../tags/tag505.xml"/><Relationship Id="rId21" Type="http://schemas.openxmlformats.org/officeDocument/2006/relationships/tags" Target="../tags/tag500.xml"/><Relationship Id="rId42" Type="http://schemas.openxmlformats.org/officeDocument/2006/relationships/tags" Target="../tags/tag521.xml"/><Relationship Id="rId47" Type="http://schemas.openxmlformats.org/officeDocument/2006/relationships/tags" Target="../tags/tag526.xml"/><Relationship Id="rId63" Type="http://schemas.openxmlformats.org/officeDocument/2006/relationships/tags" Target="../tags/tag542.xml"/><Relationship Id="rId68" Type="http://schemas.openxmlformats.org/officeDocument/2006/relationships/tags" Target="../tags/tag547.xml"/><Relationship Id="rId2" Type="http://schemas.openxmlformats.org/officeDocument/2006/relationships/tags" Target="../tags/tag481.xml"/><Relationship Id="rId16" Type="http://schemas.openxmlformats.org/officeDocument/2006/relationships/tags" Target="../tags/tag495.xml"/><Relationship Id="rId29" Type="http://schemas.openxmlformats.org/officeDocument/2006/relationships/tags" Target="../tags/tag508.xml"/><Relationship Id="rId11" Type="http://schemas.openxmlformats.org/officeDocument/2006/relationships/tags" Target="../tags/tag490.xml"/><Relationship Id="rId24" Type="http://schemas.openxmlformats.org/officeDocument/2006/relationships/tags" Target="../tags/tag503.xml"/><Relationship Id="rId32" Type="http://schemas.openxmlformats.org/officeDocument/2006/relationships/tags" Target="../tags/tag511.xml"/><Relationship Id="rId37" Type="http://schemas.openxmlformats.org/officeDocument/2006/relationships/tags" Target="../tags/tag516.xml"/><Relationship Id="rId40" Type="http://schemas.openxmlformats.org/officeDocument/2006/relationships/tags" Target="../tags/tag519.xml"/><Relationship Id="rId45" Type="http://schemas.openxmlformats.org/officeDocument/2006/relationships/tags" Target="../tags/tag524.xml"/><Relationship Id="rId53" Type="http://schemas.openxmlformats.org/officeDocument/2006/relationships/tags" Target="../tags/tag532.xml"/><Relationship Id="rId58" Type="http://schemas.openxmlformats.org/officeDocument/2006/relationships/tags" Target="../tags/tag537.xml"/><Relationship Id="rId66" Type="http://schemas.openxmlformats.org/officeDocument/2006/relationships/tags" Target="../tags/tag545.xml"/><Relationship Id="rId74" Type="http://schemas.openxmlformats.org/officeDocument/2006/relationships/image" Target="../media/image18.emf"/><Relationship Id="rId5" Type="http://schemas.openxmlformats.org/officeDocument/2006/relationships/tags" Target="../tags/tag484.xml"/><Relationship Id="rId61" Type="http://schemas.openxmlformats.org/officeDocument/2006/relationships/tags" Target="../tags/tag540.xml"/><Relationship Id="rId19" Type="http://schemas.openxmlformats.org/officeDocument/2006/relationships/tags" Target="../tags/tag498.xml"/><Relationship Id="rId14" Type="http://schemas.openxmlformats.org/officeDocument/2006/relationships/tags" Target="../tags/tag493.xml"/><Relationship Id="rId22" Type="http://schemas.openxmlformats.org/officeDocument/2006/relationships/tags" Target="../tags/tag501.xml"/><Relationship Id="rId27" Type="http://schemas.openxmlformats.org/officeDocument/2006/relationships/tags" Target="../tags/tag506.xml"/><Relationship Id="rId30" Type="http://schemas.openxmlformats.org/officeDocument/2006/relationships/tags" Target="../tags/tag509.xml"/><Relationship Id="rId35" Type="http://schemas.openxmlformats.org/officeDocument/2006/relationships/tags" Target="../tags/tag514.xml"/><Relationship Id="rId43" Type="http://schemas.openxmlformats.org/officeDocument/2006/relationships/tags" Target="../tags/tag522.xml"/><Relationship Id="rId48" Type="http://schemas.openxmlformats.org/officeDocument/2006/relationships/tags" Target="../tags/tag527.xml"/><Relationship Id="rId56" Type="http://schemas.openxmlformats.org/officeDocument/2006/relationships/tags" Target="../tags/tag535.xml"/><Relationship Id="rId64" Type="http://schemas.openxmlformats.org/officeDocument/2006/relationships/tags" Target="../tags/tag543.xml"/><Relationship Id="rId69" Type="http://schemas.openxmlformats.org/officeDocument/2006/relationships/tags" Target="../tags/tag548.xml"/><Relationship Id="rId8" Type="http://schemas.openxmlformats.org/officeDocument/2006/relationships/tags" Target="../tags/tag487.xml"/><Relationship Id="rId51" Type="http://schemas.openxmlformats.org/officeDocument/2006/relationships/tags" Target="../tags/tag530.xml"/><Relationship Id="rId72" Type="http://schemas.openxmlformats.org/officeDocument/2006/relationships/notesSlide" Target="../notesSlides/notesSlide11.xml"/><Relationship Id="rId3" Type="http://schemas.openxmlformats.org/officeDocument/2006/relationships/tags" Target="../tags/tag482.xml"/><Relationship Id="rId12" Type="http://schemas.openxmlformats.org/officeDocument/2006/relationships/tags" Target="../tags/tag491.xml"/><Relationship Id="rId17" Type="http://schemas.openxmlformats.org/officeDocument/2006/relationships/tags" Target="../tags/tag496.xml"/><Relationship Id="rId25" Type="http://schemas.openxmlformats.org/officeDocument/2006/relationships/tags" Target="../tags/tag504.xml"/><Relationship Id="rId33" Type="http://schemas.openxmlformats.org/officeDocument/2006/relationships/tags" Target="../tags/tag512.xml"/><Relationship Id="rId38" Type="http://schemas.openxmlformats.org/officeDocument/2006/relationships/tags" Target="../tags/tag517.xml"/><Relationship Id="rId46" Type="http://schemas.openxmlformats.org/officeDocument/2006/relationships/tags" Target="../tags/tag525.xml"/><Relationship Id="rId59" Type="http://schemas.openxmlformats.org/officeDocument/2006/relationships/tags" Target="../tags/tag538.xml"/><Relationship Id="rId67" Type="http://schemas.openxmlformats.org/officeDocument/2006/relationships/tags" Target="../tags/tag546.xml"/><Relationship Id="rId20" Type="http://schemas.openxmlformats.org/officeDocument/2006/relationships/tags" Target="../tags/tag499.xml"/><Relationship Id="rId41" Type="http://schemas.openxmlformats.org/officeDocument/2006/relationships/tags" Target="../tags/tag520.xml"/><Relationship Id="rId54" Type="http://schemas.openxmlformats.org/officeDocument/2006/relationships/tags" Target="../tags/tag533.xml"/><Relationship Id="rId62" Type="http://schemas.openxmlformats.org/officeDocument/2006/relationships/tags" Target="../tags/tag541.xml"/><Relationship Id="rId70" Type="http://schemas.openxmlformats.org/officeDocument/2006/relationships/tags" Target="../tags/tag549.xml"/><Relationship Id="rId75" Type="http://schemas.openxmlformats.org/officeDocument/2006/relationships/chart" Target="../charts/chart20.xml"/><Relationship Id="rId1" Type="http://schemas.openxmlformats.org/officeDocument/2006/relationships/tags" Target="../tags/tag480.xml"/><Relationship Id="rId6" Type="http://schemas.openxmlformats.org/officeDocument/2006/relationships/tags" Target="../tags/tag485.xml"/><Relationship Id="rId15" Type="http://schemas.openxmlformats.org/officeDocument/2006/relationships/tags" Target="../tags/tag494.xml"/><Relationship Id="rId23" Type="http://schemas.openxmlformats.org/officeDocument/2006/relationships/tags" Target="../tags/tag502.xml"/><Relationship Id="rId28" Type="http://schemas.openxmlformats.org/officeDocument/2006/relationships/tags" Target="../tags/tag507.xml"/><Relationship Id="rId36" Type="http://schemas.openxmlformats.org/officeDocument/2006/relationships/tags" Target="../tags/tag515.xml"/><Relationship Id="rId49" Type="http://schemas.openxmlformats.org/officeDocument/2006/relationships/tags" Target="../tags/tag528.xml"/><Relationship Id="rId57" Type="http://schemas.openxmlformats.org/officeDocument/2006/relationships/tags" Target="../tags/tag536.xml"/><Relationship Id="rId10" Type="http://schemas.openxmlformats.org/officeDocument/2006/relationships/tags" Target="../tags/tag489.xml"/><Relationship Id="rId31" Type="http://schemas.openxmlformats.org/officeDocument/2006/relationships/tags" Target="../tags/tag510.xml"/><Relationship Id="rId44" Type="http://schemas.openxmlformats.org/officeDocument/2006/relationships/tags" Target="../tags/tag523.xml"/><Relationship Id="rId52" Type="http://schemas.openxmlformats.org/officeDocument/2006/relationships/tags" Target="../tags/tag531.xml"/><Relationship Id="rId60" Type="http://schemas.openxmlformats.org/officeDocument/2006/relationships/tags" Target="../tags/tag539.xml"/><Relationship Id="rId65" Type="http://schemas.openxmlformats.org/officeDocument/2006/relationships/tags" Target="../tags/tag544.xml"/><Relationship Id="rId73" Type="http://schemas.openxmlformats.org/officeDocument/2006/relationships/oleObject" Target="../embeddings/oleObject21.bin"/><Relationship Id="rId4" Type="http://schemas.openxmlformats.org/officeDocument/2006/relationships/tags" Target="../tags/tag483.xml"/><Relationship Id="rId9" Type="http://schemas.openxmlformats.org/officeDocument/2006/relationships/tags" Target="../tags/tag488.xml"/><Relationship Id="rId13" Type="http://schemas.openxmlformats.org/officeDocument/2006/relationships/tags" Target="../tags/tag492.xml"/><Relationship Id="rId18" Type="http://schemas.openxmlformats.org/officeDocument/2006/relationships/tags" Target="../tags/tag497.xml"/><Relationship Id="rId39" Type="http://schemas.openxmlformats.org/officeDocument/2006/relationships/tags" Target="../tags/tag518.xml"/><Relationship Id="rId34" Type="http://schemas.openxmlformats.org/officeDocument/2006/relationships/tags" Target="../tags/tag513.xml"/><Relationship Id="rId50" Type="http://schemas.openxmlformats.org/officeDocument/2006/relationships/tags" Target="../tags/tag529.xml"/><Relationship Id="rId55" Type="http://schemas.openxmlformats.org/officeDocument/2006/relationships/tags" Target="../tags/tag534.xml"/><Relationship Id="rId7" Type="http://schemas.openxmlformats.org/officeDocument/2006/relationships/tags" Target="../tags/tag486.xml"/><Relationship Id="rId7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3" Type="http://schemas.openxmlformats.org/officeDocument/2006/relationships/tags" Target="../tags/tag562.xml"/><Relationship Id="rId18" Type="http://schemas.openxmlformats.org/officeDocument/2006/relationships/tags" Target="../tags/tag567.xml"/><Relationship Id="rId26" Type="http://schemas.openxmlformats.org/officeDocument/2006/relationships/tags" Target="../tags/tag575.xml"/><Relationship Id="rId39" Type="http://schemas.openxmlformats.org/officeDocument/2006/relationships/slideLayout" Target="../slideLayouts/slideLayout3.xml"/><Relationship Id="rId21" Type="http://schemas.openxmlformats.org/officeDocument/2006/relationships/tags" Target="../tags/tag570.xml"/><Relationship Id="rId34" Type="http://schemas.openxmlformats.org/officeDocument/2006/relationships/tags" Target="../tags/tag583.xml"/><Relationship Id="rId42" Type="http://schemas.openxmlformats.org/officeDocument/2006/relationships/oleObject" Target="../embeddings/oleObject22.bin"/><Relationship Id="rId7" Type="http://schemas.openxmlformats.org/officeDocument/2006/relationships/tags" Target="../tags/tag556.xml"/><Relationship Id="rId2" Type="http://schemas.openxmlformats.org/officeDocument/2006/relationships/tags" Target="../tags/tag551.xml"/><Relationship Id="rId16" Type="http://schemas.openxmlformats.org/officeDocument/2006/relationships/tags" Target="../tags/tag565.xml"/><Relationship Id="rId29" Type="http://schemas.openxmlformats.org/officeDocument/2006/relationships/tags" Target="../tags/tag578.xml"/><Relationship Id="rId1" Type="http://schemas.openxmlformats.org/officeDocument/2006/relationships/tags" Target="../tags/tag550.xml"/><Relationship Id="rId6" Type="http://schemas.openxmlformats.org/officeDocument/2006/relationships/tags" Target="../tags/tag555.xml"/><Relationship Id="rId11" Type="http://schemas.openxmlformats.org/officeDocument/2006/relationships/tags" Target="../tags/tag560.xml"/><Relationship Id="rId24" Type="http://schemas.openxmlformats.org/officeDocument/2006/relationships/tags" Target="../tags/tag573.xml"/><Relationship Id="rId32" Type="http://schemas.openxmlformats.org/officeDocument/2006/relationships/tags" Target="../tags/tag581.xml"/><Relationship Id="rId37" Type="http://schemas.openxmlformats.org/officeDocument/2006/relationships/tags" Target="../tags/tag586.xml"/><Relationship Id="rId40" Type="http://schemas.openxmlformats.org/officeDocument/2006/relationships/notesSlide" Target="../notesSlides/notesSlide12.xml"/><Relationship Id="rId45" Type="http://schemas.openxmlformats.org/officeDocument/2006/relationships/chart" Target="../charts/chart23.xml"/><Relationship Id="rId5" Type="http://schemas.openxmlformats.org/officeDocument/2006/relationships/tags" Target="../tags/tag554.xml"/><Relationship Id="rId15" Type="http://schemas.openxmlformats.org/officeDocument/2006/relationships/tags" Target="../tags/tag564.xml"/><Relationship Id="rId23" Type="http://schemas.openxmlformats.org/officeDocument/2006/relationships/tags" Target="../tags/tag572.xml"/><Relationship Id="rId28" Type="http://schemas.openxmlformats.org/officeDocument/2006/relationships/tags" Target="../tags/tag577.xml"/><Relationship Id="rId36" Type="http://schemas.openxmlformats.org/officeDocument/2006/relationships/tags" Target="../tags/tag585.xml"/><Relationship Id="rId10" Type="http://schemas.openxmlformats.org/officeDocument/2006/relationships/tags" Target="../tags/tag559.xml"/><Relationship Id="rId19" Type="http://schemas.openxmlformats.org/officeDocument/2006/relationships/tags" Target="../tags/tag568.xml"/><Relationship Id="rId31" Type="http://schemas.openxmlformats.org/officeDocument/2006/relationships/tags" Target="../tags/tag580.xml"/><Relationship Id="rId44" Type="http://schemas.openxmlformats.org/officeDocument/2006/relationships/chart" Target="../charts/chart22.xml"/><Relationship Id="rId4" Type="http://schemas.openxmlformats.org/officeDocument/2006/relationships/tags" Target="../tags/tag553.xml"/><Relationship Id="rId9" Type="http://schemas.openxmlformats.org/officeDocument/2006/relationships/tags" Target="../tags/tag558.xml"/><Relationship Id="rId14" Type="http://schemas.openxmlformats.org/officeDocument/2006/relationships/tags" Target="../tags/tag563.xml"/><Relationship Id="rId22" Type="http://schemas.openxmlformats.org/officeDocument/2006/relationships/tags" Target="../tags/tag571.xml"/><Relationship Id="rId27" Type="http://schemas.openxmlformats.org/officeDocument/2006/relationships/tags" Target="../tags/tag576.xml"/><Relationship Id="rId30" Type="http://schemas.openxmlformats.org/officeDocument/2006/relationships/tags" Target="../tags/tag579.xml"/><Relationship Id="rId35" Type="http://schemas.openxmlformats.org/officeDocument/2006/relationships/tags" Target="../tags/tag584.xml"/><Relationship Id="rId43" Type="http://schemas.openxmlformats.org/officeDocument/2006/relationships/image" Target="../media/image18.emf"/><Relationship Id="rId8" Type="http://schemas.openxmlformats.org/officeDocument/2006/relationships/tags" Target="../tags/tag557.xml"/><Relationship Id="rId3" Type="http://schemas.openxmlformats.org/officeDocument/2006/relationships/tags" Target="../tags/tag552.xml"/><Relationship Id="rId12" Type="http://schemas.openxmlformats.org/officeDocument/2006/relationships/tags" Target="../tags/tag561.xml"/><Relationship Id="rId17" Type="http://schemas.openxmlformats.org/officeDocument/2006/relationships/tags" Target="../tags/tag566.xml"/><Relationship Id="rId25" Type="http://schemas.openxmlformats.org/officeDocument/2006/relationships/tags" Target="../tags/tag574.xml"/><Relationship Id="rId33" Type="http://schemas.openxmlformats.org/officeDocument/2006/relationships/tags" Target="../tags/tag582.xml"/><Relationship Id="rId38" Type="http://schemas.openxmlformats.org/officeDocument/2006/relationships/tags" Target="../tags/tag587.xml"/><Relationship Id="rId20" Type="http://schemas.openxmlformats.org/officeDocument/2006/relationships/tags" Target="../tags/tag569.xml"/><Relationship Id="rId41" Type="http://schemas.openxmlformats.org/officeDocument/2006/relationships/chart" Target="../charts/char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notices.philgeps.gov.ph/" TargetMode="External"/><Relationship Id="rId2" Type="http://schemas.openxmlformats.org/officeDocument/2006/relationships/slideLayout" Target="../slideLayouts/slideLayout3.xml"/><Relationship Id="rId1" Type="http://schemas.openxmlformats.org/officeDocument/2006/relationships/tags" Target="../tags/tag588.xml"/></Relationships>
</file>

<file path=ppt/slides/_rels/slide47.xml.rels><?xml version="1.0" encoding="UTF-8" standalone="yes"?>
<Relationships xmlns="http://schemas.openxmlformats.org/package/2006/relationships"><Relationship Id="rId13" Type="http://schemas.openxmlformats.org/officeDocument/2006/relationships/tags" Target="../tags/tag601.xml"/><Relationship Id="rId18" Type="http://schemas.openxmlformats.org/officeDocument/2006/relationships/tags" Target="../tags/tag606.xml"/><Relationship Id="rId26" Type="http://schemas.openxmlformats.org/officeDocument/2006/relationships/tags" Target="../tags/tag614.xml"/><Relationship Id="rId39" Type="http://schemas.openxmlformats.org/officeDocument/2006/relationships/tags" Target="../tags/tag627.xml"/><Relationship Id="rId21" Type="http://schemas.openxmlformats.org/officeDocument/2006/relationships/tags" Target="../tags/tag609.xml"/><Relationship Id="rId34" Type="http://schemas.openxmlformats.org/officeDocument/2006/relationships/tags" Target="../tags/tag622.xml"/><Relationship Id="rId42" Type="http://schemas.openxmlformats.org/officeDocument/2006/relationships/slideLayout" Target="../slideLayouts/slideLayout3.xml"/><Relationship Id="rId47" Type="http://schemas.openxmlformats.org/officeDocument/2006/relationships/image" Target="../media/image18.emf"/><Relationship Id="rId7" Type="http://schemas.openxmlformats.org/officeDocument/2006/relationships/tags" Target="../tags/tag595.xml"/><Relationship Id="rId2" Type="http://schemas.openxmlformats.org/officeDocument/2006/relationships/tags" Target="../tags/tag590.xml"/><Relationship Id="rId16" Type="http://schemas.openxmlformats.org/officeDocument/2006/relationships/tags" Target="../tags/tag604.xml"/><Relationship Id="rId29" Type="http://schemas.openxmlformats.org/officeDocument/2006/relationships/tags" Target="../tags/tag617.xml"/><Relationship Id="rId1" Type="http://schemas.openxmlformats.org/officeDocument/2006/relationships/tags" Target="../tags/tag589.xml"/><Relationship Id="rId6" Type="http://schemas.openxmlformats.org/officeDocument/2006/relationships/tags" Target="../tags/tag594.xml"/><Relationship Id="rId11" Type="http://schemas.openxmlformats.org/officeDocument/2006/relationships/tags" Target="../tags/tag599.xml"/><Relationship Id="rId24" Type="http://schemas.openxmlformats.org/officeDocument/2006/relationships/tags" Target="../tags/tag612.xml"/><Relationship Id="rId32" Type="http://schemas.openxmlformats.org/officeDocument/2006/relationships/tags" Target="../tags/tag620.xml"/><Relationship Id="rId37" Type="http://schemas.openxmlformats.org/officeDocument/2006/relationships/tags" Target="../tags/tag625.xml"/><Relationship Id="rId40" Type="http://schemas.openxmlformats.org/officeDocument/2006/relationships/tags" Target="../tags/tag628.xml"/><Relationship Id="rId45" Type="http://schemas.openxmlformats.org/officeDocument/2006/relationships/chart" Target="../charts/chart25.xml"/><Relationship Id="rId5" Type="http://schemas.openxmlformats.org/officeDocument/2006/relationships/tags" Target="../tags/tag593.xml"/><Relationship Id="rId15" Type="http://schemas.openxmlformats.org/officeDocument/2006/relationships/tags" Target="../tags/tag603.xml"/><Relationship Id="rId23" Type="http://schemas.openxmlformats.org/officeDocument/2006/relationships/tags" Target="../tags/tag611.xml"/><Relationship Id="rId28" Type="http://schemas.openxmlformats.org/officeDocument/2006/relationships/tags" Target="../tags/tag616.xml"/><Relationship Id="rId36" Type="http://schemas.openxmlformats.org/officeDocument/2006/relationships/tags" Target="../tags/tag624.xml"/><Relationship Id="rId10" Type="http://schemas.openxmlformats.org/officeDocument/2006/relationships/tags" Target="../tags/tag598.xml"/><Relationship Id="rId19" Type="http://schemas.openxmlformats.org/officeDocument/2006/relationships/tags" Target="../tags/tag607.xml"/><Relationship Id="rId31" Type="http://schemas.openxmlformats.org/officeDocument/2006/relationships/tags" Target="../tags/tag619.xml"/><Relationship Id="rId44" Type="http://schemas.openxmlformats.org/officeDocument/2006/relationships/chart" Target="../charts/chart24.xml"/><Relationship Id="rId4" Type="http://schemas.openxmlformats.org/officeDocument/2006/relationships/tags" Target="../tags/tag592.xml"/><Relationship Id="rId9" Type="http://schemas.openxmlformats.org/officeDocument/2006/relationships/tags" Target="../tags/tag597.xml"/><Relationship Id="rId14" Type="http://schemas.openxmlformats.org/officeDocument/2006/relationships/tags" Target="../tags/tag602.xml"/><Relationship Id="rId22" Type="http://schemas.openxmlformats.org/officeDocument/2006/relationships/tags" Target="../tags/tag610.xml"/><Relationship Id="rId27" Type="http://schemas.openxmlformats.org/officeDocument/2006/relationships/tags" Target="../tags/tag615.xml"/><Relationship Id="rId30" Type="http://schemas.openxmlformats.org/officeDocument/2006/relationships/tags" Target="../tags/tag618.xml"/><Relationship Id="rId35" Type="http://schemas.openxmlformats.org/officeDocument/2006/relationships/tags" Target="../tags/tag623.xml"/><Relationship Id="rId43" Type="http://schemas.openxmlformats.org/officeDocument/2006/relationships/notesSlide" Target="../notesSlides/notesSlide13.xml"/><Relationship Id="rId48" Type="http://schemas.openxmlformats.org/officeDocument/2006/relationships/chart" Target="../charts/chart26.xml"/><Relationship Id="rId8" Type="http://schemas.openxmlformats.org/officeDocument/2006/relationships/tags" Target="../tags/tag596.xml"/><Relationship Id="rId3" Type="http://schemas.openxmlformats.org/officeDocument/2006/relationships/tags" Target="../tags/tag591.xml"/><Relationship Id="rId12" Type="http://schemas.openxmlformats.org/officeDocument/2006/relationships/tags" Target="../tags/tag600.xml"/><Relationship Id="rId17" Type="http://schemas.openxmlformats.org/officeDocument/2006/relationships/tags" Target="../tags/tag605.xml"/><Relationship Id="rId25" Type="http://schemas.openxmlformats.org/officeDocument/2006/relationships/tags" Target="../tags/tag613.xml"/><Relationship Id="rId33" Type="http://schemas.openxmlformats.org/officeDocument/2006/relationships/tags" Target="../tags/tag621.xml"/><Relationship Id="rId38" Type="http://schemas.openxmlformats.org/officeDocument/2006/relationships/tags" Target="../tags/tag626.xml"/><Relationship Id="rId46" Type="http://schemas.openxmlformats.org/officeDocument/2006/relationships/oleObject" Target="../embeddings/oleObject23.bin"/><Relationship Id="rId20" Type="http://schemas.openxmlformats.org/officeDocument/2006/relationships/tags" Target="../tags/tag608.xml"/><Relationship Id="rId41" Type="http://schemas.openxmlformats.org/officeDocument/2006/relationships/tags" Target="../tags/tag6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tags" Target="../tags/tag630.xml"/><Relationship Id="rId4" Type="http://schemas.openxmlformats.org/officeDocument/2006/relationships/image" Target="../media/image32.emf"/></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32.xml"/><Relationship Id="rId1" Type="http://schemas.openxmlformats.org/officeDocument/2006/relationships/tags" Target="../tags/tag631.xm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633.xml"/><Relationship Id="rId4" Type="http://schemas.openxmlformats.org/officeDocument/2006/relationships/image" Target="../media/image19.e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634.xml"/><Relationship Id="rId5" Type="http://schemas.openxmlformats.org/officeDocument/2006/relationships/image" Target="../media/image19.emf"/><Relationship Id="rId4" Type="http://schemas.openxmlformats.org/officeDocument/2006/relationships/oleObject" Target="../embeddings/oleObject27.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tags" Target="../tags/tag635.xml"/><Relationship Id="rId4" Type="http://schemas.openxmlformats.org/officeDocument/2006/relationships/image" Target="../media/image19.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6" Type="http://schemas.openxmlformats.org/officeDocument/2006/relationships/tags" Target="../tags/tag32.xml"/><Relationship Id="rId21" Type="http://schemas.openxmlformats.org/officeDocument/2006/relationships/tags" Target="../tags/tag27.xml"/><Relationship Id="rId42" Type="http://schemas.openxmlformats.org/officeDocument/2006/relationships/tags" Target="../tags/tag48.xml"/><Relationship Id="rId47" Type="http://schemas.openxmlformats.org/officeDocument/2006/relationships/tags" Target="../tags/tag53.xml"/><Relationship Id="rId63" Type="http://schemas.openxmlformats.org/officeDocument/2006/relationships/tags" Target="../tags/tag69.xml"/><Relationship Id="rId68" Type="http://schemas.openxmlformats.org/officeDocument/2006/relationships/slideLayout" Target="../slideLayouts/slideLayout3.xml"/><Relationship Id="rId2" Type="http://schemas.openxmlformats.org/officeDocument/2006/relationships/tags" Target="../tags/tag8.xml"/><Relationship Id="rId16" Type="http://schemas.openxmlformats.org/officeDocument/2006/relationships/tags" Target="../tags/tag22.xml"/><Relationship Id="rId29" Type="http://schemas.openxmlformats.org/officeDocument/2006/relationships/tags" Target="../tags/tag35.xml"/><Relationship Id="rId11" Type="http://schemas.openxmlformats.org/officeDocument/2006/relationships/tags" Target="../tags/tag17.xml"/><Relationship Id="rId24" Type="http://schemas.openxmlformats.org/officeDocument/2006/relationships/tags" Target="../tags/tag30.xml"/><Relationship Id="rId32" Type="http://schemas.openxmlformats.org/officeDocument/2006/relationships/tags" Target="../tags/tag38.xml"/><Relationship Id="rId37" Type="http://schemas.openxmlformats.org/officeDocument/2006/relationships/tags" Target="../tags/tag43.xml"/><Relationship Id="rId40" Type="http://schemas.openxmlformats.org/officeDocument/2006/relationships/tags" Target="../tags/tag46.xml"/><Relationship Id="rId45" Type="http://schemas.openxmlformats.org/officeDocument/2006/relationships/tags" Target="../tags/tag51.xml"/><Relationship Id="rId53" Type="http://schemas.openxmlformats.org/officeDocument/2006/relationships/tags" Target="../tags/tag59.xml"/><Relationship Id="rId58" Type="http://schemas.openxmlformats.org/officeDocument/2006/relationships/tags" Target="../tags/tag64.xml"/><Relationship Id="rId66" Type="http://schemas.openxmlformats.org/officeDocument/2006/relationships/tags" Target="../tags/tag72.xml"/><Relationship Id="rId5" Type="http://schemas.openxmlformats.org/officeDocument/2006/relationships/tags" Target="../tags/tag11.xml"/><Relationship Id="rId61" Type="http://schemas.openxmlformats.org/officeDocument/2006/relationships/tags" Target="../tags/tag67.xml"/><Relationship Id="rId19" Type="http://schemas.openxmlformats.org/officeDocument/2006/relationships/tags" Target="../tags/tag25.xml"/><Relationship Id="rId14" Type="http://schemas.openxmlformats.org/officeDocument/2006/relationships/tags" Target="../tags/tag20.xml"/><Relationship Id="rId22" Type="http://schemas.openxmlformats.org/officeDocument/2006/relationships/tags" Target="../tags/tag28.xml"/><Relationship Id="rId27" Type="http://schemas.openxmlformats.org/officeDocument/2006/relationships/tags" Target="../tags/tag33.xml"/><Relationship Id="rId30" Type="http://schemas.openxmlformats.org/officeDocument/2006/relationships/tags" Target="../tags/tag36.xml"/><Relationship Id="rId35" Type="http://schemas.openxmlformats.org/officeDocument/2006/relationships/tags" Target="../tags/tag41.xml"/><Relationship Id="rId43" Type="http://schemas.openxmlformats.org/officeDocument/2006/relationships/tags" Target="../tags/tag49.xml"/><Relationship Id="rId48" Type="http://schemas.openxmlformats.org/officeDocument/2006/relationships/tags" Target="../tags/tag54.xml"/><Relationship Id="rId56" Type="http://schemas.openxmlformats.org/officeDocument/2006/relationships/tags" Target="../tags/tag62.xml"/><Relationship Id="rId64" Type="http://schemas.openxmlformats.org/officeDocument/2006/relationships/tags" Target="../tags/tag70.xml"/><Relationship Id="rId69" Type="http://schemas.openxmlformats.org/officeDocument/2006/relationships/notesSlide" Target="../notesSlides/notesSlide4.xml"/><Relationship Id="rId8" Type="http://schemas.openxmlformats.org/officeDocument/2006/relationships/tags" Target="../tags/tag14.xml"/><Relationship Id="rId51" Type="http://schemas.openxmlformats.org/officeDocument/2006/relationships/tags" Target="../tags/tag57.xml"/><Relationship Id="rId72" Type="http://schemas.openxmlformats.org/officeDocument/2006/relationships/chart" Target="../charts/chart1.xml"/><Relationship Id="rId3" Type="http://schemas.openxmlformats.org/officeDocument/2006/relationships/tags" Target="../tags/tag9.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tags" Target="../tags/tag31.xml"/><Relationship Id="rId33" Type="http://schemas.openxmlformats.org/officeDocument/2006/relationships/tags" Target="../tags/tag39.xml"/><Relationship Id="rId38" Type="http://schemas.openxmlformats.org/officeDocument/2006/relationships/tags" Target="../tags/tag44.xml"/><Relationship Id="rId46" Type="http://schemas.openxmlformats.org/officeDocument/2006/relationships/tags" Target="../tags/tag52.xml"/><Relationship Id="rId59" Type="http://schemas.openxmlformats.org/officeDocument/2006/relationships/tags" Target="../tags/tag65.xml"/><Relationship Id="rId67" Type="http://schemas.openxmlformats.org/officeDocument/2006/relationships/tags" Target="../tags/tag73.xml"/><Relationship Id="rId20" Type="http://schemas.openxmlformats.org/officeDocument/2006/relationships/tags" Target="../tags/tag26.xml"/><Relationship Id="rId41" Type="http://schemas.openxmlformats.org/officeDocument/2006/relationships/tags" Target="../tags/tag47.xml"/><Relationship Id="rId54" Type="http://schemas.openxmlformats.org/officeDocument/2006/relationships/tags" Target="../tags/tag60.xml"/><Relationship Id="rId62" Type="http://schemas.openxmlformats.org/officeDocument/2006/relationships/tags" Target="../tags/tag68.xml"/><Relationship Id="rId70" Type="http://schemas.openxmlformats.org/officeDocument/2006/relationships/oleObject" Target="../embeddings/oleObject5.bin"/><Relationship Id="rId1" Type="http://schemas.openxmlformats.org/officeDocument/2006/relationships/tags" Target="../tags/tag7.xml"/><Relationship Id="rId6" Type="http://schemas.openxmlformats.org/officeDocument/2006/relationships/tags" Target="../tags/tag12.xml"/><Relationship Id="rId15" Type="http://schemas.openxmlformats.org/officeDocument/2006/relationships/tags" Target="../tags/tag21.xml"/><Relationship Id="rId23" Type="http://schemas.openxmlformats.org/officeDocument/2006/relationships/tags" Target="../tags/tag29.xml"/><Relationship Id="rId28" Type="http://schemas.openxmlformats.org/officeDocument/2006/relationships/tags" Target="../tags/tag34.xml"/><Relationship Id="rId36" Type="http://schemas.openxmlformats.org/officeDocument/2006/relationships/tags" Target="../tags/tag42.xml"/><Relationship Id="rId49" Type="http://schemas.openxmlformats.org/officeDocument/2006/relationships/tags" Target="../tags/tag55.xml"/><Relationship Id="rId57" Type="http://schemas.openxmlformats.org/officeDocument/2006/relationships/tags" Target="../tags/tag63.xml"/><Relationship Id="rId10" Type="http://schemas.openxmlformats.org/officeDocument/2006/relationships/tags" Target="../tags/tag16.xml"/><Relationship Id="rId31" Type="http://schemas.openxmlformats.org/officeDocument/2006/relationships/tags" Target="../tags/tag37.xml"/><Relationship Id="rId44" Type="http://schemas.openxmlformats.org/officeDocument/2006/relationships/tags" Target="../tags/tag50.xml"/><Relationship Id="rId52" Type="http://schemas.openxmlformats.org/officeDocument/2006/relationships/tags" Target="../tags/tag58.xml"/><Relationship Id="rId60" Type="http://schemas.openxmlformats.org/officeDocument/2006/relationships/tags" Target="../tags/tag66.xml"/><Relationship Id="rId65" Type="http://schemas.openxmlformats.org/officeDocument/2006/relationships/tags" Target="../tags/tag71.xml"/><Relationship Id="rId73" Type="http://schemas.openxmlformats.org/officeDocument/2006/relationships/chart" Target="../charts/chart2.xml"/><Relationship Id="rId4" Type="http://schemas.openxmlformats.org/officeDocument/2006/relationships/tags" Target="../tags/tag10.xml"/><Relationship Id="rId9" Type="http://schemas.openxmlformats.org/officeDocument/2006/relationships/tags" Target="../tags/tag15.xml"/><Relationship Id="rId13" Type="http://schemas.openxmlformats.org/officeDocument/2006/relationships/tags" Target="../tags/tag19.xml"/><Relationship Id="rId18" Type="http://schemas.openxmlformats.org/officeDocument/2006/relationships/tags" Target="../tags/tag24.xml"/><Relationship Id="rId39" Type="http://schemas.openxmlformats.org/officeDocument/2006/relationships/tags" Target="../tags/tag45.xml"/><Relationship Id="rId34" Type="http://schemas.openxmlformats.org/officeDocument/2006/relationships/tags" Target="../tags/tag40.xml"/><Relationship Id="rId50" Type="http://schemas.openxmlformats.org/officeDocument/2006/relationships/tags" Target="../tags/tag56.xml"/><Relationship Id="rId55" Type="http://schemas.openxmlformats.org/officeDocument/2006/relationships/tags" Target="../tags/tag61.xml"/><Relationship Id="rId7" Type="http://schemas.openxmlformats.org/officeDocument/2006/relationships/tags" Target="../tags/tag13.xml"/><Relationship Id="rId71" Type="http://schemas.openxmlformats.org/officeDocument/2006/relationships/image" Target="../media/image1.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86.xml"/><Relationship Id="rId18" Type="http://schemas.openxmlformats.org/officeDocument/2006/relationships/tags" Target="../tags/tag91.xml"/><Relationship Id="rId26" Type="http://schemas.openxmlformats.org/officeDocument/2006/relationships/tags" Target="../tags/tag99.xml"/><Relationship Id="rId39" Type="http://schemas.openxmlformats.org/officeDocument/2006/relationships/slideLayout" Target="../slideLayouts/slideLayout3.xml"/><Relationship Id="rId21" Type="http://schemas.openxmlformats.org/officeDocument/2006/relationships/tags" Target="../tags/tag94.xml"/><Relationship Id="rId34" Type="http://schemas.openxmlformats.org/officeDocument/2006/relationships/tags" Target="../tags/tag107.xml"/><Relationship Id="rId42" Type="http://schemas.openxmlformats.org/officeDocument/2006/relationships/oleObject" Target="../embeddings/oleObject7.bin"/><Relationship Id="rId7" Type="http://schemas.openxmlformats.org/officeDocument/2006/relationships/tags" Target="../tags/tag80.xml"/><Relationship Id="rId2" Type="http://schemas.openxmlformats.org/officeDocument/2006/relationships/tags" Target="../tags/tag75.xml"/><Relationship Id="rId16" Type="http://schemas.openxmlformats.org/officeDocument/2006/relationships/tags" Target="../tags/tag89.xml"/><Relationship Id="rId29" Type="http://schemas.openxmlformats.org/officeDocument/2006/relationships/tags" Target="../tags/tag102.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24" Type="http://schemas.openxmlformats.org/officeDocument/2006/relationships/tags" Target="../tags/tag97.xml"/><Relationship Id="rId32" Type="http://schemas.openxmlformats.org/officeDocument/2006/relationships/tags" Target="../tags/tag105.xml"/><Relationship Id="rId37" Type="http://schemas.openxmlformats.org/officeDocument/2006/relationships/tags" Target="../tags/tag110.xml"/><Relationship Id="rId40" Type="http://schemas.openxmlformats.org/officeDocument/2006/relationships/oleObject" Target="../embeddings/oleObject6.bin"/><Relationship Id="rId45" Type="http://schemas.openxmlformats.org/officeDocument/2006/relationships/image" Target="../media/image21.emf"/><Relationship Id="rId5" Type="http://schemas.openxmlformats.org/officeDocument/2006/relationships/tags" Target="../tags/tag78.xml"/><Relationship Id="rId15" Type="http://schemas.openxmlformats.org/officeDocument/2006/relationships/tags" Target="../tags/tag88.xml"/><Relationship Id="rId23" Type="http://schemas.openxmlformats.org/officeDocument/2006/relationships/tags" Target="../tags/tag96.xml"/><Relationship Id="rId28" Type="http://schemas.openxmlformats.org/officeDocument/2006/relationships/tags" Target="../tags/tag101.xml"/><Relationship Id="rId36" Type="http://schemas.openxmlformats.org/officeDocument/2006/relationships/tags" Target="../tags/tag109.xml"/><Relationship Id="rId10" Type="http://schemas.openxmlformats.org/officeDocument/2006/relationships/tags" Target="../tags/tag83.xml"/><Relationship Id="rId19" Type="http://schemas.openxmlformats.org/officeDocument/2006/relationships/tags" Target="../tags/tag92.xml"/><Relationship Id="rId31" Type="http://schemas.openxmlformats.org/officeDocument/2006/relationships/tags" Target="../tags/tag104.xml"/><Relationship Id="rId44" Type="http://schemas.openxmlformats.org/officeDocument/2006/relationships/oleObject" Target="../embeddings/oleObject8.bin"/><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 Id="rId22" Type="http://schemas.openxmlformats.org/officeDocument/2006/relationships/tags" Target="../tags/tag95.xml"/><Relationship Id="rId27" Type="http://schemas.openxmlformats.org/officeDocument/2006/relationships/tags" Target="../tags/tag100.xml"/><Relationship Id="rId30" Type="http://schemas.openxmlformats.org/officeDocument/2006/relationships/tags" Target="../tags/tag103.xml"/><Relationship Id="rId35" Type="http://schemas.openxmlformats.org/officeDocument/2006/relationships/tags" Target="../tags/tag108.xml"/><Relationship Id="rId43" Type="http://schemas.openxmlformats.org/officeDocument/2006/relationships/image" Target="../media/image20.emf"/><Relationship Id="rId8" Type="http://schemas.openxmlformats.org/officeDocument/2006/relationships/tags" Target="../tags/tag81.xml"/><Relationship Id="rId3" Type="http://schemas.openxmlformats.org/officeDocument/2006/relationships/tags" Target="../tags/tag76.xml"/><Relationship Id="rId12" Type="http://schemas.openxmlformats.org/officeDocument/2006/relationships/tags" Target="../tags/tag85.xml"/><Relationship Id="rId17" Type="http://schemas.openxmlformats.org/officeDocument/2006/relationships/tags" Target="../tags/tag90.xml"/><Relationship Id="rId25" Type="http://schemas.openxmlformats.org/officeDocument/2006/relationships/tags" Target="../tags/tag98.xml"/><Relationship Id="rId33" Type="http://schemas.openxmlformats.org/officeDocument/2006/relationships/tags" Target="../tags/tag106.xml"/><Relationship Id="rId38" Type="http://schemas.openxmlformats.org/officeDocument/2006/relationships/tags" Target="../tags/tag111.xml"/><Relationship Id="rId20" Type="http://schemas.openxmlformats.org/officeDocument/2006/relationships/tags" Target="../tags/tag93.xml"/><Relationship Id="rId41" Type="http://schemas.openxmlformats.org/officeDocument/2006/relationships/image" Target="../media/image18.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636.xml"/><Relationship Id="rId5" Type="http://schemas.openxmlformats.org/officeDocument/2006/relationships/image" Target="../media/image1.emf"/><Relationship Id="rId4" Type="http://schemas.openxmlformats.org/officeDocument/2006/relationships/oleObject" Target="../embeddings/oleObject29.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tags" Target="../tags/tag637.xml"/><Relationship Id="rId4" Type="http://schemas.openxmlformats.org/officeDocument/2006/relationships/image" Target="../media/image33.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3" Type="http://schemas.openxmlformats.org/officeDocument/2006/relationships/tags" Target="../tags/tag124.xml"/><Relationship Id="rId18" Type="http://schemas.openxmlformats.org/officeDocument/2006/relationships/tags" Target="../tags/tag129.xml"/><Relationship Id="rId26" Type="http://schemas.openxmlformats.org/officeDocument/2006/relationships/tags" Target="../tags/tag137.xml"/><Relationship Id="rId39" Type="http://schemas.openxmlformats.org/officeDocument/2006/relationships/tags" Target="../tags/tag150.xml"/><Relationship Id="rId21" Type="http://schemas.openxmlformats.org/officeDocument/2006/relationships/tags" Target="../tags/tag132.xml"/><Relationship Id="rId34" Type="http://schemas.openxmlformats.org/officeDocument/2006/relationships/tags" Target="../tags/tag145.xml"/><Relationship Id="rId42" Type="http://schemas.openxmlformats.org/officeDocument/2006/relationships/tags" Target="../tags/tag153.xml"/><Relationship Id="rId47" Type="http://schemas.openxmlformats.org/officeDocument/2006/relationships/tags" Target="../tags/tag158.xml"/><Relationship Id="rId50" Type="http://schemas.openxmlformats.org/officeDocument/2006/relationships/tags" Target="../tags/tag161.xml"/><Relationship Id="rId55" Type="http://schemas.openxmlformats.org/officeDocument/2006/relationships/tags" Target="../tags/tag166.xml"/><Relationship Id="rId63" Type="http://schemas.openxmlformats.org/officeDocument/2006/relationships/chart" Target="../charts/chart3.xml"/><Relationship Id="rId7" Type="http://schemas.openxmlformats.org/officeDocument/2006/relationships/tags" Target="../tags/tag118.xml"/><Relationship Id="rId2" Type="http://schemas.openxmlformats.org/officeDocument/2006/relationships/tags" Target="../tags/tag113.xml"/><Relationship Id="rId16" Type="http://schemas.openxmlformats.org/officeDocument/2006/relationships/tags" Target="../tags/tag127.xml"/><Relationship Id="rId29" Type="http://schemas.openxmlformats.org/officeDocument/2006/relationships/tags" Target="../tags/tag140.xml"/><Relationship Id="rId11" Type="http://schemas.openxmlformats.org/officeDocument/2006/relationships/tags" Target="../tags/tag122.xml"/><Relationship Id="rId24" Type="http://schemas.openxmlformats.org/officeDocument/2006/relationships/tags" Target="../tags/tag135.xml"/><Relationship Id="rId32" Type="http://schemas.openxmlformats.org/officeDocument/2006/relationships/tags" Target="../tags/tag143.xml"/><Relationship Id="rId37" Type="http://schemas.openxmlformats.org/officeDocument/2006/relationships/tags" Target="../tags/tag148.xml"/><Relationship Id="rId40" Type="http://schemas.openxmlformats.org/officeDocument/2006/relationships/tags" Target="../tags/tag151.xml"/><Relationship Id="rId45" Type="http://schemas.openxmlformats.org/officeDocument/2006/relationships/tags" Target="../tags/tag156.xml"/><Relationship Id="rId53" Type="http://schemas.openxmlformats.org/officeDocument/2006/relationships/tags" Target="../tags/tag164.xml"/><Relationship Id="rId58" Type="http://schemas.openxmlformats.org/officeDocument/2006/relationships/tags" Target="../tags/tag169.xml"/><Relationship Id="rId5" Type="http://schemas.openxmlformats.org/officeDocument/2006/relationships/tags" Target="../tags/tag116.xml"/><Relationship Id="rId61" Type="http://schemas.openxmlformats.org/officeDocument/2006/relationships/oleObject" Target="../embeddings/oleObject9.bin"/><Relationship Id="rId19" Type="http://schemas.openxmlformats.org/officeDocument/2006/relationships/tags" Target="../tags/tag130.xml"/><Relationship Id="rId14" Type="http://schemas.openxmlformats.org/officeDocument/2006/relationships/tags" Target="../tags/tag125.xml"/><Relationship Id="rId22" Type="http://schemas.openxmlformats.org/officeDocument/2006/relationships/tags" Target="../tags/tag133.xml"/><Relationship Id="rId27" Type="http://schemas.openxmlformats.org/officeDocument/2006/relationships/tags" Target="../tags/tag138.xml"/><Relationship Id="rId30" Type="http://schemas.openxmlformats.org/officeDocument/2006/relationships/tags" Target="../tags/tag141.xml"/><Relationship Id="rId35" Type="http://schemas.openxmlformats.org/officeDocument/2006/relationships/tags" Target="../tags/tag146.xml"/><Relationship Id="rId43" Type="http://schemas.openxmlformats.org/officeDocument/2006/relationships/tags" Target="../tags/tag154.xml"/><Relationship Id="rId48" Type="http://schemas.openxmlformats.org/officeDocument/2006/relationships/tags" Target="../tags/tag159.xml"/><Relationship Id="rId56" Type="http://schemas.openxmlformats.org/officeDocument/2006/relationships/tags" Target="../tags/tag167.xml"/><Relationship Id="rId64" Type="http://schemas.openxmlformats.org/officeDocument/2006/relationships/chart" Target="../charts/chart4.xml"/><Relationship Id="rId8" Type="http://schemas.openxmlformats.org/officeDocument/2006/relationships/tags" Target="../tags/tag119.xml"/><Relationship Id="rId51" Type="http://schemas.openxmlformats.org/officeDocument/2006/relationships/tags" Target="../tags/tag162.xml"/><Relationship Id="rId3" Type="http://schemas.openxmlformats.org/officeDocument/2006/relationships/tags" Target="../tags/tag114.xml"/><Relationship Id="rId12" Type="http://schemas.openxmlformats.org/officeDocument/2006/relationships/tags" Target="../tags/tag123.xml"/><Relationship Id="rId17" Type="http://schemas.openxmlformats.org/officeDocument/2006/relationships/tags" Target="../tags/tag128.xml"/><Relationship Id="rId25" Type="http://schemas.openxmlformats.org/officeDocument/2006/relationships/tags" Target="../tags/tag136.xml"/><Relationship Id="rId33" Type="http://schemas.openxmlformats.org/officeDocument/2006/relationships/tags" Target="../tags/tag144.xml"/><Relationship Id="rId38" Type="http://schemas.openxmlformats.org/officeDocument/2006/relationships/tags" Target="../tags/tag149.xml"/><Relationship Id="rId46" Type="http://schemas.openxmlformats.org/officeDocument/2006/relationships/tags" Target="../tags/tag157.xml"/><Relationship Id="rId59" Type="http://schemas.openxmlformats.org/officeDocument/2006/relationships/slideLayout" Target="../slideLayouts/slideLayout3.xml"/><Relationship Id="rId20" Type="http://schemas.openxmlformats.org/officeDocument/2006/relationships/tags" Target="../tags/tag131.xml"/><Relationship Id="rId41" Type="http://schemas.openxmlformats.org/officeDocument/2006/relationships/tags" Target="../tags/tag152.xml"/><Relationship Id="rId54" Type="http://schemas.openxmlformats.org/officeDocument/2006/relationships/tags" Target="../tags/tag165.xml"/><Relationship Id="rId62" Type="http://schemas.openxmlformats.org/officeDocument/2006/relationships/image" Target="../media/image18.emf"/><Relationship Id="rId1" Type="http://schemas.openxmlformats.org/officeDocument/2006/relationships/tags" Target="../tags/tag112.xml"/><Relationship Id="rId6" Type="http://schemas.openxmlformats.org/officeDocument/2006/relationships/tags" Target="../tags/tag117.xml"/><Relationship Id="rId15" Type="http://schemas.openxmlformats.org/officeDocument/2006/relationships/tags" Target="../tags/tag126.xml"/><Relationship Id="rId23" Type="http://schemas.openxmlformats.org/officeDocument/2006/relationships/tags" Target="../tags/tag134.xml"/><Relationship Id="rId28" Type="http://schemas.openxmlformats.org/officeDocument/2006/relationships/tags" Target="../tags/tag139.xml"/><Relationship Id="rId36" Type="http://schemas.openxmlformats.org/officeDocument/2006/relationships/tags" Target="../tags/tag147.xml"/><Relationship Id="rId49" Type="http://schemas.openxmlformats.org/officeDocument/2006/relationships/tags" Target="../tags/tag160.xml"/><Relationship Id="rId57" Type="http://schemas.openxmlformats.org/officeDocument/2006/relationships/tags" Target="../tags/tag168.xml"/><Relationship Id="rId10" Type="http://schemas.openxmlformats.org/officeDocument/2006/relationships/tags" Target="../tags/tag121.xml"/><Relationship Id="rId31" Type="http://schemas.openxmlformats.org/officeDocument/2006/relationships/tags" Target="../tags/tag142.xml"/><Relationship Id="rId44" Type="http://schemas.openxmlformats.org/officeDocument/2006/relationships/tags" Target="../tags/tag155.xml"/><Relationship Id="rId52" Type="http://schemas.openxmlformats.org/officeDocument/2006/relationships/tags" Target="../tags/tag163.xml"/><Relationship Id="rId60" Type="http://schemas.openxmlformats.org/officeDocument/2006/relationships/notesSlide" Target="../notesSlides/notesSlide5.xml"/><Relationship Id="rId4" Type="http://schemas.openxmlformats.org/officeDocument/2006/relationships/tags" Target="../tags/tag115.xml"/><Relationship Id="rId9" Type="http://schemas.openxmlformats.org/officeDocument/2006/relationships/tags" Target="../tags/tag120.xml"/></Relationships>
</file>

<file path=ppt/slides/_rels/slide9.xml.rels><?xml version="1.0" encoding="UTF-8" standalone="yes"?>
<Relationships xmlns="http://schemas.openxmlformats.org/package/2006/relationships"><Relationship Id="rId26" Type="http://schemas.openxmlformats.org/officeDocument/2006/relationships/tags" Target="../tags/tag195.xml"/><Relationship Id="rId21" Type="http://schemas.openxmlformats.org/officeDocument/2006/relationships/tags" Target="../tags/tag190.xml"/><Relationship Id="rId34" Type="http://schemas.openxmlformats.org/officeDocument/2006/relationships/tags" Target="../tags/tag203.xml"/><Relationship Id="rId42" Type="http://schemas.openxmlformats.org/officeDocument/2006/relationships/tags" Target="../tags/tag211.xml"/><Relationship Id="rId47" Type="http://schemas.openxmlformats.org/officeDocument/2006/relationships/tags" Target="../tags/tag216.xml"/><Relationship Id="rId50" Type="http://schemas.openxmlformats.org/officeDocument/2006/relationships/tags" Target="../tags/tag219.xml"/><Relationship Id="rId55" Type="http://schemas.openxmlformats.org/officeDocument/2006/relationships/tags" Target="../tags/tag224.xml"/><Relationship Id="rId63" Type="http://schemas.openxmlformats.org/officeDocument/2006/relationships/image" Target="../media/image18.emf"/><Relationship Id="rId7" Type="http://schemas.openxmlformats.org/officeDocument/2006/relationships/tags" Target="../tags/tag176.xml"/><Relationship Id="rId2" Type="http://schemas.openxmlformats.org/officeDocument/2006/relationships/tags" Target="../tags/tag171.xml"/><Relationship Id="rId16" Type="http://schemas.openxmlformats.org/officeDocument/2006/relationships/tags" Target="../tags/tag185.xml"/><Relationship Id="rId29" Type="http://schemas.openxmlformats.org/officeDocument/2006/relationships/tags" Target="../tags/tag198.xml"/><Relationship Id="rId11" Type="http://schemas.openxmlformats.org/officeDocument/2006/relationships/tags" Target="../tags/tag180.xml"/><Relationship Id="rId24" Type="http://schemas.openxmlformats.org/officeDocument/2006/relationships/tags" Target="../tags/tag193.xml"/><Relationship Id="rId32" Type="http://schemas.openxmlformats.org/officeDocument/2006/relationships/tags" Target="../tags/tag201.xml"/><Relationship Id="rId37" Type="http://schemas.openxmlformats.org/officeDocument/2006/relationships/tags" Target="../tags/tag206.xml"/><Relationship Id="rId40" Type="http://schemas.openxmlformats.org/officeDocument/2006/relationships/tags" Target="../tags/tag209.xml"/><Relationship Id="rId45" Type="http://schemas.openxmlformats.org/officeDocument/2006/relationships/tags" Target="../tags/tag214.xml"/><Relationship Id="rId53" Type="http://schemas.openxmlformats.org/officeDocument/2006/relationships/tags" Target="../tags/tag222.xml"/><Relationship Id="rId58" Type="http://schemas.openxmlformats.org/officeDocument/2006/relationships/tags" Target="../tags/tag227.xml"/><Relationship Id="rId5" Type="http://schemas.openxmlformats.org/officeDocument/2006/relationships/tags" Target="../tags/tag174.xml"/><Relationship Id="rId61" Type="http://schemas.openxmlformats.org/officeDocument/2006/relationships/slideLayout" Target="../slideLayouts/slideLayout3.xml"/><Relationship Id="rId19" Type="http://schemas.openxmlformats.org/officeDocument/2006/relationships/tags" Target="../tags/tag188.xml"/><Relationship Id="rId14" Type="http://schemas.openxmlformats.org/officeDocument/2006/relationships/tags" Target="../tags/tag183.xml"/><Relationship Id="rId22" Type="http://schemas.openxmlformats.org/officeDocument/2006/relationships/tags" Target="../tags/tag191.xml"/><Relationship Id="rId27" Type="http://schemas.openxmlformats.org/officeDocument/2006/relationships/tags" Target="../tags/tag196.xml"/><Relationship Id="rId30" Type="http://schemas.openxmlformats.org/officeDocument/2006/relationships/tags" Target="../tags/tag199.xml"/><Relationship Id="rId35" Type="http://schemas.openxmlformats.org/officeDocument/2006/relationships/tags" Target="../tags/tag204.xml"/><Relationship Id="rId43" Type="http://schemas.openxmlformats.org/officeDocument/2006/relationships/tags" Target="../tags/tag212.xml"/><Relationship Id="rId48" Type="http://schemas.openxmlformats.org/officeDocument/2006/relationships/tags" Target="../tags/tag217.xml"/><Relationship Id="rId56" Type="http://schemas.openxmlformats.org/officeDocument/2006/relationships/tags" Target="../tags/tag225.xml"/><Relationship Id="rId64" Type="http://schemas.openxmlformats.org/officeDocument/2006/relationships/chart" Target="../charts/chart5.xml"/><Relationship Id="rId8" Type="http://schemas.openxmlformats.org/officeDocument/2006/relationships/tags" Target="../tags/tag177.xml"/><Relationship Id="rId51" Type="http://schemas.openxmlformats.org/officeDocument/2006/relationships/tags" Target="../tags/tag220.xml"/><Relationship Id="rId3" Type="http://schemas.openxmlformats.org/officeDocument/2006/relationships/tags" Target="../tags/tag172.xml"/><Relationship Id="rId12" Type="http://schemas.openxmlformats.org/officeDocument/2006/relationships/tags" Target="../tags/tag181.xml"/><Relationship Id="rId17" Type="http://schemas.openxmlformats.org/officeDocument/2006/relationships/tags" Target="../tags/tag186.xml"/><Relationship Id="rId25" Type="http://schemas.openxmlformats.org/officeDocument/2006/relationships/tags" Target="../tags/tag194.xml"/><Relationship Id="rId33" Type="http://schemas.openxmlformats.org/officeDocument/2006/relationships/tags" Target="../tags/tag202.xml"/><Relationship Id="rId38" Type="http://schemas.openxmlformats.org/officeDocument/2006/relationships/tags" Target="../tags/tag207.xml"/><Relationship Id="rId46" Type="http://schemas.openxmlformats.org/officeDocument/2006/relationships/tags" Target="../tags/tag215.xml"/><Relationship Id="rId59" Type="http://schemas.openxmlformats.org/officeDocument/2006/relationships/tags" Target="../tags/tag228.xml"/><Relationship Id="rId20" Type="http://schemas.openxmlformats.org/officeDocument/2006/relationships/tags" Target="../tags/tag189.xml"/><Relationship Id="rId41" Type="http://schemas.openxmlformats.org/officeDocument/2006/relationships/tags" Target="../tags/tag210.xml"/><Relationship Id="rId54" Type="http://schemas.openxmlformats.org/officeDocument/2006/relationships/tags" Target="../tags/tag223.xml"/><Relationship Id="rId62" Type="http://schemas.openxmlformats.org/officeDocument/2006/relationships/oleObject" Target="../embeddings/oleObject10.bin"/><Relationship Id="rId1" Type="http://schemas.openxmlformats.org/officeDocument/2006/relationships/tags" Target="../tags/tag170.xml"/><Relationship Id="rId6" Type="http://schemas.openxmlformats.org/officeDocument/2006/relationships/tags" Target="../tags/tag175.xml"/><Relationship Id="rId15" Type="http://schemas.openxmlformats.org/officeDocument/2006/relationships/tags" Target="../tags/tag184.xml"/><Relationship Id="rId23" Type="http://schemas.openxmlformats.org/officeDocument/2006/relationships/tags" Target="../tags/tag192.xml"/><Relationship Id="rId28" Type="http://schemas.openxmlformats.org/officeDocument/2006/relationships/tags" Target="../tags/tag197.xml"/><Relationship Id="rId36" Type="http://schemas.openxmlformats.org/officeDocument/2006/relationships/tags" Target="../tags/tag205.xml"/><Relationship Id="rId49" Type="http://schemas.openxmlformats.org/officeDocument/2006/relationships/tags" Target="../tags/tag218.xml"/><Relationship Id="rId57" Type="http://schemas.openxmlformats.org/officeDocument/2006/relationships/tags" Target="../tags/tag226.xml"/><Relationship Id="rId10" Type="http://schemas.openxmlformats.org/officeDocument/2006/relationships/tags" Target="../tags/tag179.xml"/><Relationship Id="rId31" Type="http://schemas.openxmlformats.org/officeDocument/2006/relationships/tags" Target="../tags/tag200.xml"/><Relationship Id="rId44" Type="http://schemas.openxmlformats.org/officeDocument/2006/relationships/tags" Target="../tags/tag213.xml"/><Relationship Id="rId52" Type="http://schemas.openxmlformats.org/officeDocument/2006/relationships/tags" Target="../tags/tag221.xml"/><Relationship Id="rId60" Type="http://schemas.openxmlformats.org/officeDocument/2006/relationships/tags" Target="../tags/tag229.xml"/><Relationship Id="rId65" Type="http://schemas.openxmlformats.org/officeDocument/2006/relationships/chart" Target="../charts/chart6.xml"/><Relationship Id="rId4" Type="http://schemas.openxmlformats.org/officeDocument/2006/relationships/tags" Target="../tags/tag173.xml"/><Relationship Id="rId9" Type="http://schemas.openxmlformats.org/officeDocument/2006/relationships/tags" Target="../tags/tag178.xml"/><Relationship Id="rId13" Type="http://schemas.openxmlformats.org/officeDocument/2006/relationships/tags" Target="../tags/tag182.xml"/><Relationship Id="rId18" Type="http://schemas.openxmlformats.org/officeDocument/2006/relationships/tags" Target="../tags/tag187.xml"/><Relationship Id="rId39" Type="http://schemas.openxmlformats.org/officeDocument/2006/relationships/tags" Target="../tags/tag2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2024</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spc="-200" dirty="0">
                <a:cs typeface="Arial" panose="020B0604020202020204" pitchFamily="34" charset="0"/>
              </a:rPr>
              <a:t>フ</a:t>
            </a:r>
            <a:r>
              <a:rPr lang="ja-JP" altLang="en-US" sz="3600" spc="100" dirty="0">
                <a:cs typeface="Arial" panose="020B0604020202020204" pitchFamily="34" charset="0"/>
              </a:rPr>
              <a:t>ィリピ</a:t>
            </a:r>
            <a:r>
              <a:rPr lang="ja-JP" altLang="en-US" sz="3600" dirty="0">
                <a:cs typeface="Arial" panose="020B0604020202020204" pitchFamily="34" charset="0"/>
              </a:rPr>
              <a:t>ン</a:t>
            </a:r>
            <a:r>
              <a:rPr lang="ja-JP" altLang="en-US" sz="3400" dirty="0">
                <a:solidFill>
                  <a:srgbClr val="FFFFFF"/>
                </a:solidFill>
              </a:rPr>
              <a:t>編</a:t>
            </a:r>
          </a:p>
        </p:txBody>
      </p:sp>
      <p:sp>
        <p:nvSpPr>
          <p:cNvPr id="3" name="サブタイトル 2"/>
          <p:cNvSpPr>
            <a:spLocks noGrp="1"/>
          </p:cNvSpPr>
          <p:nvPr>
            <p:ph type="subTitle" sz="quarter" idx="1"/>
          </p:nvPr>
        </p:nvSpPr>
        <p:spPr/>
        <p:txBody>
          <a:bodyPr/>
          <a:lstStyle/>
          <a:p>
            <a:endParaRPr kumimoji="1" lang="ja-JP" altLang="en-US"/>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2776066380"/>
              </p:ext>
            </p:extLst>
          </p:nvPr>
        </p:nvGraphicFramePr>
        <p:xfrm>
          <a:off x="416496" y="2247860"/>
          <a:ext cx="9289029" cy="4159800"/>
        </p:xfrm>
        <a:graphic>
          <a:graphicData uri="http://schemas.openxmlformats.org/drawingml/2006/table">
            <a:tbl>
              <a:tblPr firstRow="1" bandRow="1">
                <a:tableStyleId>{5C22544A-7EE6-4342-B048-85BDC9FD1C3A}</a:tableStyleId>
              </a:tblPr>
              <a:tblGrid>
                <a:gridCol w="1327004">
                  <a:extLst>
                    <a:ext uri="{9D8B030D-6E8A-4147-A177-3AD203B41FA5}">
                      <a16:colId xmlns:a16="http://schemas.microsoft.com/office/drawing/2014/main" val="20000"/>
                    </a:ext>
                  </a:extLst>
                </a:gridCol>
                <a:gridCol w="4276525">
                  <a:extLst>
                    <a:ext uri="{9D8B030D-6E8A-4147-A177-3AD203B41FA5}">
                      <a16:colId xmlns:a16="http://schemas.microsoft.com/office/drawing/2014/main" val="20001"/>
                    </a:ext>
                  </a:extLst>
                </a:gridCol>
                <a:gridCol w="3685500">
                  <a:extLst>
                    <a:ext uri="{9D8B030D-6E8A-4147-A177-3AD203B41FA5}">
                      <a16:colId xmlns:a16="http://schemas.microsoft.com/office/drawing/2014/main" val="20002"/>
                    </a:ext>
                  </a:extLst>
                </a:gridCol>
              </a:tblGrid>
              <a:tr h="1617680">
                <a:tc>
                  <a:txBody>
                    <a:bodyPr/>
                    <a:lstStyle/>
                    <a:p>
                      <a:r>
                        <a:rPr kumimoji="1" lang="ja-JP" altLang="en-US" sz="1100" b="1" dirty="0">
                          <a:solidFill>
                            <a:schemeClr val="bg1"/>
                          </a:solidFill>
                        </a:rPr>
                        <a:t>規制業種・</a:t>
                      </a:r>
                      <a:br>
                        <a:rPr kumimoji="1" lang="en-US" altLang="ja-JP" sz="1100" b="1" dirty="0">
                          <a:solidFill>
                            <a:schemeClr val="bg1"/>
                          </a:solidFill>
                        </a:rPr>
                      </a:br>
                      <a:r>
                        <a:rPr kumimoji="1" lang="ja-JP" altLang="en-US" sz="11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spcAft>
                          <a:spcPts val="300"/>
                        </a:spcAft>
                      </a:pPr>
                      <a:r>
                        <a:rPr lang="ja-JP" altLang="en-US" sz="900" b="1" dirty="0">
                          <a:solidFill>
                            <a:srgbClr val="000000"/>
                          </a:solidFill>
                          <a:ea typeface="ＭＳ Ｐゴシック" charset="-128"/>
                          <a:cs typeface="Arial" pitchFamily="34" charset="0"/>
                        </a:rPr>
                        <a:t>外国投資法第</a:t>
                      </a:r>
                      <a:r>
                        <a:rPr lang="en-US" altLang="ja-JP" sz="900" b="1" dirty="0">
                          <a:solidFill>
                            <a:srgbClr val="000000"/>
                          </a:solidFill>
                          <a:ea typeface="ＭＳ Ｐゴシック" charset="-128"/>
                          <a:cs typeface="Arial" pitchFamily="34" charset="0"/>
                        </a:rPr>
                        <a:t>8</a:t>
                      </a:r>
                      <a:r>
                        <a:rPr lang="ja-JP" altLang="en-US" sz="900" b="1" dirty="0">
                          <a:solidFill>
                            <a:srgbClr val="000000"/>
                          </a:solidFill>
                          <a:ea typeface="ＭＳ Ｐゴシック" charset="-128"/>
                          <a:cs typeface="Arial" pitchFamily="34" charset="0"/>
                        </a:rPr>
                        <a:t>条におけるネガティブリスト</a:t>
                      </a:r>
                      <a:endParaRPr lang="en-US" altLang="ja-JP" sz="900" b="1" dirty="0">
                        <a:solidFill>
                          <a:srgbClr val="000000"/>
                        </a:solidFill>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900" b="0" kern="1200" dirty="0">
                          <a:solidFill>
                            <a:srgbClr val="000000"/>
                          </a:solidFill>
                          <a:latin typeface="+mn-lt"/>
                          <a:ea typeface="ＭＳ Ｐゴシック" charset="-128"/>
                          <a:cs typeface="Arial" pitchFamily="34" charset="0"/>
                        </a:rPr>
                        <a:t>特定の業種に対して海外からの直接投資が禁止・制限されることを規定</a:t>
                      </a:r>
                      <a:endParaRPr kumimoji="1" lang="en-US" altLang="ja-JP" sz="900" b="0" kern="1200" dirty="0">
                        <a:solidFill>
                          <a:srgbClr val="000000"/>
                        </a:solidFill>
                        <a:latin typeface="+mn-lt"/>
                        <a:ea typeface="ＭＳ Ｐゴシック" charset="-128"/>
                        <a:cs typeface="Arial" pitchFamily="34" charset="0"/>
                      </a:endParaRPr>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kumimoji="1" lang="en-US" altLang="ja-JP" sz="900" b="0" kern="1200" dirty="0">
                          <a:solidFill>
                            <a:srgbClr val="000000"/>
                          </a:solidFill>
                          <a:latin typeface="+mn-lt"/>
                          <a:ea typeface="ＭＳ Ｐゴシック" charset="-128"/>
                          <a:cs typeface="Arial" pitchFamily="34" charset="0"/>
                        </a:rPr>
                        <a:t>2022</a:t>
                      </a:r>
                      <a:r>
                        <a:rPr kumimoji="1" lang="ja-JP" altLang="en-US" sz="900" b="0" kern="1200" dirty="0">
                          <a:solidFill>
                            <a:srgbClr val="000000"/>
                          </a:solidFill>
                          <a:latin typeface="+mn-lt"/>
                          <a:ea typeface="ＭＳ Ｐゴシック" charset="-128"/>
                          <a:cs typeface="Arial" pitchFamily="34" charset="0"/>
                        </a:rPr>
                        <a:t>年</a:t>
                      </a:r>
                      <a:r>
                        <a:rPr kumimoji="1" lang="en-US" altLang="ja-JP" sz="900" b="0" kern="1200" dirty="0">
                          <a:solidFill>
                            <a:srgbClr val="000000"/>
                          </a:solidFill>
                          <a:latin typeface="+mn-lt"/>
                          <a:ea typeface="ＭＳ Ｐゴシック" charset="-128"/>
                          <a:cs typeface="Arial" pitchFamily="34" charset="0"/>
                        </a:rPr>
                        <a:t>7</a:t>
                      </a:r>
                      <a:r>
                        <a:rPr kumimoji="1" lang="ja-JP" altLang="en-US" sz="900" b="0" kern="1200" dirty="0">
                          <a:solidFill>
                            <a:srgbClr val="000000"/>
                          </a:solidFill>
                          <a:latin typeface="+mn-lt"/>
                          <a:ea typeface="ＭＳ Ｐゴシック" charset="-128"/>
                          <a:cs typeface="Arial" pitchFamily="34" charset="0"/>
                        </a:rPr>
                        <a:t>月の第</a:t>
                      </a:r>
                      <a:r>
                        <a:rPr kumimoji="1" lang="en-US" altLang="ja-JP" sz="900" b="0" kern="1200" dirty="0">
                          <a:solidFill>
                            <a:srgbClr val="000000"/>
                          </a:solidFill>
                          <a:latin typeface="+mn-lt"/>
                          <a:ea typeface="ＭＳ Ｐゴシック" charset="-128"/>
                          <a:cs typeface="Arial" pitchFamily="34" charset="0"/>
                        </a:rPr>
                        <a:t>12</a:t>
                      </a:r>
                      <a:r>
                        <a:rPr kumimoji="1" lang="ja-JP" altLang="en-US" sz="900" b="0" kern="1200" dirty="0">
                          <a:solidFill>
                            <a:srgbClr val="000000"/>
                          </a:solidFill>
                          <a:latin typeface="+mn-lt"/>
                          <a:ea typeface="ＭＳ Ｐゴシック" charset="-128"/>
                          <a:cs typeface="Arial" pitchFamily="34" charset="0"/>
                        </a:rPr>
                        <a:t>次外国投資ネガティブリストにおいて、右記の分野、専門職は「外国資本の参入や外国人の就業が認められない分野」と規定</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900" b="0" kern="1200" dirty="0">
                          <a:solidFill>
                            <a:srgbClr val="000000"/>
                          </a:solidFill>
                          <a:latin typeface="+mn-lt"/>
                          <a:ea typeface="ＭＳ Ｐゴシック" charset="-128"/>
                          <a:cs typeface="Arial" pitchFamily="34" charset="0"/>
                        </a:rPr>
                        <a:t>※1.</a:t>
                      </a:r>
                      <a:r>
                        <a:rPr kumimoji="1" lang="ja-JP" altLang="en-US" sz="900" b="0" kern="1200" dirty="0">
                          <a:solidFill>
                            <a:srgbClr val="000000"/>
                          </a:solidFill>
                          <a:latin typeface="+mn-lt"/>
                          <a:ea typeface="ＭＳ Ｐゴシック" charset="-128"/>
                          <a:cs typeface="Arial" pitchFamily="34" charset="0"/>
                        </a:rPr>
                        <a:t>レコーディング及びインターネット事業（メッセージ</a:t>
                      </a:r>
                      <a:r>
                        <a:rPr kumimoji="1" lang="en-US" altLang="ja-JP" sz="900" b="0" kern="1200" dirty="0">
                          <a:solidFill>
                            <a:srgbClr val="000000"/>
                          </a:solidFill>
                          <a:latin typeface="+mn-lt"/>
                          <a:ea typeface="ＭＳ Ｐゴシック" charset="-128"/>
                          <a:cs typeface="Arial" pitchFamily="34" charset="0"/>
                        </a:rPr>
                        <a:t>/</a:t>
                      </a:r>
                      <a:r>
                        <a:rPr kumimoji="1" lang="ja-JP" altLang="en-US" sz="900" b="0" kern="1200" dirty="0">
                          <a:solidFill>
                            <a:srgbClr val="000000"/>
                          </a:solidFill>
                          <a:latin typeface="+mn-lt"/>
                          <a:ea typeface="ＭＳ Ｐゴシック" charset="-128"/>
                          <a:cs typeface="Arial" pitchFamily="34" charset="0"/>
                        </a:rPr>
                        <a:t>情報の創造ではなく、単にメッセージを伝送するインターネットアクセス提供者をいう）を除くマスメディア </a:t>
                      </a:r>
                      <a:r>
                        <a:rPr kumimoji="1" lang="en-US" altLang="ja-JP" sz="900" b="0" kern="1200" dirty="0">
                          <a:solidFill>
                            <a:srgbClr val="000000"/>
                          </a:solidFill>
                          <a:latin typeface="+mn-lt"/>
                          <a:ea typeface="ＭＳ Ｐゴシック" charset="-128"/>
                          <a:cs typeface="Arial" pitchFamily="34" charset="0"/>
                        </a:rPr>
                        <a:t>2.</a:t>
                      </a:r>
                      <a:r>
                        <a:rPr kumimoji="1" lang="ja-JP" altLang="en-US" sz="900" b="0" kern="1200" dirty="0">
                          <a:solidFill>
                            <a:srgbClr val="000000"/>
                          </a:solidFill>
                          <a:latin typeface="+mn-lt"/>
                          <a:ea typeface="ＭＳ Ｐゴシック" charset="-128"/>
                          <a:cs typeface="Arial" pitchFamily="34" charset="0"/>
                        </a:rPr>
                        <a:t>専門職</a:t>
                      </a:r>
                      <a:r>
                        <a:rPr kumimoji="1" lang="en-US" altLang="ja-JP" sz="900" b="0" kern="1200" dirty="0">
                          <a:solidFill>
                            <a:srgbClr val="000000"/>
                          </a:solidFill>
                          <a:latin typeface="+mn-lt"/>
                          <a:ea typeface="ＭＳ Ｐゴシック" charset="-128"/>
                          <a:cs typeface="Arial" pitchFamily="34" charset="0"/>
                        </a:rPr>
                        <a:t>(</a:t>
                      </a:r>
                      <a:r>
                        <a:rPr kumimoji="1" lang="ja-JP" altLang="en-US" sz="900" b="0" kern="1200" dirty="0">
                          <a:solidFill>
                            <a:srgbClr val="000000"/>
                          </a:solidFill>
                          <a:latin typeface="+mn-lt"/>
                          <a:ea typeface="ＭＳ Ｐゴシック" charset="-128"/>
                          <a:cs typeface="Arial" pitchFamily="34" charset="0"/>
                        </a:rPr>
                        <a:t>ただし、法律に規定された条件に従って特別に認められた場合を除く。</a:t>
                      </a:r>
                      <a:r>
                        <a:rPr kumimoji="1" lang="en-US" altLang="ja-JP" sz="900" b="0" kern="1200" dirty="0">
                          <a:solidFill>
                            <a:srgbClr val="000000"/>
                          </a:solidFill>
                          <a:latin typeface="+mn-lt"/>
                          <a:ea typeface="ＭＳ Ｐゴシック" charset="-128"/>
                          <a:cs typeface="Arial" pitchFamily="34" charset="0"/>
                        </a:rPr>
                        <a:t>) 3. </a:t>
                      </a:r>
                      <a:r>
                        <a:rPr kumimoji="1" lang="ja-JP" altLang="en-US" sz="900" b="0" kern="1200" dirty="0">
                          <a:solidFill>
                            <a:srgbClr val="000000"/>
                          </a:solidFill>
                          <a:latin typeface="+mn-lt"/>
                          <a:ea typeface="ＭＳ Ｐゴシック" charset="-128"/>
                          <a:cs typeface="Arial" pitchFamily="34" charset="0"/>
                        </a:rPr>
                        <a:t>払込資本金額が </a:t>
                      </a:r>
                      <a:r>
                        <a:rPr kumimoji="1" lang="en-US" altLang="ja-JP" sz="900" b="0" kern="1200" dirty="0">
                          <a:solidFill>
                            <a:srgbClr val="000000"/>
                          </a:solidFill>
                          <a:latin typeface="+mn-lt"/>
                          <a:ea typeface="ＭＳ Ｐゴシック" charset="-128"/>
                          <a:cs typeface="Arial" pitchFamily="34" charset="0"/>
                        </a:rPr>
                        <a:t>2500 </a:t>
                      </a:r>
                      <a:r>
                        <a:rPr kumimoji="1" lang="ja-JP" altLang="en-US" sz="900" b="0" kern="1200" dirty="0">
                          <a:solidFill>
                            <a:srgbClr val="000000"/>
                          </a:solidFill>
                          <a:latin typeface="+mn-lt"/>
                          <a:ea typeface="ＭＳ Ｐゴシック" charset="-128"/>
                          <a:cs typeface="Arial" pitchFamily="34" charset="0"/>
                        </a:rPr>
                        <a:t>万ペソ未満の小売業 </a:t>
                      </a:r>
                      <a:r>
                        <a:rPr kumimoji="1" lang="en-US" altLang="ja-JP" sz="900" b="0" kern="1200" dirty="0">
                          <a:solidFill>
                            <a:srgbClr val="000000"/>
                          </a:solidFill>
                          <a:latin typeface="+mn-lt"/>
                          <a:ea typeface="ＭＳ Ｐゴシック" charset="-128"/>
                          <a:cs typeface="Arial" pitchFamily="34" charset="0"/>
                        </a:rPr>
                        <a:t>4. </a:t>
                      </a:r>
                      <a:r>
                        <a:rPr kumimoji="1" lang="ja-JP" altLang="en-US" sz="900" b="0" kern="1200" dirty="0">
                          <a:solidFill>
                            <a:srgbClr val="000000"/>
                          </a:solidFill>
                          <a:latin typeface="+mn-lt"/>
                          <a:ea typeface="ＭＳ Ｐゴシック" charset="-128"/>
                          <a:cs typeface="Arial" pitchFamily="34" charset="0"/>
                        </a:rPr>
                        <a:t>協同組合 </a:t>
                      </a:r>
                      <a:r>
                        <a:rPr kumimoji="1" lang="en-US" altLang="ja-JP" sz="900" b="0" kern="1200" dirty="0">
                          <a:solidFill>
                            <a:srgbClr val="000000"/>
                          </a:solidFill>
                          <a:latin typeface="+mn-lt"/>
                          <a:ea typeface="ＭＳ Ｐゴシック" charset="-128"/>
                          <a:cs typeface="Arial" pitchFamily="34" charset="0"/>
                        </a:rPr>
                        <a:t>5. </a:t>
                      </a:r>
                      <a:r>
                        <a:rPr kumimoji="1" lang="ja-JP" altLang="en-US" sz="900" b="0" kern="1200" dirty="0">
                          <a:solidFill>
                            <a:srgbClr val="000000"/>
                          </a:solidFill>
                          <a:latin typeface="+mn-lt"/>
                          <a:ea typeface="ＭＳ Ｐゴシック" charset="-128"/>
                          <a:cs typeface="Arial" pitchFamily="34" charset="0"/>
                        </a:rPr>
                        <a:t>民間の探偵、警備員、警備保障会社の組織、運営 </a:t>
                      </a:r>
                      <a:r>
                        <a:rPr kumimoji="1" lang="en-US" altLang="ja-JP" sz="900" b="0" kern="1200" dirty="0">
                          <a:solidFill>
                            <a:srgbClr val="000000"/>
                          </a:solidFill>
                          <a:latin typeface="+mn-lt"/>
                          <a:ea typeface="ＭＳ Ｐゴシック" charset="-128"/>
                          <a:cs typeface="Arial" pitchFamily="34" charset="0"/>
                        </a:rPr>
                        <a:t>6. </a:t>
                      </a:r>
                      <a:r>
                        <a:rPr kumimoji="1" lang="ja-JP" altLang="en-US" sz="900" b="0" kern="1200" dirty="0">
                          <a:solidFill>
                            <a:srgbClr val="000000"/>
                          </a:solidFill>
                          <a:latin typeface="+mn-lt"/>
                          <a:ea typeface="ＭＳ Ｐゴシック" charset="-128"/>
                          <a:cs typeface="Arial" pitchFamily="34" charset="0"/>
                        </a:rPr>
                        <a:t>小規模鉱業 </a:t>
                      </a:r>
                      <a:r>
                        <a:rPr kumimoji="1" lang="en-US" altLang="ja-JP" sz="900" b="0" kern="1200" dirty="0">
                          <a:solidFill>
                            <a:srgbClr val="000000"/>
                          </a:solidFill>
                          <a:latin typeface="+mn-lt"/>
                          <a:ea typeface="ＭＳ Ｐゴシック" charset="-128"/>
                          <a:cs typeface="Arial" pitchFamily="34" charset="0"/>
                        </a:rPr>
                        <a:t>7. </a:t>
                      </a:r>
                      <a:r>
                        <a:rPr kumimoji="1" lang="ja-JP" altLang="en-US" sz="900" b="0" kern="1200" dirty="0">
                          <a:solidFill>
                            <a:srgbClr val="000000"/>
                          </a:solidFill>
                          <a:latin typeface="+mn-lt"/>
                          <a:ea typeface="ＭＳ Ｐゴシック" charset="-128"/>
                          <a:cs typeface="Arial" pitchFamily="34" charset="0"/>
                        </a:rPr>
                        <a:t>群島内・領海内・排他的経済海域内の海洋資源の利用、河川・湖・湾・潟での天然資源の 小規模利用 </a:t>
                      </a:r>
                      <a:r>
                        <a:rPr kumimoji="1" lang="en-US" altLang="ja-JP" sz="900" b="0" kern="1200" dirty="0">
                          <a:solidFill>
                            <a:srgbClr val="000000"/>
                          </a:solidFill>
                          <a:latin typeface="+mn-lt"/>
                          <a:ea typeface="ＭＳ Ｐゴシック" charset="-128"/>
                          <a:cs typeface="Arial" pitchFamily="34" charset="0"/>
                        </a:rPr>
                        <a:t>8. </a:t>
                      </a:r>
                      <a:r>
                        <a:rPr kumimoji="1" lang="ja-JP" altLang="en-US" sz="900" b="0" kern="1200" dirty="0">
                          <a:solidFill>
                            <a:srgbClr val="000000"/>
                          </a:solidFill>
                          <a:latin typeface="+mn-lt"/>
                          <a:ea typeface="ＭＳ Ｐゴシック" charset="-128"/>
                          <a:cs typeface="Arial" pitchFamily="34" charset="0"/>
                        </a:rPr>
                        <a:t>闘鶏場の所有、運営、経営 </a:t>
                      </a:r>
                      <a:r>
                        <a:rPr kumimoji="1" lang="en-US" altLang="ja-JP" sz="900" b="0" kern="1200" dirty="0">
                          <a:solidFill>
                            <a:srgbClr val="000000"/>
                          </a:solidFill>
                          <a:latin typeface="+mn-lt"/>
                          <a:ea typeface="ＭＳ Ｐゴシック" charset="-128"/>
                          <a:cs typeface="Arial" pitchFamily="34" charset="0"/>
                        </a:rPr>
                        <a:t>9. </a:t>
                      </a:r>
                      <a:r>
                        <a:rPr kumimoji="1" lang="ja-JP" altLang="en-US" sz="900" b="0" kern="1200" dirty="0">
                          <a:solidFill>
                            <a:srgbClr val="000000"/>
                          </a:solidFill>
                          <a:latin typeface="+mn-lt"/>
                          <a:ea typeface="ＭＳ Ｐゴシック" charset="-128"/>
                          <a:cs typeface="Arial" pitchFamily="34" charset="0"/>
                        </a:rPr>
                        <a:t>核兵器の製造、修理、貯蔵、流通 </a:t>
                      </a:r>
                      <a:r>
                        <a:rPr kumimoji="1" lang="en-US" altLang="ja-JP" sz="900" b="0" kern="1200" dirty="0">
                          <a:solidFill>
                            <a:srgbClr val="000000"/>
                          </a:solidFill>
                          <a:latin typeface="+mn-lt"/>
                          <a:ea typeface="ＭＳ Ｐゴシック" charset="-128"/>
                          <a:cs typeface="Arial" pitchFamily="34" charset="0"/>
                        </a:rPr>
                        <a:t>10. </a:t>
                      </a:r>
                      <a:r>
                        <a:rPr kumimoji="1" lang="ja-JP" altLang="en-US" sz="900" b="0" kern="1200" dirty="0">
                          <a:solidFill>
                            <a:srgbClr val="000000"/>
                          </a:solidFill>
                          <a:latin typeface="+mn-lt"/>
                          <a:ea typeface="ＭＳ Ｐゴシック" charset="-128"/>
                          <a:cs typeface="Arial" pitchFamily="34" charset="0"/>
                        </a:rPr>
                        <a:t>生物・化学・放射線兵器および対人用地雷の製造、修理、貯蔵、流通（投資も禁止されてい る） </a:t>
                      </a:r>
                      <a:r>
                        <a:rPr kumimoji="1" lang="en-US" altLang="ja-JP" sz="900" b="0" kern="1200" dirty="0">
                          <a:solidFill>
                            <a:srgbClr val="000000"/>
                          </a:solidFill>
                          <a:latin typeface="+mn-lt"/>
                          <a:ea typeface="ＭＳ Ｐゴシック" charset="-128"/>
                          <a:cs typeface="Arial" pitchFamily="34" charset="0"/>
                        </a:rPr>
                        <a:t>11. </a:t>
                      </a:r>
                      <a:r>
                        <a:rPr kumimoji="1" lang="ja-JP" altLang="en-US" sz="900" b="0" kern="1200" dirty="0">
                          <a:solidFill>
                            <a:srgbClr val="000000"/>
                          </a:solidFill>
                          <a:latin typeface="+mn-lt"/>
                          <a:ea typeface="ＭＳ Ｐゴシック" charset="-128"/>
                          <a:cs typeface="Arial" pitchFamily="34" charset="0"/>
                        </a:rPr>
                        <a:t>爆竹その他花火製品の製造</a:t>
                      </a: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70428">
                <a:tc>
                  <a:txBody>
                    <a:bodyPr/>
                    <a:lstStyle/>
                    <a:p>
                      <a:r>
                        <a:rPr kumimoji="1" lang="ja-JP" altLang="en-US" sz="11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900" b="0" kern="1200" dirty="0">
                          <a:solidFill>
                            <a:srgbClr val="000000"/>
                          </a:solidFill>
                          <a:latin typeface="+mn-lt"/>
                          <a:ea typeface="ＭＳ Ｐゴシック" charset="-128"/>
                          <a:cs typeface="Arial" pitchFamily="34" charset="0"/>
                        </a:rPr>
                        <a:t>前述のネガティブリストに、外資出資比率が</a:t>
                      </a:r>
                      <a:r>
                        <a:rPr kumimoji="1" lang="en-US" altLang="ja-JP" sz="900" b="0" kern="1200" dirty="0">
                          <a:solidFill>
                            <a:srgbClr val="000000"/>
                          </a:solidFill>
                          <a:latin typeface="+mn-lt"/>
                          <a:ea typeface="ＭＳ Ｐゴシック" charset="-128"/>
                          <a:cs typeface="Arial" pitchFamily="34" charset="0"/>
                        </a:rPr>
                        <a:t>100%</a:t>
                      </a:r>
                      <a:r>
                        <a:rPr kumimoji="1" lang="ja-JP" altLang="en-US" sz="900" b="0" kern="1200" dirty="0">
                          <a:solidFill>
                            <a:srgbClr val="000000"/>
                          </a:solidFill>
                          <a:latin typeface="+mn-lt"/>
                          <a:ea typeface="ＭＳ Ｐゴシック" charset="-128"/>
                          <a:cs typeface="Arial" pitchFamily="34" charset="0"/>
                        </a:rPr>
                        <a:t>禁止、</a:t>
                      </a:r>
                      <a:r>
                        <a:rPr kumimoji="1" lang="en-US" altLang="ja-JP" sz="900" b="0" kern="1200" dirty="0">
                          <a:solidFill>
                            <a:srgbClr val="000000"/>
                          </a:solidFill>
                          <a:latin typeface="+mn-lt"/>
                          <a:ea typeface="ＭＳ Ｐゴシック" charset="-128"/>
                          <a:cs typeface="Arial" pitchFamily="34" charset="0"/>
                        </a:rPr>
                        <a:t>25</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30</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40%</a:t>
                      </a:r>
                      <a:r>
                        <a:rPr kumimoji="1" lang="ja-JP" altLang="en-US" sz="900" b="0" kern="1200" dirty="0">
                          <a:solidFill>
                            <a:srgbClr val="000000"/>
                          </a:solidFill>
                          <a:latin typeface="+mn-lt"/>
                          <a:ea typeface="ＭＳ Ｐゴシック" charset="-128"/>
                          <a:cs typeface="Arial" pitchFamily="34" charset="0"/>
                        </a:rPr>
                        <a:t>以下に制限される業種がそれぞれ記載されている</a:t>
                      </a:r>
                      <a:endParaRPr kumimoji="1" lang="en-US" altLang="ja-JP" sz="900" b="0" kern="1200" dirty="0">
                        <a:solidFill>
                          <a:srgbClr val="000000"/>
                        </a:solidFill>
                        <a:latin typeface="+mn-lt"/>
                        <a:ea typeface="ＭＳ Ｐゴシック" charset="-128"/>
                        <a:cs typeface="Arial" pitchFamily="34" charset="0"/>
                      </a:endParaRPr>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kumimoji="1" lang="ja-JP" altLang="en-US" sz="900" b="0" kern="1200" dirty="0">
                          <a:solidFill>
                            <a:srgbClr val="000000"/>
                          </a:solidFill>
                          <a:latin typeface="+mn-lt"/>
                          <a:ea typeface="ＭＳ Ｐゴシック" charset="-128"/>
                          <a:cs typeface="Arial" pitchFamily="34" charset="0"/>
                        </a:rPr>
                        <a:t>このネガティブリストの出資規制業種に該当しなければ外国資本の出資比率の上限規制はない（</a:t>
                      </a:r>
                      <a:r>
                        <a:rPr kumimoji="1" lang="en-US" altLang="ja-JP" sz="900" b="0" kern="1200" dirty="0">
                          <a:solidFill>
                            <a:srgbClr val="000000"/>
                          </a:solidFill>
                          <a:latin typeface="+mn-lt"/>
                          <a:ea typeface="ＭＳ Ｐゴシック" charset="-128"/>
                          <a:cs typeface="Arial" pitchFamily="34" charset="0"/>
                        </a:rPr>
                        <a:t>100%</a:t>
                      </a:r>
                      <a:r>
                        <a:rPr kumimoji="1" lang="ja-JP" altLang="en-US" sz="900" b="0" kern="1200" dirty="0">
                          <a:solidFill>
                            <a:srgbClr val="000000"/>
                          </a:solidFill>
                          <a:latin typeface="+mn-lt"/>
                          <a:ea typeface="ＭＳ Ｐゴシック" charset="-128"/>
                          <a:cs typeface="Arial" pitchFamily="34" charset="0"/>
                        </a:rPr>
                        <a:t>外資可能）</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900" b="0" kern="1200" dirty="0">
                          <a:solidFill>
                            <a:srgbClr val="000000"/>
                          </a:solidFill>
                          <a:latin typeface="+mn-lt"/>
                          <a:ea typeface="ＭＳ Ｐゴシック" charset="-128"/>
                          <a:cs typeface="Arial" pitchFamily="34" charset="0"/>
                        </a:rPr>
                        <a:t>※	</a:t>
                      </a:r>
                      <a:r>
                        <a:rPr kumimoji="1" lang="ja-JP" altLang="en-US" sz="900" b="0" kern="1200" dirty="0">
                          <a:solidFill>
                            <a:srgbClr val="000000"/>
                          </a:solidFill>
                          <a:latin typeface="+mn-lt"/>
                          <a:ea typeface="ＭＳ Ｐゴシック" charset="-128"/>
                          <a:cs typeface="Arial" pitchFamily="34" charset="0"/>
                        </a:rPr>
                        <a:t>建設業など、免許の取得が別途必要な業種・業界の場合、外資制限が課されるケースもあるため、事前確認が必要</a:t>
                      </a: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14386">
                <a:tc>
                  <a:txBody>
                    <a:bodyPr/>
                    <a:lstStyle/>
                    <a:p>
                      <a:r>
                        <a:rPr kumimoji="1" lang="ja-JP" altLang="en-US" sz="1100" b="1" dirty="0">
                          <a:solidFill>
                            <a:schemeClr val="bg1"/>
                          </a:solidFill>
                        </a:rPr>
                        <a:t>資本金に関する</a:t>
                      </a:r>
                      <a:br>
                        <a:rPr kumimoji="1" lang="en-US" altLang="ja-JP" sz="1100" b="1" dirty="0">
                          <a:solidFill>
                            <a:schemeClr val="bg1"/>
                          </a:solidFill>
                        </a:rPr>
                      </a:br>
                      <a:r>
                        <a:rPr kumimoji="1" lang="ja-JP" altLang="en-US" sz="11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lvl="1" indent="0" algn="l" defTabSz="914400" rtl="0" eaLnBrk="1" fontAlgn="ctr" latinLnBrk="0" hangingPunct="1">
                        <a:lnSpc>
                          <a:spcPct val="100000"/>
                        </a:lnSpc>
                        <a:spcBef>
                          <a:spcPts val="0"/>
                        </a:spcBef>
                        <a:spcAft>
                          <a:spcPts val="300"/>
                        </a:spcAft>
                        <a:buClr>
                          <a:srgbClr val="868686"/>
                        </a:buClr>
                        <a:buSzPct val="80000"/>
                        <a:buFont typeface="Wingdings" panose="05000000000000000000" pitchFamily="2" charset="2"/>
                        <a:buNone/>
                        <a:tabLst/>
                      </a:pPr>
                      <a:r>
                        <a:rPr kumimoji="1" lang="ja-JP" altLang="en-US" sz="900" b="1" kern="1200" dirty="0">
                          <a:solidFill>
                            <a:schemeClr val="tx1"/>
                          </a:solidFill>
                          <a:latin typeface="+mn-lt"/>
                          <a:ea typeface="ＭＳ Ｐゴシック" charset="-128"/>
                          <a:cs typeface="Arial" pitchFamily="34" charset="0"/>
                        </a:rPr>
                        <a:t>株式会社に課せられる資本要件</a:t>
                      </a:r>
                      <a:endParaRPr kumimoji="1" lang="en-US" altLang="ja-JP" sz="900" b="1" kern="1200" dirty="0">
                        <a:solidFill>
                          <a:schemeClr val="tx1"/>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900" b="0" kern="1200" dirty="0">
                          <a:solidFill>
                            <a:schemeClr val="tx1"/>
                          </a:solidFill>
                          <a:latin typeface="+mn-lt"/>
                          <a:ea typeface="ＭＳ Ｐゴシック" charset="-128"/>
                          <a:cs typeface="Arial" pitchFamily="34" charset="0"/>
                        </a:rPr>
                        <a:t>会社設立時の資本要件である、授権資本（</a:t>
                      </a:r>
                      <a:r>
                        <a:rPr kumimoji="1" lang="en-US" altLang="ja-JP" sz="900" b="0" kern="1200" dirty="0">
                          <a:solidFill>
                            <a:schemeClr val="tx1"/>
                          </a:solidFill>
                          <a:latin typeface="+mn-lt"/>
                          <a:ea typeface="ＭＳ Ｐゴシック" charset="-128"/>
                          <a:cs typeface="Arial" pitchFamily="34" charset="0"/>
                        </a:rPr>
                        <a:t>authorized capital</a:t>
                      </a:r>
                      <a:r>
                        <a:rPr kumimoji="1" lang="ja-JP" altLang="en-US" sz="900" b="0" kern="1200" dirty="0">
                          <a:solidFill>
                            <a:schemeClr val="tx1"/>
                          </a:solidFill>
                          <a:latin typeface="+mn-lt"/>
                          <a:ea typeface="ＭＳ Ｐゴシック" charset="-128"/>
                          <a:cs typeface="Arial" pitchFamily="34" charset="0"/>
                        </a:rPr>
                        <a:t>）の最低</a:t>
                      </a:r>
                      <a:r>
                        <a:rPr kumimoji="1" lang="en-US" altLang="ja-JP" sz="900" b="0" kern="1200" dirty="0">
                          <a:solidFill>
                            <a:schemeClr val="tx1"/>
                          </a:solidFill>
                          <a:latin typeface="+mn-lt"/>
                          <a:ea typeface="ＭＳ Ｐゴシック" charset="-128"/>
                          <a:cs typeface="Arial" pitchFamily="34" charset="0"/>
                        </a:rPr>
                        <a:t>25</a:t>
                      </a:r>
                      <a:r>
                        <a:rPr kumimoji="1" lang="ja-JP" altLang="en-US" sz="900" b="0" kern="1200" dirty="0">
                          <a:solidFill>
                            <a:schemeClr val="tx1"/>
                          </a:solidFill>
                          <a:latin typeface="+mn-lt"/>
                          <a:ea typeface="ＭＳ Ｐゴシック" charset="-128"/>
                          <a:cs typeface="Arial" pitchFamily="34" charset="0"/>
                        </a:rPr>
                        <a:t>％相当の株式を引き受け（</a:t>
                      </a:r>
                      <a:r>
                        <a:rPr kumimoji="1" lang="en-US" altLang="ja-JP" sz="900" b="0" kern="1200" dirty="0">
                          <a:solidFill>
                            <a:schemeClr val="tx1"/>
                          </a:solidFill>
                          <a:latin typeface="+mn-lt"/>
                          <a:ea typeface="ＭＳ Ｐゴシック" charset="-128"/>
                          <a:cs typeface="Arial" pitchFamily="34" charset="0"/>
                        </a:rPr>
                        <a:t>subscribed capital</a:t>
                      </a:r>
                      <a:r>
                        <a:rPr kumimoji="1" lang="ja-JP" altLang="en-US" sz="900" b="0" kern="1200" dirty="0">
                          <a:solidFill>
                            <a:schemeClr val="tx1"/>
                          </a:solidFill>
                          <a:latin typeface="+mn-lt"/>
                          <a:ea typeface="ＭＳ Ｐゴシック" charset="-128"/>
                          <a:cs typeface="Arial" pitchFamily="34" charset="0"/>
                        </a:rPr>
                        <a:t>）、引受株式の最低</a:t>
                      </a:r>
                      <a:r>
                        <a:rPr kumimoji="1" lang="en-US" altLang="ja-JP" sz="900" b="0" kern="1200" dirty="0">
                          <a:solidFill>
                            <a:schemeClr val="tx1"/>
                          </a:solidFill>
                          <a:latin typeface="+mn-lt"/>
                          <a:ea typeface="ＭＳ Ｐゴシック" charset="-128"/>
                          <a:cs typeface="Arial" pitchFamily="34" charset="0"/>
                        </a:rPr>
                        <a:t>25</a:t>
                      </a:r>
                      <a:r>
                        <a:rPr kumimoji="1" lang="ja-JP" altLang="en-US" sz="900" b="0" kern="1200" dirty="0">
                          <a:solidFill>
                            <a:schemeClr val="tx1"/>
                          </a:solidFill>
                          <a:latin typeface="+mn-lt"/>
                          <a:ea typeface="ＭＳ Ｐゴシック" charset="-128"/>
                          <a:cs typeface="Arial" pitchFamily="34" charset="0"/>
                        </a:rPr>
                        <a:t>％を払い込む（</a:t>
                      </a:r>
                      <a:r>
                        <a:rPr kumimoji="1" lang="en-US" altLang="ja-JP" sz="900" b="0" kern="1200" dirty="0">
                          <a:solidFill>
                            <a:schemeClr val="tx1"/>
                          </a:solidFill>
                          <a:latin typeface="+mn-lt"/>
                          <a:ea typeface="ＭＳ Ｐゴシック" charset="-128"/>
                          <a:cs typeface="Arial" pitchFamily="34" charset="0"/>
                        </a:rPr>
                        <a:t>paid-up capital</a:t>
                      </a:r>
                      <a:r>
                        <a:rPr kumimoji="1" lang="ja-JP" altLang="en-US" sz="900" b="0" kern="1200" dirty="0">
                          <a:solidFill>
                            <a:schemeClr val="tx1"/>
                          </a:solidFill>
                          <a:latin typeface="+mn-lt"/>
                          <a:ea typeface="ＭＳ Ｐゴシック" charset="-128"/>
                          <a:cs typeface="Arial" pitchFamily="34" charset="0"/>
                        </a:rPr>
                        <a:t>）という要件は撤廃され（共和国法第</a:t>
                      </a:r>
                      <a:r>
                        <a:rPr kumimoji="1" lang="en-US" altLang="ja-JP" sz="900" b="0" kern="1200" dirty="0">
                          <a:solidFill>
                            <a:schemeClr val="tx1"/>
                          </a:solidFill>
                          <a:latin typeface="+mn-lt"/>
                          <a:ea typeface="ＭＳ Ｐゴシック" charset="-128"/>
                          <a:cs typeface="Arial" pitchFamily="34" charset="0"/>
                        </a:rPr>
                        <a:t>11232</a:t>
                      </a:r>
                      <a:r>
                        <a:rPr kumimoji="1" lang="ja-JP" altLang="en-US" sz="900" b="0" kern="1200" dirty="0">
                          <a:solidFill>
                            <a:schemeClr val="tx1"/>
                          </a:solidFill>
                          <a:latin typeface="+mn-lt"/>
                          <a:ea typeface="ＭＳ Ｐゴシック" charset="-128"/>
                          <a:cs typeface="Arial" pitchFamily="34" charset="0"/>
                        </a:rPr>
                        <a:t>号、改正フィリピン会社法、</a:t>
                      </a:r>
                      <a:r>
                        <a:rPr kumimoji="1" lang="en-US" altLang="ja-JP" sz="900" b="0" kern="1200" dirty="0">
                          <a:solidFill>
                            <a:schemeClr val="tx1"/>
                          </a:solidFill>
                          <a:latin typeface="+mn-lt"/>
                          <a:ea typeface="ＭＳ Ｐゴシック" charset="-128"/>
                          <a:cs typeface="Arial" pitchFamily="34" charset="0"/>
                        </a:rPr>
                        <a:t>2019</a:t>
                      </a:r>
                      <a:r>
                        <a:rPr kumimoji="1" lang="ja-JP" altLang="en-US" sz="900" b="0" kern="1200" dirty="0">
                          <a:solidFill>
                            <a:schemeClr val="tx1"/>
                          </a:solidFill>
                          <a:latin typeface="+mn-lt"/>
                          <a:ea typeface="ＭＳ Ｐゴシック" charset="-128"/>
                          <a:cs typeface="Arial" pitchFamily="34" charset="0"/>
                        </a:rPr>
                        <a:t>年</a:t>
                      </a:r>
                      <a:r>
                        <a:rPr kumimoji="1" lang="en-US" altLang="ja-JP" sz="900" b="0" kern="1200" dirty="0">
                          <a:solidFill>
                            <a:schemeClr val="tx1"/>
                          </a:solidFill>
                          <a:latin typeface="+mn-lt"/>
                          <a:ea typeface="ＭＳ Ｐゴシック" charset="-128"/>
                          <a:cs typeface="Arial" pitchFamily="34" charset="0"/>
                        </a:rPr>
                        <a:t>2</a:t>
                      </a:r>
                      <a:r>
                        <a:rPr kumimoji="1" lang="ja-JP" altLang="en-US" sz="900" b="0" kern="1200" dirty="0">
                          <a:solidFill>
                            <a:schemeClr val="tx1"/>
                          </a:solidFill>
                          <a:latin typeface="+mn-lt"/>
                          <a:ea typeface="ＭＳ Ｐゴシック" charset="-128"/>
                          <a:cs typeface="Arial" pitchFamily="34" charset="0"/>
                        </a:rPr>
                        <a:t>月</a:t>
                      </a:r>
                      <a:r>
                        <a:rPr kumimoji="1" lang="en-US" altLang="ja-JP" sz="900" b="0" kern="1200" dirty="0">
                          <a:solidFill>
                            <a:schemeClr val="tx1"/>
                          </a:solidFill>
                          <a:latin typeface="+mn-lt"/>
                          <a:ea typeface="ＭＳ Ｐゴシック" charset="-128"/>
                          <a:cs typeface="Arial" pitchFamily="34" charset="0"/>
                        </a:rPr>
                        <a:t>23</a:t>
                      </a:r>
                      <a:r>
                        <a:rPr kumimoji="1" lang="ja-JP" altLang="en-US" sz="900" b="0" kern="1200" dirty="0">
                          <a:solidFill>
                            <a:schemeClr val="tx1"/>
                          </a:solidFill>
                          <a:latin typeface="+mn-lt"/>
                          <a:ea typeface="ＭＳ Ｐゴシック" charset="-128"/>
                          <a:cs typeface="Arial" pitchFamily="34" charset="0"/>
                        </a:rPr>
                        <a:t>日施行）、会社設立に際しての資本要件はなくなった</a:t>
                      </a:r>
                      <a:endParaRPr kumimoji="1" lang="en-US" altLang="ja-JP" sz="900" b="0" kern="1200" dirty="0">
                        <a:solidFill>
                          <a:schemeClr val="tx1"/>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900" b="0" kern="1200" dirty="0">
                          <a:solidFill>
                            <a:schemeClr val="tx1"/>
                          </a:solidFill>
                          <a:latin typeface="+mn-lt"/>
                          <a:ea typeface="ＭＳ Ｐゴシック" charset="-128"/>
                          <a:cs typeface="Arial" pitchFamily="34" charset="0"/>
                        </a:rPr>
                        <a:t>ただし、増資の場面においては従来の</a:t>
                      </a:r>
                      <a:r>
                        <a:rPr kumimoji="1" lang="en-US" altLang="ja-JP" sz="900" b="0" kern="1200" dirty="0">
                          <a:solidFill>
                            <a:schemeClr val="tx1"/>
                          </a:solidFill>
                          <a:latin typeface="+mn-lt"/>
                          <a:ea typeface="ＭＳ Ｐゴシック" charset="-128"/>
                          <a:cs typeface="Arial" pitchFamily="34" charset="0"/>
                        </a:rPr>
                        <a:t>25</a:t>
                      </a:r>
                      <a:r>
                        <a:rPr kumimoji="1" lang="ja-JP" altLang="en-US" sz="900" b="0" kern="1200" dirty="0">
                          <a:solidFill>
                            <a:schemeClr val="tx1"/>
                          </a:solidFill>
                          <a:latin typeface="+mn-lt"/>
                          <a:ea typeface="ＭＳ Ｐゴシック" charset="-128"/>
                          <a:cs typeface="Arial" pitchFamily="34" charset="0"/>
                        </a:rPr>
                        <a:t>％の資本要件は依然として課せられている。</a:t>
                      </a:r>
                      <a:endParaRPr kumimoji="1" lang="en-US" altLang="ja-JP" sz="900" b="0" kern="1200" dirty="0">
                        <a:solidFill>
                          <a:schemeClr val="tx1"/>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marR="0" lvl="1" indent="-166688" algn="just" defTabSz="914400" rtl="0" eaLnBrk="1" fontAlgn="auto" latinLnBrk="0" hangingPunct="1">
                        <a:lnSpc>
                          <a:spcPct val="110000"/>
                        </a:lnSpc>
                        <a:spcBef>
                          <a:spcPts val="0"/>
                        </a:spcBef>
                        <a:spcAft>
                          <a:spcPts val="200"/>
                        </a:spcAft>
                        <a:buClr>
                          <a:srgbClr val="868686"/>
                        </a:buClr>
                        <a:buSzPct val="80000"/>
                        <a:buFont typeface="Wingdings" panose="05000000000000000000" pitchFamily="2" charset="2"/>
                        <a:buNone/>
                        <a:tabLst/>
                        <a:defRPr/>
                      </a:pPr>
                      <a:r>
                        <a:rPr kumimoji="1" lang="en-US" altLang="ja-JP" sz="900" b="0" kern="1200" dirty="0">
                          <a:solidFill>
                            <a:schemeClr val="tx1"/>
                          </a:solidFill>
                          <a:latin typeface="+mn-lt"/>
                          <a:ea typeface="ＭＳ Ｐゴシック" charset="-128"/>
                          <a:cs typeface="Arial" pitchFamily="34" charset="0"/>
                        </a:rPr>
                        <a:t>※</a:t>
                      </a:r>
                      <a:r>
                        <a:rPr kumimoji="1" lang="ja-JP" altLang="en-US" sz="900" b="0" kern="1200" dirty="0">
                          <a:solidFill>
                            <a:schemeClr val="tx1"/>
                          </a:solidFill>
                          <a:latin typeface="+mn-lt"/>
                          <a:ea typeface="ＭＳ Ｐゴシック" charset="-128"/>
                          <a:cs typeface="Arial" pitchFamily="34" charset="0"/>
                        </a:rPr>
                        <a:t>外国資本</a:t>
                      </a:r>
                      <a:r>
                        <a:rPr kumimoji="1" lang="en-US" altLang="ja-JP" sz="900" b="0" kern="1200" dirty="0">
                          <a:solidFill>
                            <a:schemeClr val="tx1"/>
                          </a:solidFill>
                          <a:latin typeface="+mn-lt"/>
                          <a:ea typeface="ＭＳ Ｐゴシック" charset="-128"/>
                          <a:cs typeface="Arial" pitchFamily="34" charset="0"/>
                        </a:rPr>
                        <a:t>40%</a:t>
                      </a:r>
                      <a:r>
                        <a:rPr kumimoji="1" lang="ja-JP" altLang="en-US" sz="900" b="0" kern="1200" dirty="0">
                          <a:solidFill>
                            <a:schemeClr val="tx1"/>
                          </a:solidFill>
                          <a:latin typeface="+mn-lt"/>
                          <a:ea typeface="ＭＳ Ｐゴシック" charset="-128"/>
                          <a:cs typeface="Arial" pitchFamily="34" charset="0"/>
                        </a:rPr>
                        <a:t>越えの会社については、国内市場向けの</a:t>
                      </a:r>
                      <a:br>
                        <a:rPr kumimoji="1" lang="en-US" altLang="ja-JP" sz="900" b="0" kern="1200" dirty="0">
                          <a:solidFill>
                            <a:schemeClr val="tx1"/>
                          </a:solidFill>
                          <a:latin typeface="+mn-lt"/>
                          <a:ea typeface="ＭＳ Ｐゴシック" charset="-128"/>
                          <a:cs typeface="Arial" pitchFamily="34" charset="0"/>
                        </a:rPr>
                      </a:br>
                      <a:r>
                        <a:rPr kumimoji="1" lang="ja-JP" altLang="en-US" sz="900" b="0" kern="1200" dirty="0">
                          <a:solidFill>
                            <a:schemeClr val="tx1"/>
                          </a:solidFill>
                          <a:latin typeface="+mn-lt"/>
                          <a:ea typeface="ＭＳ Ｐゴシック" charset="-128"/>
                          <a:cs typeface="Arial" pitchFamily="34" charset="0"/>
                        </a:rPr>
                        <a:t>場合、最低払込資本要件は</a:t>
                      </a:r>
                      <a:r>
                        <a:rPr kumimoji="1" lang="en-US" altLang="ja-JP" sz="900" b="0" kern="1200" dirty="0">
                          <a:solidFill>
                            <a:schemeClr val="tx1"/>
                          </a:solidFill>
                          <a:latin typeface="+mn-lt"/>
                          <a:ea typeface="ＭＳ Ｐゴシック" charset="-128"/>
                          <a:cs typeface="Arial" pitchFamily="34" charset="0"/>
                        </a:rPr>
                        <a:t>20</a:t>
                      </a:r>
                      <a:r>
                        <a:rPr kumimoji="1" lang="ja-JP" altLang="en-US" sz="900" b="0" kern="1200" dirty="0">
                          <a:solidFill>
                            <a:schemeClr val="tx1"/>
                          </a:solidFill>
                          <a:latin typeface="+mn-lt"/>
                          <a:ea typeface="ＭＳ Ｐゴシック" charset="-128"/>
                          <a:cs typeface="Arial" pitchFamily="34" charset="0"/>
                        </a:rPr>
                        <a:t>万</a:t>
                      </a:r>
                      <a:r>
                        <a:rPr kumimoji="1" lang="en-US" altLang="ja-JP" sz="900" b="0" kern="1200" dirty="0">
                          <a:solidFill>
                            <a:schemeClr val="tx1"/>
                          </a:solidFill>
                          <a:latin typeface="+mn-lt"/>
                          <a:ea typeface="ＭＳ Ｐゴシック" charset="-128"/>
                          <a:cs typeface="Arial" pitchFamily="34" charset="0"/>
                        </a:rPr>
                        <a:t>US$</a:t>
                      </a:r>
                    </a:p>
                    <a:p>
                      <a:pPr marL="258763" marR="0" lvl="1" indent="-166688" algn="just" defTabSz="914400" rtl="0" eaLnBrk="1" fontAlgn="auto" latinLnBrk="0" hangingPunct="1">
                        <a:lnSpc>
                          <a:spcPct val="110000"/>
                        </a:lnSpc>
                        <a:spcBef>
                          <a:spcPts val="0"/>
                        </a:spcBef>
                        <a:spcAft>
                          <a:spcPts val="200"/>
                        </a:spcAft>
                        <a:buClr>
                          <a:srgbClr val="868686"/>
                        </a:buClr>
                        <a:buSzPct val="80000"/>
                        <a:buFont typeface="Wingdings" panose="05000000000000000000" pitchFamily="2" charset="2"/>
                        <a:buNone/>
                        <a:tabLst/>
                        <a:defRPr/>
                      </a:pPr>
                      <a:r>
                        <a:rPr kumimoji="1" lang="en-US" altLang="ja-JP" sz="900" b="0" kern="1200" dirty="0">
                          <a:solidFill>
                            <a:schemeClr val="tx1"/>
                          </a:solidFill>
                          <a:latin typeface="+mn-lt"/>
                          <a:ea typeface="ＭＳ Ｐゴシック" charset="-128"/>
                          <a:cs typeface="Arial" pitchFamily="34" charset="0"/>
                        </a:rPr>
                        <a:t>※	</a:t>
                      </a:r>
                      <a:r>
                        <a:rPr kumimoji="1" lang="ja-JP" altLang="en-US" sz="900" b="0" kern="1200" dirty="0">
                          <a:solidFill>
                            <a:schemeClr val="tx1"/>
                          </a:solidFill>
                          <a:latin typeface="+mn-lt"/>
                          <a:ea typeface="ＭＳ Ｐゴシック" charset="-128"/>
                          <a:cs typeface="Arial" pitchFamily="34" charset="0"/>
                        </a:rPr>
                        <a:t>この会社が先端技術を有するか、革新的新興企業法（</a:t>
                      </a:r>
                      <a:r>
                        <a:rPr kumimoji="1" lang="en-US" altLang="ja-JP" sz="900" b="0" kern="1200" dirty="0">
                          <a:solidFill>
                            <a:schemeClr val="tx1"/>
                          </a:solidFill>
                          <a:latin typeface="+mn-lt"/>
                          <a:ea typeface="ＭＳ Ｐゴシック" charset="-128"/>
                          <a:cs typeface="Arial" pitchFamily="34" charset="0"/>
                        </a:rPr>
                        <a:t>Innovative Startup Act</a:t>
                      </a:r>
                      <a:r>
                        <a:rPr kumimoji="1" lang="ja-JP" altLang="en-US" sz="900" b="0" kern="1200" dirty="0">
                          <a:solidFill>
                            <a:schemeClr val="tx1"/>
                          </a:solidFill>
                          <a:latin typeface="+mn-lt"/>
                          <a:ea typeface="ＭＳ Ｐゴシック" charset="-128"/>
                          <a:cs typeface="Arial" pitchFamily="34" charset="0"/>
                        </a:rPr>
                        <a:t>）に基づき、「スタートアップ」または「スタートアップ支援機関」として承認されているか、フィリピン人従業員を</a:t>
                      </a:r>
                      <a:r>
                        <a:rPr kumimoji="1" lang="en-US" altLang="ja-JP" sz="900" b="0" kern="1200" dirty="0">
                          <a:solidFill>
                            <a:schemeClr val="tx1"/>
                          </a:solidFill>
                          <a:latin typeface="+mn-lt"/>
                          <a:ea typeface="ＭＳ Ｐゴシック" charset="-128"/>
                          <a:cs typeface="Arial" pitchFamily="34" charset="0"/>
                        </a:rPr>
                        <a:t>15</a:t>
                      </a:r>
                      <a:r>
                        <a:rPr kumimoji="1" lang="ja-JP" altLang="en-US" sz="900" b="0" kern="1200" dirty="0">
                          <a:solidFill>
                            <a:schemeClr val="tx1"/>
                          </a:solidFill>
                          <a:latin typeface="+mn-lt"/>
                          <a:ea typeface="ＭＳ Ｐゴシック" charset="-128"/>
                          <a:cs typeface="Arial" pitchFamily="34" charset="0"/>
                        </a:rPr>
                        <a:t>人以上直接雇用する場合は最低払込資本要件が</a:t>
                      </a:r>
                      <a:r>
                        <a:rPr kumimoji="1" lang="en-US" altLang="ja-JP" sz="900" b="0" kern="1200" dirty="0">
                          <a:solidFill>
                            <a:schemeClr val="tx1"/>
                          </a:solidFill>
                          <a:latin typeface="+mn-lt"/>
                          <a:ea typeface="ＭＳ Ｐゴシック" charset="-128"/>
                          <a:cs typeface="Arial" pitchFamily="34" charset="0"/>
                        </a:rPr>
                        <a:t>10</a:t>
                      </a:r>
                      <a:r>
                        <a:rPr kumimoji="1" lang="ja-JP" altLang="en-US" sz="900" b="0" kern="1200" dirty="0">
                          <a:solidFill>
                            <a:schemeClr val="tx1"/>
                          </a:solidFill>
                          <a:latin typeface="+mn-lt"/>
                          <a:ea typeface="ＭＳ Ｐゴシック" charset="-128"/>
                          <a:cs typeface="Arial" pitchFamily="34" charset="0"/>
                        </a:rPr>
                        <a:t>万</a:t>
                      </a:r>
                      <a:r>
                        <a:rPr kumimoji="1" lang="en-US" altLang="ja-JP" sz="900" b="0" kern="1200" dirty="0">
                          <a:solidFill>
                            <a:schemeClr val="tx1"/>
                          </a:solidFill>
                          <a:latin typeface="+mn-lt"/>
                          <a:ea typeface="ＭＳ Ｐゴシック" charset="-128"/>
                          <a:cs typeface="Arial" pitchFamily="34" charset="0"/>
                        </a:rPr>
                        <a:t>US$</a:t>
                      </a:r>
                      <a:endParaRPr kumimoji="1" lang="ja-JP" altLang="en-US" sz="900" b="0" kern="1200" dirty="0">
                        <a:solidFill>
                          <a:schemeClr val="tx1"/>
                        </a:solidFill>
                        <a:latin typeface="+mn-lt"/>
                        <a:ea typeface="ＭＳ Ｐゴシック" charset="-128"/>
                        <a:cs typeface="Arial" pitchFamily="34" charset="0"/>
                      </a:endParaRP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58372">
                <a:tc>
                  <a:txBody>
                    <a:bodyPr/>
                    <a:lstStyle/>
                    <a:p>
                      <a:r>
                        <a:rPr kumimoji="1" lang="ja-JP" altLang="en-US" sz="1100" b="1" dirty="0">
                          <a:solidFill>
                            <a:schemeClr val="bg1"/>
                          </a:solidFill>
                        </a:rPr>
                        <a:t>外国企業の</a:t>
                      </a:r>
                      <a:br>
                        <a:rPr kumimoji="1" lang="en-US" altLang="ja-JP" sz="1100" b="1" dirty="0">
                          <a:solidFill>
                            <a:schemeClr val="bg1"/>
                          </a:solidFill>
                        </a:rPr>
                      </a:br>
                      <a:r>
                        <a:rPr kumimoji="1" lang="ja-JP" altLang="en-US" sz="11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900" b="0" kern="1200" dirty="0">
                          <a:solidFill>
                            <a:schemeClr val="tx1"/>
                          </a:solidFill>
                          <a:latin typeface="+mn-lt"/>
                          <a:ea typeface="ＭＳ Ｐゴシック" charset="-128"/>
                          <a:cs typeface="Arial" pitchFamily="34" charset="0"/>
                        </a:rPr>
                        <a:t>外国企業、および外国人による土地の所有は認められていない</a:t>
                      </a:r>
                      <a:endParaRPr kumimoji="1" lang="en-US" altLang="ja-JP" sz="900" b="0" kern="1200" dirty="0">
                        <a:solidFill>
                          <a:schemeClr val="tx1"/>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en-US" altLang="ja-JP" sz="900" b="0" kern="1200" dirty="0">
                          <a:solidFill>
                            <a:schemeClr val="tx1"/>
                          </a:solidFill>
                          <a:latin typeface="+mn-lt"/>
                          <a:ea typeface="ＭＳ Ｐゴシック" charset="-128"/>
                          <a:cs typeface="Arial" pitchFamily="34" charset="0"/>
                        </a:rPr>
                        <a:t>1987</a:t>
                      </a:r>
                      <a:r>
                        <a:rPr kumimoji="1" lang="ja-JP" altLang="en-US" sz="900" b="0" kern="1200" dirty="0">
                          <a:solidFill>
                            <a:schemeClr val="tx1"/>
                          </a:solidFill>
                          <a:latin typeface="+mn-lt"/>
                          <a:ea typeface="ＭＳ Ｐゴシック" charset="-128"/>
                          <a:cs typeface="Arial" pitchFamily="34" charset="0"/>
                        </a:rPr>
                        <a:t>年憲法のもとで、土地の所有はフィリピン人のほか、フィリピン人が資本の最低</a:t>
                      </a:r>
                      <a:r>
                        <a:rPr kumimoji="1" lang="en-US" altLang="ja-JP" sz="900" b="0" kern="1200" dirty="0">
                          <a:solidFill>
                            <a:schemeClr val="tx1"/>
                          </a:solidFill>
                          <a:latin typeface="+mn-lt"/>
                          <a:ea typeface="ＭＳ Ｐゴシック" charset="-128"/>
                          <a:cs typeface="Arial" pitchFamily="34" charset="0"/>
                        </a:rPr>
                        <a:t>60%</a:t>
                      </a:r>
                      <a:r>
                        <a:rPr kumimoji="1" lang="ja-JP" altLang="en-US" sz="900" b="0" kern="1200" dirty="0">
                          <a:solidFill>
                            <a:schemeClr val="tx1"/>
                          </a:solidFill>
                          <a:latin typeface="+mn-lt"/>
                          <a:ea typeface="ＭＳ Ｐゴシック" charset="-128"/>
                          <a:cs typeface="Arial" pitchFamily="34" charset="0"/>
                        </a:rPr>
                        <a:t>を所有する株式会社などに限定されている</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900" b="0" kern="1200" dirty="0">
                          <a:solidFill>
                            <a:schemeClr val="tx1"/>
                          </a:solidFill>
                          <a:latin typeface="+mn-lt"/>
                          <a:ea typeface="ＭＳ Ｐゴシック" charset="-128"/>
                          <a:cs typeface="Arial" pitchFamily="34" charset="0"/>
                        </a:rPr>
                        <a:t>※	</a:t>
                      </a:r>
                      <a:r>
                        <a:rPr kumimoji="1" lang="ja-JP" altLang="en-US" sz="900" b="0" kern="1200" dirty="0">
                          <a:solidFill>
                            <a:schemeClr val="tx1"/>
                          </a:solidFill>
                          <a:latin typeface="+mn-lt"/>
                          <a:ea typeface="ＭＳ Ｐゴシック" charset="-128"/>
                          <a:cs typeface="Arial" pitchFamily="34" charset="0"/>
                        </a:rPr>
                        <a:t>外国人投資家は、</a:t>
                      </a:r>
                      <a:r>
                        <a:rPr kumimoji="1" lang="ja-JP" altLang="en-US" sz="900" b="1" kern="1200" dirty="0">
                          <a:solidFill>
                            <a:schemeClr val="tx1"/>
                          </a:solidFill>
                          <a:latin typeface="+mn-lt"/>
                          <a:ea typeface="ＭＳ Ｐゴシック" charset="-128"/>
                          <a:cs typeface="Arial" pitchFamily="34" charset="0"/>
                        </a:rPr>
                        <a:t>投資目的のみに利用される土地をリース</a:t>
                      </a:r>
                      <a:r>
                        <a:rPr kumimoji="1" lang="ja-JP" altLang="en-US" sz="900" b="0" kern="1200" dirty="0">
                          <a:solidFill>
                            <a:schemeClr val="tx1"/>
                          </a:solidFill>
                          <a:latin typeface="+mn-lt"/>
                          <a:ea typeface="ＭＳ Ｐゴシック" charset="-128"/>
                          <a:cs typeface="Arial" pitchFamily="34" charset="0"/>
                        </a:rPr>
                        <a:t>することができ、リース期間は最長</a:t>
                      </a:r>
                      <a:r>
                        <a:rPr kumimoji="1" lang="en-US" altLang="ja-JP" sz="900" b="0" kern="1200" dirty="0">
                          <a:solidFill>
                            <a:schemeClr val="tx1"/>
                          </a:solidFill>
                          <a:latin typeface="+mn-lt"/>
                          <a:ea typeface="ＭＳ Ｐゴシック" charset="-128"/>
                          <a:cs typeface="Arial" pitchFamily="34" charset="0"/>
                        </a:rPr>
                        <a:t>50</a:t>
                      </a:r>
                      <a:r>
                        <a:rPr kumimoji="1" lang="ja-JP" altLang="en-US" sz="900" b="0" kern="1200" dirty="0">
                          <a:solidFill>
                            <a:schemeClr val="tx1"/>
                          </a:solidFill>
                          <a:latin typeface="+mn-lt"/>
                          <a:ea typeface="ＭＳ Ｐゴシック" charset="-128"/>
                          <a:cs typeface="Arial" pitchFamily="34" charset="0"/>
                        </a:rPr>
                        <a:t>年、更新期間は</a:t>
                      </a:r>
                      <a:r>
                        <a:rPr kumimoji="1" lang="en-US" altLang="ja-JP" sz="900" b="0" kern="1200" dirty="0">
                          <a:solidFill>
                            <a:schemeClr val="tx1"/>
                          </a:solidFill>
                          <a:latin typeface="+mn-lt"/>
                          <a:ea typeface="ＭＳ Ｐゴシック" charset="-128"/>
                          <a:cs typeface="Arial" pitchFamily="34" charset="0"/>
                        </a:rPr>
                        <a:t>1</a:t>
                      </a:r>
                      <a:r>
                        <a:rPr kumimoji="1" lang="ja-JP" altLang="en-US" sz="900" b="0" kern="1200" dirty="0">
                          <a:solidFill>
                            <a:schemeClr val="tx1"/>
                          </a:solidFill>
                          <a:latin typeface="+mn-lt"/>
                          <a:ea typeface="ＭＳ Ｐゴシック" charset="-128"/>
                          <a:cs typeface="Arial" pitchFamily="34" charset="0"/>
                        </a:rPr>
                        <a:t>回限りの</a:t>
                      </a:r>
                      <a:r>
                        <a:rPr kumimoji="1" lang="en-US" altLang="ja-JP" sz="900" b="0" kern="1200" dirty="0">
                          <a:solidFill>
                            <a:schemeClr val="tx1"/>
                          </a:solidFill>
                          <a:latin typeface="+mn-lt"/>
                          <a:ea typeface="ＭＳ Ｐゴシック" charset="-128"/>
                          <a:cs typeface="Arial" pitchFamily="34" charset="0"/>
                        </a:rPr>
                        <a:t>25</a:t>
                      </a:r>
                      <a:r>
                        <a:rPr kumimoji="1" lang="ja-JP" altLang="en-US" sz="900" b="0" kern="1200" dirty="0">
                          <a:solidFill>
                            <a:schemeClr val="tx1"/>
                          </a:solidFill>
                          <a:latin typeface="+mn-lt"/>
                          <a:ea typeface="ＭＳ Ｐゴシック" charset="-128"/>
                          <a:cs typeface="Arial" pitchFamily="34" charset="0"/>
                        </a:rPr>
                        <a:t>年</a:t>
                      </a:r>
                    </a:p>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900" b="0" kern="1200" dirty="0">
                          <a:solidFill>
                            <a:schemeClr val="tx1"/>
                          </a:solidFill>
                          <a:latin typeface="+mn-lt"/>
                          <a:ea typeface="ＭＳ Ｐゴシック" charset="-128"/>
                          <a:cs typeface="Arial" pitchFamily="34" charset="0"/>
                        </a:rPr>
                        <a:t>※	</a:t>
                      </a:r>
                      <a:r>
                        <a:rPr kumimoji="1" lang="ja-JP" altLang="en-US" sz="900" b="0" kern="1200" dirty="0">
                          <a:solidFill>
                            <a:schemeClr val="tx1"/>
                          </a:solidFill>
                          <a:latin typeface="+mn-lt"/>
                          <a:ea typeface="ＭＳ Ｐゴシック" charset="-128"/>
                          <a:cs typeface="Arial" pitchFamily="34" charset="0"/>
                        </a:rPr>
                        <a:t>外国人投資家が</a:t>
                      </a:r>
                      <a:r>
                        <a:rPr kumimoji="1" lang="ja-JP" altLang="en-US" sz="900" b="1" kern="1200" dirty="0">
                          <a:solidFill>
                            <a:schemeClr val="tx1"/>
                          </a:solidFill>
                          <a:latin typeface="+mn-lt"/>
                          <a:ea typeface="ＭＳ Ｐゴシック" charset="-128"/>
                          <a:cs typeface="Arial" pitchFamily="34" charset="0"/>
                        </a:rPr>
                        <a:t>投資のみを利用目的としない土地をリース</a:t>
                      </a:r>
                      <a:r>
                        <a:rPr kumimoji="1" lang="ja-JP" altLang="en-US" sz="900" b="0" kern="1200" dirty="0">
                          <a:solidFill>
                            <a:schemeClr val="tx1"/>
                          </a:solidFill>
                          <a:latin typeface="+mn-lt"/>
                          <a:ea typeface="ＭＳ Ｐゴシック" charset="-128"/>
                          <a:cs typeface="Arial" pitchFamily="34" charset="0"/>
                        </a:rPr>
                        <a:t>する場合、リース期間は最長</a:t>
                      </a:r>
                      <a:r>
                        <a:rPr kumimoji="1" lang="en-US" altLang="ja-JP" sz="900" b="0" kern="1200" dirty="0">
                          <a:solidFill>
                            <a:schemeClr val="tx1"/>
                          </a:solidFill>
                          <a:latin typeface="+mn-lt"/>
                          <a:ea typeface="ＭＳ Ｐゴシック" charset="-128"/>
                          <a:cs typeface="Arial" pitchFamily="34" charset="0"/>
                        </a:rPr>
                        <a:t>25</a:t>
                      </a:r>
                      <a:r>
                        <a:rPr kumimoji="1" lang="ja-JP" altLang="en-US" sz="900" b="0" kern="1200" dirty="0">
                          <a:solidFill>
                            <a:schemeClr val="tx1"/>
                          </a:solidFill>
                          <a:latin typeface="+mn-lt"/>
                          <a:ea typeface="ＭＳ Ｐゴシック" charset="-128"/>
                          <a:cs typeface="Arial" pitchFamily="34" charset="0"/>
                        </a:rPr>
                        <a:t>年、更新期間は</a:t>
                      </a:r>
                      <a:r>
                        <a:rPr kumimoji="1" lang="en-US" altLang="ja-JP" sz="900" b="0" kern="1200" dirty="0">
                          <a:solidFill>
                            <a:schemeClr val="tx1"/>
                          </a:solidFill>
                          <a:latin typeface="+mn-lt"/>
                          <a:ea typeface="ＭＳ Ｐゴシック" charset="-128"/>
                          <a:cs typeface="Arial" pitchFamily="34" charset="0"/>
                        </a:rPr>
                        <a:t>1</a:t>
                      </a:r>
                      <a:r>
                        <a:rPr kumimoji="1" lang="ja-JP" altLang="en-US" sz="900" b="0" kern="1200" dirty="0">
                          <a:solidFill>
                            <a:schemeClr val="tx1"/>
                          </a:solidFill>
                          <a:latin typeface="+mn-lt"/>
                          <a:ea typeface="ＭＳ Ｐゴシック" charset="-128"/>
                          <a:cs typeface="Arial" pitchFamily="34" charset="0"/>
                        </a:rPr>
                        <a:t>回限りの</a:t>
                      </a:r>
                      <a:r>
                        <a:rPr kumimoji="1" lang="en-US" altLang="ja-JP" sz="900" b="0" kern="1200" dirty="0">
                          <a:solidFill>
                            <a:schemeClr val="tx1"/>
                          </a:solidFill>
                          <a:latin typeface="+mn-lt"/>
                          <a:ea typeface="ＭＳ Ｐゴシック" charset="-128"/>
                          <a:cs typeface="Arial" pitchFamily="34" charset="0"/>
                        </a:rPr>
                        <a:t>25</a:t>
                      </a:r>
                      <a:r>
                        <a:rPr kumimoji="1" lang="ja-JP" altLang="en-US" sz="900" b="0" kern="1200" dirty="0">
                          <a:solidFill>
                            <a:schemeClr val="tx1"/>
                          </a:solidFill>
                          <a:latin typeface="+mn-lt"/>
                          <a:ea typeface="ＭＳ Ｐゴシック" charset="-128"/>
                          <a:cs typeface="Arial" pitchFamily="34" charset="0"/>
                        </a:rPr>
                        <a:t>年</a:t>
                      </a: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テキスト ボックス 4"/>
          <p:cNvSpPr txBox="1"/>
          <p:nvPr/>
        </p:nvSpPr>
        <p:spPr>
          <a:xfrm>
            <a:off x="200472" y="1124744"/>
            <a:ext cx="9505056" cy="7801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海外からの直接投資に関する主な法規制としては、</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1991</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年外国投資法</a:t>
            </a:r>
            <a:r>
              <a:rPr lang="zh-CN" altLang="en-US" sz="1100" dirty="0">
                <a:latin typeface="Arial" panose="020B0604020202020204" pitchFamily="34" charset="0"/>
                <a:ea typeface="ＭＳ Ｐゴシック" panose="020B0600070205080204" pitchFamily="50" charset="-128"/>
                <a:cs typeface="Arial" panose="020B0604020202020204" pitchFamily="34" charset="0"/>
              </a:rPr>
              <a:t>（共和国法第</a:t>
            </a:r>
            <a:r>
              <a:rPr lang="en-US" altLang="zh-CN" sz="1100" dirty="0">
                <a:latin typeface="Arial" panose="020B0604020202020204" pitchFamily="34" charset="0"/>
                <a:ea typeface="ＭＳ Ｐゴシック" panose="020B0600070205080204" pitchFamily="50" charset="-128"/>
                <a:cs typeface="Arial" panose="020B0604020202020204" pitchFamily="34" charset="0"/>
              </a:rPr>
              <a:t>7042</a:t>
            </a:r>
            <a:r>
              <a:rPr lang="zh-CN" altLang="en-US" sz="1100" dirty="0">
                <a:latin typeface="Arial" panose="020B0604020202020204" pitchFamily="34" charset="0"/>
                <a:ea typeface="ＭＳ Ｐゴシック" panose="020B0600070205080204" pitchFamily="50" charset="-128"/>
                <a:cs typeface="Arial" panose="020B0604020202020204" pitchFamily="34" charset="0"/>
              </a:rPr>
              <a:t>号、</a:t>
            </a:r>
            <a:r>
              <a:rPr lang="en-US" altLang="zh-CN" sz="1100" dirty="0">
                <a:latin typeface="Arial" panose="020B0604020202020204" pitchFamily="34" charset="0"/>
                <a:ea typeface="ＭＳ Ｐゴシック" panose="020B0600070205080204" pitchFamily="50" charset="-128"/>
                <a:cs typeface="Arial" panose="020B0604020202020204" pitchFamily="34" charset="0"/>
              </a:rPr>
              <a:t>2022</a:t>
            </a:r>
            <a:r>
              <a:rPr lang="zh-CN" altLang="en-US" sz="1100" dirty="0">
                <a:latin typeface="Arial" panose="020B0604020202020204" pitchFamily="34" charset="0"/>
                <a:ea typeface="ＭＳ Ｐゴシック" panose="020B0600070205080204" pitchFamily="50" charset="-128"/>
                <a:cs typeface="Arial" panose="020B0604020202020204" pitchFamily="34" charset="0"/>
              </a:rPr>
              <a:t>年改正）</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がある。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年の改正では</a:t>
            </a:r>
            <a:r>
              <a:rPr lang="ja-JP" altLang="en-US" sz="1100" b="0" i="0" dirty="0">
                <a:effectLst/>
                <a:latin typeface="ヒラギノ角ゴ Pro W3"/>
              </a:rPr>
              <a:t>省庁横断的な投資促進委員会「</a:t>
            </a:r>
            <a:r>
              <a:rPr lang="zh-TW" altLang="en-US" sz="1100" b="0" i="0" dirty="0">
                <a:effectLst/>
                <a:latin typeface="ヒラギノ角ゴ Pro W3"/>
              </a:rPr>
              <a:t>省庁間投資促進調整委員会（</a:t>
            </a:r>
            <a:r>
              <a:rPr lang="en-US" altLang="zh-TW" sz="1100" b="0" i="0" dirty="0">
                <a:effectLst/>
                <a:latin typeface="ヒラギノ角ゴ Pro W3"/>
              </a:rPr>
              <a:t>IIPCC</a:t>
            </a:r>
            <a:r>
              <a:rPr lang="zh-TW" altLang="en-US" sz="1100" b="0" i="0" dirty="0">
                <a:effectLst/>
                <a:latin typeface="ヒラギノ角ゴ Pro W3"/>
              </a:rPr>
              <a:t>）</a:t>
            </a:r>
            <a:r>
              <a:rPr lang="ja-JP" altLang="en-US" sz="1100" b="0" i="0" dirty="0">
                <a:effectLst/>
                <a:latin typeface="ヒラギノ角ゴ Pro W3"/>
              </a:rPr>
              <a:t>」が新設され、外国人による所有が認められる会社において直接雇用するフィリピン人従業員数が、従前の</a:t>
            </a:r>
            <a:r>
              <a:rPr lang="en-US" altLang="ja-JP" sz="1100" b="0" i="0" dirty="0">
                <a:effectLst/>
                <a:latin typeface="ヒラギノ角ゴ Pro W3"/>
              </a:rPr>
              <a:t>50</a:t>
            </a:r>
            <a:r>
              <a:rPr lang="ja-JP" altLang="en-US" sz="1100" b="0" i="0" dirty="0">
                <a:effectLst/>
                <a:latin typeface="ヒラギノ角ゴ Pro W3"/>
              </a:rPr>
              <a:t>人以上から</a:t>
            </a:r>
            <a:r>
              <a:rPr lang="en-US" altLang="ja-JP" sz="1100" b="0" i="0" dirty="0">
                <a:effectLst/>
                <a:latin typeface="ヒラギノ角ゴ Pro W3"/>
              </a:rPr>
              <a:t>15</a:t>
            </a:r>
            <a:r>
              <a:rPr lang="ja-JP" altLang="en-US" sz="1100" b="0" i="0" dirty="0">
                <a:effectLst/>
                <a:latin typeface="ヒラギノ角ゴ Pro W3"/>
              </a:rPr>
              <a:t>人以上に要件が緩和された。</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また、投資優先計画（</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Investments Priorities Plan</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IPP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）に記載された業種・事業は各種優遇措置が受けられる。</a:t>
            </a:r>
          </a:p>
        </p:txBody>
      </p:sp>
      <p:sp>
        <p:nvSpPr>
          <p:cNvPr id="8" name="Rectangle 6"/>
          <p:cNvSpPr>
            <a:spLocks noChangeArrowheads="1"/>
          </p:cNvSpPr>
          <p:nvPr/>
        </p:nvSpPr>
        <p:spPr bwMode="auto">
          <a:xfrm>
            <a:off x="416496" y="1959828"/>
            <a:ext cx="90730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dirty="0">
                <a:solidFill>
                  <a:srgbClr val="000000"/>
                </a:solidFill>
                <a:latin typeface="Arial Black" pitchFamily="34" charset="0"/>
                <a:ea typeface="HGP創英角ｺﾞｼｯｸUB" pitchFamily="50" charset="-128"/>
              </a:rPr>
              <a:t>海外からの直接投資に関する規制</a:t>
            </a:r>
            <a:endParaRPr lang="zh-TW" altLang="en-US"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52472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p>
        </p:txBody>
      </p:sp>
      <p:sp>
        <p:nvSpPr>
          <p:cNvPr id="4" name="テキスト プレースホルダ 1"/>
          <p:cNvSpPr txBox="1">
            <a:spLocks/>
          </p:cNvSpPr>
          <p:nvPr/>
        </p:nvSpPr>
        <p:spPr>
          <a:xfrm>
            <a:off x="199710" y="1124744"/>
            <a:ext cx="9505950" cy="47397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日系企業がフィリピンに事業拠点を作る場合、「駐在員事務所」、「支店」、「現地法人（株式会社）」のいずれかの形態にすることが一般的である。</a:t>
            </a:r>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2005331718"/>
              </p:ext>
            </p:extLst>
          </p:nvPr>
        </p:nvGraphicFramePr>
        <p:xfrm>
          <a:off x="272480" y="2132856"/>
          <a:ext cx="9288168" cy="4320056"/>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2592000">
                  <a:extLst>
                    <a:ext uri="{9D8B030D-6E8A-4147-A177-3AD203B41FA5}">
                      <a16:colId xmlns:a16="http://schemas.microsoft.com/office/drawing/2014/main" val="20001"/>
                    </a:ext>
                  </a:extLst>
                </a:gridCol>
                <a:gridCol w="2592000">
                  <a:extLst>
                    <a:ext uri="{9D8B030D-6E8A-4147-A177-3AD203B41FA5}">
                      <a16:colId xmlns:a16="http://schemas.microsoft.com/office/drawing/2014/main" val="20002"/>
                    </a:ext>
                  </a:extLst>
                </a:gridCol>
                <a:gridCol w="2592000">
                  <a:extLst>
                    <a:ext uri="{9D8B030D-6E8A-4147-A177-3AD203B41FA5}">
                      <a16:colId xmlns:a16="http://schemas.microsoft.com/office/drawing/2014/main" val="20003"/>
                    </a:ext>
                  </a:extLst>
                </a:gridCol>
              </a:tblGrid>
              <a:tr h="504056">
                <a:tc>
                  <a:txBody>
                    <a:bodyPr/>
                    <a:lstStyle/>
                    <a:p>
                      <a:endParaRPr kumimoji="1" lang="ja-JP" altLang="en-US" sz="1200" dirty="0"/>
                    </a:p>
                  </a:txBody>
                  <a:tcP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zh-TW" altLang="en-US" sz="1200" b="0" dirty="0">
                          <a:latin typeface="HGP創英角ｺﾞｼｯｸUB" pitchFamily="50" charset="-128"/>
                          <a:ea typeface="HGP創英角ｺﾞｼｯｸUB" pitchFamily="50" charset="-128"/>
                        </a:rPr>
                        <a:t>駐在員事務所</a:t>
                      </a:r>
                    </a:p>
                  </a:txBody>
                  <a:tcPr anchor="ctr">
                    <a:lnB w="6350" cap="flat" cmpd="sng" algn="ctr">
                      <a:noFill/>
                      <a:prstDash val="solid"/>
                      <a:round/>
                      <a:headEnd type="none" w="med" len="med"/>
                      <a:tailEnd type="none" w="med" len="med"/>
                    </a:lnB>
                    <a:solidFill>
                      <a:srgbClr val="3D6AA7"/>
                    </a:solidFill>
                  </a:tcPr>
                </a:tc>
                <a:tc>
                  <a:txBody>
                    <a:bodyPr/>
                    <a:lstStyle/>
                    <a:p>
                      <a:pPr algn="ctr"/>
                      <a:r>
                        <a:rPr lang="ja-JP" altLang="en-US" sz="1200" b="0" dirty="0">
                          <a:latin typeface="HGP創英角ｺﾞｼｯｸUB" pitchFamily="50" charset="-128"/>
                          <a:ea typeface="HGP創英角ｺﾞｼｯｸUB" pitchFamily="50" charset="-128"/>
                        </a:rPr>
                        <a:t>支  店</a:t>
                      </a:r>
                      <a:endParaRPr kumimoji="1" lang="ja-JP" altLang="en-US" sz="1200" b="0" dirty="0"/>
                    </a:p>
                  </a:txBody>
                  <a:tcPr anchor="ct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ja-JP" altLang="en-US" sz="1200" b="0" dirty="0">
                          <a:latin typeface="HGP創英角ｺﾞｼｯｸUB" pitchFamily="50" charset="-128"/>
                          <a:ea typeface="HGP創英角ｺﾞｼｯｸUB" pitchFamily="50" charset="-128"/>
                        </a:rPr>
                        <a:t>現地法人</a:t>
                      </a:r>
                      <a:endParaRPr lang="en-US" altLang="ja-JP" sz="1200" b="0" dirty="0">
                        <a:latin typeface="HGP創英角ｺﾞｼｯｸUB" pitchFamily="50" charset="-128"/>
                        <a:ea typeface="HGP創英角ｺﾞｼｯｸUB" pitchFamily="50" charset="-128"/>
                      </a:endParaRPr>
                    </a:p>
                    <a:p>
                      <a:pPr algn="ctr" defTabSz="955675" fontAlgn="ctr">
                        <a:buClr>
                          <a:schemeClr val="bg2"/>
                        </a:buClr>
                        <a:buSzPct val="100000"/>
                      </a:pPr>
                      <a:r>
                        <a:rPr lang="ja-JP" altLang="en-US" sz="1200" b="0" dirty="0">
                          <a:latin typeface="HGP創英角ｺﾞｼｯｸUB" pitchFamily="50" charset="-128"/>
                          <a:ea typeface="HGP創英角ｺﾞｼｯｸUB" pitchFamily="50" charset="-128"/>
                        </a:rPr>
                        <a:t>（</a:t>
                      </a:r>
                      <a:r>
                        <a:rPr lang="en-US" altLang="ja-JP" sz="1200" b="0" dirty="0">
                          <a:latin typeface="Arial Black" panose="020B0A04020102020204" pitchFamily="34" charset="0"/>
                          <a:ea typeface="HGP創英角ｺﾞｼｯｸUB" pitchFamily="50" charset="-128"/>
                        </a:rPr>
                        <a:t>100%</a:t>
                      </a:r>
                      <a:r>
                        <a:rPr lang="ja-JP" altLang="en-US" sz="1200" b="0" dirty="0">
                          <a:latin typeface="HGP創英角ｺﾞｼｯｸUB" pitchFamily="50" charset="-128"/>
                          <a:ea typeface="HGP創英角ｺﾞｼｯｸUB" pitchFamily="50" charset="-128"/>
                        </a:rPr>
                        <a:t>子会社）</a:t>
                      </a:r>
                    </a:p>
                  </a:txBody>
                  <a:tcPr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016000">
                <a:tc>
                  <a:txBody>
                    <a:bodyPr/>
                    <a:lstStyle/>
                    <a:p>
                      <a:pPr algn="ctr" fontAlgn="ctr"/>
                      <a:r>
                        <a:rPr kumimoji="1" lang="ja-JP" altLang="en-US" sz="1200" b="1" dirty="0"/>
                        <a:t>概　要</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DADADA"/>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国外の本社とフィリピンの顧客との連絡事務所として活動する。駐在員事務所の機能は、一般的には以下の通り</a:t>
                      </a:r>
                      <a:r>
                        <a:rPr kumimoji="1" lang="ja-JP" altLang="en-US" sz="1100" b="1" kern="1200" dirty="0">
                          <a:solidFill>
                            <a:srgbClr val="000000"/>
                          </a:solidFill>
                          <a:latin typeface="+mn-lt"/>
                          <a:ea typeface="ＭＳ Ｐゴシック" charset="-128"/>
                          <a:cs typeface="Arial" pitchFamily="34" charset="0"/>
                        </a:rPr>
                        <a:t>極めて限定されている。</a:t>
                      </a:r>
                      <a:endParaRPr kumimoji="1" lang="ja-JP" altLang="en-US" sz="1100" kern="1200" dirty="0">
                        <a:solidFill>
                          <a:srgbClr val="000000"/>
                        </a:solidFill>
                        <a:latin typeface="+mn-lt"/>
                        <a:ea typeface="ＭＳ Ｐゴシック" charset="-128"/>
                        <a:cs typeface="Arial" pitchFamily="34" charset="0"/>
                      </a:endParaRPr>
                    </a:p>
                    <a:p>
                      <a:pPr marL="317500" marR="0" lvl="1" indent="-184150" algn="just" defTabSz="914400" rtl="0" eaLnBrk="1" fontAlgn="auto" latinLnBrk="0" hangingPunct="1">
                        <a:lnSpc>
                          <a:spcPct val="110000"/>
                        </a:lnSpc>
                        <a:spcBef>
                          <a:spcPts val="0"/>
                        </a:spcBef>
                        <a:spcAft>
                          <a:spcPts val="200"/>
                        </a:spcAft>
                        <a:buClrTx/>
                        <a:buSzTx/>
                        <a:buFontTx/>
                        <a:buNone/>
                        <a:tabLst/>
                        <a:defRPr/>
                      </a:pPr>
                      <a:r>
                        <a:rPr kumimoji="1" lang="en-US" altLang="ja-JP" sz="1100" kern="1200" dirty="0">
                          <a:solidFill>
                            <a:srgbClr val="000000"/>
                          </a:solidFill>
                          <a:latin typeface="+mn-lt"/>
                          <a:ea typeface="ＭＳ Ｐゴシック" charset="-128"/>
                          <a:cs typeface="Arial" pitchFamily="34" charset="0"/>
                        </a:rPr>
                        <a:t>1.	</a:t>
                      </a:r>
                      <a:r>
                        <a:rPr kumimoji="1" lang="ja-JP" altLang="en-US" sz="1100" kern="1200" dirty="0">
                          <a:solidFill>
                            <a:srgbClr val="000000"/>
                          </a:solidFill>
                          <a:latin typeface="+mn-lt"/>
                          <a:ea typeface="ＭＳ Ｐゴシック" charset="-128"/>
                          <a:cs typeface="Arial" pitchFamily="34" charset="0"/>
                        </a:rPr>
                        <a:t>本社の製品およびサービスの情報</a:t>
                      </a:r>
                      <a:br>
                        <a:rPr kumimoji="1" lang="en-US" altLang="ja-JP" sz="1100" kern="1200" dirty="0">
                          <a:solidFill>
                            <a:srgbClr val="000000"/>
                          </a:solidFill>
                          <a:latin typeface="+mn-lt"/>
                          <a:ea typeface="ＭＳ Ｐゴシック" charset="-128"/>
                          <a:cs typeface="Arial" pitchFamily="34" charset="0"/>
                        </a:rPr>
                      </a:br>
                      <a:r>
                        <a:rPr kumimoji="1" lang="ja-JP" altLang="en-US" sz="1100" kern="1200" dirty="0">
                          <a:solidFill>
                            <a:srgbClr val="000000"/>
                          </a:solidFill>
                          <a:latin typeface="+mn-lt"/>
                          <a:ea typeface="ＭＳ Ｐゴシック" charset="-128"/>
                          <a:cs typeface="Arial" pitchFamily="34" charset="0"/>
                        </a:rPr>
                        <a:t>宣伝と販売促進</a:t>
                      </a:r>
                    </a:p>
                    <a:p>
                      <a:pPr marL="317500" marR="0" lvl="1" indent="-184150" algn="just" defTabSz="914400" rtl="0" eaLnBrk="1" fontAlgn="auto" latinLnBrk="0" hangingPunct="1">
                        <a:lnSpc>
                          <a:spcPct val="110000"/>
                        </a:lnSpc>
                        <a:spcBef>
                          <a:spcPts val="0"/>
                        </a:spcBef>
                        <a:spcAft>
                          <a:spcPts val="200"/>
                        </a:spcAft>
                        <a:buClrTx/>
                        <a:buSzTx/>
                        <a:buFontTx/>
                        <a:buNone/>
                        <a:tabLst/>
                        <a:defRPr/>
                      </a:pPr>
                      <a:r>
                        <a:rPr kumimoji="1" lang="en-US" altLang="ja-JP" sz="1100" kern="1200" dirty="0">
                          <a:solidFill>
                            <a:srgbClr val="000000"/>
                          </a:solidFill>
                          <a:latin typeface="+mn-lt"/>
                          <a:ea typeface="ＭＳ Ｐゴシック" charset="-128"/>
                          <a:cs typeface="Arial" pitchFamily="34" charset="0"/>
                        </a:rPr>
                        <a:t>2.	</a:t>
                      </a:r>
                      <a:r>
                        <a:rPr kumimoji="1" lang="ja-JP" altLang="en-US" sz="1100" kern="1200" dirty="0">
                          <a:solidFill>
                            <a:srgbClr val="000000"/>
                          </a:solidFill>
                          <a:latin typeface="+mn-lt"/>
                          <a:ea typeface="ＭＳ Ｐゴシック" charset="-128"/>
                          <a:cs typeface="Arial" pitchFamily="34" charset="0"/>
                        </a:rPr>
                        <a:t>市場調査の実施</a:t>
                      </a:r>
                    </a:p>
                    <a:p>
                      <a:pPr marL="317500" marR="0" lvl="1" indent="-184150" algn="just" defTabSz="914400" rtl="0" eaLnBrk="1" fontAlgn="auto" latinLnBrk="0" hangingPunct="1">
                        <a:lnSpc>
                          <a:spcPct val="110000"/>
                        </a:lnSpc>
                        <a:spcBef>
                          <a:spcPts val="0"/>
                        </a:spcBef>
                        <a:spcAft>
                          <a:spcPts val="200"/>
                        </a:spcAft>
                        <a:buClrTx/>
                        <a:buSzTx/>
                        <a:buFontTx/>
                        <a:buNone/>
                        <a:tabLst/>
                        <a:defRPr/>
                      </a:pPr>
                      <a:r>
                        <a:rPr kumimoji="1" lang="en-US" altLang="ja-JP" sz="1100" kern="1200" dirty="0">
                          <a:solidFill>
                            <a:srgbClr val="000000"/>
                          </a:solidFill>
                          <a:latin typeface="+mn-lt"/>
                          <a:ea typeface="ＭＳ Ｐゴシック" charset="-128"/>
                          <a:cs typeface="Arial" pitchFamily="34" charset="0"/>
                        </a:rPr>
                        <a:t>3.	</a:t>
                      </a:r>
                      <a:r>
                        <a:rPr kumimoji="1" lang="ja-JP" altLang="en-US" sz="1100" kern="1200" dirty="0">
                          <a:solidFill>
                            <a:srgbClr val="000000"/>
                          </a:solidFill>
                          <a:latin typeface="+mn-lt"/>
                          <a:ea typeface="ＭＳ Ｐゴシック" charset="-128"/>
                          <a:cs typeface="Arial" pitchFamily="34" charset="0"/>
                        </a:rPr>
                        <a:t>フィリピンにおける情報収集</a:t>
                      </a:r>
                    </a:p>
                    <a:p>
                      <a:pPr marL="317500" marR="0" lvl="1" indent="-184150" algn="just" defTabSz="914400" rtl="0" eaLnBrk="1" fontAlgn="auto" latinLnBrk="0" hangingPunct="1">
                        <a:lnSpc>
                          <a:spcPct val="110000"/>
                        </a:lnSpc>
                        <a:spcBef>
                          <a:spcPts val="0"/>
                        </a:spcBef>
                        <a:spcAft>
                          <a:spcPts val="200"/>
                        </a:spcAft>
                        <a:buClrTx/>
                        <a:buSzTx/>
                        <a:buFontTx/>
                        <a:buNone/>
                        <a:tabLst/>
                        <a:defRPr/>
                      </a:pPr>
                      <a:r>
                        <a:rPr kumimoji="1" lang="en-US" altLang="ja-JP" sz="1100" kern="1200" dirty="0">
                          <a:solidFill>
                            <a:srgbClr val="000000"/>
                          </a:solidFill>
                          <a:latin typeface="+mn-lt"/>
                          <a:ea typeface="ＭＳ Ｐゴシック" charset="-128"/>
                          <a:cs typeface="Arial" pitchFamily="34" charset="0"/>
                        </a:rPr>
                        <a:t>4.	</a:t>
                      </a:r>
                      <a:r>
                        <a:rPr kumimoji="1" lang="ja-JP" altLang="en-US" sz="1100" kern="1200" dirty="0">
                          <a:solidFill>
                            <a:srgbClr val="000000"/>
                          </a:solidFill>
                          <a:latin typeface="+mn-lt"/>
                          <a:ea typeface="ＭＳ Ｐゴシック" charset="-128"/>
                          <a:cs typeface="Arial" pitchFamily="34" charset="0"/>
                        </a:rPr>
                        <a:t>製品の品質管理</a:t>
                      </a: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1100" dirty="0">
                          <a:solidFill>
                            <a:srgbClr val="000000"/>
                          </a:solidFill>
                          <a:ea typeface="ＭＳ Ｐゴシック" charset="-128"/>
                          <a:cs typeface="Arial" pitchFamily="34" charset="0"/>
                        </a:rPr>
                        <a:t>支店は、</a:t>
                      </a:r>
                      <a:r>
                        <a:rPr lang="ja-JP" altLang="en-US" sz="1100" b="1" dirty="0">
                          <a:solidFill>
                            <a:srgbClr val="000000"/>
                          </a:solidFill>
                          <a:ea typeface="ＭＳ Ｐゴシック" charset="-128"/>
                          <a:cs typeface="Arial" pitchFamily="34" charset="0"/>
                        </a:rPr>
                        <a:t>フィリピンから所得を稼得することができる</a:t>
                      </a:r>
                      <a:r>
                        <a:rPr lang="ja-JP" altLang="en-US" sz="1100" b="0" dirty="0">
                          <a:solidFill>
                            <a:srgbClr val="000000"/>
                          </a:solidFill>
                          <a:ea typeface="ＭＳ Ｐゴシック" charset="-128"/>
                          <a:cs typeface="Arial" pitchFamily="34" charset="0"/>
                        </a:rPr>
                        <a:t>。</a:t>
                      </a:r>
                      <a:endParaRPr lang="en-US" altLang="ja-JP" sz="1100" b="0" dirty="0">
                        <a:solidFill>
                          <a:srgbClr val="000000"/>
                        </a:solidFill>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1100" dirty="0">
                          <a:solidFill>
                            <a:srgbClr val="000000"/>
                          </a:solidFill>
                          <a:ea typeface="ＭＳ Ｐゴシック" charset="-128"/>
                          <a:cs typeface="Arial" pitchFamily="34" charset="0"/>
                        </a:rPr>
                        <a:t>さらにオフショア取引、例えば</a:t>
                      </a:r>
                      <a:r>
                        <a:rPr lang="ja-JP" altLang="en-US" sz="1100" b="1" dirty="0">
                          <a:solidFill>
                            <a:srgbClr val="000000"/>
                          </a:solidFill>
                          <a:ea typeface="ＭＳ Ｐゴシック" charset="-128"/>
                          <a:cs typeface="Arial" pitchFamily="34" charset="0"/>
                        </a:rPr>
                        <a:t>フィリピン国外での事業取引を行ない、そこから所得を稼得することもできる。</a:t>
                      </a:r>
                      <a:endParaRPr lang="en-US" altLang="ja-JP" sz="1100" b="1" dirty="0">
                        <a:solidFill>
                          <a:srgbClr val="000000"/>
                        </a:solidFill>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endParaRPr lang="ja-JP" altLang="en-US" sz="1100" b="1" dirty="0">
                        <a:solidFill>
                          <a:srgbClr val="000000"/>
                        </a:solidFill>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endParaRPr kumimoji="1" lang="ja-JP" altLang="en-US" sz="1100" kern="1200" dirty="0">
                        <a:solidFill>
                          <a:srgbClr val="000000"/>
                        </a:solidFill>
                        <a:latin typeface="+mn-lt"/>
                        <a:ea typeface="ＭＳ Ｐゴシック" charset="-128"/>
                        <a:cs typeface="Arial" pitchFamily="34" charset="0"/>
                      </a:endParaRPr>
                    </a:p>
                  </a:txBody>
                  <a:tcPr marL="72000" marR="108000" marT="108000">
                    <a:lnL w="6350" cap="flat" cmpd="sng" algn="ctr">
                      <a:solidFill>
                        <a:srgbClr val="868686">
                          <a:alpha val="0"/>
                        </a:srgb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en-US" altLang="ja-JP" sz="1100" dirty="0">
                          <a:solidFill>
                            <a:srgbClr val="000000"/>
                          </a:solidFill>
                          <a:ea typeface="ＭＳ Ｐゴシック" charset="-128"/>
                          <a:cs typeface="Arial" pitchFamily="34" charset="0"/>
                        </a:rPr>
                        <a:t>100%</a:t>
                      </a:r>
                      <a:r>
                        <a:rPr lang="ja-JP" altLang="en-US" sz="1100" dirty="0">
                          <a:solidFill>
                            <a:srgbClr val="000000"/>
                          </a:solidFill>
                          <a:ea typeface="ＭＳ Ｐゴシック" charset="-128"/>
                          <a:cs typeface="Arial" pitchFamily="34" charset="0"/>
                        </a:rPr>
                        <a:t>子会社を設立することにより、</a:t>
                      </a:r>
                      <a:r>
                        <a:rPr lang="ja-JP" altLang="en-US" sz="1100" b="1" dirty="0">
                          <a:solidFill>
                            <a:srgbClr val="000000"/>
                          </a:solidFill>
                          <a:ea typeface="ＭＳ Ｐゴシック" charset="-128"/>
                          <a:cs typeface="Arial" pitchFamily="34" charset="0"/>
                        </a:rPr>
                        <a:t>フィリピンで事業を行うことができる。</a:t>
                      </a:r>
                    </a:p>
                    <a:p>
                      <a:pPr marL="0" marR="0" indent="0" algn="just" defTabSz="914400" rtl="0" eaLnBrk="1" fontAlgn="auto" latinLnBrk="0" hangingPunct="1">
                        <a:lnSpc>
                          <a:spcPct val="110000"/>
                        </a:lnSpc>
                        <a:spcBef>
                          <a:spcPts val="0"/>
                        </a:spcBef>
                        <a:spcAft>
                          <a:spcPts val="200"/>
                        </a:spcAft>
                        <a:buClrTx/>
                        <a:buSzTx/>
                        <a:buFontTx/>
                        <a:buNone/>
                        <a:tabLst/>
                        <a:defRPr/>
                      </a:pPr>
                      <a:endParaRPr kumimoji="1" lang="ja-JP" altLang="en-US" sz="1100" kern="1200" dirty="0">
                        <a:solidFill>
                          <a:srgbClr val="000000"/>
                        </a:solidFill>
                        <a:latin typeface="+mn-lt"/>
                        <a:ea typeface="ＭＳ Ｐゴシック" charset="-128"/>
                        <a:cs typeface="Arial" pitchFamily="34" charset="0"/>
                      </a:endParaRP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800000">
                <a:tc>
                  <a:txBody>
                    <a:bodyPr/>
                    <a:lstStyle/>
                    <a:p>
                      <a:pPr marL="0" algn="ctr" defTabSz="914400" rtl="0" eaLnBrk="1" fontAlgn="ctr" latinLnBrk="0" hangingPunct="1"/>
                      <a:r>
                        <a:rPr kumimoji="1" lang="ja-JP" altLang="en-US" sz="1200" b="1" kern="1200" dirty="0">
                          <a:solidFill>
                            <a:schemeClr val="dk1"/>
                          </a:solidFill>
                          <a:latin typeface="+mn-lt"/>
                          <a:ea typeface="+mn-ea"/>
                          <a:cs typeface="+mn-cs"/>
                        </a:rPr>
                        <a:t>留意点</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駐在員事務所は</a:t>
                      </a:r>
                      <a:r>
                        <a:rPr kumimoji="1" lang="ja-JP" altLang="en-US" sz="11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フィリピンで所得を得ることはできない。注文の勧誘や売買契約の締結も許されていない。</a:t>
                      </a:r>
                      <a:endParaRPr kumimoji="1" lang="en-US" altLang="ja-JP" sz="11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支店は本社とは別の法的人格を有することはできない。したがって、フィリピンの外国企業の</a:t>
                      </a:r>
                      <a:r>
                        <a:rPr kumimoji="1" lang="ja-JP" altLang="en-US" sz="1100" b="1" kern="1200" dirty="0">
                          <a:solidFill>
                            <a:srgbClr val="000000"/>
                          </a:solidFill>
                          <a:latin typeface="+mn-lt"/>
                          <a:ea typeface="ＭＳ Ｐゴシック" charset="-128"/>
                          <a:cs typeface="Arial" pitchFamily="34" charset="0"/>
                        </a:rPr>
                        <a:t>支店が負う責任はすべて本社が負うこととなる。</a:t>
                      </a:r>
                      <a:endParaRPr kumimoji="1" lang="en-US" altLang="ja-JP" sz="1100" b="1" kern="1200" dirty="0">
                        <a:solidFill>
                          <a:srgbClr val="000000"/>
                        </a:solidFill>
                        <a:latin typeface="+mn-lt"/>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1" kern="1200" dirty="0">
                          <a:solidFill>
                            <a:srgbClr val="000000"/>
                          </a:solidFill>
                          <a:latin typeface="+mn-lt"/>
                          <a:ea typeface="ＭＳ Ｐゴシック" charset="-128"/>
                          <a:cs typeface="Arial" pitchFamily="34" charset="0"/>
                        </a:rPr>
                        <a:t>本社の資産はすべて、フィリピン支店の債権者の権利行使の対象となりうる。</a:t>
                      </a:r>
                    </a:p>
                  </a:txBody>
                  <a:tcPr marL="72000" marR="108000" marT="108000">
                    <a:lnL w="6350" cap="flat" cmpd="sng" algn="ctr">
                      <a:solidFill>
                        <a:srgbClr val="868686">
                          <a:alpha val="0"/>
                        </a:srgb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子会社は国内企業であり、フィリピン法の下で設立され、親会社とは別個の法人である。そのため、</a:t>
                      </a:r>
                      <a:r>
                        <a:rPr kumimoji="1" lang="ja-JP" altLang="en-US" sz="1100" b="1" kern="1200" dirty="0">
                          <a:solidFill>
                            <a:srgbClr val="000000"/>
                          </a:solidFill>
                          <a:latin typeface="+mn-lt"/>
                          <a:ea typeface="ＭＳ Ｐゴシック" charset="-128"/>
                          <a:cs typeface="Arial" pitchFamily="34" charset="0"/>
                        </a:rPr>
                        <a:t>親会社はフィリピン子会社に株式投資を行なった範囲においてのみ、フィリピン子会社について責任を負う。</a:t>
                      </a: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grpSp>
        <p:nvGrpSpPr>
          <p:cNvPr id="6" name="グループ化 7"/>
          <p:cNvGrpSpPr/>
          <p:nvPr/>
        </p:nvGrpSpPr>
        <p:grpSpPr>
          <a:xfrm>
            <a:off x="272480" y="1772816"/>
            <a:ext cx="928903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事業拠点の形態別の概要と留意点</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62268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円/楕円 40"/>
          <p:cNvSpPr/>
          <p:nvPr/>
        </p:nvSpPr>
        <p:spPr>
          <a:xfrm>
            <a:off x="2792760" y="1556792"/>
            <a:ext cx="4536504" cy="936104"/>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3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2" name="Group 5"/>
          <p:cNvGrpSpPr>
            <a:grpSpLocks noChangeAspect="1"/>
          </p:cNvGrpSpPr>
          <p:nvPr/>
        </p:nvGrpSpPr>
        <p:grpSpPr bwMode="auto">
          <a:xfrm>
            <a:off x="6105128" y="2133603"/>
            <a:ext cx="3167063" cy="4048130"/>
            <a:chOff x="3120" y="1344"/>
            <a:chExt cx="1995" cy="2550"/>
          </a:xfrm>
        </p:grpSpPr>
        <p:sp>
          <p:nvSpPr>
            <p:cNvPr id="4"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2"/>
            <p:cNvSpPr>
              <a:spLocks noChangeArrowheads="1"/>
            </p:cNvSpPr>
            <p:nvPr/>
          </p:nvSpPr>
          <p:spPr bwMode="auto">
            <a:xfrm>
              <a:off x="4938" y="2808"/>
              <a:ext cx="75"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19"/>
            <p:cNvSpPr>
              <a:spLocks noChangeArrowheads="1"/>
            </p:cNvSpPr>
            <p:nvPr/>
          </p:nvSpPr>
          <p:spPr bwMode="auto">
            <a:xfrm>
              <a:off x="4130" y="2404"/>
              <a:ext cx="76"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7" name="Group 5"/>
          <p:cNvGrpSpPr>
            <a:grpSpLocks noChangeAspect="1"/>
          </p:cNvGrpSpPr>
          <p:nvPr/>
        </p:nvGrpSpPr>
        <p:grpSpPr bwMode="auto">
          <a:xfrm>
            <a:off x="6105128" y="2082118"/>
            <a:ext cx="3167063" cy="4048130"/>
            <a:chOff x="3120" y="1344"/>
            <a:chExt cx="1995" cy="2550"/>
          </a:xfrm>
        </p:grpSpPr>
        <p:sp>
          <p:nvSpPr>
            <p:cNvPr id="48"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Rectangle 12"/>
            <p:cNvSpPr>
              <a:spLocks noChangeArrowheads="1"/>
            </p:cNvSpPr>
            <p:nvPr/>
          </p:nvSpPr>
          <p:spPr bwMode="auto">
            <a:xfrm>
              <a:off x="4938" y="2808"/>
              <a:ext cx="75" cy="76"/>
            </a:xfrm>
            <a:prstGeom prst="rect">
              <a:avLst/>
            </a:prstGeom>
            <a:solidFill>
              <a:srgbClr val="BAE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Rectangle 19"/>
            <p:cNvSpPr>
              <a:spLocks noChangeArrowheads="1"/>
            </p:cNvSpPr>
            <p:nvPr/>
          </p:nvSpPr>
          <p:spPr bwMode="auto">
            <a:xfrm>
              <a:off x="4130" y="2404"/>
              <a:ext cx="76" cy="76"/>
            </a:xfrm>
            <a:prstGeom prst="rect">
              <a:avLst/>
            </a:prstGeom>
            <a:solidFill>
              <a:srgbClr val="BAE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 name="タイトル 4"/>
          <p:cNvSpPr>
            <a:spLocks noGrp="1"/>
          </p:cNvSpPr>
          <p:nvPr>
            <p:ph type="title"/>
          </p:nvPr>
        </p:nvSpPr>
        <p:spPr/>
        <p:txBody>
          <a:bodyPr/>
          <a:lstStyle/>
          <a:p>
            <a:r>
              <a:rPr lang="ja-JP" altLang="en-US"/>
              <a:t>フィリピン／一般概況／規制</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外貨持出規制</a:t>
            </a:r>
          </a:p>
        </p:txBody>
      </p:sp>
      <p:sp>
        <p:nvSpPr>
          <p:cNvPr id="7" name="テキスト プレースホルダー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外貨持込額・持出額に特段の規制はないが、</a:t>
            </a:r>
            <a:r>
              <a:rPr lang="en-US" altLang="ja-JP" dirty="0"/>
              <a:t>10,000US$</a:t>
            </a:r>
            <a:r>
              <a:rPr lang="ja-JP" altLang="en-US" dirty="0"/>
              <a:t>以上の場合は中央銀行（</a:t>
            </a:r>
            <a:r>
              <a:rPr lang="en-US" altLang="ja-JP" dirty="0"/>
              <a:t>BSP</a:t>
            </a:r>
            <a:r>
              <a:rPr lang="ja-JP" altLang="en-US" dirty="0"/>
              <a:t>）への届出が必要である。</a:t>
            </a:r>
            <a:endParaRPr lang="en-US" altLang="ja-JP" dirty="0"/>
          </a:p>
        </p:txBody>
      </p:sp>
      <p:sp>
        <p:nvSpPr>
          <p:cNvPr id="28" name="角丸四角形 27"/>
          <p:cNvSpPr/>
          <p:nvPr/>
        </p:nvSpPr>
        <p:spPr>
          <a:xfrm>
            <a:off x="1280592" y="256490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280592" y="443711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576736" y="4786507"/>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288704" y="335699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3137690" y="2420888"/>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572538" y="3486296"/>
              <a:ext cx="1590499" cy="861774"/>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310446" y="3079185"/>
              <a:ext cx="2114681"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中央銀行（</a:t>
              </a:r>
              <a:r>
                <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rPr>
                <a:t>BSP</a:t>
              </a: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）への届出が必要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2" name="正方形/長方形 41"/>
          <p:cNvSpPr/>
          <p:nvPr/>
        </p:nvSpPr>
        <p:spPr>
          <a:xfrm>
            <a:off x="2792760" y="1645350"/>
            <a:ext cx="4536504" cy="758989"/>
          </a:xfrm>
          <a:prstGeom prst="rect">
            <a:avLst/>
          </a:prstGeom>
        </p:spPr>
        <p:txBody>
          <a:bodyPr anchor="ctr" anchorCtr="0">
            <a:noAutofit/>
          </a:bodyPr>
          <a:lstStyle/>
          <a:p>
            <a:pPr algn="ctr"/>
            <a:r>
              <a:rPr lang="ja-JP" altLang="en-US" sz="1600" dirty="0">
                <a:latin typeface="HGP創英角ｺﾞｼｯｸUB" panose="020B0900000000000000" pitchFamily="50" charset="-128"/>
                <a:ea typeface="HGP創英角ｺﾞｼｯｸUB" panose="020B0900000000000000" pitchFamily="50" charset="-128"/>
              </a:rPr>
              <a:t>外貨持込額および持出額に関する規制はない</a:t>
            </a:r>
          </a:p>
        </p:txBody>
      </p:sp>
      <p:grpSp>
        <p:nvGrpSpPr>
          <p:cNvPr id="43" name="グループ化 42"/>
          <p:cNvGrpSpPr/>
          <p:nvPr/>
        </p:nvGrpSpPr>
        <p:grpSpPr>
          <a:xfrm>
            <a:off x="4751140" y="4077072"/>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572536" y="3486296"/>
              <a:ext cx="1590500" cy="861774"/>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310446" y="3079185"/>
              <a:ext cx="2114681"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中央銀行（</a:t>
              </a:r>
              <a:r>
                <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rPr>
                <a:t>BSP</a:t>
              </a: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）への届出が必要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90364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フィリピン／一般概況／規制</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経済特区</a:t>
            </a:r>
          </a:p>
        </p:txBody>
      </p:sp>
      <p:sp>
        <p:nvSpPr>
          <p:cNvPr id="7" name="テキスト プレースホルダー 1"/>
          <p:cNvSpPr txBox="1">
            <a:spLocks/>
          </p:cNvSpPr>
          <p:nvPr/>
        </p:nvSpPr>
        <p:spPr>
          <a:xfrm>
            <a:off x="199710" y="1124744"/>
            <a:ext cx="9505950" cy="45365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外資企業にとっては、フィリピン経済区庁（</a:t>
            </a:r>
            <a:r>
              <a:rPr lang="en-US" altLang="ja-JP" dirty="0"/>
              <a:t>Philippine Economic Zone Authority</a:t>
            </a:r>
            <a:r>
              <a:rPr lang="ja-JP" altLang="en-US" dirty="0"/>
              <a:t>：</a:t>
            </a:r>
            <a:r>
              <a:rPr lang="en-US" altLang="ja-JP" dirty="0"/>
              <a:t>PEZA</a:t>
            </a:r>
            <a:r>
              <a:rPr lang="ja-JP" altLang="en-US" dirty="0"/>
              <a:t>）が開発・運営している「</a:t>
            </a:r>
            <a:r>
              <a:rPr lang="en-US" altLang="ja-JP" dirty="0"/>
              <a:t>PEZA</a:t>
            </a:r>
            <a:r>
              <a:rPr lang="ja-JP" altLang="en-US" dirty="0"/>
              <a:t>特別経済区」の活用が一般的である。</a:t>
            </a:r>
          </a:p>
        </p:txBody>
      </p:sp>
      <p:sp>
        <p:nvSpPr>
          <p:cNvPr id="16" name="Rectangle 6"/>
          <p:cNvSpPr>
            <a:spLocks noChangeArrowheads="1"/>
          </p:cNvSpPr>
          <p:nvPr/>
        </p:nvSpPr>
        <p:spPr bwMode="auto">
          <a:xfrm>
            <a:off x="200023" y="1932564"/>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主な経済特区</a:t>
            </a:r>
          </a:p>
        </p:txBody>
      </p:sp>
      <p:graphicFrame>
        <p:nvGraphicFramePr>
          <p:cNvPr id="17" name="表 16"/>
          <p:cNvGraphicFramePr>
            <a:graphicFrameLocks noGrp="1"/>
          </p:cNvGraphicFramePr>
          <p:nvPr>
            <p:extLst>
              <p:ext uri="{D42A27DB-BD31-4B8C-83A1-F6EECF244321}">
                <p14:modId xmlns:p14="http://schemas.microsoft.com/office/powerpoint/2010/main" val="2570221574"/>
              </p:ext>
            </p:extLst>
          </p:nvPr>
        </p:nvGraphicFramePr>
        <p:xfrm>
          <a:off x="200023" y="2204864"/>
          <a:ext cx="9504000" cy="2845620"/>
        </p:xfrm>
        <a:graphic>
          <a:graphicData uri="http://schemas.openxmlformats.org/drawingml/2006/table">
            <a:tbl>
              <a:tblPr firstRow="1" bandRow="1">
                <a:tableStyleId>{5C22544A-7EE6-4342-B048-85BDC9FD1C3A}</a:tableStyleId>
              </a:tblPr>
              <a:tblGrid>
                <a:gridCol w="1728641">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662967">
                  <a:extLst>
                    <a:ext uri="{9D8B030D-6E8A-4147-A177-3AD203B41FA5}">
                      <a16:colId xmlns:a16="http://schemas.microsoft.com/office/drawing/2014/main" val="20003"/>
                    </a:ext>
                  </a:extLst>
                </a:gridCol>
                <a:gridCol w="792000">
                  <a:extLst>
                    <a:ext uri="{9D8B030D-6E8A-4147-A177-3AD203B41FA5}">
                      <a16:colId xmlns:a16="http://schemas.microsoft.com/office/drawing/2014/main" val="20004"/>
                    </a:ext>
                  </a:extLst>
                </a:gridCol>
                <a:gridCol w="792000">
                  <a:extLst>
                    <a:ext uri="{9D8B030D-6E8A-4147-A177-3AD203B41FA5}">
                      <a16:colId xmlns:a16="http://schemas.microsoft.com/office/drawing/2014/main" val="20005"/>
                    </a:ext>
                  </a:extLst>
                </a:gridCol>
              </a:tblGrid>
              <a:tr h="252000">
                <a:tc>
                  <a:txBody>
                    <a:bodyPr/>
                    <a:lstStyle/>
                    <a:p>
                      <a:pPr marL="0" algn="ctr" defTabSz="914400" rtl="0" eaLnBrk="1" fontAlgn="ctr" latinLnBrk="0" hangingPunct="1"/>
                      <a:r>
                        <a:rPr kumimoji="1" lang="ja-JP" altLang="en-US" sz="1050" b="0" i="0" u="none" strike="noStrike" kern="12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28575" cap="flat" cmpd="sng" algn="ctr">
                      <a:no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zh-TW" altLang="en-US" sz="1050" b="0" i="0" u="none" strike="noStrike" kern="12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地域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28575" cap="flat" cmpd="sng" algn="ctr">
                      <a:no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zh-TW" altLang="en-US" sz="1050" b="0" i="0" u="none" strike="noStrike" kern="12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管轄政府機関</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28575" cap="flat" cmpd="sng" algn="ctr">
                      <a:noFill/>
                      <a:prstDash val="solid"/>
                      <a:round/>
                      <a:headEnd type="none" w="med" len="med"/>
                      <a:tailEnd type="none" w="med" len="med"/>
                    </a:lnB>
                    <a:solidFill>
                      <a:srgbClr val="3D6AA7"/>
                    </a:solidFill>
                  </a:tcPr>
                </a:tc>
                <a:tc gridSpan="3">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主な税制優遇等</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algn="ctr" fontAlgn="ct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64000">
                <a:tc>
                  <a:txBody>
                    <a:bodyPr/>
                    <a:lstStyle/>
                    <a:p>
                      <a:pPr algn="l" fontAlgn="ctr"/>
                      <a: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PEZA</a:t>
                      </a: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特別経済区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PEZA</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が開発・運営している</a:t>
                      </a:r>
                      <a:r>
                        <a:rPr lang="en-US" altLang="ja-JP" sz="1050" b="0" i="0" u="none" strike="noStrike"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Ecozone</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フィリピン経済区庁</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Philippine Economic Zone Authority</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PEZA</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商業生産</a:t>
                      </a: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開始後、</a:t>
                      </a:r>
                      <a:r>
                        <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年（最長</a:t>
                      </a:r>
                      <a:r>
                        <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年）の免除</a:t>
                      </a:r>
                      <a:endPar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免除期間終了後は総所得の</a:t>
                      </a:r>
                      <a:r>
                        <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相当額の</a:t>
                      </a:r>
                      <a:br>
                        <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納付のみという優遇、または</a:t>
                      </a:r>
                      <a:r>
                        <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年間の特別優遇を享受可能</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20444737"/>
                  </a:ext>
                </a:extLst>
              </a:tr>
              <a:tr h="864000">
                <a:tc>
                  <a:txBody>
                    <a:bodyPr/>
                    <a:lstStyle/>
                    <a:p>
                      <a:pPr algn="l" fontAlgn="ct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スービック特別経済・</a:t>
                      </a:r>
                      <a:b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自由港区（</a:t>
                      </a:r>
                      <a: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SBF</a:t>
                      </a: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オロンガボ市</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（ルソン島マニラ北部）</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スービック湾首都圏庁</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Subic Bay Metropolitan Authority</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SBMA</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免除期間終了後は総所得の</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相当額の</a:t>
                      </a:r>
                      <a:b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納付のみ（国内販売が総所得の</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以下の場合のみ）</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432614488"/>
                  </a:ext>
                </a:extLst>
              </a:tr>
              <a:tr h="864000">
                <a:tc>
                  <a:txBody>
                    <a:bodyPr/>
                    <a:lstStyle/>
                    <a:p>
                      <a:pPr algn="l" fontAlgn="ct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クラーク特別経済区</a:t>
                      </a:r>
                      <a:b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CSEZ</a:t>
                      </a: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アンヘレス市</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（ルソン島マニラ北部）</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クラーク開発公社</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Clark Development Corporation</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CDC</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免除期間終了後は総所得の</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相当額の</a:t>
                      </a:r>
                      <a:b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納付のみ（国内販売が総所得の</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以下の場合のみ）</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20" name="テキスト ボックス 1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PEZA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PWC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「フィリピン投資ガイド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69966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70.4</a:t>
            </a:r>
            <a:r>
              <a:rPr lang="ja-JP" altLang="en-US" dirty="0"/>
              <a:t>歳、健康寿命は</a:t>
            </a:r>
            <a:r>
              <a:rPr lang="en-US" altLang="ja-JP" dirty="0"/>
              <a:t>62.0</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世界保健機関（</a:t>
            </a:r>
            <a:r>
              <a:rPr lang="en-US" altLang="ja-JP" sz="800" dirty="0"/>
              <a:t>WHO</a:t>
            </a:r>
            <a:r>
              <a:rPr lang="ja-JP" altLang="en-US" sz="800" dirty="0"/>
              <a:t>）「</a:t>
            </a:r>
            <a:r>
              <a:rPr lang="en-US" altLang="ja-JP" sz="800" dirty="0"/>
              <a:t>Global Health Observatory (GHO) data</a:t>
            </a:r>
            <a:r>
              <a:rPr lang="ja-JP" altLang="en-US" sz="800" dirty="0"/>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162373603"/>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67.4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73.6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62.0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人当たり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万人当たり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78.2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34.7%</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32.8%</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10.3%</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39.3%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96685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Chart 22">
            <a:extLst>
              <a:ext uri="{FF2B5EF4-FFF2-40B4-BE49-F238E27FC236}">
                <a16:creationId xmlns:a16="http://schemas.microsoft.com/office/drawing/2014/main" id="{E41B7D9F-607C-2760-47E7-EED4BE35E721}"/>
              </a:ext>
            </a:extLst>
          </p:cNvPr>
          <p:cNvGraphicFramePr/>
          <p:nvPr>
            <p:extLst>
              <p:ext uri="{D42A27DB-BD31-4B8C-83A1-F6EECF244321}">
                <p14:modId xmlns:p14="http://schemas.microsoft.com/office/powerpoint/2010/main" val="3948595929"/>
              </p:ext>
            </p:extLst>
          </p:nvPr>
        </p:nvGraphicFramePr>
        <p:xfrm>
          <a:off x="1119871" y="2379365"/>
          <a:ext cx="6965267" cy="1591923"/>
        </p:xfrm>
        <a:graphic>
          <a:graphicData uri="http://schemas.openxmlformats.org/drawingml/2006/chart">
            <c:chart xmlns:c="http://schemas.openxmlformats.org/drawingml/2006/chart" xmlns:r="http://schemas.openxmlformats.org/officeDocument/2006/relationships" r:id="rId108"/>
          </a:graphicData>
        </a:graphic>
      </p:graphicFrame>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36555080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09" imgW="270" imgH="270" progId="TCLayout.ActiveDocument.1">
                  <p:embed/>
                </p:oleObj>
              </mc:Choice>
              <mc:Fallback>
                <p:oleObj name="think-cell Slide" r:id="rId109" imgW="270" imgH="270" progId="TCLayout.ActiveDocument.1">
                  <p:embed/>
                  <p:pic>
                    <p:nvPicPr>
                      <p:cNvPr id="8" name="オブジェクト 7" hidden="1"/>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3" name="タイトル 2"/>
          <p:cNvSpPr>
            <a:spLocks noGrp="1"/>
          </p:cNvSpPr>
          <p:nvPr>
            <p:ph type="title"/>
          </p:nvPr>
        </p:nvSpPr>
        <p:spPr/>
        <p:txBody>
          <a:bodyPr vert="horz"/>
          <a:lstStyle/>
          <a:p>
            <a:r>
              <a:rPr lang="ja-JP" altLang="en-US" dirty="0"/>
              <a:t>フィリピン／医療関連／医療・公衆衛生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776536" y="2420888"/>
            <a:ext cx="514143" cy="144016"/>
          </a:xfrm>
          <a:prstGeom prst="rect">
            <a:avLst/>
          </a:prstGeom>
          <a:noFill/>
        </p:spPr>
        <p:txBody>
          <a:bodyPr wrap="non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27472" y="4394155"/>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1015" y="2440827"/>
            <a:ext cx="432048" cy="130924"/>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8" name="Rectangle 277"/>
          <p:cNvSpPr/>
          <p:nvPr>
            <p:custDataLst>
              <p:tags r:id="rId3"/>
            </p:custDataLst>
          </p:nvPr>
        </p:nvSpPr>
        <p:spPr bwMode="gray">
          <a:xfrm>
            <a:off x="8053388" y="5518150"/>
            <a:ext cx="179387"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4"/>
            </p:custDataLst>
          </p:nvPr>
        </p:nvSpPr>
        <p:spPr bwMode="gray">
          <a:xfrm>
            <a:off x="8053388" y="5721350"/>
            <a:ext cx="179387"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5"/>
            </p:custDataLst>
          </p:nvPr>
        </p:nvSpPr>
        <p:spPr bwMode="auto">
          <a:xfrm>
            <a:off x="8283575"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6"/>
            </p:custDataLst>
          </p:nvPr>
        </p:nvSpPr>
        <p:spPr bwMode="auto">
          <a:xfrm>
            <a:off x="8283575"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297" name="Straight Connector 296"/>
          <p:cNvCxnSpPr/>
          <p:nvPr>
            <p:custDataLst>
              <p:tags r:id="rId7"/>
            </p:custDataLst>
          </p:nvPr>
        </p:nvCxnSpPr>
        <p:spPr bwMode="gray">
          <a:xfrm>
            <a:off x="8047039" y="3629025"/>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98" name="Oval 297"/>
          <p:cNvSpPr/>
          <p:nvPr>
            <p:custDataLst>
              <p:tags r:id="rId8"/>
            </p:custDataLst>
          </p:nvPr>
        </p:nvSpPr>
        <p:spPr bwMode="gray">
          <a:xfrm>
            <a:off x="8118475" y="3590925"/>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9"/>
            </p:custDataLst>
          </p:nvPr>
        </p:nvSpPr>
        <p:spPr bwMode="auto">
          <a:xfrm>
            <a:off x="8321675" y="3571875"/>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101" name="テキスト ボックス 3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GB"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に達し、政府の負担割合も増加傾向にある。</a:t>
            </a:r>
          </a:p>
        </p:txBody>
      </p:sp>
      <p:sp>
        <p:nvSpPr>
          <p:cNvPr id="135" name="Rectangle 185"/>
          <p:cNvSpPr/>
          <p:nvPr>
            <p:custDataLst>
              <p:tags r:id="rId10"/>
            </p:custDataLst>
          </p:nvPr>
        </p:nvSpPr>
        <p:spPr bwMode="gray">
          <a:xfrm>
            <a:off x="7985125" y="3351213"/>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4" name="Rectangle 174"/>
          <p:cNvSpPr/>
          <p:nvPr>
            <p:custDataLst>
              <p:tags r:id="rId11"/>
            </p:custDataLst>
          </p:nvPr>
        </p:nvSpPr>
        <p:spPr bwMode="gray">
          <a:xfrm>
            <a:off x="7985125" y="3163888"/>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7" name="テキスト プレースホルダ 9"/>
          <p:cNvSpPr>
            <a:spLocks noGrp="1"/>
          </p:cNvSpPr>
          <p:nvPr>
            <p:custDataLst>
              <p:tags r:id="rId12"/>
            </p:custDataLst>
          </p:nvPr>
        </p:nvSpPr>
        <p:spPr bwMode="auto">
          <a:xfrm>
            <a:off x="8196263" y="3160713"/>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54158A5-5B5E-42C2-890F-4033B1BA1B5A}" type="datetime'政府''''''以''''''外''の医''''療''''''''''''''''''費''''支''出'''''">
              <a:rPr lang="ja-JP" altLang="en-US" sz="900"/>
              <a:pPr marL="0" indent="0">
                <a:spcBef>
                  <a:spcPct val="0"/>
                </a:spcBef>
                <a:buNone/>
              </a:pPr>
              <a:t>政府以外の医療費支出</a:t>
            </a:fld>
            <a:endParaRPr kumimoji="0" lang="ja-JP" altLang="en-US" sz="900" dirty="0">
              <a:sym typeface="+mn-lt"/>
            </a:endParaRPr>
          </a:p>
        </p:txBody>
      </p:sp>
      <p:sp>
        <p:nvSpPr>
          <p:cNvPr id="136" name="テキスト プレースホルダ 9"/>
          <p:cNvSpPr>
            <a:spLocks noGrp="1"/>
          </p:cNvSpPr>
          <p:nvPr>
            <p:custDataLst>
              <p:tags r:id="rId13"/>
            </p:custDataLst>
          </p:nvPr>
        </p:nvSpPr>
        <p:spPr bwMode="auto">
          <a:xfrm>
            <a:off x="8196263" y="3348038"/>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28D53C9-0B0A-40DC-A9AA-BCDBDF8A5EAF}" type="datetime'''政''''''''''''''''府''''''''の医''''療''''費''''''支''出'''">
              <a:rPr lang="ja-JP" altLang="en-US" sz="900"/>
              <a:pPr marL="0" indent="0">
                <a:spcBef>
                  <a:spcPct val="0"/>
                </a:spcBef>
                <a:buNone/>
              </a:pPr>
              <a:t>政府の医療費支出</a:t>
            </a:fld>
            <a:endParaRPr kumimoji="0" lang="ja-JP" altLang="en-US" sz="900" dirty="0">
              <a:sym typeface="+mn-lt"/>
            </a:endParaRPr>
          </a:p>
        </p:txBody>
      </p:sp>
      <p:sp>
        <p:nvSpPr>
          <p:cNvPr id="220" name="テキスト ボックス 18">
            <a:extLst>
              <a:ext uri="{FF2B5EF4-FFF2-40B4-BE49-F238E27FC236}">
                <a16:creationId xmlns:a16="http://schemas.microsoft.com/office/drawing/2014/main" id="{32C7E089-A376-4B12-BCCD-33A652E24AAE}"/>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(2022</a:t>
            </a:r>
            <a:r>
              <a:rPr kumimoji="0" lang="ja-JP" altLang="en-US" sz="800" dirty="0" bmk=""/>
              <a:t>年</a:t>
            </a:r>
            <a:r>
              <a:rPr kumimoji="0" lang="en-US" altLang="ja-JP" sz="800" dirty="0" bmk=""/>
              <a:t>10</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1" name="テキスト ボックス 6">
            <a:extLst>
              <a:ext uri="{FF2B5EF4-FFF2-40B4-BE49-F238E27FC236}">
                <a16:creationId xmlns:a16="http://schemas.microsoft.com/office/drawing/2014/main" id="{BAF7BA24-C9F2-4443-ABDA-2AE41673453C}"/>
              </a:ext>
            </a:extLst>
          </p:cNvPr>
          <p:cNvSpPr txBox="1"/>
          <p:nvPr/>
        </p:nvSpPr>
        <p:spPr>
          <a:xfrm>
            <a:off x="5745088" y="6229350"/>
            <a:ext cx="365608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hart 270">
            <a:extLst>
              <a:ext uri="{FF2B5EF4-FFF2-40B4-BE49-F238E27FC236}">
                <a16:creationId xmlns:a16="http://schemas.microsoft.com/office/drawing/2014/main" id="{D1047E08-E5AB-978F-0139-BB2688F72F03}"/>
              </a:ext>
            </a:extLst>
          </p:cNvPr>
          <p:cNvGraphicFramePr/>
          <p:nvPr>
            <p:custDataLst>
              <p:tags r:id="rId14"/>
            </p:custDataLst>
            <p:extLst>
              <p:ext uri="{D42A27DB-BD31-4B8C-83A1-F6EECF244321}">
                <p14:modId xmlns:p14="http://schemas.microsoft.com/office/powerpoint/2010/main" val="3305580204"/>
              </p:ext>
            </p:extLst>
          </p:nvPr>
        </p:nvGraphicFramePr>
        <p:xfrm>
          <a:off x="1125538" y="2605088"/>
          <a:ext cx="6896100" cy="1201737"/>
        </p:xfrm>
        <a:graphic>
          <a:graphicData uri="http://schemas.openxmlformats.org/drawingml/2006/chart">
            <c:chart xmlns:c="http://schemas.openxmlformats.org/drawingml/2006/chart" xmlns:r="http://schemas.openxmlformats.org/officeDocument/2006/relationships" r:id="rId111"/>
          </a:graphicData>
        </a:graphic>
      </p:graphicFrame>
      <p:sp>
        <p:nvSpPr>
          <p:cNvPr id="5" name="テキスト プレースホルダ 9">
            <a:extLst>
              <a:ext uri="{FF2B5EF4-FFF2-40B4-BE49-F238E27FC236}">
                <a16:creationId xmlns:a16="http://schemas.microsoft.com/office/drawing/2014/main" id="{A598386A-293A-03BA-3FD3-8BD6E46CBAA1}"/>
              </a:ext>
            </a:extLst>
          </p:cNvPr>
          <p:cNvSpPr>
            <a:spLocks noGrp="1"/>
          </p:cNvSpPr>
          <p:nvPr>
            <p:custDataLst>
              <p:tags r:id="rId15"/>
            </p:custDataLst>
          </p:nvPr>
        </p:nvSpPr>
        <p:spPr bwMode="gray">
          <a:xfrm>
            <a:off x="869950" y="26203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latin typeface="+mj-lt"/>
              </a:rPr>
              <a:t>15.0</a:t>
            </a:r>
            <a:endParaRPr lang="ja-JP" altLang="en-US" sz="800" dirty="0">
              <a:latin typeface="+mj-lt"/>
              <a:sym typeface="+mn-lt"/>
            </a:endParaRPr>
          </a:p>
        </p:txBody>
      </p:sp>
      <p:sp>
        <p:nvSpPr>
          <p:cNvPr id="6" name="テキスト プレースホルダ 9">
            <a:extLst>
              <a:ext uri="{FF2B5EF4-FFF2-40B4-BE49-F238E27FC236}">
                <a16:creationId xmlns:a16="http://schemas.microsoft.com/office/drawing/2014/main" id="{A09CA5DB-2AA9-76EE-E825-165DC31A4365}"/>
              </a:ext>
            </a:extLst>
          </p:cNvPr>
          <p:cNvSpPr>
            <a:spLocks noGrp="1"/>
          </p:cNvSpPr>
          <p:nvPr>
            <p:custDataLst>
              <p:tags r:id="rId16"/>
            </p:custDataLst>
          </p:nvPr>
        </p:nvSpPr>
        <p:spPr bwMode="gray">
          <a:xfrm>
            <a:off x="1009650" y="36480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27200CAC-1F82-42A8-A053-9602E533411C}" type="datetime'''''''''''''''''''''''''''''''''''''''''''0'''">
              <a:rPr lang="ja-JP" altLang="en-US" sz="1000" smtClean="0">
                <a:latin typeface="+mj-lt"/>
              </a:rPr>
              <a:pPr marL="0" indent="0" algn="r">
                <a:spcBef>
                  <a:spcPct val="0"/>
                </a:spcBef>
                <a:buNone/>
              </a:pPr>
              <a:t>0</a:t>
            </a:fld>
            <a:endParaRPr lang="ja-JP" altLang="en-US" sz="800" dirty="0">
              <a:latin typeface="+mj-lt"/>
              <a:sym typeface="+mn-lt"/>
            </a:endParaRPr>
          </a:p>
        </p:txBody>
      </p:sp>
      <p:sp>
        <p:nvSpPr>
          <p:cNvPr id="9" name="テキスト プレースホルダ 9">
            <a:extLst>
              <a:ext uri="{FF2B5EF4-FFF2-40B4-BE49-F238E27FC236}">
                <a16:creationId xmlns:a16="http://schemas.microsoft.com/office/drawing/2014/main" id="{8D627FC2-8BC4-1410-10AC-4A5ECAFE9029}"/>
              </a:ext>
            </a:extLst>
          </p:cNvPr>
          <p:cNvSpPr>
            <a:spLocks noGrp="1"/>
          </p:cNvSpPr>
          <p:nvPr>
            <p:custDataLst>
              <p:tags r:id="rId17"/>
            </p:custDataLst>
          </p:nvPr>
        </p:nvSpPr>
        <p:spPr bwMode="gray">
          <a:xfrm>
            <a:off x="939800" y="33893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latin typeface="+mj-lt"/>
              </a:rPr>
              <a:t>5.0</a:t>
            </a:r>
            <a:endParaRPr lang="ja-JP" altLang="en-US" sz="800" dirty="0">
              <a:latin typeface="+mj-lt"/>
              <a:sym typeface="+mn-lt"/>
            </a:endParaRPr>
          </a:p>
        </p:txBody>
      </p:sp>
      <p:sp>
        <p:nvSpPr>
          <p:cNvPr id="10" name="テキスト プレースホルダ 9">
            <a:extLst>
              <a:ext uri="{FF2B5EF4-FFF2-40B4-BE49-F238E27FC236}">
                <a16:creationId xmlns:a16="http://schemas.microsoft.com/office/drawing/2014/main" id="{B0EAC061-53F5-A4FF-897A-5EF2523B8B72}"/>
              </a:ext>
            </a:extLst>
          </p:cNvPr>
          <p:cNvSpPr>
            <a:spLocks noGrp="1"/>
          </p:cNvSpPr>
          <p:nvPr>
            <p:custDataLst>
              <p:tags r:id="rId18"/>
            </p:custDataLst>
          </p:nvPr>
        </p:nvSpPr>
        <p:spPr bwMode="gray">
          <a:xfrm>
            <a:off x="869950" y="295222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1000" dirty="0">
                <a:latin typeface="+mj-lt"/>
              </a:rPr>
              <a:t>10.0</a:t>
            </a:r>
            <a:endParaRPr lang="ja-JP" altLang="en-US" sz="800" dirty="0">
              <a:latin typeface="+mj-lt"/>
              <a:sym typeface="+mn-lt"/>
            </a:endParaRPr>
          </a:p>
        </p:txBody>
      </p:sp>
      <p:sp>
        <p:nvSpPr>
          <p:cNvPr id="11" name="テキスト プレースホルダ 9">
            <a:extLst>
              <a:ext uri="{FF2B5EF4-FFF2-40B4-BE49-F238E27FC236}">
                <a16:creationId xmlns:a16="http://schemas.microsoft.com/office/drawing/2014/main" id="{3FF1134E-68E0-A1C8-C699-841EFFF81152}"/>
              </a:ext>
            </a:extLst>
          </p:cNvPr>
          <p:cNvSpPr>
            <a:spLocks noGrp="1"/>
          </p:cNvSpPr>
          <p:nvPr>
            <p:custDataLst>
              <p:tags r:id="rId19"/>
            </p:custDataLst>
          </p:nvPr>
        </p:nvSpPr>
        <p:spPr bwMode="auto">
          <a:xfrm>
            <a:off x="1904206"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D9441A0-263F-4F13-84A2-D07CD911017B}" type="datetime'''0''''''''''''''2'''''">
              <a:rPr lang="ja-JP" altLang="en-US" sz="1000">
                <a:latin typeface="+mj-lt"/>
              </a:rPr>
              <a:pPr marL="0" indent="0" algn="ctr">
                <a:spcBef>
                  <a:spcPct val="0"/>
                </a:spcBef>
                <a:buNone/>
              </a:pPr>
              <a:t>02</a:t>
            </a:fld>
            <a:endParaRPr kumimoji="0" lang="ja-JP" altLang="en-US" sz="800" dirty="0">
              <a:latin typeface="+mj-lt"/>
              <a:sym typeface="+mn-lt"/>
            </a:endParaRPr>
          </a:p>
        </p:txBody>
      </p:sp>
      <p:sp>
        <p:nvSpPr>
          <p:cNvPr id="17" name="テキスト プレースホルダ 9">
            <a:extLst>
              <a:ext uri="{FF2B5EF4-FFF2-40B4-BE49-F238E27FC236}">
                <a16:creationId xmlns:a16="http://schemas.microsoft.com/office/drawing/2014/main" id="{B27859CD-F5BA-DEB7-BFBB-D7B71CB8B78C}"/>
              </a:ext>
            </a:extLst>
          </p:cNvPr>
          <p:cNvSpPr>
            <a:spLocks noGrp="1"/>
          </p:cNvSpPr>
          <p:nvPr>
            <p:custDataLst>
              <p:tags r:id="rId20"/>
            </p:custDataLst>
          </p:nvPr>
        </p:nvSpPr>
        <p:spPr bwMode="auto">
          <a:xfrm>
            <a:off x="2206624"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92E460C-77B8-426B-A3EE-F3B663E75B15}" type="datetime'0''''''''''''''''''''3'''''''''''''''''''''''''''">
              <a:rPr lang="ja-JP" altLang="en-US" sz="1000">
                <a:latin typeface="+mj-lt"/>
              </a:rPr>
              <a:pPr marL="0" indent="0" algn="ctr">
                <a:spcBef>
                  <a:spcPct val="0"/>
                </a:spcBef>
                <a:buNone/>
              </a:pPr>
              <a:t>03</a:t>
            </a:fld>
            <a:endParaRPr kumimoji="0" lang="ja-JP" altLang="en-US" sz="800" dirty="0">
              <a:latin typeface="+mj-lt"/>
              <a:sym typeface="+mn-lt"/>
            </a:endParaRPr>
          </a:p>
        </p:txBody>
      </p:sp>
      <p:sp>
        <p:nvSpPr>
          <p:cNvPr id="18" name="テキスト プレースホルダ 9">
            <a:extLst>
              <a:ext uri="{FF2B5EF4-FFF2-40B4-BE49-F238E27FC236}">
                <a16:creationId xmlns:a16="http://schemas.microsoft.com/office/drawing/2014/main" id="{99D7BDE7-5E85-95B9-8677-39024A11A42D}"/>
              </a:ext>
            </a:extLst>
          </p:cNvPr>
          <p:cNvSpPr>
            <a:spLocks noGrp="1"/>
          </p:cNvSpPr>
          <p:nvPr>
            <p:custDataLst>
              <p:tags r:id="rId21"/>
            </p:custDataLst>
          </p:nvPr>
        </p:nvSpPr>
        <p:spPr bwMode="auto">
          <a:xfrm>
            <a:off x="2514112"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9BC61BC-62B5-4820-BBA0-ECD53F2A9F43}" type="datetime'''''''''''''''''''0''''''4'''''''''''''''''''">
              <a:rPr lang="ja-JP" altLang="en-US" sz="1000">
                <a:latin typeface="+mj-lt"/>
              </a:rPr>
              <a:pPr marL="0" indent="0" algn="ctr">
                <a:spcBef>
                  <a:spcPct val="0"/>
                </a:spcBef>
                <a:buNone/>
              </a:pPr>
              <a:t>04</a:t>
            </a:fld>
            <a:endParaRPr kumimoji="0" lang="ja-JP" altLang="en-US" sz="800" dirty="0">
              <a:latin typeface="+mj-lt"/>
              <a:sym typeface="+mn-lt"/>
            </a:endParaRPr>
          </a:p>
        </p:txBody>
      </p:sp>
      <p:sp>
        <p:nvSpPr>
          <p:cNvPr id="19" name="テキスト プレースホルダ 9">
            <a:extLst>
              <a:ext uri="{FF2B5EF4-FFF2-40B4-BE49-F238E27FC236}">
                <a16:creationId xmlns:a16="http://schemas.microsoft.com/office/drawing/2014/main" id="{5D8BAEA5-D09C-31AA-B6E4-96C1123D4C5B}"/>
              </a:ext>
            </a:extLst>
          </p:cNvPr>
          <p:cNvSpPr>
            <a:spLocks noGrp="1"/>
          </p:cNvSpPr>
          <p:nvPr>
            <p:custDataLst>
              <p:tags r:id="rId22"/>
            </p:custDataLst>
          </p:nvPr>
        </p:nvSpPr>
        <p:spPr bwMode="auto">
          <a:xfrm>
            <a:off x="2808288"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D779A00-3379-4679-8397-440649FD26B8}" type="datetime'05'''''''''''''''''''''''''''''''''''''''''''''''''''''''''''">
              <a:rPr lang="ja-JP" altLang="en-US" sz="1000">
                <a:latin typeface="+mj-lt"/>
              </a:rPr>
              <a:pPr marL="0" indent="0" algn="ctr">
                <a:spcBef>
                  <a:spcPct val="0"/>
                </a:spcBef>
                <a:buNone/>
              </a:pPr>
              <a:t>05</a:t>
            </a:fld>
            <a:endParaRPr kumimoji="0" lang="ja-JP" altLang="en-US" sz="800" dirty="0">
              <a:latin typeface="+mj-lt"/>
              <a:sym typeface="+mn-lt"/>
            </a:endParaRPr>
          </a:p>
        </p:txBody>
      </p:sp>
      <p:sp>
        <p:nvSpPr>
          <p:cNvPr id="20" name="テキスト プレースホルダ 9">
            <a:extLst>
              <a:ext uri="{FF2B5EF4-FFF2-40B4-BE49-F238E27FC236}">
                <a16:creationId xmlns:a16="http://schemas.microsoft.com/office/drawing/2014/main" id="{6F22E28E-54A1-CC9A-B07D-52EC48B06778}"/>
              </a:ext>
            </a:extLst>
          </p:cNvPr>
          <p:cNvSpPr>
            <a:spLocks noGrp="1"/>
          </p:cNvSpPr>
          <p:nvPr>
            <p:custDataLst>
              <p:tags r:id="rId23"/>
            </p:custDataLst>
          </p:nvPr>
        </p:nvSpPr>
        <p:spPr bwMode="auto">
          <a:xfrm>
            <a:off x="4039589" y="38163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150CE24-3DA8-4660-84DD-78828046D4D3}" type="datetime'''''''0''9'''''''''''''''''''''''''''''''''''''''''''''''''''">
              <a:rPr lang="ja-JP" altLang="en-US" sz="1000">
                <a:latin typeface="+mj-lt"/>
              </a:rPr>
              <a:pPr marL="0" indent="0" algn="ctr">
                <a:spcBef>
                  <a:spcPct val="0"/>
                </a:spcBef>
                <a:buNone/>
              </a:pPr>
              <a:t>09</a:t>
            </a:fld>
            <a:endParaRPr kumimoji="0" lang="ja-JP" altLang="en-US" sz="800" dirty="0">
              <a:latin typeface="+mj-lt"/>
              <a:sym typeface="+mn-lt"/>
            </a:endParaRPr>
          </a:p>
        </p:txBody>
      </p:sp>
      <p:sp>
        <p:nvSpPr>
          <p:cNvPr id="21" name="テキスト プレースホルダ 9">
            <a:extLst>
              <a:ext uri="{FF2B5EF4-FFF2-40B4-BE49-F238E27FC236}">
                <a16:creationId xmlns:a16="http://schemas.microsoft.com/office/drawing/2014/main" id="{79BE7149-873E-802A-114A-16436C65A441}"/>
              </a:ext>
            </a:extLst>
          </p:cNvPr>
          <p:cNvSpPr>
            <a:spLocks noGrp="1"/>
          </p:cNvSpPr>
          <p:nvPr>
            <p:custDataLst>
              <p:tags r:id="rId24"/>
            </p:custDataLst>
          </p:nvPr>
        </p:nvSpPr>
        <p:spPr bwMode="auto">
          <a:xfrm>
            <a:off x="3437748"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F405C57-38CC-44E4-ACE1-D2E130037FB9}" type="datetime'''''''''''''''0''''''''''''''''7'''''''''''''''''''''">
              <a:rPr lang="ja-JP" altLang="en-US" sz="1000">
                <a:latin typeface="+mj-lt"/>
              </a:rPr>
              <a:pPr marL="0" indent="0" algn="ctr">
                <a:spcBef>
                  <a:spcPct val="0"/>
                </a:spcBef>
                <a:buNone/>
              </a:pPr>
              <a:t>07</a:t>
            </a:fld>
            <a:endParaRPr kumimoji="0" lang="ja-JP" altLang="en-US" sz="800" dirty="0">
              <a:latin typeface="+mj-lt"/>
              <a:sym typeface="+mn-lt"/>
            </a:endParaRPr>
          </a:p>
        </p:txBody>
      </p:sp>
      <p:sp>
        <p:nvSpPr>
          <p:cNvPr id="22" name="テキスト プレースホルダ 9">
            <a:extLst>
              <a:ext uri="{FF2B5EF4-FFF2-40B4-BE49-F238E27FC236}">
                <a16:creationId xmlns:a16="http://schemas.microsoft.com/office/drawing/2014/main" id="{7563D4FA-D5BD-C0BA-88E3-ED746BFD7A69}"/>
              </a:ext>
            </a:extLst>
          </p:cNvPr>
          <p:cNvSpPr>
            <a:spLocks noGrp="1"/>
          </p:cNvSpPr>
          <p:nvPr>
            <p:custDataLst>
              <p:tags r:id="rId25"/>
            </p:custDataLst>
          </p:nvPr>
        </p:nvSpPr>
        <p:spPr bwMode="auto">
          <a:xfrm>
            <a:off x="3732902"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B40FA22-8960-4595-B2A4-CE743644D1F8}" type="datetime'''''''''''''''0''''''''''''''''''''''''8'''''''''''''''''''">
              <a:rPr lang="ja-JP" altLang="en-US" sz="1000">
                <a:latin typeface="+mj-lt"/>
              </a:rPr>
              <a:pPr marL="0" indent="0" algn="ctr">
                <a:spcBef>
                  <a:spcPct val="0"/>
                </a:spcBef>
                <a:buNone/>
              </a:pPr>
              <a:t>08</a:t>
            </a:fld>
            <a:endParaRPr kumimoji="0" lang="ja-JP" altLang="en-US" sz="800" dirty="0">
              <a:latin typeface="+mj-lt"/>
              <a:sym typeface="+mn-lt"/>
            </a:endParaRPr>
          </a:p>
        </p:txBody>
      </p:sp>
      <p:sp>
        <p:nvSpPr>
          <p:cNvPr id="23" name="テキスト プレースホルダ 9">
            <a:extLst>
              <a:ext uri="{FF2B5EF4-FFF2-40B4-BE49-F238E27FC236}">
                <a16:creationId xmlns:a16="http://schemas.microsoft.com/office/drawing/2014/main" id="{83753D1C-28F8-D34A-5126-225A74E20573}"/>
              </a:ext>
            </a:extLst>
          </p:cNvPr>
          <p:cNvSpPr>
            <a:spLocks noGrp="1"/>
          </p:cNvSpPr>
          <p:nvPr>
            <p:custDataLst>
              <p:tags r:id="rId26"/>
            </p:custDataLst>
          </p:nvPr>
        </p:nvSpPr>
        <p:spPr bwMode="auto">
          <a:xfrm>
            <a:off x="6477390"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A98C3FC-7350-4947-A21E-F52E62CB2FB3}" type="datetime'''''''''1''''''7'''''''''''''''''''''''''''''''''''">
              <a:rPr kumimoji="0" lang="ja-JP" altLang="en-US" sz="1000" smtClean="0">
                <a:latin typeface="+mj-lt"/>
              </a:rPr>
              <a:pPr/>
              <a:t>17</a:t>
            </a:fld>
            <a:endParaRPr kumimoji="0" lang="ja-JP" altLang="en-US" sz="800" dirty="0">
              <a:latin typeface="+mj-lt"/>
              <a:sym typeface="+mn-lt"/>
            </a:endParaRPr>
          </a:p>
        </p:txBody>
      </p:sp>
      <p:sp>
        <p:nvSpPr>
          <p:cNvPr id="25" name="テキスト プレースホルダ 9">
            <a:extLst>
              <a:ext uri="{FF2B5EF4-FFF2-40B4-BE49-F238E27FC236}">
                <a16:creationId xmlns:a16="http://schemas.microsoft.com/office/drawing/2014/main" id="{FB5ECF00-4079-123E-38AC-C0B7527CEAE2}"/>
              </a:ext>
            </a:extLst>
          </p:cNvPr>
          <p:cNvSpPr>
            <a:spLocks noGrp="1"/>
          </p:cNvSpPr>
          <p:nvPr>
            <p:custDataLst>
              <p:tags r:id="rId27"/>
            </p:custDataLst>
          </p:nvPr>
        </p:nvSpPr>
        <p:spPr bwMode="auto">
          <a:xfrm>
            <a:off x="5562430"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7CAB48E-61DF-4729-BCE8-5BE3A42BC6DC}" type="datetime'''''''1''''''''4'''''''''''''''''''''">
              <a:rPr lang="ja-JP" altLang="en-US" sz="1000">
                <a:latin typeface="+mj-lt"/>
              </a:rPr>
              <a:pPr marL="0" indent="0" algn="ctr">
                <a:spcBef>
                  <a:spcPct val="0"/>
                </a:spcBef>
                <a:buNone/>
              </a:pPr>
              <a:t>14</a:t>
            </a:fld>
            <a:endParaRPr kumimoji="0" lang="ja-JP" altLang="en-US" sz="800" dirty="0">
              <a:latin typeface="+mj-lt"/>
              <a:sym typeface="+mn-lt"/>
            </a:endParaRPr>
          </a:p>
        </p:txBody>
      </p:sp>
      <p:sp>
        <p:nvSpPr>
          <p:cNvPr id="26" name="テキスト プレースホルダ 9">
            <a:extLst>
              <a:ext uri="{FF2B5EF4-FFF2-40B4-BE49-F238E27FC236}">
                <a16:creationId xmlns:a16="http://schemas.microsoft.com/office/drawing/2014/main" id="{7CC7606E-AECA-7561-6E1C-51A91B340C1D}"/>
              </a:ext>
            </a:extLst>
          </p:cNvPr>
          <p:cNvSpPr>
            <a:spLocks noGrp="1"/>
          </p:cNvSpPr>
          <p:nvPr>
            <p:custDataLst>
              <p:tags r:id="rId28"/>
            </p:custDataLst>
          </p:nvPr>
        </p:nvSpPr>
        <p:spPr bwMode="auto">
          <a:xfrm>
            <a:off x="4340830"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F0CFBC0-AEA0-4E7A-9524-88C9B23B15C1}" type="datetime'''''1''''''''''''''''0'''''''''''">
              <a:rPr lang="ja-JP" altLang="en-US" sz="1000">
                <a:latin typeface="+mj-lt"/>
              </a:rPr>
              <a:pPr marL="0" indent="0" algn="ctr">
                <a:spcBef>
                  <a:spcPct val="0"/>
                </a:spcBef>
                <a:buNone/>
              </a:pPr>
              <a:t>10</a:t>
            </a:fld>
            <a:endParaRPr kumimoji="0" lang="ja-JP" altLang="en-US" sz="800" dirty="0">
              <a:latin typeface="+mj-lt"/>
              <a:sym typeface="+mn-lt"/>
            </a:endParaRPr>
          </a:p>
        </p:txBody>
      </p:sp>
      <p:sp>
        <p:nvSpPr>
          <p:cNvPr id="27" name="テキスト プレースホルダ 9">
            <a:extLst>
              <a:ext uri="{FF2B5EF4-FFF2-40B4-BE49-F238E27FC236}">
                <a16:creationId xmlns:a16="http://schemas.microsoft.com/office/drawing/2014/main" id="{F7D8F535-F07C-F028-81E1-D809A28679CE}"/>
              </a:ext>
            </a:extLst>
          </p:cNvPr>
          <p:cNvSpPr>
            <a:spLocks noGrp="1"/>
          </p:cNvSpPr>
          <p:nvPr>
            <p:custDataLst>
              <p:tags r:id="rId29"/>
            </p:custDataLst>
          </p:nvPr>
        </p:nvSpPr>
        <p:spPr bwMode="auto">
          <a:xfrm>
            <a:off x="464204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75C1A32-587B-4A97-867B-1EB14D4D6032}" type="datetime'''''''''''''''''''1''''''1'''''''''''''''''''''">
              <a:rPr lang="ja-JP" altLang="en-US" sz="1000">
                <a:latin typeface="+mj-lt"/>
              </a:rPr>
              <a:pPr marL="0" indent="0" algn="ctr">
                <a:spcBef>
                  <a:spcPct val="0"/>
                </a:spcBef>
                <a:buNone/>
              </a:pPr>
              <a:t>11</a:t>
            </a:fld>
            <a:endParaRPr kumimoji="0" lang="ja-JP" altLang="en-US" sz="800" dirty="0">
              <a:latin typeface="+mj-lt"/>
              <a:sym typeface="+mn-lt"/>
            </a:endParaRPr>
          </a:p>
        </p:txBody>
      </p:sp>
      <p:sp>
        <p:nvSpPr>
          <p:cNvPr id="31" name="テキスト プレースホルダ 9">
            <a:extLst>
              <a:ext uri="{FF2B5EF4-FFF2-40B4-BE49-F238E27FC236}">
                <a16:creationId xmlns:a16="http://schemas.microsoft.com/office/drawing/2014/main" id="{A335312F-86D7-209E-17AF-A66A6FA2B4B3}"/>
              </a:ext>
            </a:extLst>
          </p:cNvPr>
          <p:cNvSpPr>
            <a:spLocks noGrp="1"/>
          </p:cNvSpPr>
          <p:nvPr>
            <p:custDataLst>
              <p:tags r:id="rId30"/>
            </p:custDataLst>
          </p:nvPr>
        </p:nvSpPr>
        <p:spPr bwMode="auto">
          <a:xfrm>
            <a:off x="5258934"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1AD1293-EA22-4DDD-8378-D364D5F37C11}" type="datetime'''''''''1''''''''''''''''''''''''''''3'''">
              <a:rPr lang="ja-JP" altLang="en-US" sz="1000">
                <a:latin typeface="+mj-lt"/>
              </a:rPr>
              <a:pPr marL="0" indent="0" algn="ctr">
                <a:spcBef>
                  <a:spcPct val="0"/>
                </a:spcBef>
                <a:buNone/>
              </a:pPr>
              <a:t>13</a:t>
            </a:fld>
            <a:endParaRPr kumimoji="0" lang="ja-JP" altLang="en-US" sz="800" dirty="0">
              <a:latin typeface="+mj-lt"/>
              <a:sym typeface="+mn-lt"/>
            </a:endParaRPr>
          </a:p>
        </p:txBody>
      </p:sp>
      <p:sp>
        <p:nvSpPr>
          <p:cNvPr id="36" name="テキスト プレースホルダ 9">
            <a:extLst>
              <a:ext uri="{FF2B5EF4-FFF2-40B4-BE49-F238E27FC236}">
                <a16:creationId xmlns:a16="http://schemas.microsoft.com/office/drawing/2014/main" id="{ED6E199C-2DB4-3DBE-B682-154DD1EA8188}"/>
              </a:ext>
            </a:extLst>
          </p:cNvPr>
          <p:cNvSpPr>
            <a:spLocks noGrp="1"/>
          </p:cNvSpPr>
          <p:nvPr>
            <p:custDataLst>
              <p:tags r:id="rId31"/>
            </p:custDataLst>
          </p:nvPr>
        </p:nvSpPr>
        <p:spPr bwMode="auto">
          <a:xfrm>
            <a:off x="6785559"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6231284-7FB3-4D80-A13B-1EF0BC83CC32}" type="datetime'''''''''''''''''''1''''''''''''''''8'''''">
              <a:rPr kumimoji="0" lang="ja-JP" altLang="en-US" sz="1000" smtClean="0">
                <a:latin typeface="+mj-lt"/>
              </a:rPr>
              <a:pPr/>
              <a:t>18</a:t>
            </a:fld>
            <a:endParaRPr kumimoji="0" lang="ja-JP" altLang="en-US" sz="800" dirty="0">
              <a:latin typeface="+mj-lt"/>
              <a:sym typeface="+mn-lt"/>
            </a:endParaRPr>
          </a:p>
        </p:txBody>
      </p:sp>
      <p:sp>
        <p:nvSpPr>
          <p:cNvPr id="37" name="テキスト プレースホルダ 9">
            <a:extLst>
              <a:ext uri="{FF2B5EF4-FFF2-40B4-BE49-F238E27FC236}">
                <a16:creationId xmlns:a16="http://schemas.microsoft.com/office/drawing/2014/main" id="{BC26B13B-5E62-A115-EB41-5A8E34965FDC}"/>
              </a:ext>
            </a:extLst>
          </p:cNvPr>
          <p:cNvSpPr>
            <a:spLocks noGrp="1"/>
          </p:cNvSpPr>
          <p:nvPr>
            <p:custDataLst>
              <p:tags r:id="rId32"/>
            </p:custDataLst>
          </p:nvPr>
        </p:nvSpPr>
        <p:spPr bwMode="auto">
          <a:xfrm>
            <a:off x="7093728"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6CD2FD6-8BD7-4444-80BE-C0C1A28194FB}" type="datetime'''''''''''''''''''''''''1''''''''''''9'''''''''''">
              <a:rPr kumimoji="0" lang="ja-JP" altLang="en-US" sz="1000" smtClean="0">
                <a:latin typeface="+mj-lt"/>
              </a:rPr>
              <a:pPr/>
              <a:t>19</a:t>
            </a:fld>
            <a:endParaRPr kumimoji="0" lang="ja-JP" altLang="en-US" sz="800" dirty="0">
              <a:latin typeface="+mj-lt"/>
              <a:sym typeface="+mn-lt"/>
            </a:endParaRPr>
          </a:p>
        </p:txBody>
      </p:sp>
      <p:sp>
        <p:nvSpPr>
          <p:cNvPr id="38" name="テキスト プレースホルダ 9">
            <a:extLst>
              <a:ext uri="{FF2B5EF4-FFF2-40B4-BE49-F238E27FC236}">
                <a16:creationId xmlns:a16="http://schemas.microsoft.com/office/drawing/2014/main" id="{9CC6C247-CB7D-670C-4101-9FC198B8D264}"/>
              </a:ext>
            </a:extLst>
          </p:cNvPr>
          <p:cNvSpPr>
            <a:spLocks noGrp="1"/>
          </p:cNvSpPr>
          <p:nvPr>
            <p:custDataLst>
              <p:tags r:id="rId33"/>
            </p:custDataLst>
          </p:nvPr>
        </p:nvSpPr>
        <p:spPr bwMode="auto">
          <a:xfrm>
            <a:off x="1216637" y="3806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93CCAC7-E4B5-49B0-AE19-7D50A18CF8EF}" type="datetime'''''''''20''''''''''''''0''''''''0'''''''''''''''''''''">
              <a:rPr lang="ja-JP" altLang="en-US" sz="1000">
                <a:latin typeface="+mj-lt"/>
              </a:rPr>
              <a:pPr marL="0" indent="0" algn="ctr">
                <a:spcBef>
                  <a:spcPct val="0"/>
                </a:spcBef>
                <a:buNone/>
              </a:pPr>
              <a:t>2000</a:t>
            </a:fld>
            <a:endParaRPr kumimoji="0" lang="ja-JP" altLang="en-US" sz="800" dirty="0">
              <a:latin typeface="+mj-lt"/>
              <a:sym typeface="+mn-lt"/>
            </a:endParaRPr>
          </a:p>
        </p:txBody>
      </p:sp>
      <p:sp>
        <p:nvSpPr>
          <p:cNvPr id="39" name="テキスト プレースホルダ 9">
            <a:extLst>
              <a:ext uri="{FF2B5EF4-FFF2-40B4-BE49-F238E27FC236}">
                <a16:creationId xmlns:a16="http://schemas.microsoft.com/office/drawing/2014/main" id="{3BA91F37-8E05-0E0B-8FE9-6C375A04A702}"/>
              </a:ext>
            </a:extLst>
          </p:cNvPr>
          <p:cNvSpPr>
            <a:spLocks noGrp="1"/>
          </p:cNvSpPr>
          <p:nvPr>
            <p:custDataLst>
              <p:tags r:id="rId34"/>
            </p:custDataLst>
          </p:nvPr>
        </p:nvSpPr>
        <p:spPr bwMode="auto">
          <a:xfrm>
            <a:off x="3119037"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191F7E1-9252-407B-B109-954A3765C944}" type="datetime'''0''''''''''''''''''''''''''''''''''''''''''''6'''''''''''">
              <a:rPr lang="ja-JP" altLang="en-US" sz="1000">
                <a:latin typeface="+mj-lt"/>
              </a:rPr>
              <a:pPr marL="0" indent="0" algn="ctr">
                <a:spcBef>
                  <a:spcPct val="0"/>
                </a:spcBef>
                <a:buNone/>
              </a:pPr>
              <a:t>06</a:t>
            </a:fld>
            <a:endParaRPr kumimoji="0" lang="ja-JP" altLang="en-US" sz="800" dirty="0">
              <a:latin typeface="+mj-lt"/>
              <a:sym typeface="+mn-lt"/>
            </a:endParaRPr>
          </a:p>
        </p:txBody>
      </p:sp>
      <p:sp>
        <p:nvSpPr>
          <p:cNvPr id="40" name="テキスト プレースホルダ 9">
            <a:extLst>
              <a:ext uri="{FF2B5EF4-FFF2-40B4-BE49-F238E27FC236}">
                <a16:creationId xmlns:a16="http://schemas.microsoft.com/office/drawing/2014/main" id="{61B331EE-C065-1E85-5174-4E31A8DB7010}"/>
              </a:ext>
            </a:extLst>
          </p:cNvPr>
          <p:cNvSpPr>
            <a:spLocks noGrp="1"/>
          </p:cNvSpPr>
          <p:nvPr>
            <p:custDataLst>
              <p:tags r:id="rId35"/>
            </p:custDataLst>
          </p:nvPr>
        </p:nvSpPr>
        <p:spPr bwMode="auto">
          <a:xfrm>
            <a:off x="585360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62D424E-A7EF-4CE3-90DC-5E15D59D0E4B}" type="datetime'''''''''''''''''''''''''''''15'''''''''''''''''''''">
              <a:rPr lang="ja-JP" altLang="en-US" sz="1000">
                <a:latin typeface="+mj-lt"/>
              </a:rPr>
              <a:pPr marL="0" indent="0" algn="ctr">
                <a:spcBef>
                  <a:spcPct val="0"/>
                </a:spcBef>
                <a:buNone/>
              </a:pPr>
              <a:t>15</a:t>
            </a:fld>
            <a:endParaRPr kumimoji="0" lang="ja-JP" altLang="en-US" sz="800" dirty="0">
              <a:latin typeface="+mj-lt"/>
              <a:sym typeface="+mn-lt"/>
            </a:endParaRPr>
          </a:p>
        </p:txBody>
      </p:sp>
      <p:sp>
        <p:nvSpPr>
          <p:cNvPr id="41" name="テキスト プレースホルダ 9">
            <a:extLst>
              <a:ext uri="{FF2B5EF4-FFF2-40B4-BE49-F238E27FC236}">
                <a16:creationId xmlns:a16="http://schemas.microsoft.com/office/drawing/2014/main" id="{F4C72824-FBFC-138E-D5C7-1EADA4A210B3}"/>
              </a:ext>
            </a:extLst>
          </p:cNvPr>
          <p:cNvSpPr>
            <a:spLocks noGrp="1"/>
          </p:cNvSpPr>
          <p:nvPr>
            <p:custDataLst>
              <p:tags r:id="rId36"/>
            </p:custDataLst>
          </p:nvPr>
        </p:nvSpPr>
        <p:spPr bwMode="auto">
          <a:xfrm>
            <a:off x="1601788"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87FAE17-6CEF-44CC-8EC7-D3743678AA4F}" type="datetime'''''''0''''''''''''''''''''''1'''''">
              <a:rPr lang="ja-JP" altLang="en-US" sz="1000">
                <a:latin typeface="+mj-lt"/>
              </a:rPr>
              <a:pPr marL="0" indent="0" algn="ctr">
                <a:spcBef>
                  <a:spcPct val="0"/>
                </a:spcBef>
                <a:buNone/>
              </a:pPr>
              <a:t>01</a:t>
            </a:fld>
            <a:endParaRPr kumimoji="0" lang="ja-JP" altLang="en-US" sz="800" dirty="0">
              <a:latin typeface="+mj-lt"/>
              <a:sym typeface="+mn-lt"/>
            </a:endParaRPr>
          </a:p>
        </p:txBody>
      </p:sp>
      <p:sp>
        <p:nvSpPr>
          <p:cNvPr id="42" name="テキスト プレースホルダ 9">
            <a:extLst>
              <a:ext uri="{FF2B5EF4-FFF2-40B4-BE49-F238E27FC236}">
                <a16:creationId xmlns:a16="http://schemas.microsoft.com/office/drawing/2014/main" id="{B802CD21-6675-1070-A60C-5E72C47DEA8D}"/>
              </a:ext>
            </a:extLst>
          </p:cNvPr>
          <p:cNvSpPr>
            <a:spLocks noGrp="1"/>
          </p:cNvSpPr>
          <p:nvPr>
            <p:custDataLst>
              <p:tags r:id="rId37"/>
            </p:custDataLst>
          </p:nvPr>
        </p:nvSpPr>
        <p:spPr bwMode="auto">
          <a:xfrm>
            <a:off x="6172449"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AF6A0B1-414C-462E-ADFB-BA59E4B68141}" type="datetime'''''1''''''''''''''''''''''''''''''''''''''''''6'''''''''''">
              <a:rPr kumimoji="0" lang="ja-JP" altLang="en-US" sz="1000" smtClean="0">
                <a:latin typeface="+mj-lt"/>
              </a:rPr>
              <a:pPr/>
              <a:t>16</a:t>
            </a:fld>
            <a:endParaRPr kumimoji="0" lang="ja-JP" altLang="en-US" sz="800" dirty="0">
              <a:latin typeface="+mj-lt"/>
              <a:sym typeface="+mn-lt"/>
            </a:endParaRPr>
          </a:p>
        </p:txBody>
      </p:sp>
      <p:sp>
        <p:nvSpPr>
          <p:cNvPr id="43" name="テキスト プレースホルダ 9">
            <a:extLst>
              <a:ext uri="{FF2B5EF4-FFF2-40B4-BE49-F238E27FC236}">
                <a16:creationId xmlns:a16="http://schemas.microsoft.com/office/drawing/2014/main" id="{09794CF2-88C4-F7B0-23D8-132D16BB61D2}"/>
              </a:ext>
            </a:extLst>
          </p:cNvPr>
          <p:cNvSpPr>
            <a:spLocks noGrp="1"/>
          </p:cNvSpPr>
          <p:nvPr>
            <p:custDataLst>
              <p:tags r:id="rId38"/>
            </p:custDataLst>
          </p:nvPr>
        </p:nvSpPr>
        <p:spPr bwMode="auto">
          <a:xfrm>
            <a:off x="4953000"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208C643-72A4-48FF-9CA5-B6D47062726A}" type="datetime'''''''''''''1''''''''''''''''''''''''''''''2'''''''">
              <a:rPr lang="ja-JP" altLang="en-US" sz="1000">
                <a:latin typeface="+mj-lt"/>
              </a:rPr>
              <a:pPr marL="0" indent="0" algn="ctr">
                <a:spcBef>
                  <a:spcPct val="0"/>
                </a:spcBef>
                <a:buNone/>
              </a:pPr>
              <a:t>12</a:t>
            </a:fld>
            <a:endParaRPr kumimoji="0" lang="ja-JP" altLang="en-US" sz="800" dirty="0">
              <a:latin typeface="+mj-lt"/>
              <a:sym typeface="+mn-lt"/>
            </a:endParaRPr>
          </a:p>
        </p:txBody>
      </p:sp>
      <p:sp>
        <p:nvSpPr>
          <p:cNvPr id="46" name="テキスト プレースホルダ 9">
            <a:extLst>
              <a:ext uri="{FF2B5EF4-FFF2-40B4-BE49-F238E27FC236}">
                <a16:creationId xmlns:a16="http://schemas.microsoft.com/office/drawing/2014/main" id="{6DEEABEE-7982-5CB9-C953-C38B4ACB7BA9}"/>
              </a:ext>
            </a:extLst>
          </p:cNvPr>
          <p:cNvSpPr>
            <a:spLocks noGrp="1"/>
          </p:cNvSpPr>
          <p:nvPr>
            <p:custDataLst>
              <p:tags r:id="rId39"/>
            </p:custDataLst>
          </p:nvPr>
        </p:nvSpPr>
        <p:spPr bwMode="auto">
          <a:xfrm>
            <a:off x="7401897"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20</a:t>
            </a:r>
            <a:endParaRPr kumimoji="0" lang="ja-JP" altLang="en-US" sz="800" dirty="0">
              <a:latin typeface="+mj-lt"/>
              <a:sym typeface="+mn-lt"/>
            </a:endParaRPr>
          </a:p>
        </p:txBody>
      </p:sp>
      <p:sp>
        <p:nvSpPr>
          <p:cNvPr id="47" name="テキスト プレースホルダ 9">
            <a:extLst>
              <a:ext uri="{FF2B5EF4-FFF2-40B4-BE49-F238E27FC236}">
                <a16:creationId xmlns:a16="http://schemas.microsoft.com/office/drawing/2014/main" id="{069875EA-1407-4B03-63AD-35EB294A7A8F}"/>
              </a:ext>
            </a:extLst>
          </p:cNvPr>
          <p:cNvSpPr>
            <a:spLocks noGrp="1"/>
          </p:cNvSpPr>
          <p:nvPr>
            <p:custDataLst>
              <p:tags r:id="rId40"/>
            </p:custDataLst>
          </p:nvPr>
        </p:nvSpPr>
        <p:spPr bwMode="auto">
          <a:xfrm>
            <a:off x="7707313"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21</a:t>
            </a:r>
            <a:endParaRPr kumimoji="0" lang="ja-JP" altLang="en-US" sz="800" dirty="0">
              <a:latin typeface="+mj-lt"/>
              <a:sym typeface="+mn-lt"/>
            </a:endParaRPr>
          </a:p>
        </p:txBody>
      </p:sp>
      <p:graphicFrame>
        <p:nvGraphicFramePr>
          <p:cNvPr id="51" name="Chart 283">
            <a:extLst>
              <a:ext uri="{FF2B5EF4-FFF2-40B4-BE49-F238E27FC236}">
                <a16:creationId xmlns:a16="http://schemas.microsoft.com/office/drawing/2014/main" id="{1AFDDFBA-7889-D931-5C84-C57CC5FAF9DD}"/>
              </a:ext>
            </a:extLst>
          </p:cNvPr>
          <p:cNvGraphicFramePr/>
          <p:nvPr>
            <p:custDataLst>
              <p:tags r:id="rId41"/>
            </p:custDataLst>
            <p:extLst>
              <p:ext uri="{D42A27DB-BD31-4B8C-83A1-F6EECF244321}">
                <p14:modId xmlns:p14="http://schemas.microsoft.com/office/powerpoint/2010/main" val="3368078506"/>
              </p:ext>
            </p:extLst>
          </p:nvPr>
        </p:nvGraphicFramePr>
        <p:xfrm>
          <a:off x="724693" y="4549413"/>
          <a:ext cx="7361238" cy="1493838"/>
        </p:xfrm>
        <a:graphic>
          <a:graphicData uri="http://schemas.openxmlformats.org/drawingml/2006/chart">
            <c:chart xmlns:c="http://schemas.openxmlformats.org/drawingml/2006/chart" xmlns:r="http://schemas.openxmlformats.org/officeDocument/2006/relationships" r:id="rId112"/>
          </a:graphicData>
        </a:graphic>
      </p:graphicFrame>
      <p:sp>
        <p:nvSpPr>
          <p:cNvPr id="52" name="テキスト プレースホルダ 9">
            <a:extLst>
              <a:ext uri="{FF2B5EF4-FFF2-40B4-BE49-F238E27FC236}">
                <a16:creationId xmlns:a16="http://schemas.microsoft.com/office/drawing/2014/main" id="{94655E73-812F-AAB9-3860-53088EA6AC49}"/>
              </a:ext>
            </a:extLst>
          </p:cNvPr>
          <p:cNvSpPr>
            <a:spLocks noGrp="1"/>
          </p:cNvSpPr>
          <p:nvPr>
            <p:custDataLst>
              <p:tags r:id="rId42"/>
            </p:custDataLst>
          </p:nvPr>
        </p:nvSpPr>
        <p:spPr bwMode="auto">
          <a:xfrm>
            <a:off x="7105924"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F0FA455-BB4A-416D-B8A9-AA9F1C4C7ED6}" type="datetime'''''''''''''''''''''''''''''''''''''''''''''''''1''''''''''8'">
              <a:rPr kumimoji="0" lang="ja-JP" altLang="en-US" sz="1000" smtClean="0">
                <a:latin typeface="+mj-lt"/>
              </a:rPr>
              <a:pPr/>
              <a:t>18</a:t>
            </a:fld>
            <a:endParaRPr kumimoji="0" lang="ja-JP" altLang="en-US" sz="800" dirty="0">
              <a:latin typeface="+mj-lt"/>
              <a:sym typeface="+mn-lt"/>
            </a:endParaRPr>
          </a:p>
        </p:txBody>
      </p:sp>
      <p:sp>
        <p:nvSpPr>
          <p:cNvPr id="53" name="テキスト プレースホルダ 9">
            <a:extLst>
              <a:ext uri="{FF2B5EF4-FFF2-40B4-BE49-F238E27FC236}">
                <a16:creationId xmlns:a16="http://schemas.microsoft.com/office/drawing/2014/main" id="{9001FC7E-9BDE-1031-F962-FE45D9207655}"/>
              </a:ext>
            </a:extLst>
          </p:cNvPr>
          <p:cNvSpPr>
            <a:spLocks noGrp="1"/>
          </p:cNvSpPr>
          <p:nvPr>
            <p:custDataLst>
              <p:tags r:id="rId43"/>
            </p:custDataLst>
          </p:nvPr>
        </p:nvSpPr>
        <p:spPr bwMode="auto">
          <a:xfrm>
            <a:off x="287118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latin typeface="+mj-lt"/>
              </a:rPr>
              <a:pPr marL="0" indent="0" algn="ctr">
                <a:spcBef>
                  <a:spcPct val="0"/>
                </a:spcBef>
                <a:buNone/>
              </a:pPr>
              <a:t>05</a:t>
            </a:fld>
            <a:endParaRPr kumimoji="0" lang="ja-JP" altLang="en-US" sz="800" dirty="0">
              <a:latin typeface="+mj-lt"/>
              <a:sym typeface="+mn-lt"/>
            </a:endParaRPr>
          </a:p>
        </p:txBody>
      </p:sp>
      <p:sp>
        <p:nvSpPr>
          <p:cNvPr id="54" name="テキスト プレースホルダ 9">
            <a:extLst>
              <a:ext uri="{FF2B5EF4-FFF2-40B4-BE49-F238E27FC236}">
                <a16:creationId xmlns:a16="http://schemas.microsoft.com/office/drawing/2014/main" id="{E31EE193-F912-874D-1E9A-A438488CEB79}"/>
              </a:ext>
            </a:extLst>
          </p:cNvPr>
          <p:cNvSpPr>
            <a:spLocks noGrp="1"/>
          </p:cNvSpPr>
          <p:nvPr>
            <p:custDataLst>
              <p:tags r:id="rId44"/>
            </p:custDataLst>
          </p:nvPr>
        </p:nvSpPr>
        <p:spPr bwMode="auto">
          <a:xfrm>
            <a:off x="159067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latin typeface="+mj-lt"/>
              </a:rPr>
              <a:pPr marL="0" indent="0" algn="ctr">
                <a:spcBef>
                  <a:spcPct val="0"/>
                </a:spcBef>
                <a:buNone/>
              </a:pPr>
              <a:t>01</a:t>
            </a:fld>
            <a:endParaRPr kumimoji="0" lang="ja-JP" altLang="en-US" sz="800" dirty="0">
              <a:latin typeface="+mj-lt"/>
              <a:sym typeface="+mn-lt"/>
            </a:endParaRPr>
          </a:p>
        </p:txBody>
      </p:sp>
      <p:sp>
        <p:nvSpPr>
          <p:cNvPr id="55" name="テキスト プレースホルダ 9">
            <a:extLst>
              <a:ext uri="{FF2B5EF4-FFF2-40B4-BE49-F238E27FC236}">
                <a16:creationId xmlns:a16="http://schemas.microsoft.com/office/drawing/2014/main" id="{1558AF9D-6CD3-7347-58B1-6BD10D871F12}"/>
              </a:ext>
            </a:extLst>
          </p:cNvPr>
          <p:cNvSpPr>
            <a:spLocks noGrp="1"/>
          </p:cNvSpPr>
          <p:nvPr>
            <p:custDataLst>
              <p:tags r:id="rId45"/>
            </p:custDataLst>
          </p:nvPr>
        </p:nvSpPr>
        <p:spPr bwMode="auto">
          <a:xfrm>
            <a:off x="188478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latin typeface="+mj-lt"/>
              </a:rPr>
              <a:pPr marL="0" indent="0" algn="ctr">
                <a:spcBef>
                  <a:spcPct val="0"/>
                </a:spcBef>
                <a:buNone/>
              </a:pPr>
              <a:t>02</a:t>
            </a:fld>
            <a:endParaRPr kumimoji="0" lang="ja-JP" altLang="en-US" sz="800" dirty="0">
              <a:latin typeface="+mj-lt"/>
              <a:sym typeface="+mn-lt"/>
            </a:endParaRPr>
          </a:p>
        </p:txBody>
      </p:sp>
      <p:sp>
        <p:nvSpPr>
          <p:cNvPr id="56" name="テキスト プレースホルダ 9">
            <a:extLst>
              <a:ext uri="{FF2B5EF4-FFF2-40B4-BE49-F238E27FC236}">
                <a16:creationId xmlns:a16="http://schemas.microsoft.com/office/drawing/2014/main" id="{232664C6-F010-2C94-190A-25C09F3E491F}"/>
              </a:ext>
            </a:extLst>
          </p:cNvPr>
          <p:cNvSpPr>
            <a:spLocks noGrp="1"/>
          </p:cNvSpPr>
          <p:nvPr>
            <p:custDataLst>
              <p:tags r:id="rId46"/>
            </p:custDataLst>
          </p:nvPr>
        </p:nvSpPr>
        <p:spPr bwMode="auto">
          <a:xfrm>
            <a:off x="2222452"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latin typeface="+mj-lt"/>
              </a:rPr>
              <a:pPr marL="0" indent="0" algn="ctr">
                <a:spcBef>
                  <a:spcPct val="0"/>
                </a:spcBef>
                <a:buNone/>
              </a:pPr>
              <a:t>03</a:t>
            </a:fld>
            <a:endParaRPr kumimoji="0" lang="ja-JP" altLang="en-US" sz="800" dirty="0">
              <a:latin typeface="+mj-lt"/>
              <a:sym typeface="+mn-lt"/>
            </a:endParaRPr>
          </a:p>
        </p:txBody>
      </p:sp>
      <p:sp>
        <p:nvSpPr>
          <p:cNvPr id="57" name="テキスト プレースホルダ 9">
            <a:extLst>
              <a:ext uri="{FF2B5EF4-FFF2-40B4-BE49-F238E27FC236}">
                <a16:creationId xmlns:a16="http://schemas.microsoft.com/office/drawing/2014/main" id="{EC63C528-0E90-660E-3B6A-6B4FFD4F948F}"/>
              </a:ext>
            </a:extLst>
          </p:cNvPr>
          <p:cNvSpPr>
            <a:spLocks noGrp="1"/>
          </p:cNvSpPr>
          <p:nvPr>
            <p:custDataLst>
              <p:tags r:id="rId47"/>
            </p:custDataLst>
          </p:nvPr>
        </p:nvSpPr>
        <p:spPr bwMode="auto">
          <a:xfrm>
            <a:off x="7426652"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C3C7068-1CBF-48F7-A72E-243034CE5C1F}" type="datetime'''''''''''''''''''''''1''''''''9'''''''''''''''''''">
              <a:rPr kumimoji="0" lang="ja-JP" altLang="en-US" sz="1000" smtClean="0">
                <a:latin typeface="+mj-lt"/>
              </a:rPr>
              <a:pPr/>
              <a:t>19</a:t>
            </a:fld>
            <a:endParaRPr kumimoji="0" lang="ja-JP" altLang="en-US" sz="800" dirty="0">
              <a:latin typeface="+mj-lt"/>
              <a:sym typeface="+mn-lt"/>
            </a:endParaRPr>
          </a:p>
        </p:txBody>
      </p:sp>
      <p:sp>
        <p:nvSpPr>
          <p:cNvPr id="58" name="テキスト プレースホルダ 9">
            <a:extLst>
              <a:ext uri="{FF2B5EF4-FFF2-40B4-BE49-F238E27FC236}">
                <a16:creationId xmlns:a16="http://schemas.microsoft.com/office/drawing/2014/main" id="{0736A7B6-2A60-F27A-F144-0BB09F0F228C}"/>
              </a:ext>
            </a:extLst>
          </p:cNvPr>
          <p:cNvSpPr>
            <a:spLocks noGrp="1"/>
          </p:cNvSpPr>
          <p:nvPr>
            <p:custDataLst>
              <p:tags r:id="rId48"/>
            </p:custDataLst>
          </p:nvPr>
        </p:nvSpPr>
        <p:spPr bwMode="auto">
          <a:xfrm>
            <a:off x="2546816"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latin typeface="+mj-lt"/>
              </a:rPr>
              <a:pPr marL="0" indent="0" algn="ctr">
                <a:spcBef>
                  <a:spcPct val="0"/>
                </a:spcBef>
                <a:buNone/>
              </a:pPr>
              <a:t>04</a:t>
            </a:fld>
            <a:endParaRPr kumimoji="0" lang="ja-JP" altLang="en-US" sz="800" dirty="0">
              <a:latin typeface="+mj-lt"/>
              <a:sym typeface="+mn-lt"/>
            </a:endParaRPr>
          </a:p>
        </p:txBody>
      </p:sp>
      <p:sp>
        <p:nvSpPr>
          <p:cNvPr id="59" name="テキスト プレースホルダ 9">
            <a:extLst>
              <a:ext uri="{FF2B5EF4-FFF2-40B4-BE49-F238E27FC236}">
                <a16:creationId xmlns:a16="http://schemas.microsoft.com/office/drawing/2014/main" id="{A83D5E00-4EDA-DA59-3BE1-8168C46A67BA}"/>
              </a:ext>
            </a:extLst>
          </p:cNvPr>
          <p:cNvSpPr>
            <a:spLocks noGrp="1"/>
          </p:cNvSpPr>
          <p:nvPr>
            <p:custDataLst>
              <p:tags r:id="rId49"/>
            </p:custDataLst>
          </p:nvPr>
        </p:nvSpPr>
        <p:spPr bwMode="auto">
          <a:xfrm>
            <a:off x="3195237"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latin typeface="+mj-lt"/>
              </a:rPr>
              <a:pPr marL="0" indent="0" algn="ctr">
                <a:spcBef>
                  <a:spcPct val="0"/>
                </a:spcBef>
                <a:buNone/>
              </a:pPr>
              <a:t>06</a:t>
            </a:fld>
            <a:endParaRPr kumimoji="0" lang="ja-JP" altLang="en-US" sz="800" dirty="0">
              <a:latin typeface="+mj-lt"/>
              <a:sym typeface="+mn-lt"/>
            </a:endParaRPr>
          </a:p>
        </p:txBody>
      </p:sp>
      <p:sp>
        <p:nvSpPr>
          <p:cNvPr id="60" name="テキスト プレースホルダ 9">
            <a:extLst>
              <a:ext uri="{FF2B5EF4-FFF2-40B4-BE49-F238E27FC236}">
                <a16:creationId xmlns:a16="http://schemas.microsoft.com/office/drawing/2014/main" id="{84E9697F-B5CF-54BD-0584-E9D004CE7BE6}"/>
              </a:ext>
            </a:extLst>
          </p:cNvPr>
          <p:cNvSpPr>
            <a:spLocks noGrp="1"/>
          </p:cNvSpPr>
          <p:nvPr>
            <p:custDataLst>
              <p:tags r:id="rId50"/>
            </p:custDataLst>
          </p:nvPr>
        </p:nvSpPr>
        <p:spPr bwMode="auto">
          <a:xfrm>
            <a:off x="612894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latin typeface="+mj-lt"/>
              </a:rPr>
              <a:pPr marL="0" indent="0" algn="ctr">
                <a:spcBef>
                  <a:spcPct val="0"/>
                </a:spcBef>
                <a:buNone/>
              </a:pPr>
              <a:t>15</a:t>
            </a:fld>
            <a:endParaRPr kumimoji="0" lang="ja-JP" altLang="en-US" sz="800" dirty="0">
              <a:latin typeface="+mj-lt"/>
              <a:sym typeface="+mn-lt"/>
            </a:endParaRPr>
          </a:p>
        </p:txBody>
      </p:sp>
      <p:sp>
        <p:nvSpPr>
          <p:cNvPr id="61" name="テキスト プレースホルダ 9">
            <a:extLst>
              <a:ext uri="{FF2B5EF4-FFF2-40B4-BE49-F238E27FC236}">
                <a16:creationId xmlns:a16="http://schemas.microsoft.com/office/drawing/2014/main" id="{01F08E53-3B23-154B-2FDC-0EB9EDF93C31}"/>
              </a:ext>
            </a:extLst>
          </p:cNvPr>
          <p:cNvSpPr>
            <a:spLocks noGrp="1"/>
          </p:cNvSpPr>
          <p:nvPr>
            <p:custDataLst>
              <p:tags r:id="rId51"/>
            </p:custDataLst>
          </p:nvPr>
        </p:nvSpPr>
        <p:spPr bwMode="auto">
          <a:xfrm>
            <a:off x="3529092"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latin typeface="+mj-lt"/>
              </a:rPr>
              <a:pPr marL="0" indent="0" algn="ctr">
                <a:spcBef>
                  <a:spcPct val="0"/>
                </a:spcBef>
                <a:buNone/>
              </a:pPr>
              <a:t>07</a:t>
            </a:fld>
            <a:endParaRPr kumimoji="0" lang="ja-JP" altLang="en-US" sz="800" dirty="0">
              <a:latin typeface="+mj-lt"/>
              <a:sym typeface="+mn-lt"/>
            </a:endParaRPr>
          </a:p>
        </p:txBody>
      </p:sp>
      <p:sp>
        <p:nvSpPr>
          <p:cNvPr id="62" name="テキスト プレースホルダ 9">
            <a:extLst>
              <a:ext uri="{FF2B5EF4-FFF2-40B4-BE49-F238E27FC236}">
                <a16:creationId xmlns:a16="http://schemas.microsoft.com/office/drawing/2014/main" id="{8B2DA8B7-3CA0-F321-E9C6-EA18A469DCF9}"/>
              </a:ext>
            </a:extLst>
          </p:cNvPr>
          <p:cNvSpPr>
            <a:spLocks noGrp="1"/>
          </p:cNvSpPr>
          <p:nvPr>
            <p:custDataLst>
              <p:tags r:id="rId52"/>
            </p:custDataLst>
          </p:nvPr>
        </p:nvSpPr>
        <p:spPr bwMode="auto">
          <a:xfrm>
            <a:off x="3862947"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latin typeface="+mj-lt"/>
              </a:rPr>
              <a:pPr marL="0" indent="0" algn="ctr">
                <a:spcBef>
                  <a:spcPct val="0"/>
                </a:spcBef>
                <a:buNone/>
              </a:pPr>
              <a:t>08</a:t>
            </a:fld>
            <a:endParaRPr kumimoji="0" lang="ja-JP" altLang="en-US" sz="800" dirty="0">
              <a:latin typeface="+mj-lt"/>
              <a:sym typeface="+mn-lt"/>
            </a:endParaRPr>
          </a:p>
        </p:txBody>
      </p:sp>
      <p:sp>
        <p:nvSpPr>
          <p:cNvPr id="63" name="テキスト プレースホルダ 9">
            <a:extLst>
              <a:ext uri="{FF2B5EF4-FFF2-40B4-BE49-F238E27FC236}">
                <a16:creationId xmlns:a16="http://schemas.microsoft.com/office/drawing/2014/main" id="{03903186-45B3-BA3B-A3A4-65A4E54B6DFE}"/>
              </a:ext>
            </a:extLst>
          </p:cNvPr>
          <p:cNvSpPr>
            <a:spLocks noGrp="1"/>
          </p:cNvSpPr>
          <p:nvPr>
            <p:custDataLst>
              <p:tags r:id="rId53"/>
            </p:custDataLst>
          </p:nvPr>
        </p:nvSpPr>
        <p:spPr bwMode="auto">
          <a:xfrm>
            <a:off x="4160912"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latin typeface="+mj-lt"/>
              </a:rPr>
              <a:pPr marL="0" indent="0" algn="ctr">
                <a:spcBef>
                  <a:spcPct val="0"/>
                </a:spcBef>
                <a:buNone/>
              </a:pPr>
              <a:t>09</a:t>
            </a:fld>
            <a:endParaRPr kumimoji="0" lang="ja-JP" altLang="en-US" sz="800" dirty="0">
              <a:latin typeface="+mj-lt"/>
              <a:sym typeface="+mn-lt"/>
            </a:endParaRPr>
          </a:p>
        </p:txBody>
      </p:sp>
      <p:sp>
        <p:nvSpPr>
          <p:cNvPr id="64" name="テキスト プレースホルダ 9">
            <a:extLst>
              <a:ext uri="{FF2B5EF4-FFF2-40B4-BE49-F238E27FC236}">
                <a16:creationId xmlns:a16="http://schemas.microsoft.com/office/drawing/2014/main" id="{11F48AB3-C3CD-4937-11EB-7551E5A1957F}"/>
              </a:ext>
            </a:extLst>
          </p:cNvPr>
          <p:cNvSpPr>
            <a:spLocks noGrp="1"/>
          </p:cNvSpPr>
          <p:nvPr>
            <p:custDataLst>
              <p:tags r:id="rId54"/>
            </p:custDataLst>
          </p:nvPr>
        </p:nvSpPr>
        <p:spPr bwMode="auto">
          <a:xfrm>
            <a:off x="44973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latin typeface="+mj-lt"/>
              </a:rPr>
              <a:pPr marL="0" indent="0" algn="ctr">
                <a:spcBef>
                  <a:spcPct val="0"/>
                </a:spcBef>
                <a:buNone/>
              </a:pPr>
              <a:t>10</a:t>
            </a:fld>
            <a:endParaRPr kumimoji="0" lang="ja-JP" altLang="en-US" sz="800" dirty="0">
              <a:latin typeface="+mj-lt"/>
              <a:sym typeface="+mn-lt"/>
            </a:endParaRPr>
          </a:p>
        </p:txBody>
      </p:sp>
      <p:sp>
        <p:nvSpPr>
          <p:cNvPr id="65" name="テキスト プレースホルダ 9">
            <a:extLst>
              <a:ext uri="{FF2B5EF4-FFF2-40B4-BE49-F238E27FC236}">
                <a16:creationId xmlns:a16="http://schemas.microsoft.com/office/drawing/2014/main" id="{14A88772-7BA7-998F-6DAE-326C444A8244}"/>
              </a:ext>
            </a:extLst>
          </p:cNvPr>
          <p:cNvSpPr>
            <a:spLocks noGrp="1"/>
          </p:cNvSpPr>
          <p:nvPr>
            <p:custDataLst>
              <p:tags r:id="rId55"/>
            </p:custDataLst>
          </p:nvPr>
        </p:nvSpPr>
        <p:spPr bwMode="auto">
          <a:xfrm>
            <a:off x="4810626"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latin typeface="+mj-lt"/>
              </a:rPr>
              <a:pPr marL="0" indent="0" algn="ctr">
                <a:spcBef>
                  <a:spcPct val="0"/>
                </a:spcBef>
                <a:buNone/>
              </a:pPr>
              <a:t>11</a:t>
            </a:fld>
            <a:endParaRPr kumimoji="0" lang="ja-JP" altLang="en-US" sz="800" dirty="0">
              <a:latin typeface="+mj-lt"/>
              <a:sym typeface="+mn-lt"/>
            </a:endParaRPr>
          </a:p>
        </p:txBody>
      </p:sp>
      <p:sp>
        <p:nvSpPr>
          <p:cNvPr id="66" name="テキスト プレースホルダ 9">
            <a:extLst>
              <a:ext uri="{FF2B5EF4-FFF2-40B4-BE49-F238E27FC236}">
                <a16:creationId xmlns:a16="http://schemas.microsoft.com/office/drawing/2014/main" id="{53ABBC42-4124-0E67-33B1-195F6F8489E0}"/>
              </a:ext>
            </a:extLst>
          </p:cNvPr>
          <p:cNvSpPr>
            <a:spLocks noGrp="1"/>
          </p:cNvSpPr>
          <p:nvPr>
            <p:custDataLst>
              <p:tags r:id="rId56"/>
            </p:custDataLst>
          </p:nvPr>
        </p:nvSpPr>
        <p:spPr bwMode="auto">
          <a:xfrm>
            <a:off x="51519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latin typeface="+mj-lt"/>
              </a:rPr>
              <a:pPr marL="0" indent="0" algn="ctr">
                <a:spcBef>
                  <a:spcPct val="0"/>
                </a:spcBef>
                <a:buNone/>
              </a:pPr>
              <a:t>12</a:t>
            </a:fld>
            <a:endParaRPr kumimoji="0" lang="ja-JP" altLang="en-US" sz="800" dirty="0">
              <a:latin typeface="+mj-lt"/>
              <a:sym typeface="+mn-lt"/>
            </a:endParaRPr>
          </a:p>
        </p:txBody>
      </p:sp>
      <p:sp>
        <p:nvSpPr>
          <p:cNvPr id="67" name="テキスト プレースホルダ 9">
            <a:extLst>
              <a:ext uri="{FF2B5EF4-FFF2-40B4-BE49-F238E27FC236}">
                <a16:creationId xmlns:a16="http://schemas.microsoft.com/office/drawing/2014/main" id="{33291A87-9372-F87C-6C84-A3C57B7377C5}"/>
              </a:ext>
            </a:extLst>
          </p:cNvPr>
          <p:cNvSpPr>
            <a:spLocks noGrp="1"/>
          </p:cNvSpPr>
          <p:nvPr>
            <p:custDataLst>
              <p:tags r:id="rId57"/>
            </p:custDataLst>
          </p:nvPr>
        </p:nvSpPr>
        <p:spPr bwMode="auto">
          <a:xfrm>
            <a:off x="546318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latin typeface="+mj-lt"/>
              </a:rPr>
              <a:pPr marL="0" indent="0" algn="ctr">
                <a:spcBef>
                  <a:spcPct val="0"/>
                </a:spcBef>
                <a:buNone/>
              </a:pPr>
              <a:t>13</a:t>
            </a:fld>
            <a:endParaRPr kumimoji="0" lang="ja-JP" altLang="en-US" sz="800" dirty="0">
              <a:latin typeface="+mj-lt"/>
              <a:sym typeface="+mn-lt"/>
            </a:endParaRPr>
          </a:p>
        </p:txBody>
      </p:sp>
      <p:sp>
        <p:nvSpPr>
          <p:cNvPr id="68" name="テキスト プレースホルダ 9">
            <a:extLst>
              <a:ext uri="{FF2B5EF4-FFF2-40B4-BE49-F238E27FC236}">
                <a16:creationId xmlns:a16="http://schemas.microsoft.com/office/drawing/2014/main" id="{4FBA112F-7A62-6C71-6C51-900A1B61E6C7}"/>
              </a:ext>
            </a:extLst>
          </p:cNvPr>
          <p:cNvSpPr>
            <a:spLocks noGrp="1"/>
          </p:cNvSpPr>
          <p:nvPr>
            <p:custDataLst>
              <p:tags r:id="rId58"/>
            </p:custDataLst>
          </p:nvPr>
        </p:nvSpPr>
        <p:spPr bwMode="auto">
          <a:xfrm>
            <a:off x="1177925" y="60055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latin typeface="+mj-lt"/>
              </a:rPr>
              <a:pPr marL="0" indent="0" algn="ctr">
                <a:spcBef>
                  <a:spcPct val="0"/>
                </a:spcBef>
                <a:buNone/>
              </a:pPr>
              <a:t>2000</a:t>
            </a:fld>
            <a:endParaRPr kumimoji="0" lang="ja-JP" altLang="en-US" sz="800" dirty="0">
              <a:latin typeface="+mj-lt"/>
              <a:sym typeface="+mn-lt"/>
            </a:endParaRPr>
          </a:p>
        </p:txBody>
      </p:sp>
      <p:sp>
        <p:nvSpPr>
          <p:cNvPr id="69" name="テキスト プレースホルダ 9">
            <a:extLst>
              <a:ext uri="{FF2B5EF4-FFF2-40B4-BE49-F238E27FC236}">
                <a16:creationId xmlns:a16="http://schemas.microsoft.com/office/drawing/2014/main" id="{67CBA28F-232F-AEFD-39F0-C1CC7816AD44}"/>
              </a:ext>
            </a:extLst>
          </p:cNvPr>
          <p:cNvSpPr>
            <a:spLocks noGrp="1"/>
          </p:cNvSpPr>
          <p:nvPr>
            <p:custDataLst>
              <p:tags r:id="rId59"/>
            </p:custDataLst>
          </p:nvPr>
        </p:nvSpPr>
        <p:spPr bwMode="auto">
          <a:xfrm>
            <a:off x="644706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BE81AC4-FD1D-4809-A71C-C968155B7525}" type="datetime'''''''''''''''''''''''''''''''''''1''''''6'''''">
              <a:rPr kumimoji="0" lang="ja-JP" altLang="en-US" sz="1000" smtClean="0">
                <a:latin typeface="+mj-lt"/>
              </a:rPr>
              <a:pPr/>
              <a:t>16</a:t>
            </a:fld>
            <a:endParaRPr kumimoji="0" lang="ja-JP" altLang="en-US" sz="800" dirty="0">
              <a:latin typeface="+mj-lt"/>
              <a:sym typeface="+mn-lt"/>
            </a:endParaRPr>
          </a:p>
        </p:txBody>
      </p:sp>
      <p:sp>
        <p:nvSpPr>
          <p:cNvPr id="70" name="テキスト プレースホルダ 9">
            <a:extLst>
              <a:ext uri="{FF2B5EF4-FFF2-40B4-BE49-F238E27FC236}">
                <a16:creationId xmlns:a16="http://schemas.microsoft.com/office/drawing/2014/main" id="{1A1F36E4-DC84-6F92-9A84-7D88ABAF87DA}"/>
              </a:ext>
            </a:extLst>
          </p:cNvPr>
          <p:cNvSpPr>
            <a:spLocks noGrp="1"/>
          </p:cNvSpPr>
          <p:nvPr>
            <p:custDataLst>
              <p:tags r:id="rId60"/>
            </p:custDataLst>
          </p:nvPr>
        </p:nvSpPr>
        <p:spPr bwMode="auto">
          <a:xfrm>
            <a:off x="67882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EEC5C67-BC97-428D-B475-4695427BE639}" type="datetime'''''''''''''''''''1''''''''''''''7'''''''''''''''''''''''">
              <a:rPr kumimoji="0" lang="ja-JP" altLang="en-US" sz="1000" smtClean="0">
                <a:latin typeface="+mj-lt"/>
              </a:rPr>
              <a:pPr/>
              <a:t>17</a:t>
            </a:fld>
            <a:endParaRPr kumimoji="0" lang="ja-JP" altLang="en-US" sz="800" dirty="0">
              <a:latin typeface="+mj-lt"/>
              <a:sym typeface="+mn-lt"/>
            </a:endParaRPr>
          </a:p>
        </p:txBody>
      </p:sp>
      <p:sp>
        <p:nvSpPr>
          <p:cNvPr id="71" name="テキスト プレースホルダ 9">
            <a:extLst>
              <a:ext uri="{FF2B5EF4-FFF2-40B4-BE49-F238E27FC236}">
                <a16:creationId xmlns:a16="http://schemas.microsoft.com/office/drawing/2014/main" id="{BDC9E4F9-7C28-27FD-B40F-AEBCDA645DA3}"/>
              </a:ext>
            </a:extLst>
          </p:cNvPr>
          <p:cNvSpPr>
            <a:spLocks noGrp="1"/>
          </p:cNvSpPr>
          <p:nvPr>
            <p:custDataLst>
              <p:tags r:id="rId61"/>
            </p:custDataLst>
          </p:nvPr>
        </p:nvSpPr>
        <p:spPr bwMode="auto">
          <a:xfrm>
            <a:off x="5791562"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latin typeface="+mj-lt"/>
              </a:rPr>
              <a:pPr marL="0" indent="0" algn="ctr">
                <a:spcBef>
                  <a:spcPct val="0"/>
                </a:spcBef>
                <a:buNone/>
              </a:pPr>
              <a:t>14</a:t>
            </a:fld>
            <a:endParaRPr kumimoji="0" lang="ja-JP" altLang="en-US" sz="800" dirty="0">
              <a:latin typeface="+mj-lt"/>
              <a:sym typeface="+mn-lt"/>
            </a:endParaRPr>
          </a:p>
        </p:txBody>
      </p:sp>
      <p:sp>
        <p:nvSpPr>
          <p:cNvPr id="73" name="テキスト プレースホルダ 9">
            <a:extLst>
              <a:ext uri="{FF2B5EF4-FFF2-40B4-BE49-F238E27FC236}">
                <a16:creationId xmlns:a16="http://schemas.microsoft.com/office/drawing/2014/main" id="{AB18AFCA-F249-AA56-4D9C-C1EE9C4E36FF}"/>
              </a:ext>
            </a:extLst>
          </p:cNvPr>
          <p:cNvSpPr>
            <a:spLocks noGrp="1"/>
          </p:cNvSpPr>
          <p:nvPr>
            <p:custDataLst>
              <p:tags r:id="rId62"/>
            </p:custDataLst>
          </p:nvPr>
        </p:nvSpPr>
        <p:spPr bwMode="auto">
          <a:xfrm>
            <a:off x="7763469"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20</a:t>
            </a:r>
            <a:endParaRPr kumimoji="0" lang="ja-JP" altLang="en-US" sz="800" dirty="0">
              <a:latin typeface="+mj-lt"/>
              <a:sym typeface="+mn-lt"/>
            </a:endParaRPr>
          </a:p>
        </p:txBody>
      </p:sp>
      <p:sp>
        <p:nvSpPr>
          <p:cNvPr id="12" name="テキスト プレースホルダ 9">
            <a:extLst>
              <a:ext uri="{FF2B5EF4-FFF2-40B4-BE49-F238E27FC236}">
                <a16:creationId xmlns:a16="http://schemas.microsoft.com/office/drawing/2014/main" id="{60E76A98-51F9-B766-9CA5-CCF38B0F74EF}"/>
              </a:ext>
            </a:extLst>
          </p:cNvPr>
          <p:cNvSpPr>
            <a:spLocks noGrp="1"/>
          </p:cNvSpPr>
          <p:nvPr>
            <p:custDataLst>
              <p:tags r:id="rId63"/>
            </p:custDataLst>
          </p:nvPr>
        </p:nvSpPr>
        <p:spPr bwMode="gray">
          <a:xfrm>
            <a:off x="1196583" y="3405262"/>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4.3</a:t>
            </a:r>
            <a:endParaRPr lang="ja-JP" altLang="en-US" sz="720" dirty="0">
              <a:latin typeface="+mj-lt"/>
              <a:sym typeface="+mn-lt"/>
            </a:endParaRPr>
          </a:p>
        </p:txBody>
      </p:sp>
      <p:sp>
        <p:nvSpPr>
          <p:cNvPr id="13" name="テキスト プレースホルダ 9">
            <a:extLst>
              <a:ext uri="{FF2B5EF4-FFF2-40B4-BE49-F238E27FC236}">
                <a16:creationId xmlns:a16="http://schemas.microsoft.com/office/drawing/2014/main" id="{15D0CF10-23E2-377B-9D13-A32F97F11BB0}"/>
              </a:ext>
            </a:extLst>
          </p:cNvPr>
          <p:cNvSpPr>
            <a:spLocks noGrp="1"/>
          </p:cNvSpPr>
          <p:nvPr>
            <p:custDataLst>
              <p:tags r:id="rId64"/>
            </p:custDataLst>
          </p:nvPr>
        </p:nvSpPr>
        <p:spPr bwMode="gray">
          <a:xfrm>
            <a:off x="5164800" y="3181102"/>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11.5</a:t>
            </a:r>
            <a:endParaRPr lang="ja-JP" altLang="en-US" sz="720" dirty="0">
              <a:latin typeface="+mj-lt"/>
              <a:sym typeface="+mn-lt"/>
            </a:endParaRPr>
          </a:p>
        </p:txBody>
      </p:sp>
      <p:sp>
        <p:nvSpPr>
          <p:cNvPr id="14" name="テキスト プレースホルダ 9">
            <a:extLst>
              <a:ext uri="{FF2B5EF4-FFF2-40B4-BE49-F238E27FC236}">
                <a16:creationId xmlns:a16="http://schemas.microsoft.com/office/drawing/2014/main" id="{FEB11828-B619-5E4A-7970-44B1635E164B}"/>
              </a:ext>
            </a:extLst>
          </p:cNvPr>
          <p:cNvSpPr>
            <a:spLocks noGrp="1"/>
          </p:cNvSpPr>
          <p:nvPr>
            <p:custDataLst>
              <p:tags r:id="rId65"/>
            </p:custDataLst>
          </p:nvPr>
        </p:nvSpPr>
        <p:spPr bwMode="gray">
          <a:xfrm>
            <a:off x="5771055" y="3160713"/>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11.8</a:t>
            </a:r>
            <a:endParaRPr lang="ja-JP" altLang="en-US" sz="720" dirty="0">
              <a:latin typeface="+mj-lt"/>
              <a:sym typeface="+mn-lt"/>
            </a:endParaRPr>
          </a:p>
        </p:txBody>
      </p:sp>
      <p:sp>
        <p:nvSpPr>
          <p:cNvPr id="15" name="テキスト プレースホルダ 9">
            <a:extLst>
              <a:ext uri="{FF2B5EF4-FFF2-40B4-BE49-F238E27FC236}">
                <a16:creationId xmlns:a16="http://schemas.microsoft.com/office/drawing/2014/main" id="{E8811325-EDC1-3EA8-E16C-C84F816D7404}"/>
              </a:ext>
            </a:extLst>
          </p:cNvPr>
          <p:cNvSpPr>
            <a:spLocks noGrp="1"/>
          </p:cNvSpPr>
          <p:nvPr>
            <p:custDataLst>
              <p:tags r:id="rId66"/>
            </p:custDataLst>
          </p:nvPr>
        </p:nvSpPr>
        <p:spPr bwMode="gray">
          <a:xfrm>
            <a:off x="6086135" y="3127889"/>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12.8</a:t>
            </a:r>
            <a:endParaRPr lang="ja-JP" altLang="en-US" sz="720" dirty="0">
              <a:latin typeface="+mj-lt"/>
              <a:sym typeface="+mn-lt"/>
            </a:endParaRPr>
          </a:p>
        </p:txBody>
      </p:sp>
      <p:sp>
        <p:nvSpPr>
          <p:cNvPr id="44" name="テキスト プレースホルダ 9">
            <a:extLst>
              <a:ext uri="{FF2B5EF4-FFF2-40B4-BE49-F238E27FC236}">
                <a16:creationId xmlns:a16="http://schemas.microsoft.com/office/drawing/2014/main" id="{71FD5BD7-68E6-E953-DCD8-155C866DABD3}"/>
              </a:ext>
            </a:extLst>
          </p:cNvPr>
          <p:cNvSpPr>
            <a:spLocks noGrp="1"/>
          </p:cNvSpPr>
          <p:nvPr>
            <p:custDataLst>
              <p:tags r:id="rId67"/>
            </p:custDataLst>
          </p:nvPr>
        </p:nvSpPr>
        <p:spPr bwMode="gray">
          <a:xfrm>
            <a:off x="6394840" y="3104623"/>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13.8</a:t>
            </a:r>
            <a:endParaRPr lang="ja-JP" altLang="en-US" sz="720" dirty="0">
              <a:latin typeface="+mj-lt"/>
              <a:sym typeface="+mn-lt"/>
            </a:endParaRPr>
          </a:p>
        </p:txBody>
      </p:sp>
      <p:sp>
        <p:nvSpPr>
          <p:cNvPr id="45" name="テキスト プレースホルダ 9">
            <a:extLst>
              <a:ext uri="{FF2B5EF4-FFF2-40B4-BE49-F238E27FC236}">
                <a16:creationId xmlns:a16="http://schemas.microsoft.com/office/drawing/2014/main" id="{16235AE1-5BD5-630C-EF94-BC7CD4B1FF80}"/>
              </a:ext>
            </a:extLst>
          </p:cNvPr>
          <p:cNvSpPr>
            <a:spLocks noGrp="1"/>
          </p:cNvSpPr>
          <p:nvPr>
            <p:custDataLst>
              <p:tags r:id="rId68"/>
            </p:custDataLst>
          </p:nvPr>
        </p:nvSpPr>
        <p:spPr bwMode="gray">
          <a:xfrm>
            <a:off x="6709920" y="3056333"/>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14.9</a:t>
            </a:r>
            <a:endParaRPr lang="ja-JP" altLang="en-US" sz="720" dirty="0">
              <a:latin typeface="+mj-lt"/>
              <a:sym typeface="+mn-lt"/>
            </a:endParaRPr>
          </a:p>
        </p:txBody>
      </p:sp>
      <p:sp>
        <p:nvSpPr>
          <p:cNvPr id="50" name="テキスト プレースホルダ 9">
            <a:extLst>
              <a:ext uri="{FF2B5EF4-FFF2-40B4-BE49-F238E27FC236}">
                <a16:creationId xmlns:a16="http://schemas.microsoft.com/office/drawing/2014/main" id="{B084B299-CB9B-B5D4-5BA9-913347551E83}"/>
              </a:ext>
            </a:extLst>
          </p:cNvPr>
          <p:cNvSpPr>
            <a:spLocks noGrp="1"/>
          </p:cNvSpPr>
          <p:nvPr>
            <p:custDataLst>
              <p:tags r:id="rId69"/>
            </p:custDataLst>
          </p:nvPr>
        </p:nvSpPr>
        <p:spPr bwMode="gray">
          <a:xfrm>
            <a:off x="7005895" y="2995527"/>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16.6</a:t>
            </a:r>
            <a:endParaRPr lang="ja-JP" altLang="en-US" sz="720" dirty="0">
              <a:latin typeface="+mj-lt"/>
              <a:sym typeface="+mn-lt"/>
            </a:endParaRPr>
          </a:p>
        </p:txBody>
      </p:sp>
      <p:sp>
        <p:nvSpPr>
          <p:cNvPr id="74" name="テキスト プレースホルダ 9">
            <a:extLst>
              <a:ext uri="{FF2B5EF4-FFF2-40B4-BE49-F238E27FC236}">
                <a16:creationId xmlns:a16="http://schemas.microsoft.com/office/drawing/2014/main" id="{F1CA895E-66E6-8903-0E9B-28BFE328A426}"/>
              </a:ext>
            </a:extLst>
          </p:cNvPr>
          <p:cNvSpPr>
            <a:spLocks noGrp="1"/>
          </p:cNvSpPr>
          <p:nvPr>
            <p:custDataLst>
              <p:tags r:id="rId70"/>
            </p:custDataLst>
          </p:nvPr>
        </p:nvSpPr>
        <p:spPr bwMode="gray">
          <a:xfrm>
            <a:off x="7304091" y="2934238"/>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18.3</a:t>
            </a:r>
            <a:endParaRPr lang="ja-JP" altLang="en-US" sz="720" dirty="0">
              <a:latin typeface="+mj-lt"/>
              <a:sym typeface="+mn-lt"/>
            </a:endParaRPr>
          </a:p>
        </p:txBody>
      </p:sp>
      <p:sp>
        <p:nvSpPr>
          <p:cNvPr id="75" name="テキスト プレースホルダ 9">
            <a:extLst>
              <a:ext uri="{FF2B5EF4-FFF2-40B4-BE49-F238E27FC236}">
                <a16:creationId xmlns:a16="http://schemas.microsoft.com/office/drawing/2014/main" id="{E33290BA-5C81-79E9-3170-F6A6021A5DD4}"/>
              </a:ext>
            </a:extLst>
          </p:cNvPr>
          <p:cNvSpPr>
            <a:spLocks noGrp="1"/>
          </p:cNvSpPr>
          <p:nvPr>
            <p:custDataLst>
              <p:tags r:id="rId71"/>
            </p:custDataLst>
          </p:nvPr>
        </p:nvSpPr>
        <p:spPr bwMode="gray">
          <a:xfrm>
            <a:off x="1524651" y="3422378"/>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4.1</a:t>
            </a:r>
            <a:endParaRPr lang="ja-JP" altLang="en-US" sz="720" dirty="0">
              <a:latin typeface="+mj-lt"/>
              <a:sym typeface="+mn-lt"/>
            </a:endParaRPr>
          </a:p>
        </p:txBody>
      </p:sp>
      <p:sp>
        <p:nvSpPr>
          <p:cNvPr id="76" name="テキスト プレースホルダ 9">
            <a:extLst>
              <a:ext uri="{FF2B5EF4-FFF2-40B4-BE49-F238E27FC236}">
                <a16:creationId xmlns:a16="http://schemas.microsoft.com/office/drawing/2014/main" id="{7D71D4D9-6DAB-43AF-E82F-7D38AB0A3F69}"/>
              </a:ext>
            </a:extLst>
          </p:cNvPr>
          <p:cNvSpPr>
            <a:spLocks noGrp="1"/>
          </p:cNvSpPr>
          <p:nvPr>
            <p:custDataLst>
              <p:tags r:id="rId72"/>
            </p:custDataLst>
          </p:nvPr>
        </p:nvSpPr>
        <p:spPr bwMode="gray">
          <a:xfrm>
            <a:off x="1810624" y="3417579"/>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3.9</a:t>
            </a:r>
            <a:endParaRPr lang="ja-JP" altLang="en-US" sz="720" dirty="0">
              <a:latin typeface="+mj-lt"/>
              <a:sym typeface="+mn-lt"/>
            </a:endParaRPr>
          </a:p>
        </p:txBody>
      </p:sp>
      <p:sp>
        <p:nvSpPr>
          <p:cNvPr id="77" name="テキスト プレースホルダ 9">
            <a:extLst>
              <a:ext uri="{FF2B5EF4-FFF2-40B4-BE49-F238E27FC236}">
                <a16:creationId xmlns:a16="http://schemas.microsoft.com/office/drawing/2014/main" id="{ED21FAB7-AF79-7728-9592-629312CEC872}"/>
              </a:ext>
            </a:extLst>
          </p:cNvPr>
          <p:cNvSpPr>
            <a:spLocks noGrp="1"/>
          </p:cNvSpPr>
          <p:nvPr>
            <p:custDataLst>
              <p:tags r:id="rId73"/>
            </p:custDataLst>
          </p:nvPr>
        </p:nvSpPr>
        <p:spPr bwMode="gray">
          <a:xfrm>
            <a:off x="2125418" y="3391620"/>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4.8</a:t>
            </a:r>
            <a:endParaRPr lang="ja-JP" altLang="en-US" sz="720" dirty="0">
              <a:latin typeface="+mj-lt"/>
              <a:sym typeface="+mn-lt"/>
            </a:endParaRPr>
          </a:p>
        </p:txBody>
      </p:sp>
      <p:sp>
        <p:nvSpPr>
          <p:cNvPr id="78" name="テキスト プレースホルダ 9">
            <a:extLst>
              <a:ext uri="{FF2B5EF4-FFF2-40B4-BE49-F238E27FC236}">
                <a16:creationId xmlns:a16="http://schemas.microsoft.com/office/drawing/2014/main" id="{0720D8A5-5D67-0DB7-1D50-B753DC7B73BE}"/>
              </a:ext>
            </a:extLst>
          </p:cNvPr>
          <p:cNvSpPr>
            <a:spLocks noGrp="1"/>
          </p:cNvSpPr>
          <p:nvPr>
            <p:custDataLst>
              <p:tags r:id="rId74"/>
            </p:custDataLst>
          </p:nvPr>
        </p:nvSpPr>
        <p:spPr bwMode="gray">
          <a:xfrm>
            <a:off x="2431261" y="3376677"/>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5.1</a:t>
            </a:r>
            <a:endParaRPr lang="ja-JP" altLang="en-US" sz="720" dirty="0">
              <a:latin typeface="+mj-lt"/>
              <a:sym typeface="+mn-lt"/>
            </a:endParaRPr>
          </a:p>
        </p:txBody>
      </p:sp>
      <p:sp>
        <p:nvSpPr>
          <p:cNvPr id="79" name="テキスト プレースホルダ 9">
            <a:extLst>
              <a:ext uri="{FF2B5EF4-FFF2-40B4-BE49-F238E27FC236}">
                <a16:creationId xmlns:a16="http://schemas.microsoft.com/office/drawing/2014/main" id="{273F28B3-8646-11D3-89E6-B4441E7B8099}"/>
              </a:ext>
            </a:extLst>
          </p:cNvPr>
          <p:cNvSpPr>
            <a:spLocks noGrp="1"/>
          </p:cNvSpPr>
          <p:nvPr>
            <p:custDataLst>
              <p:tags r:id="rId75"/>
            </p:custDataLst>
          </p:nvPr>
        </p:nvSpPr>
        <p:spPr bwMode="gray">
          <a:xfrm>
            <a:off x="2719589" y="3323357"/>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6.4</a:t>
            </a:r>
            <a:endParaRPr lang="ja-JP" altLang="en-US" sz="720" dirty="0">
              <a:latin typeface="+mj-lt"/>
              <a:sym typeface="+mn-lt"/>
            </a:endParaRPr>
          </a:p>
        </p:txBody>
      </p:sp>
      <p:sp>
        <p:nvSpPr>
          <p:cNvPr id="80" name="テキスト プレースホルダ 9">
            <a:extLst>
              <a:ext uri="{FF2B5EF4-FFF2-40B4-BE49-F238E27FC236}">
                <a16:creationId xmlns:a16="http://schemas.microsoft.com/office/drawing/2014/main" id="{EEB04DE6-6D96-4883-49A5-9D892E29F504}"/>
              </a:ext>
            </a:extLst>
          </p:cNvPr>
          <p:cNvSpPr>
            <a:spLocks noGrp="1"/>
          </p:cNvSpPr>
          <p:nvPr>
            <p:custDataLst>
              <p:tags r:id="rId76"/>
            </p:custDataLst>
          </p:nvPr>
        </p:nvSpPr>
        <p:spPr bwMode="gray">
          <a:xfrm>
            <a:off x="3037089" y="3304793"/>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6.9</a:t>
            </a:r>
            <a:endParaRPr lang="ja-JP" altLang="en-US" sz="720" dirty="0">
              <a:latin typeface="+mj-lt"/>
              <a:sym typeface="+mn-lt"/>
            </a:endParaRPr>
          </a:p>
        </p:txBody>
      </p:sp>
      <p:sp>
        <p:nvSpPr>
          <p:cNvPr id="81" name="テキスト プレースホルダ 9">
            <a:extLst>
              <a:ext uri="{FF2B5EF4-FFF2-40B4-BE49-F238E27FC236}">
                <a16:creationId xmlns:a16="http://schemas.microsoft.com/office/drawing/2014/main" id="{5F40E881-ABF1-53F0-A73E-37A0E1A2BFE9}"/>
              </a:ext>
            </a:extLst>
          </p:cNvPr>
          <p:cNvSpPr>
            <a:spLocks noGrp="1"/>
          </p:cNvSpPr>
          <p:nvPr>
            <p:custDataLst>
              <p:tags r:id="rId77"/>
            </p:custDataLst>
          </p:nvPr>
        </p:nvSpPr>
        <p:spPr bwMode="gray">
          <a:xfrm>
            <a:off x="3346222" y="3282975"/>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7.5</a:t>
            </a:r>
            <a:endParaRPr lang="ja-JP" altLang="en-US" sz="720" dirty="0">
              <a:latin typeface="+mj-lt"/>
              <a:sym typeface="+mn-lt"/>
            </a:endParaRPr>
          </a:p>
        </p:txBody>
      </p:sp>
      <p:sp>
        <p:nvSpPr>
          <p:cNvPr id="82" name="テキスト プレースホルダ 9">
            <a:extLst>
              <a:ext uri="{FF2B5EF4-FFF2-40B4-BE49-F238E27FC236}">
                <a16:creationId xmlns:a16="http://schemas.microsoft.com/office/drawing/2014/main" id="{6588E44C-6C88-A7A5-0F12-1A4CED7773E4}"/>
              </a:ext>
            </a:extLst>
          </p:cNvPr>
          <p:cNvSpPr>
            <a:spLocks noGrp="1"/>
          </p:cNvSpPr>
          <p:nvPr>
            <p:custDataLst>
              <p:tags r:id="rId78"/>
            </p:custDataLst>
          </p:nvPr>
        </p:nvSpPr>
        <p:spPr bwMode="gray">
          <a:xfrm>
            <a:off x="3642917" y="3275345"/>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8.1</a:t>
            </a:r>
            <a:endParaRPr lang="ja-JP" altLang="en-US" sz="720" dirty="0">
              <a:latin typeface="+mj-lt"/>
              <a:sym typeface="+mn-lt"/>
            </a:endParaRPr>
          </a:p>
        </p:txBody>
      </p:sp>
      <p:sp>
        <p:nvSpPr>
          <p:cNvPr id="83" name="テキスト プレースホルダ 9">
            <a:extLst>
              <a:ext uri="{FF2B5EF4-FFF2-40B4-BE49-F238E27FC236}">
                <a16:creationId xmlns:a16="http://schemas.microsoft.com/office/drawing/2014/main" id="{36B38C77-8C56-95A5-4DB1-75FAC76188AB}"/>
              </a:ext>
            </a:extLst>
          </p:cNvPr>
          <p:cNvSpPr>
            <a:spLocks noGrp="1"/>
          </p:cNvSpPr>
          <p:nvPr>
            <p:custDataLst>
              <p:tags r:id="rId79"/>
            </p:custDataLst>
          </p:nvPr>
        </p:nvSpPr>
        <p:spPr bwMode="gray">
          <a:xfrm>
            <a:off x="3955472" y="3264414"/>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8.7</a:t>
            </a:r>
            <a:endParaRPr lang="ja-JP" altLang="en-US" sz="720" dirty="0">
              <a:latin typeface="+mj-lt"/>
              <a:sym typeface="+mn-lt"/>
            </a:endParaRPr>
          </a:p>
        </p:txBody>
      </p:sp>
      <p:sp>
        <p:nvSpPr>
          <p:cNvPr id="84" name="テキスト プレースホルダ 9">
            <a:extLst>
              <a:ext uri="{FF2B5EF4-FFF2-40B4-BE49-F238E27FC236}">
                <a16:creationId xmlns:a16="http://schemas.microsoft.com/office/drawing/2014/main" id="{E0F7C69B-090E-89D1-7E8A-231EE01937A5}"/>
              </a:ext>
            </a:extLst>
          </p:cNvPr>
          <p:cNvSpPr>
            <a:spLocks noGrp="1"/>
          </p:cNvSpPr>
          <p:nvPr>
            <p:custDataLst>
              <p:tags r:id="rId80"/>
            </p:custDataLst>
          </p:nvPr>
        </p:nvSpPr>
        <p:spPr bwMode="gray">
          <a:xfrm>
            <a:off x="4254363" y="3255539"/>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9.3</a:t>
            </a:r>
            <a:endParaRPr lang="ja-JP" altLang="en-US" sz="720" dirty="0">
              <a:latin typeface="+mj-lt"/>
              <a:sym typeface="+mn-lt"/>
            </a:endParaRPr>
          </a:p>
        </p:txBody>
      </p:sp>
      <p:sp>
        <p:nvSpPr>
          <p:cNvPr id="85" name="テキスト プレースホルダ 9">
            <a:extLst>
              <a:ext uri="{FF2B5EF4-FFF2-40B4-BE49-F238E27FC236}">
                <a16:creationId xmlns:a16="http://schemas.microsoft.com/office/drawing/2014/main" id="{6587993E-C96E-F0D2-54FB-9CFEBD22FFAE}"/>
              </a:ext>
            </a:extLst>
          </p:cNvPr>
          <p:cNvSpPr>
            <a:spLocks noGrp="1"/>
          </p:cNvSpPr>
          <p:nvPr>
            <p:custDataLst>
              <p:tags r:id="rId81"/>
            </p:custDataLst>
          </p:nvPr>
        </p:nvSpPr>
        <p:spPr bwMode="gray">
          <a:xfrm>
            <a:off x="4547213" y="3244218"/>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9.5</a:t>
            </a:r>
            <a:endParaRPr lang="ja-JP" altLang="en-US" sz="720" dirty="0">
              <a:latin typeface="+mj-lt"/>
              <a:sym typeface="+mn-lt"/>
            </a:endParaRPr>
          </a:p>
        </p:txBody>
      </p:sp>
      <p:sp>
        <p:nvSpPr>
          <p:cNvPr id="86" name="テキスト プレースホルダ 9">
            <a:extLst>
              <a:ext uri="{FF2B5EF4-FFF2-40B4-BE49-F238E27FC236}">
                <a16:creationId xmlns:a16="http://schemas.microsoft.com/office/drawing/2014/main" id="{51FCCB2E-57A3-10FD-0A73-C61E2F7806A4}"/>
              </a:ext>
            </a:extLst>
          </p:cNvPr>
          <p:cNvSpPr>
            <a:spLocks noGrp="1"/>
          </p:cNvSpPr>
          <p:nvPr>
            <p:custDataLst>
              <p:tags r:id="rId82"/>
            </p:custDataLst>
          </p:nvPr>
        </p:nvSpPr>
        <p:spPr bwMode="gray">
          <a:xfrm>
            <a:off x="4864613" y="3207662"/>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10.6</a:t>
            </a:r>
            <a:endParaRPr lang="ja-JP" altLang="en-US" sz="720" dirty="0">
              <a:latin typeface="+mj-lt"/>
              <a:sym typeface="+mn-lt"/>
            </a:endParaRPr>
          </a:p>
        </p:txBody>
      </p:sp>
      <p:sp>
        <p:nvSpPr>
          <p:cNvPr id="87" name="テキスト プレースホルダ 9">
            <a:extLst>
              <a:ext uri="{FF2B5EF4-FFF2-40B4-BE49-F238E27FC236}">
                <a16:creationId xmlns:a16="http://schemas.microsoft.com/office/drawing/2014/main" id="{A62AAEE7-24FA-92A5-9C40-80F4EFF9AD26}"/>
              </a:ext>
            </a:extLst>
          </p:cNvPr>
          <p:cNvSpPr>
            <a:spLocks noGrp="1"/>
          </p:cNvSpPr>
          <p:nvPr>
            <p:custDataLst>
              <p:tags r:id="rId83"/>
            </p:custDataLst>
          </p:nvPr>
        </p:nvSpPr>
        <p:spPr bwMode="gray">
          <a:xfrm>
            <a:off x="5479880" y="3212373"/>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10.6</a:t>
            </a:r>
            <a:endParaRPr lang="ja-JP" altLang="en-US" sz="720" dirty="0">
              <a:latin typeface="+mj-lt"/>
              <a:sym typeface="+mn-lt"/>
            </a:endParaRPr>
          </a:p>
        </p:txBody>
      </p:sp>
      <p:sp>
        <p:nvSpPr>
          <p:cNvPr id="88" name="テキスト プレースホルダ 9">
            <a:extLst>
              <a:ext uri="{FF2B5EF4-FFF2-40B4-BE49-F238E27FC236}">
                <a16:creationId xmlns:a16="http://schemas.microsoft.com/office/drawing/2014/main" id="{5F907C04-4ADD-D5F5-19C1-991B6364A405}"/>
              </a:ext>
            </a:extLst>
          </p:cNvPr>
          <p:cNvSpPr>
            <a:spLocks noGrp="1"/>
          </p:cNvSpPr>
          <p:nvPr>
            <p:custDataLst>
              <p:tags r:id="rId84"/>
            </p:custDataLst>
          </p:nvPr>
        </p:nvSpPr>
        <p:spPr bwMode="gray">
          <a:xfrm>
            <a:off x="7616950" y="2869066"/>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20.3</a:t>
            </a:r>
            <a:endParaRPr lang="ja-JP" altLang="en-US" sz="720" dirty="0">
              <a:latin typeface="+mj-lt"/>
              <a:sym typeface="+mn-lt"/>
            </a:endParaRPr>
          </a:p>
        </p:txBody>
      </p:sp>
      <p:sp>
        <p:nvSpPr>
          <p:cNvPr id="89" name="テキスト プレースホルダ 9">
            <a:extLst>
              <a:ext uri="{FF2B5EF4-FFF2-40B4-BE49-F238E27FC236}">
                <a16:creationId xmlns:a16="http://schemas.microsoft.com/office/drawing/2014/main" id="{0F653EC1-B48C-A3FB-10B8-892727CD907E}"/>
              </a:ext>
            </a:extLst>
          </p:cNvPr>
          <p:cNvSpPr>
            <a:spLocks noGrp="1"/>
          </p:cNvSpPr>
          <p:nvPr>
            <p:custDataLst>
              <p:tags r:id="rId85"/>
            </p:custDataLst>
          </p:nvPr>
        </p:nvSpPr>
        <p:spPr bwMode="gray">
          <a:xfrm>
            <a:off x="1151559" y="5322416"/>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54</a:t>
            </a:r>
            <a:endParaRPr lang="ja-JP" altLang="en-US" sz="720" dirty="0">
              <a:latin typeface="+mj-lt"/>
              <a:sym typeface="+mn-lt"/>
            </a:endParaRPr>
          </a:p>
        </p:txBody>
      </p:sp>
      <p:sp>
        <p:nvSpPr>
          <p:cNvPr id="90" name="テキスト プレースホルダ 9">
            <a:extLst>
              <a:ext uri="{FF2B5EF4-FFF2-40B4-BE49-F238E27FC236}">
                <a16:creationId xmlns:a16="http://schemas.microsoft.com/office/drawing/2014/main" id="{3B9479BA-067C-EF01-E537-0B8E0E29AA9C}"/>
              </a:ext>
            </a:extLst>
          </p:cNvPr>
          <p:cNvSpPr>
            <a:spLocks noGrp="1"/>
          </p:cNvSpPr>
          <p:nvPr>
            <p:custDataLst>
              <p:tags r:id="rId86"/>
            </p:custDataLst>
          </p:nvPr>
        </p:nvSpPr>
        <p:spPr bwMode="gray">
          <a:xfrm>
            <a:off x="1488822" y="5357541"/>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52</a:t>
            </a:r>
            <a:endParaRPr lang="ja-JP" altLang="en-US" sz="720" dirty="0">
              <a:latin typeface="+mj-lt"/>
              <a:sym typeface="+mn-lt"/>
            </a:endParaRPr>
          </a:p>
        </p:txBody>
      </p:sp>
      <p:sp>
        <p:nvSpPr>
          <p:cNvPr id="91" name="テキスト プレースホルダ 9">
            <a:extLst>
              <a:ext uri="{FF2B5EF4-FFF2-40B4-BE49-F238E27FC236}">
                <a16:creationId xmlns:a16="http://schemas.microsoft.com/office/drawing/2014/main" id="{86B7D35D-C8C6-5B2A-E7B2-1A427F70B9DC}"/>
              </a:ext>
            </a:extLst>
          </p:cNvPr>
          <p:cNvSpPr>
            <a:spLocks noGrp="1"/>
          </p:cNvSpPr>
          <p:nvPr>
            <p:custDataLst>
              <p:tags r:id="rId87"/>
            </p:custDataLst>
          </p:nvPr>
        </p:nvSpPr>
        <p:spPr bwMode="gray">
          <a:xfrm>
            <a:off x="1813362" y="5357541"/>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49</a:t>
            </a:r>
            <a:endParaRPr lang="ja-JP" altLang="en-US" sz="720" dirty="0">
              <a:latin typeface="+mj-lt"/>
              <a:sym typeface="+mn-lt"/>
            </a:endParaRPr>
          </a:p>
        </p:txBody>
      </p:sp>
      <p:sp>
        <p:nvSpPr>
          <p:cNvPr id="92" name="テキスト プレースホルダ 9">
            <a:extLst>
              <a:ext uri="{FF2B5EF4-FFF2-40B4-BE49-F238E27FC236}">
                <a16:creationId xmlns:a16="http://schemas.microsoft.com/office/drawing/2014/main" id="{D0F9CAAC-D676-BB2D-67D9-53B06518AA99}"/>
              </a:ext>
            </a:extLst>
          </p:cNvPr>
          <p:cNvSpPr>
            <a:spLocks noGrp="1"/>
          </p:cNvSpPr>
          <p:nvPr>
            <p:custDataLst>
              <p:tags r:id="rId88"/>
            </p:custDataLst>
          </p:nvPr>
        </p:nvSpPr>
        <p:spPr bwMode="gray">
          <a:xfrm>
            <a:off x="2137902" y="5289278"/>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58</a:t>
            </a:r>
            <a:endParaRPr lang="ja-JP" altLang="en-US" sz="720" dirty="0">
              <a:latin typeface="+mj-lt"/>
              <a:sym typeface="+mn-lt"/>
            </a:endParaRPr>
          </a:p>
        </p:txBody>
      </p:sp>
      <p:sp>
        <p:nvSpPr>
          <p:cNvPr id="95" name="テキスト プレースホルダ 9">
            <a:extLst>
              <a:ext uri="{FF2B5EF4-FFF2-40B4-BE49-F238E27FC236}">
                <a16:creationId xmlns:a16="http://schemas.microsoft.com/office/drawing/2014/main" id="{02E726DC-E6C2-6F8E-A39E-92BD638C55A0}"/>
              </a:ext>
            </a:extLst>
          </p:cNvPr>
          <p:cNvSpPr>
            <a:spLocks noGrp="1"/>
          </p:cNvSpPr>
          <p:nvPr>
            <p:custDataLst>
              <p:tags r:id="rId89"/>
            </p:custDataLst>
          </p:nvPr>
        </p:nvSpPr>
        <p:spPr bwMode="gray">
          <a:xfrm>
            <a:off x="2462686" y="5289278"/>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59</a:t>
            </a:r>
            <a:endParaRPr lang="ja-JP" altLang="en-US" sz="720" dirty="0">
              <a:latin typeface="+mj-lt"/>
              <a:sym typeface="+mn-lt"/>
            </a:endParaRPr>
          </a:p>
        </p:txBody>
      </p:sp>
      <p:sp>
        <p:nvSpPr>
          <p:cNvPr id="96" name="テキスト プレースホルダ 9">
            <a:extLst>
              <a:ext uri="{FF2B5EF4-FFF2-40B4-BE49-F238E27FC236}">
                <a16:creationId xmlns:a16="http://schemas.microsoft.com/office/drawing/2014/main" id="{6CC024F4-98CE-12DC-B0EA-F34FF4C18F6E}"/>
              </a:ext>
            </a:extLst>
          </p:cNvPr>
          <p:cNvSpPr>
            <a:spLocks noGrp="1"/>
          </p:cNvSpPr>
          <p:nvPr>
            <p:custDataLst>
              <p:tags r:id="rId90"/>
            </p:custDataLst>
          </p:nvPr>
        </p:nvSpPr>
        <p:spPr bwMode="gray">
          <a:xfrm>
            <a:off x="2788896" y="5140938"/>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75</a:t>
            </a:r>
            <a:endParaRPr lang="ja-JP" altLang="en-US" sz="720" dirty="0">
              <a:latin typeface="+mj-lt"/>
              <a:sym typeface="+mn-lt"/>
            </a:endParaRPr>
          </a:p>
        </p:txBody>
      </p:sp>
      <p:sp>
        <p:nvSpPr>
          <p:cNvPr id="97" name="テキスト プレースホルダ 9">
            <a:extLst>
              <a:ext uri="{FF2B5EF4-FFF2-40B4-BE49-F238E27FC236}">
                <a16:creationId xmlns:a16="http://schemas.microsoft.com/office/drawing/2014/main" id="{52BD0595-71EE-2B44-B0B9-D1F74B560C0E}"/>
              </a:ext>
            </a:extLst>
          </p:cNvPr>
          <p:cNvSpPr>
            <a:spLocks noGrp="1"/>
          </p:cNvSpPr>
          <p:nvPr>
            <p:custDataLst>
              <p:tags r:id="rId91"/>
            </p:custDataLst>
          </p:nvPr>
        </p:nvSpPr>
        <p:spPr bwMode="gray">
          <a:xfrm>
            <a:off x="3120248" y="5123720"/>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78</a:t>
            </a:r>
            <a:endParaRPr lang="ja-JP" altLang="en-US" sz="720" dirty="0">
              <a:latin typeface="+mj-lt"/>
              <a:sym typeface="+mn-lt"/>
            </a:endParaRPr>
          </a:p>
        </p:txBody>
      </p:sp>
      <p:sp>
        <p:nvSpPr>
          <p:cNvPr id="98" name="テキスト プレースホルダ 9">
            <a:extLst>
              <a:ext uri="{FF2B5EF4-FFF2-40B4-BE49-F238E27FC236}">
                <a16:creationId xmlns:a16="http://schemas.microsoft.com/office/drawing/2014/main" id="{15A2C565-5529-2E09-6984-DFF6D7507A84}"/>
              </a:ext>
            </a:extLst>
          </p:cNvPr>
          <p:cNvSpPr>
            <a:spLocks noGrp="1"/>
          </p:cNvSpPr>
          <p:nvPr>
            <p:custDataLst>
              <p:tags r:id="rId92"/>
            </p:custDataLst>
          </p:nvPr>
        </p:nvSpPr>
        <p:spPr bwMode="gray">
          <a:xfrm>
            <a:off x="3451600" y="5051059"/>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rPr>
              <a:t>84</a:t>
            </a:r>
            <a:endParaRPr lang="ja-JP" altLang="en-US" sz="720" dirty="0">
              <a:latin typeface="+mj-lt"/>
              <a:sym typeface="+mn-lt"/>
            </a:endParaRPr>
          </a:p>
        </p:txBody>
      </p:sp>
      <p:sp>
        <p:nvSpPr>
          <p:cNvPr id="99" name="テキスト プレースホルダ 9">
            <a:extLst>
              <a:ext uri="{FF2B5EF4-FFF2-40B4-BE49-F238E27FC236}">
                <a16:creationId xmlns:a16="http://schemas.microsoft.com/office/drawing/2014/main" id="{CDBEF1CF-113E-2B0E-0419-E1BEE6300D4B}"/>
              </a:ext>
            </a:extLst>
          </p:cNvPr>
          <p:cNvSpPr>
            <a:spLocks noGrp="1"/>
          </p:cNvSpPr>
          <p:nvPr>
            <p:custDataLst>
              <p:tags r:id="rId93"/>
            </p:custDataLst>
          </p:nvPr>
        </p:nvSpPr>
        <p:spPr bwMode="gray">
          <a:xfrm>
            <a:off x="3763349" y="5024219"/>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88</a:t>
            </a:r>
            <a:endParaRPr lang="ja-JP" altLang="en-US" sz="720" dirty="0">
              <a:latin typeface="+mj-lt"/>
              <a:sym typeface="+mn-lt"/>
            </a:endParaRPr>
          </a:p>
        </p:txBody>
      </p:sp>
      <p:sp>
        <p:nvSpPr>
          <p:cNvPr id="100" name="テキスト プレースホルダ 9">
            <a:extLst>
              <a:ext uri="{FF2B5EF4-FFF2-40B4-BE49-F238E27FC236}">
                <a16:creationId xmlns:a16="http://schemas.microsoft.com/office/drawing/2014/main" id="{A1FCE5F6-A288-0724-F0C7-EDC9A0E7C362}"/>
              </a:ext>
            </a:extLst>
          </p:cNvPr>
          <p:cNvSpPr>
            <a:spLocks noGrp="1"/>
          </p:cNvSpPr>
          <p:nvPr>
            <p:custDataLst>
              <p:tags r:id="rId94"/>
            </p:custDataLst>
          </p:nvPr>
        </p:nvSpPr>
        <p:spPr bwMode="gray">
          <a:xfrm>
            <a:off x="4075098" y="4951981"/>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95</a:t>
            </a:r>
            <a:endParaRPr lang="ja-JP" altLang="en-US" sz="720" dirty="0">
              <a:latin typeface="+mj-lt"/>
              <a:sym typeface="+mn-lt"/>
            </a:endParaRPr>
          </a:p>
        </p:txBody>
      </p:sp>
      <p:sp>
        <p:nvSpPr>
          <p:cNvPr id="102" name="テキスト プレースホルダ 9">
            <a:extLst>
              <a:ext uri="{FF2B5EF4-FFF2-40B4-BE49-F238E27FC236}">
                <a16:creationId xmlns:a16="http://schemas.microsoft.com/office/drawing/2014/main" id="{D79EDA23-9DB0-8B3A-9E5E-EAA2A3010753}"/>
              </a:ext>
            </a:extLst>
          </p:cNvPr>
          <p:cNvSpPr>
            <a:spLocks noGrp="1"/>
          </p:cNvSpPr>
          <p:nvPr>
            <p:custDataLst>
              <p:tags r:id="rId95"/>
            </p:custDataLst>
          </p:nvPr>
        </p:nvSpPr>
        <p:spPr bwMode="gray">
          <a:xfrm>
            <a:off x="4413113" y="4935914"/>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99</a:t>
            </a:r>
            <a:endParaRPr lang="ja-JP" altLang="en-US" sz="720" dirty="0">
              <a:latin typeface="+mj-lt"/>
              <a:sym typeface="+mn-lt"/>
            </a:endParaRPr>
          </a:p>
        </p:txBody>
      </p:sp>
      <p:sp>
        <p:nvSpPr>
          <p:cNvPr id="103" name="テキスト プレースホルダ 9">
            <a:extLst>
              <a:ext uri="{FF2B5EF4-FFF2-40B4-BE49-F238E27FC236}">
                <a16:creationId xmlns:a16="http://schemas.microsoft.com/office/drawing/2014/main" id="{F450F2C5-8250-3308-B01D-CC9E2A8913D5}"/>
              </a:ext>
            </a:extLst>
          </p:cNvPr>
          <p:cNvSpPr>
            <a:spLocks noGrp="1"/>
          </p:cNvSpPr>
          <p:nvPr>
            <p:custDataLst>
              <p:tags r:id="rId96"/>
            </p:custDataLst>
          </p:nvPr>
        </p:nvSpPr>
        <p:spPr bwMode="gray">
          <a:xfrm>
            <a:off x="4741639" y="4935913"/>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89</a:t>
            </a:r>
            <a:endParaRPr lang="ja-JP" altLang="en-US" sz="720" dirty="0">
              <a:latin typeface="+mj-lt"/>
              <a:sym typeface="+mn-lt"/>
            </a:endParaRPr>
          </a:p>
        </p:txBody>
      </p:sp>
      <p:sp>
        <p:nvSpPr>
          <p:cNvPr id="104" name="テキスト プレースホルダ 9">
            <a:extLst>
              <a:ext uri="{FF2B5EF4-FFF2-40B4-BE49-F238E27FC236}">
                <a16:creationId xmlns:a16="http://schemas.microsoft.com/office/drawing/2014/main" id="{D8F71EC7-76C8-B1C7-C2DD-0AEDA85009A1}"/>
              </a:ext>
            </a:extLst>
          </p:cNvPr>
          <p:cNvSpPr>
            <a:spLocks noGrp="1"/>
          </p:cNvSpPr>
          <p:nvPr>
            <p:custDataLst>
              <p:tags r:id="rId97"/>
            </p:custDataLst>
          </p:nvPr>
        </p:nvSpPr>
        <p:spPr bwMode="gray">
          <a:xfrm>
            <a:off x="5069388" y="4860502"/>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108</a:t>
            </a:r>
            <a:endParaRPr lang="ja-JP" altLang="en-US" sz="720" dirty="0">
              <a:latin typeface="+mj-lt"/>
              <a:sym typeface="+mn-lt"/>
            </a:endParaRPr>
          </a:p>
        </p:txBody>
      </p:sp>
      <p:sp>
        <p:nvSpPr>
          <p:cNvPr id="105" name="テキスト プレースホルダ 9">
            <a:extLst>
              <a:ext uri="{FF2B5EF4-FFF2-40B4-BE49-F238E27FC236}">
                <a16:creationId xmlns:a16="http://schemas.microsoft.com/office/drawing/2014/main" id="{DE2B900B-E9F2-4AEA-4F9C-0828031B1B26}"/>
              </a:ext>
            </a:extLst>
          </p:cNvPr>
          <p:cNvSpPr>
            <a:spLocks noGrp="1"/>
          </p:cNvSpPr>
          <p:nvPr>
            <p:custDataLst>
              <p:tags r:id="rId98"/>
            </p:custDataLst>
          </p:nvPr>
        </p:nvSpPr>
        <p:spPr bwMode="gray">
          <a:xfrm>
            <a:off x="5386888" y="4815456"/>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115</a:t>
            </a:r>
            <a:endParaRPr lang="ja-JP" altLang="en-US" sz="720" dirty="0">
              <a:latin typeface="+mj-lt"/>
              <a:sym typeface="+mn-lt"/>
            </a:endParaRPr>
          </a:p>
        </p:txBody>
      </p:sp>
      <p:sp>
        <p:nvSpPr>
          <p:cNvPr id="106" name="テキスト プレースホルダ 9">
            <a:extLst>
              <a:ext uri="{FF2B5EF4-FFF2-40B4-BE49-F238E27FC236}">
                <a16:creationId xmlns:a16="http://schemas.microsoft.com/office/drawing/2014/main" id="{8B13B07A-808C-B99D-512B-B04CCEF14558}"/>
              </a:ext>
            </a:extLst>
          </p:cNvPr>
          <p:cNvSpPr>
            <a:spLocks noGrp="1"/>
          </p:cNvSpPr>
          <p:nvPr>
            <p:custDataLst>
              <p:tags r:id="rId99"/>
            </p:custDataLst>
          </p:nvPr>
        </p:nvSpPr>
        <p:spPr bwMode="gray">
          <a:xfrm>
            <a:off x="5714830" y="4892641"/>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104</a:t>
            </a:r>
            <a:endParaRPr lang="ja-JP" altLang="en-US" sz="720" dirty="0">
              <a:latin typeface="+mj-lt"/>
              <a:sym typeface="+mn-lt"/>
            </a:endParaRPr>
          </a:p>
        </p:txBody>
      </p:sp>
      <p:sp>
        <p:nvSpPr>
          <p:cNvPr id="107" name="テキスト プレースホルダ 9">
            <a:extLst>
              <a:ext uri="{FF2B5EF4-FFF2-40B4-BE49-F238E27FC236}">
                <a16:creationId xmlns:a16="http://schemas.microsoft.com/office/drawing/2014/main" id="{C60F0A95-944D-5C7B-91E2-4D974E3B2E47}"/>
              </a:ext>
            </a:extLst>
          </p:cNvPr>
          <p:cNvSpPr>
            <a:spLocks noGrp="1"/>
          </p:cNvSpPr>
          <p:nvPr>
            <p:custDataLst>
              <p:tags r:id="rId100"/>
            </p:custDataLst>
          </p:nvPr>
        </p:nvSpPr>
        <p:spPr bwMode="gray">
          <a:xfrm>
            <a:off x="6032992" y="4799388"/>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115</a:t>
            </a:r>
            <a:endParaRPr lang="ja-JP" altLang="en-US" sz="720" dirty="0">
              <a:latin typeface="+mj-lt"/>
              <a:sym typeface="+mn-lt"/>
            </a:endParaRPr>
          </a:p>
        </p:txBody>
      </p:sp>
      <p:sp>
        <p:nvSpPr>
          <p:cNvPr id="108" name="テキスト プレースホルダ 9">
            <a:extLst>
              <a:ext uri="{FF2B5EF4-FFF2-40B4-BE49-F238E27FC236}">
                <a16:creationId xmlns:a16="http://schemas.microsoft.com/office/drawing/2014/main" id="{D7B75A73-F96D-2B79-2013-EC740D2D11BB}"/>
              </a:ext>
            </a:extLst>
          </p:cNvPr>
          <p:cNvSpPr>
            <a:spLocks noGrp="1"/>
          </p:cNvSpPr>
          <p:nvPr>
            <p:custDataLst>
              <p:tags r:id="rId101"/>
            </p:custDataLst>
          </p:nvPr>
        </p:nvSpPr>
        <p:spPr bwMode="gray">
          <a:xfrm>
            <a:off x="6364510" y="4739135"/>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123</a:t>
            </a:r>
            <a:endParaRPr lang="ja-JP" altLang="en-US" sz="720" dirty="0">
              <a:latin typeface="+mj-lt"/>
              <a:sym typeface="+mn-lt"/>
            </a:endParaRPr>
          </a:p>
        </p:txBody>
      </p:sp>
      <p:sp>
        <p:nvSpPr>
          <p:cNvPr id="109" name="テキスト プレースホルダ 9">
            <a:extLst>
              <a:ext uri="{FF2B5EF4-FFF2-40B4-BE49-F238E27FC236}">
                <a16:creationId xmlns:a16="http://schemas.microsoft.com/office/drawing/2014/main" id="{14D1702C-A007-DD52-2E0A-05A96E71228C}"/>
              </a:ext>
            </a:extLst>
          </p:cNvPr>
          <p:cNvSpPr>
            <a:spLocks noGrp="1"/>
          </p:cNvSpPr>
          <p:nvPr>
            <p:custDataLst>
              <p:tags r:id="rId102"/>
            </p:custDataLst>
          </p:nvPr>
        </p:nvSpPr>
        <p:spPr bwMode="gray">
          <a:xfrm>
            <a:off x="6679096" y="4679678"/>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128</a:t>
            </a:r>
            <a:endParaRPr lang="ja-JP" altLang="en-US" sz="720" dirty="0">
              <a:latin typeface="+mj-lt"/>
              <a:sym typeface="+mn-lt"/>
            </a:endParaRPr>
          </a:p>
        </p:txBody>
      </p:sp>
      <p:sp>
        <p:nvSpPr>
          <p:cNvPr id="110" name="テキスト プレースホルダ 9">
            <a:extLst>
              <a:ext uri="{FF2B5EF4-FFF2-40B4-BE49-F238E27FC236}">
                <a16:creationId xmlns:a16="http://schemas.microsoft.com/office/drawing/2014/main" id="{1D0E5085-012E-4CEF-6531-3F2839784526}"/>
              </a:ext>
            </a:extLst>
          </p:cNvPr>
          <p:cNvSpPr>
            <a:spLocks noGrp="1"/>
          </p:cNvSpPr>
          <p:nvPr>
            <p:custDataLst>
              <p:tags r:id="rId103"/>
            </p:custDataLst>
          </p:nvPr>
        </p:nvSpPr>
        <p:spPr bwMode="gray">
          <a:xfrm>
            <a:off x="7023374" y="4635755"/>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146</a:t>
            </a:r>
            <a:endParaRPr lang="ja-JP" altLang="en-US" sz="720" dirty="0">
              <a:latin typeface="+mj-lt"/>
              <a:sym typeface="+mn-lt"/>
            </a:endParaRPr>
          </a:p>
        </p:txBody>
      </p:sp>
      <p:sp>
        <p:nvSpPr>
          <p:cNvPr id="111" name="テキスト プレースホルダ 9">
            <a:extLst>
              <a:ext uri="{FF2B5EF4-FFF2-40B4-BE49-F238E27FC236}">
                <a16:creationId xmlns:a16="http://schemas.microsoft.com/office/drawing/2014/main" id="{9D03242D-EA84-0255-61F3-0025800F9328}"/>
              </a:ext>
            </a:extLst>
          </p:cNvPr>
          <p:cNvSpPr>
            <a:spLocks noGrp="1"/>
          </p:cNvSpPr>
          <p:nvPr>
            <p:custDataLst>
              <p:tags r:id="rId104"/>
            </p:custDataLst>
          </p:nvPr>
        </p:nvSpPr>
        <p:spPr bwMode="gray">
          <a:xfrm>
            <a:off x="7344102" y="4498226"/>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150</a:t>
            </a:r>
            <a:endParaRPr lang="ja-JP" altLang="en-US" sz="720" dirty="0">
              <a:latin typeface="+mj-lt"/>
              <a:sym typeface="+mn-lt"/>
            </a:endParaRPr>
          </a:p>
        </p:txBody>
      </p:sp>
      <p:sp>
        <p:nvSpPr>
          <p:cNvPr id="112" name="テキスト プレースホルダ 9">
            <a:extLst>
              <a:ext uri="{FF2B5EF4-FFF2-40B4-BE49-F238E27FC236}">
                <a16:creationId xmlns:a16="http://schemas.microsoft.com/office/drawing/2014/main" id="{FBC2A3BD-CA84-6DDC-3FF4-DE8368144A78}"/>
              </a:ext>
            </a:extLst>
          </p:cNvPr>
          <p:cNvSpPr>
            <a:spLocks noGrp="1"/>
          </p:cNvSpPr>
          <p:nvPr>
            <p:custDataLst>
              <p:tags r:id="rId105"/>
            </p:custDataLst>
          </p:nvPr>
        </p:nvSpPr>
        <p:spPr bwMode="gray">
          <a:xfrm>
            <a:off x="7661602" y="4498226"/>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noProof="1">
                <a:latin typeface="+mj-lt"/>
                <a:sym typeface="+mn-lt"/>
              </a:rPr>
              <a:t>164</a:t>
            </a:r>
            <a:endParaRPr lang="ja-JP" altLang="en-US" sz="720" dirty="0">
              <a:latin typeface="+mj-lt"/>
              <a:sym typeface="+mn-lt"/>
            </a:endParaRPr>
          </a:p>
        </p:txBody>
      </p:sp>
    </p:spTree>
    <p:extLst>
      <p:ext uri="{BB962C8B-B14F-4D97-AF65-F5344CB8AC3E}">
        <p14:creationId xmlns:p14="http://schemas.microsoft.com/office/powerpoint/2010/main" val="555128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36194084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3" imgW="360" imgH="360" progId="TCLayout.ActiveDocument.1">
                  <p:embed/>
                </p:oleObj>
              </mc:Choice>
              <mc:Fallback>
                <p:oleObj name="think-cell Slide" r:id="rId13" imgW="360" imgH="360" progId="TCLayout.ActiveDocument.1">
                  <p:embed/>
                  <p:pic>
                    <p:nvPicPr>
                      <p:cNvPr id="9" name="Object 8" hidden="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フィリピン／医療関連／医療・公衆衛生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224338" y="3887788"/>
            <a:ext cx="1152525"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3" name="Chart 3"/>
          <p:cNvGraphicFramePr/>
          <p:nvPr>
            <p:custDataLst>
              <p:tags r:id="rId3"/>
            </p:custDataLst>
            <p:extLst>
              <p:ext uri="{D42A27DB-BD31-4B8C-83A1-F6EECF244321}">
                <p14:modId xmlns:p14="http://schemas.microsoft.com/office/powerpoint/2010/main" val="561277284"/>
              </p:ext>
            </p:extLst>
          </p:nvPr>
        </p:nvGraphicFramePr>
        <p:xfrm>
          <a:off x="395288" y="3086100"/>
          <a:ext cx="3784600" cy="2325688"/>
        </p:xfrm>
        <a:graphic>
          <a:graphicData uri="http://schemas.openxmlformats.org/drawingml/2006/chart">
            <c:chart xmlns:c="http://schemas.openxmlformats.org/drawingml/2006/chart" xmlns:r="http://schemas.openxmlformats.org/officeDocument/2006/relationships" r:id="rId15"/>
          </a:graphicData>
        </a:graphic>
      </p:graphicFrame>
      <p:sp>
        <p:nvSpPr>
          <p:cNvPr id="13" name="Rectangle 12"/>
          <p:cNvSpPr/>
          <p:nvPr>
            <p:custDataLst>
              <p:tags r:id="rId4"/>
            </p:custDataLst>
          </p:nvPr>
        </p:nvSpPr>
        <p:spPr bwMode="gray">
          <a:xfrm>
            <a:off x="2699730" y="5798054"/>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5"/>
            </p:custDataLst>
          </p:nvPr>
        </p:nvSpPr>
        <p:spPr bwMode="gray">
          <a:xfrm>
            <a:off x="4429125"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6"/>
            </p:custDataLst>
          </p:nvPr>
        </p:nvSpPr>
        <p:spPr bwMode="gray">
          <a:xfrm>
            <a:off x="5476875"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7"/>
            </p:custDataLst>
          </p:nvPr>
        </p:nvSpPr>
        <p:spPr bwMode="auto">
          <a:xfrm>
            <a:off x="3087080" y="5760094"/>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dirty="0">
                <a:sym typeface="+mn-lt"/>
              </a:rPr>
              <a:t>非感染性疾患</a:t>
            </a:r>
          </a:p>
        </p:txBody>
      </p:sp>
      <p:sp>
        <p:nvSpPr>
          <p:cNvPr id="29" name="テキスト プレースホルダ 9"/>
          <p:cNvSpPr>
            <a:spLocks noGrp="1"/>
          </p:cNvSpPr>
          <p:nvPr>
            <p:custDataLst>
              <p:tags r:id="rId8"/>
            </p:custDataLst>
          </p:nvPr>
        </p:nvSpPr>
        <p:spPr bwMode="auto">
          <a:xfrm>
            <a:off x="476567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sp>
        <p:nvSpPr>
          <p:cNvPr id="28" name="テキスト プレースホルダ 9"/>
          <p:cNvSpPr>
            <a:spLocks noGrp="1"/>
          </p:cNvSpPr>
          <p:nvPr>
            <p:custDataLst>
              <p:tags r:id="rId9"/>
            </p:custDataLst>
          </p:nvPr>
        </p:nvSpPr>
        <p:spPr bwMode="auto">
          <a:xfrm>
            <a:off x="581342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graphicFrame>
        <p:nvGraphicFramePr>
          <p:cNvPr id="41" name="Chart 40">
            <a:extLst>
              <a:ext uri="{FF2B5EF4-FFF2-40B4-BE49-F238E27FC236}">
                <a16:creationId xmlns:a16="http://schemas.microsoft.com/office/drawing/2014/main" id="{1F3E299E-C4FF-4947-A08E-D4BB0843E2B3}"/>
              </a:ext>
            </a:extLst>
          </p:cNvPr>
          <p:cNvGraphicFramePr/>
          <p:nvPr>
            <p:custDataLst>
              <p:tags r:id="rId10"/>
            </p:custDataLst>
            <p:extLst>
              <p:ext uri="{D42A27DB-BD31-4B8C-83A1-F6EECF244321}">
                <p14:modId xmlns:p14="http://schemas.microsoft.com/office/powerpoint/2010/main" val="4041267496"/>
              </p:ext>
            </p:extLst>
          </p:nvPr>
        </p:nvGraphicFramePr>
        <p:xfrm>
          <a:off x="5318125" y="3086100"/>
          <a:ext cx="3784600" cy="2325688"/>
        </p:xfrm>
        <a:graphic>
          <a:graphicData uri="http://schemas.openxmlformats.org/drawingml/2006/chart">
            <c:chart xmlns:c="http://schemas.openxmlformats.org/drawingml/2006/chart" xmlns:r="http://schemas.openxmlformats.org/officeDocument/2006/relationships" r:id="rId16"/>
          </a:graphicData>
        </a:graphic>
      </p:graphicFrame>
      <p:sp>
        <p:nvSpPr>
          <p:cNvPr id="40" name="テキスト プレースホルダ 9">
            <a:extLst>
              <a:ext uri="{FF2B5EF4-FFF2-40B4-BE49-F238E27FC236}">
                <a16:creationId xmlns:a16="http://schemas.microsoft.com/office/drawing/2014/main" id="{57C7B5D7-8921-4792-941F-2809924D20B6}"/>
              </a:ext>
            </a:extLst>
          </p:cNvPr>
          <p:cNvSpPr>
            <a:spLocks noGrp="1"/>
          </p:cNvSpPr>
          <p:nvPr>
            <p:custDataLst>
              <p:tags r:id="rId11"/>
            </p:custDataLst>
          </p:nvPr>
        </p:nvSpPr>
        <p:spPr bwMode="gray">
          <a:xfrm>
            <a:off x="6743700" y="3278189"/>
            <a:ext cx="520700" cy="244475"/>
          </a:xfrm>
          <a:prstGeom prst="rect">
            <a:avLst/>
          </a:prstGeom>
          <a:solidFill>
            <a:srgbClr val="C0E6F4"/>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3D1EB3-1CB2-47A4-80F8-A3F9F23C2174}" type="datetime'''''''7''.''''''''''''''''''''6%'''">
              <a:rPr lang="en-US" altLang="en-US" smtClean="0">
                <a:effectLst/>
                <a:sym typeface="+mn-lt"/>
              </a:rPr>
              <a:pPr marL="0" indent="0" algn="ctr">
                <a:spcBef>
                  <a:spcPct val="0"/>
                </a:spcBef>
                <a:buNone/>
              </a:pPr>
              <a:t>7.6%</a:t>
            </a:fld>
            <a:endParaRPr lang="ja-JP" altLang="en-US" dirty="0">
              <a:sym typeface="+mn-lt"/>
            </a:endParaRPr>
          </a:p>
        </p:txBody>
      </p:sp>
      <p:sp>
        <p:nvSpPr>
          <p:cNvPr id="38" name="テキスト ボックス 25"/>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「感染症」による死亡の割合は低下しており、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先進国の疾病構造（非感染性疾患の割合が大きい）に近づいているが、先進国と比較すると依然として「感染症」の割合が大きい。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62893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5582386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4" name="Object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8" name="テキスト ボックス 57"/>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年にかけては、「呼吸器感染症・結核」等の「感染症」の割合が減少し、「心血管疾患」や「新生物」、「糖尿病・腎臓疾患」等の「非感染性疾患」の割合が増加している。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年では、死亡要因上位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位の全てが「非感染性疾患」であり、全体の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6" name="Chart 3"/>
          <p:cNvGraphicFramePr/>
          <p:nvPr>
            <p:custDataLst>
              <p:tags r:id="rId3"/>
            </p:custDataLst>
            <p:extLst>
              <p:ext uri="{D42A27DB-BD31-4B8C-83A1-F6EECF244321}">
                <p14:modId xmlns:p14="http://schemas.microsoft.com/office/powerpoint/2010/main" val="4044759709"/>
              </p:ext>
            </p:extLst>
          </p:nvPr>
        </p:nvGraphicFramePr>
        <p:xfrm>
          <a:off x="71438" y="4476750"/>
          <a:ext cx="9832975" cy="1611313"/>
        </p:xfrm>
        <a:graphic>
          <a:graphicData uri="http://schemas.openxmlformats.org/drawingml/2006/chart">
            <c:chart xmlns:c="http://schemas.openxmlformats.org/drawingml/2006/chart" xmlns:r="http://schemas.openxmlformats.org/officeDocument/2006/relationships" r:id="rId8"/>
          </a:graphicData>
        </a:graphic>
      </p:graphicFrame>
      <p:sp>
        <p:nvSpPr>
          <p:cNvPr id="5" name="タイトル 4"/>
          <p:cNvSpPr>
            <a:spLocks noGrp="1"/>
          </p:cNvSpPr>
          <p:nvPr>
            <p:ph type="title"/>
          </p:nvPr>
        </p:nvSpPr>
        <p:spPr/>
        <p:txBody>
          <a:bodyPr vert="horz"/>
          <a:lstStyle/>
          <a:p>
            <a:r>
              <a:rPr lang="ja-JP" altLang="en-US" dirty="0"/>
              <a:t>フィリピン／医療関連／医療・公衆衛生</a:t>
            </a:r>
            <a:endParaRPr kumimoji="1" lang="ja-JP" altLang="en-US" dirty="0"/>
          </a:p>
        </p:txBody>
      </p:sp>
      <p:sp>
        <p:nvSpPr>
          <p:cNvPr id="6" name="テキスト プレースホルダー 5"/>
          <p:cNvSpPr>
            <a:spLocks noGrp="1"/>
          </p:cNvSpPr>
          <p:nvPr>
            <p:ph type="body" sz="quarter" idx="15"/>
          </p:nvPr>
        </p:nvSpPr>
        <p:spPr>
          <a:xfrm>
            <a:off x="200025" y="540310"/>
            <a:ext cx="9505950" cy="359445"/>
          </a:xfrm>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18907" y="2301386"/>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119" name="テキスト ボックス 118"/>
          <p:cNvSpPr txBox="1"/>
          <p:nvPr/>
        </p:nvSpPr>
        <p:spPr>
          <a:xfrm>
            <a:off x="56456" y="3801941"/>
            <a:ext cx="434082" cy="200055"/>
          </a:xfrm>
          <a:prstGeom prst="rect">
            <a:avLst/>
          </a:prstGeom>
          <a:noFill/>
        </p:spPr>
        <p:txBody>
          <a:bodyPr wrap="square" rtlCol="0">
            <a:spAutoFit/>
          </a:bodyPr>
          <a:lstStyle/>
          <a:p>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56456" y="5060021"/>
            <a:ext cx="648072" cy="200055"/>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6" name="Chart 125">
            <a:extLst>
              <a:ext uri="{FF2B5EF4-FFF2-40B4-BE49-F238E27FC236}">
                <a16:creationId xmlns:a16="http://schemas.microsoft.com/office/drawing/2014/main" id="{8144EC83-05F3-4D49-AC1E-902CF09E1F93}"/>
              </a:ext>
            </a:extLst>
          </p:cNvPr>
          <p:cNvGraphicFramePr/>
          <p:nvPr>
            <p:custDataLst>
              <p:tags r:id="rId4"/>
            </p:custDataLst>
            <p:extLst>
              <p:ext uri="{D42A27DB-BD31-4B8C-83A1-F6EECF244321}">
                <p14:modId xmlns:p14="http://schemas.microsoft.com/office/powerpoint/2010/main" val="26227456"/>
              </p:ext>
            </p:extLst>
          </p:nvPr>
        </p:nvGraphicFramePr>
        <p:xfrm>
          <a:off x="298450" y="3232150"/>
          <a:ext cx="9377363" cy="1319213"/>
        </p:xfrm>
        <a:graphic>
          <a:graphicData uri="http://schemas.openxmlformats.org/drawingml/2006/chart">
            <c:chart xmlns:c="http://schemas.openxmlformats.org/drawingml/2006/chart" xmlns:r="http://schemas.openxmlformats.org/officeDocument/2006/relationships" r:id="rId9"/>
          </a:graphicData>
        </a:graphic>
      </p:graphicFrame>
      <p:grpSp>
        <p:nvGrpSpPr>
          <p:cNvPr id="11" name="グループ化 10"/>
          <p:cNvGrpSpPr/>
          <p:nvPr/>
        </p:nvGrpSpPr>
        <p:grpSpPr>
          <a:xfrm>
            <a:off x="380491" y="2624833"/>
            <a:ext cx="1163546" cy="648528"/>
            <a:chOff x="-1179691" y="716065"/>
            <a:chExt cx="1163546" cy="648528"/>
          </a:xfrm>
        </p:grpSpPr>
        <p:sp>
          <p:nvSpPr>
            <p:cNvPr id="87" name="正方形/長方形 86"/>
            <p:cNvSpPr/>
            <p:nvPr/>
          </p:nvSpPr>
          <p:spPr>
            <a:xfrm>
              <a:off x="-1179691" y="716065"/>
              <a:ext cx="1163545"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768159"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：非感染性疾患</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025" y="6636669"/>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90"/>
          <p:cNvSpPr txBox="1"/>
          <p:nvPr/>
        </p:nvSpPr>
        <p:spPr>
          <a:xfrm>
            <a:off x="1640632" y="3844260"/>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35" name="テキスト ボックス 134"/>
          <p:cNvSpPr txBox="1"/>
          <p:nvPr/>
        </p:nvSpPr>
        <p:spPr>
          <a:xfrm>
            <a:off x="1066187" y="5132490"/>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79" name="テキスト ボックス 78"/>
          <p:cNvSpPr txBox="1"/>
          <p:nvPr/>
        </p:nvSpPr>
        <p:spPr>
          <a:xfrm>
            <a:off x="3810393" y="3844260"/>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0" name="テキスト ボックス 59"/>
          <p:cNvSpPr txBox="1"/>
          <p:nvPr/>
        </p:nvSpPr>
        <p:spPr>
          <a:xfrm>
            <a:off x="2493064" y="5132490"/>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111" name="テキスト ボックス 110"/>
          <p:cNvSpPr txBox="1"/>
          <p:nvPr/>
        </p:nvSpPr>
        <p:spPr>
          <a:xfrm>
            <a:off x="4493340" y="3786552"/>
            <a:ext cx="877163"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腎臓疾患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8" name="テキスト ボックス 137"/>
          <p:cNvSpPr txBox="1"/>
          <p:nvPr/>
        </p:nvSpPr>
        <p:spPr>
          <a:xfrm>
            <a:off x="2958181" y="5074782"/>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a:t>
            </a:r>
            <a:br>
              <a:rPr lang="en-US" altLang="ja-JP" dirty="0">
                <a:solidFill>
                  <a:schemeClr val="bg1"/>
                </a:solidFill>
              </a:rPr>
            </a:br>
            <a:r>
              <a:rPr lang="ja-JP" altLang="en-US" dirty="0">
                <a:solidFill>
                  <a:schemeClr val="bg1"/>
                </a:solidFill>
              </a:rPr>
              <a:t>呼吸器病</a:t>
            </a:r>
          </a:p>
        </p:txBody>
      </p:sp>
      <p:sp>
        <p:nvSpPr>
          <p:cNvPr id="177" name="テキスト ボックス 176"/>
          <p:cNvSpPr txBox="1"/>
          <p:nvPr/>
        </p:nvSpPr>
        <p:spPr>
          <a:xfrm>
            <a:off x="3372926" y="5085645"/>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8" name="左中かっこ 117"/>
          <p:cNvSpPr/>
          <p:nvPr/>
        </p:nvSpPr>
        <p:spPr>
          <a:xfrm rot="5400000">
            <a:off x="6471603" y="3394622"/>
            <a:ext cx="86994" cy="469451"/>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p:nvPr/>
        </p:nvSpPr>
        <p:spPr>
          <a:xfrm>
            <a:off x="4941429" y="2713778"/>
            <a:ext cx="1741199" cy="553998"/>
          </a:xfrm>
          <a:prstGeom prst="rect">
            <a:avLst/>
          </a:prstGeom>
          <a:noFill/>
          <a:ln>
            <a:solidFill>
              <a:schemeClr val="tx1">
                <a:lumMod val="50000"/>
                <a:lumOff val="50000"/>
              </a:schemeClr>
            </a:solidFill>
          </a:ln>
        </p:spPr>
        <p:txBody>
          <a:bodyPr wrap="square" rtlCol="0">
            <a:spAutoFit/>
          </a:bodyPr>
          <a:lstStyle/>
          <a:p>
            <a:r>
              <a:rPr lang="ja-JP" altLang="en-US" sz="750" dirty="0">
                <a:latin typeface="Arial" panose="020B0604020202020204" pitchFamily="34" charset="0"/>
                <a:ea typeface="ＭＳ Ｐゴシック" panose="020B0600070205080204" pitchFamily="50" charset="-128"/>
                <a:cs typeface="Arial" panose="020B0604020202020204" pitchFamily="34" charset="0"/>
              </a:rPr>
              <a:t>その他の非感染性疾患／神経疾患／</a:t>
            </a:r>
          </a:p>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皮膚及び皮下疾患／物質使用障害</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／筋骨格系疾患／精神障害</a:t>
            </a:r>
          </a:p>
          <a:p>
            <a:r>
              <a:rPr lang="en-US" altLang="ja-JP" sz="7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7" name="直線コネクタ 96"/>
          <p:cNvCxnSpPr/>
          <p:nvPr/>
        </p:nvCxnSpPr>
        <p:spPr>
          <a:xfrm>
            <a:off x="6092729" y="3368813"/>
            <a:ext cx="352650" cy="22568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5420136" y="3786552"/>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a:t>
            </a:r>
            <a:br>
              <a:rPr lang="en-US" altLang="ja-JP" dirty="0">
                <a:solidFill>
                  <a:schemeClr val="bg1"/>
                </a:solidFill>
              </a:rPr>
            </a:br>
            <a:r>
              <a:rPr lang="ja-JP" altLang="en-US" dirty="0">
                <a:solidFill>
                  <a:schemeClr val="bg1"/>
                </a:solidFill>
              </a:rPr>
              <a:t>呼吸器病</a:t>
            </a:r>
          </a:p>
        </p:txBody>
      </p:sp>
      <p:sp>
        <p:nvSpPr>
          <p:cNvPr id="62" name="テキスト ボックス 61"/>
          <p:cNvSpPr txBox="1"/>
          <p:nvPr/>
        </p:nvSpPr>
        <p:spPr>
          <a:xfrm>
            <a:off x="5887598" y="3786552"/>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3" name="テキスト ボックス 62"/>
          <p:cNvSpPr txBox="1"/>
          <p:nvPr/>
        </p:nvSpPr>
        <p:spPr>
          <a:xfrm>
            <a:off x="6850849" y="3844260"/>
            <a:ext cx="1163459"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呼吸感染症</a:t>
            </a: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4" name="テキスト ボックス 63"/>
          <p:cNvSpPr txBox="1"/>
          <p:nvPr/>
        </p:nvSpPr>
        <p:spPr>
          <a:xfrm>
            <a:off x="5060730" y="5140208"/>
            <a:ext cx="1163459"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呼吸感染症</a:t>
            </a: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5" name="テキスト ボックス 64"/>
          <p:cNvSpPr txBox="1"/>
          <p:nvPr/>
        </p:nvSpPr>
        <p:spPr>
          <a:xfrm>
            <a:off x="6993435" y="5017073"/>
            <a:ext cx="51011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妊産婦・新生児</a:t>
            </a:r>
            <a:endParaRPr lang="en-US" altLang="ja-JP" dirty="0"/>
          </a:p>
          <a:p>
            <a:r>
              <a:rPr lang="ja-JP" altLang="en-US" dirty="0"/>
              <a:t>の障害</a:t>
            </a:r>
          </a:p>
        </p:txBody>
      </p:sp>
      <p:sp>
        <p:nvSpPr>
          <p:cNvPr id="188" name="テキスト ボックス 187"/>
          <p:cNvSpPr txBox="1"/>
          <p:nvPr/>
        </p:nvSpPr>
        <p:spPr>
          <a:xfrm>
            <a:off x="7671094" y="5075547"/>
            <a:ext cx="376705"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その他の</a:t>
            </a:r>
            <a:endParaRPr lang="en-US" altLang="ja-JP" dirty="0"/>
          </a:p>
          <a:p>
            <a:r>
              <a:rPr lang="ja-JP" altLang="en-US" dirty="0"/>
              <a:t>感染症</a:t>
            </a:r>
          </a:p>
        </p:txBody>
      </p:sp>
      <p:sp>
        <p:nvSpPr>
          <p:cNvPr id="112" name="テキスト ボックス 111"/>
          <p:cNvSpPr txBox="1"/>
          <p:nvPr/>
        </p:nvSpPr>
        <p:spPr>
          <a:xfrm>
            <a:off x="8068295" y="5078025"/>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腸管</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a:t>
            </a: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症</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7" name="テキスト ボックス 66"/>
          <p:cNvSpPr txBox="1"/>
          <p:nvPr/>
        </p:nvSpPr>
        <p:spPr>
          <a:xfrm>
            <a:off x="7986262" y="3728844"/>
            <a:ext cx="51011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妊産婦・</a:t>
            </a:r>
            <a:endParaRPr lang="en-US" altLang="ja-JP" dirty="0"/>
          </a:p>
          <a:p>
            <a:r>
              <a:rPr lang="ja-JP" altLang="en-US" dirty="0"/>
              <a:t>新生児</a:t>
            </a:r>
            <a:endParaRPr lang="en-US" altLang="ja-JP" dirty="0"/>
          </a:p>
          <a:p>
            <a:r>
              <a:rPr lang="ja-JP" altLang="en-US" dirty="0"/>
              <a:t>の障害</a:t>
            </a:r>
          </a:p>
        </p:txBody>
      </p:sp>
      <p:sp>
        <p:nvSpPr>
          <p:cNvPr id="180" name="左中かっこ 179"/>
          <p:cNvSpPr/>
          <p:nvPr/>
        </p:nvSpPr>
        <p:spPr>
          <a:xfrm rot="5400000">
            <a:off x="8596922" y="3399928"/>
            <a:ext cx="81028" cy="443881"/>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08" name="テキスト ボックス 107"/>
          <p:cNvSpPr txBox="1"/>
          <p:nvPr/>
        </p:nvSpPr>
        <p:spPr>
          <a:xfrm>
            <a:off x="7610909" y="2713778"/>
            <a:ext cx="1660211"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腸管感染症／</a:t>
            </a:r>
            <a:r>
              <a:rPr lang="ja-JP" altLang="en-US" sz="750"/>
              <a:t>その他の感染症</a:t>
            </a:r>
            <a:r>
              <a:rPr lang="ja-JP" altLang="en-US" sz="750" dirty="0"/>
              <a:t>／</a:t>
            </a:r>
          </a:p>
          <a:p>
            <a:r>
              <a:rPr lang="en-US" altLang="ja-JP" sz="750" dirty="0"/>
              <a:t>HIV /</a:t>
            </a:r>
            <a:r>
              <a:rPr lang="ja-JP" altLang="en-US" sz="750" dirty="0"/>
              <a:t>エイズ・性感染症／栄養失調／</a:t>
            </a:r>
          </a:p>
          <a:p>
            <a:r>
              <a:rPr lang="ja-JP" altLang="en-US" sz="750" dirty="0"/>
              <a:t>顧みられない熱帯病とマラリア</a:t>
            </a:r>
          </a:p>
          <a:p>
            <a:r>
              <a:rPr lang="en-US" altLang="ja-JP" sz="750" dirty="0"/>
              <a:t>※</a:t>
            </a:r>
            <a:r>
              <a:rPr lang="ja-JP" altLang="en-US" sz="750" dirty="0"/>
              <a:t>割合の大きい順</a:t>
            </a:r>
          </a:p>
        </p:txBody>
      </p:sp>
      <p:cxnSp>
        <p:nvCxnSpPr>
          <p:cNvPr id="109" name="直線コネクタ 108"/>
          <p:cNvCxnSpPr/>
          <p:nvPr/>
        </p:nvCxnSpPr>
        <p:spPr>
          <a:xfrm>
            <a:off x="8683156" y="3273361"/>
            <a:ext cx="0" cy="31464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左中かっこ 131"/>
          <p:cNvSpPr/>
          <p:nvPr/>
        </p:nvSpPr>
        <p:spPr>
          <a:xfrm rot="16200000" flipV="1">
            <a:off x="4218230" y="5193590"/>
            <a:ext cx="59840" cy="510540"/>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p:nvPr/>
        </p:nvSpPr>
        <p:spPr>
          <a:xfrm>
            <a:off x="2787644" y="6083468"/>
            <a:ext cx="2156360" cy="438582"/>
          </a:xfrm>
          <a:prstGeom prst="rect">
            <a:avLst/>
          </a:prstGeom>
          <a:noFill/>
          <a:ln>
            <a:solidFill>
              <a:schemeClr val="tx1">
                <a:lumMod val="50000"/>
                <a:lumOff val="50000"/>
              </a:schemeClr>
            </a:solidFill>
          </a:ln>
        </p:spPr>
        <p:txBody>
          <a:bodyPr wrap="non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糖尿病・腎臓疾患／神経疾患／物質使用障害／</a:t>
            </a:r>
            <a:br>
              <a:rPr lang="en-US" altLang="ja-JP" sz="750" dirty="0"/>
            </a:br>
            <a:r>
              <a:rPr lang="ja-JP" altLang="en-US" sz="750" dirty="0"/>
              <a:t>皮膚及び皮下疾患／筋骨格系疾患</a:t>
            </a:r>
          </a:p>
          <a:p>
            <a:r>
              <a:rPr lang="en-US" altLang="ja-JP" sz="750" dirty="0"/>
              <a:t>※</a:t>
            </a:r>
            <a:r>
              <a:rPr lang="ja-JP" altLang="en-US" sz="750" dirty="0"/>
              <a:t>割合の大きい順</a:t>
            </a:r>
          </a:p>
        </p:txBody>
      </p:sp>
      <p:cxnSp>
        <p:nvCxnSpPr>
          <p:cNvPr id="183" name="直線コネクタ 182"/>
          <p:cNvCxnSpPr>
            <a:stCxn id="132" idx="1"/>
            <a:endCxn id="171" idx="0"/>
          </p:cNvCxnSpPr>
          <p:nvPr/>
        </p:nvCxnSpPr>
        <p:spPr>
          <a:xfrm flipH="1">
            <a:off x="3865824" y="5478780"/>
            <a:ext cx="382326" cy="6046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テキスト ボックス 152"/>
          <p:cNvSpPr txBox="1"/>
          <p:nvPr/>
        </p:nvSpPr>
        <p:spPr>
          <a:xfrm>
            <a:off x="3610190" y="4467544"/>
            <a:ext cx="480902"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その他の</a:t>
            </a:r>
            <a:endParaRPr lang="en-US" altLang="ja-JP" dirty="0"/>
          </a:p>
          <a:p>
            <a:r>
              <a:rPr lang="ja-JP" altLang="en-US" dirty="0"/>
              <a:t>非感染性疾患</a:t>
            </a:r>
          </a:p>
        </p:txBody>
      </p:sp>
      <p:cxnSp>
        <p:nvCxnSpPr>
          <p:cNvPr id="101" name="直線コネクタ 100"/>
          <p:cNvCxnSpPr/>
          <p:nvPr/>
        </p:nvCxnSpPr>
        <p:spPr>
          <a:xfrm>
            <a:off x="3810393" y="4768400"/>
            <a:ext cx="0" cy="19647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9086229" y="3740386"/>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69" name="正方形/長方形 68"/>
          <p:cNvSpPr/>
          <p:nvPr/>
        </p:nvSpPr>
        <p:spPr>
          <a:xfrm>
            <a:off x="8683156" y="5032104"/>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143" name="テキスト ボックス 142"/>
          <p:cNvSpPr txBox="1"/>
          <p:nvPr/>
        </p:nvSpPr>
        <p:spPr>
          <a:xfrm flipH="1">
            <a:off x="9171344" y="5014351"/>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70" name="テキスト ボックス 69"/>
          <p:cNvSpPr txBox="1"/>
          <p:nvPr/>
        </p:nvSpPr>
        <p:spPr>
          <a:xfrm flipH="1">
            <a:off x="8906605" y="3728844"/>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113" name="テキスト ボックス 112"/>
          <p:cNvSpPr txBox="1"/>
          <p:nvPr/>
        </p:nvSpPr>
        <p:spPr>
          <a:xfrm>
            <a:off x="9514186" y="5051574"/>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1" name="テキスト ボックス 70"/>
          <p:cNvSpPr txBox="1"/>
          <p:nvPr/>
        </p:nvSpPr>
        <p:spPr>
          <a:xfrm>
            <a:off x="9524824" y="3786552"/>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1" name="テキスト ボックス 130"/>
          <p:cNvSpPr txBox="1"/>
          <p:nvPr/>
        </p:nvSpPr>
        <p:spPr>
          <a:xfrm>
            <a:off x="6760731" y="6083468"/>
            <a:ext cx="2008694" cy="438582"/>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栄養失調／顧みられない熱帯病とマラリア／</a:t>
            </a:r>
          </a:p>
          <a:p>
            <a:r>
              <a:rPr lang="en-US" altLang="ja-JP" sz="750" dirty="0"/>
              <a:t>HIV /</a:t>
            </a:r>
            <a:r>
              <a:rPr lang="ja-JP" altLang="en-US" sz="750" dirty="0"/>
              <a:t>エイズ・性感染症</a:t>
            </a:r>
          </a:p>
          <a:p>
            <a:r>
              <a:rPr lang="en-US" altLang="ja-JP" sz="750" dirty="0"/>
              <a:t>※</a:t>
            </a:r>
            <a:r>
              <a:rPr lang="ja-JP" altLang="en-US" sz="750" dirty="0"/>
              <a:t>割合の大きい順</a:t>
            </a:r>
          </a:p>
        </p:txBody>
      </p:sp>
      <p:sp>
        <p:nvSpPr>
          <p:cNvPr id="175" name="左中かっこ 174"/>
          <p:cNvSpPr/>
          <p:nvPr/>
        </p:nvSpPr>
        <p:spPr>
          <a:xfrm rot="16200000" flipV="1">
            <a:off x="8514891" y="5276391"/>
            <a:ext cx="64710" cy="34006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84" name="直線コネクタ 183"/>
          <p:cNvCxnSpPr/>
          <p:nvPr/>
        </p:nvCxnSpPr>
        <p:spPr>
          <a:xfrm flipH="1">
            <a:off x="8212565" y="5482945"/>
            <a:ext cx="335541" cy="6051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438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648744" y="175150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144688" y="1433740"/>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3484703634"/>
              </p:ext>
            </p:extLst>
          </p:nvPr>
        </p:nvGraphicFramePr>
        <p:xfrm>
          <a:off x="2648744" y="1975857"/>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乳癌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白血病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胃癌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卵巣癌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鼻咽頭癌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甲状腺癌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腎臓癌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食道癌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喉頭癌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膀胱癌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胆嚢・胆管癌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中皮腫</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精巣腫瘍</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30664" y="175150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520639304"/>
              </p:ext>
            </p:extLst>
          </p:nvPr>
        </p:nvGraphicFramePr>
        <p:xfrm>
          <a:off x="5230664" y="1975857"/>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Calibri" panose="020F0502020204030204" pitchFamily="34" charset="0"/>
                        </a:rPr>
                        <a:t>虚血性心疾患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15.25%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脳血管疾患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11.35%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高血圧性心疾患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3.68%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心筋症・心筋炎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リウマチ性心疾患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心房細動・心房粗動</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その他の心血管疾患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大動脈瘤</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心内膜炎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非リウマチ性弁膜症</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抹消血管疾患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30664" y="428818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1942444718"/>
              </p:ext>
            </p:extLst>
          </p:nvPr>
        </p:nvGraphicFramePr>
        <p:xfrm>
          <a:off x="5230664" y="4512537"/>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慢性腎臓病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5.22%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糖尿病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4.33%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a:solidFill>
                            <a:srgbClr val="000000"/>
                          </a:solidFill>
                          <a:effectLst/>
                          <a:latin typeface="Calibri" panose="020F0502020204030204" pitchFamily="34" charset="0"/>
                        </a:rPr>
                        <a:t>急性糸球体腎炎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97016" y="6206670"/>
            <a:ext cx="4320480" cy="2308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主要疾患の内訳としては、心血管疾患の「虚血性心疾患」が最も多く、全体の死亡要因の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15"/>
          <p:cNvSpPr txBox="1"/>
          <p:nvPr/>
        </p:nvSpPr>
        <p:spPr>
          <a:xfrm>
            <a:off x="200025" y="6624078"/>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7398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D5F7A01-42DC-454A-BA2A-AB03F5FA1A1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AD5F7A01-42DC-454A-BA2A-AB03F5FA1A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445688702"/>
              </p:ext>
            </p:extLst>
          </p:nvPr>
        </p:nvGraphicFramePr>
        <p:xfrm>
          <a:off x="200025" y="1152000"/>
          <a:ext cx="4500000" cy="397691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a:t>
                      </a:r>
                      <a:r>
                        <a:rPr kumimoji="1" lang="en-US" altLang="ja-JP" sz="1050" dirty="0">
                          <a:latin typeface="+mn-lt"/>
                          <a:ea typeface="+mj-ea"/>
                        </a:rPr>
                        <a:t>1</a:t>
                      </a:r>
                      <a:r>
                        <a:rPr kumimoji="1" lang="ja-JP" altLang="en-US" sz="1050" dirty="0">
                          <a:latin typeface="+mn-lt"/>
                          <a:ea typeface="+mj-ea"/>
                        </a:rPr>
                        <a:t>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a:latin typeface="+mn-lt"/>
                          <a:ea typeface="+mj-ea"/>
                        </a:rPr>
                        <a:t>インフレ率・為替レート</a:t>
                      </a:r>
                      <a:endParaRPr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a:latin typeface="+mn-lt"/>
                          <a:ea typeface="+mj-ea"/>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経済特区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490586438"/>
              </p:ext>
            </p:extLst>
          </p:nvPr>
        </p:nvGraphicFramePr>
        <p:xfrm>
          <a:off x="5205600" y="1152000"/>
          <a:ext cx="4500000" cy="553031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医療・公衆衛生</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8481650"/>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3023401"/>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医療機関 </a:t>
                      </a:r>
                      <a:r>
                        <a:rPr lang="en-US" altLang="ja-JP" sz="1050" dirty="0"/>
                        <a:t>- </a:t>
                      </a:r>
                      <a:r>
                        <a:rPr lang="ja-JP" altLang="en-US" sz="1050" dirty="0"/>
                        <a:t>医療機関区分と施設数・病床数の推移</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21</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22</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36000" marB="144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1780574"/>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医療の</a:t>
                      </a:r>
                      <a:r>
                        <a:rPr lang="en-US" altLang="ja-JP" sz="1050" dirty="0">
                          <a:solidFill>
                            <a:schemeClr val="tx1"/>
                          </a:solidFill>
                        </a:rPr>
                        <a:t>IT</a:t>
                      </a:r>
                      <a:r>
                        <a:rPr lang="ja-JP" altLang="en-US" sz="1050" dirty="0">
                          <a:solidFill>
                            <a:schemeClr val="tx1"/>
                          </a:solidFill>
                        </a:rPr>
                        <a:t>化データ</a:t>
                      </a:r>
                    </a:p>
                  </a:txBody>
                  <a:tcPr marL="36000" marR="36000" marT="36000" marB="144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2517301"/>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民間保険制度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4074412"/>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医療機器に対する規制</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0">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中古の医療機器に対する規制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31</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医薬品規制</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32</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27998">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医療情報・個人情報保護、データサーバーの置き場に関する法規制、ガイドライン</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2541231"/>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医療現場で使用される言語に関する情報</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7240673"/>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外国人医師のライセンス</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bl>
          </a:graphicData>
        </a:graphic>
      </p:graphicFrame>
      <p:cxnSp>
        <p:nvCxnSpPr>
          <p:cNvPr id="7" name="Straight Connector 6">
            <a:extLst>
              <a:ext uri="{FF2B5EF4-FFF2-40B4-BE49-F238E27FC236}">
                <a16:creationId xmlns:a16="http://schemas.microsoft.com/office/drawing/2014/main" id="{F74FE587-02FF-428E-9A6D-A1B2E687167B}"/>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240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a:t>
            </a:r>
            <a:endParaRPr lang="en-US" altLang="ja-JP" dirty="0"/>
          </a:p>
        </p:txBody>
      </p:sp>
      <p:sp>
        <p:nvSpPr>
          <p:cNvPr id="4" name="角丸四角形 3"/>
          <p:cNvSpPr/>
          <p:nvPr/>
        </p:nvSpPr>
        <p:spPr>
          <a:xfrm>
            <a:off x="488504" y="2204864"/>
            <a:ext cx="4320480" cy="4032448"/>
          </a:xfrm>
          <a:prstGeom prst="roundRect">
            <a:avLst>
              <a:gd name="adj" fmla="val 2466"/>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a:off x="488504" y="2204865"/>
            <a:ext cx="4320480" cy="360039"/>
          </a:xfrm>
          <a:prstGeom prst="round2SameRect">
            <a:avLst>
              <a:gd name="adj1" fmla="val 31548"/>
              <a:gd name="adj2" fmla="val 0"/>
            </a:avLst>
          </a:prstGeom>
          <a:solidFill>
            <a:srgbClr val="3D6AA7"/>
          </a:solidFill>
        </p:spPr>
        <p:txBody>
          <a:bodyPr wrap="square" tIns="0" bIns="28800" anchor="ctr" anchorCtr="0">
            <a:noAutofit/>
          </a:bodyPr>
          <a:lstStyle/>
          <a:p>
            <a:pPr algn="ctr" fontAlgn="ctr"/>
            <a:r>
              <a:rPr lang="en-US" altLang="ja-JP" sz="1600" dirty="0">
                <a:latin typeface="Arial Black" panose="020B0A04020102020204" pitchFamily="34" charset="0"/>
                <a:ea typeface="HGP創英角ｺﾞｼｯｸUB" panose="020B0900000000000000" pitchFamily="50" charset="-128"/>
                <a:cs typeface="Arial" panose="020B0604020202020204" pitchFamily="34" charset="0"/>
              </a:rPr>
              <a:t>1,222</a:t>
            </a:r>
            <a:r>
              <a:rPr lang="en-US" altLang="ja-JP" sz="1600" baseline="30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の医療機関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2015</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時点）</a:t>
            </a:r>
            <a:endParaRPr lang="ja-JP" altLang="en-US"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片側の 2 つの角を丸めた四角形 5"/>
          <p:cNvSpPr/>
          <p:nvPr/>
        </p:nvSpPr>
        <p:spPr>
          <a:xfrm rot="16200000">
            <a:off x="1208584" y="3212752"/>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公立医療機関</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片側の 2 つの角を丸めた四角形 6"/>
          <p:cNvSpPr/>
          <p:nvPr/>
        </p:nvSpPr>
        <p:spPr>
          <a:xfrm rot="16200000">
            <a:off x="1208584" y="2204864"/>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zh-TW"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保健省管轄医療機関</a:t>
            </a:r>
            <a:endParaRPr lang="en-US" altLang="zh-TW"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fontAlgn="ctr"/>
            <a:r>
              <a:rPr kumimoji="1"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DOH</a:t>
            </a: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Hospitals</a:t>
            </a:r>
            <a:r>
              <a:rPr kumimoji="1"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8" name="片側の 2 つの角を丸めた四角形 7"/>
          <p:cNvSpPr/>
          <p:nvPr/>
        </p:nvSpPr>
        <p:spPr>
          <a:xfrm rot="16200000">
            <a:off x="1208584" y="4221088"/>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民間医療機関</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片側の 2 つの角を丸めた四角形 9"/>
          <p:cNvSpPr/>
          <p:nvPr/>
        </p:nvSpPr>
        <p:spPr>
          <a:xfrm rot="5400000">
            <a:off x="3152800" y="2204864"/>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t"/>
          <a:lstStyle/>
          <a:p>
            <a:pPr algn="ctr" fontAlgn="base"/>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70</a:t>
            </a:r>
            <a:r>
              <a:rPr lang="ja-JP" altLang="en-US" sz="1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lvl="0" algn="ctr" fontAlgn="base"/>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全国の主要都市に存在。</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lvl="0" algn="ctr" fontAlgn="base"/>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主に貧困層を対象</a:t>
            </a:r>
            <a:endParaRPr lang="ja-JP" altLang="en-US" sz="1200" dirty="0">
              <a:solidFill>
                <a:srgbClr val="000000"/>
              </a:solidFill>
            </a:endParaRPr>
          </a:p>
        </p:txBody>
      </p:sp>
      <p:sp>
        <p:nvSpPr>
          <p:cNvPr id="11" name="片側の 2 つの角を丸めた四角形 10"/>
          <p:cNvSpPr/>
          <p:nvPr/>
        </p:nvSpPr>
        <p:spPr>
          <a:xfrm rot="5400000">
            <a:off x="3152800" y="4221088"/>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36000" tIns="0" rIns="36000" bIns="0" rtlCol="0" anchor="t"/>
          <a:lstStyle/>
          <a:p>
            <a:pPr algn="ctr" fontAlgn="base"/>
            <a:r>
              <a:rPr lang="en-US" altLang="ja-JP" sz="2800" b="1" spc="-1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770</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ctr" fontAlgn="base"/>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サービスの量だけ対価を支払える比較的裕福な患者をターゲット</a:t>
            </a:r>
          </a:p>
        </p:txBody>
      </p:sp>
      <p:sp>
        <p:nvSpPr>
          <p:cNvPr id="13" name="円/楕円 12"/>
          <p:cNvSpPr/>
          <p:nvPr/>
        </p:nvSpPr>
        <p:spPr>
          <a:xfrm>
            <a:off x="488504" y="5733256"/>
            <a:ext cx="4320480" cy="360040"/>
          </a:xfrm>
          <a:prstGeom prst="ellipse">
            <a:avLst/>
          </a:prstGeom>
          <a:gradFill flip="none" rotWithShape="1">
            <a:gsLst>
              <a:gs pos="51000">
                <a:srgbClr val="FCAE91"/>
              </a:gs>
              <a:gs pos="100000">
                <a:srgbClr val="DDE6F3"/>
              </a:gs>
            </a:gsLst>
            <a:path path="shape">
              <a:fillToRect l="50000" t="50000" r="50000" b="50000"/>
            </a:path>
            <a:tileRect/>
          </a:gradFill>
        </p:spPr>
        <p:txBody>
          <a:bodyPr wrap="none" anchor="ctr" anchorCtr="0">
            <a:noAutofit/>
          </a:bodyPr>
          <a:lstStyle/>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民間医療機関を利用できるのは、人口の</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程度と推定される</a:t>
            </a:r>
          </a:p>
        </p:txBody>
      </p:sp>
      <p:sp>
        <p:nvSpPr>
          <p:cNvPr id="9" name="片側の 2 つの角を丸めた四角形 8"/>
          <p:cNvSpPr/>
          <p:nvPr/>
        </p:nvSpPr>
        <p:spPr>
          <a:xfrm rot="5400000">
            <a:off x="3152800" y="3212977"/>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t"/>
          <a:lstStyle/>
          <a:p>
            <a:pPr algn="ctr" fontAlgn="base"/>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452</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fontAlgn="base"/>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主に貧困層を対象</a:t>
            </a:r>
            <a:endParaRPr lang="ja-JP" altLang="en-US" sz="1200" dirty="0">
              <a:solidFill>
                <a:srgbClr val="000000"/>
              </a:solidFill>
            </a:endParaRPr>
          </a:p>
        </p:txBody>
      </p:sp>
      <p:sp>
        <p:nvSpPr>
          <p:cNvPr id="19" name="台形 18"/>
          <p:cNvSpPr/>
          <p:nvPr/>
        </p:nvSpPr>
        <p:spPr>
          <a:xfrm rot="16200000">
            <a:off x="6223522" y="1525847"/>
            <a:ext cx="1403811" cy="4839043"/>
          </a:xfrm>
          <a:custGeom>
            <a:avLst/>
            <a:gdLst>
              <a:gd name="connsiteX0" fmla="*/ 0 w 936553"/>
              <a:gd name="connsiteY0" fmla="*/ 936104 h 936104"/>
              <a:gd name="connsiteX1" fmla="*/ 197724 w 936553"/>
              <a:gd name="connsiteY1" fmla="*/ 0 h 936104"/>
              <a:gd name="connsiteX2" fmla="*/ 738829 w 936553"/>
              <a:gd name="connsiteY2" fmla="*/ 0 h 936104"/>
              <a:gd name="connsiteX3" fmla="*/ 936553 w 936553"/>
              <a:gd name="connsiteY3" fmla="*/ 936104 h 936104"/>
              <a:gd name="connsiteX4" fmla="*/ 0 w 936553"/>
              <a:gd name="connsiteY4" fmla="*/ 936104 h 936104"/>
              <a:gd name="connsiteX0" fmla="*/ 0 w 2022403"/>
              <a:gd name="connsiteY0" fmla="*/ 936104 h 936104"/>
              <a:gd name="connsiteX1" fmla="*/ 197724 w 2022403"/>
              <a:gd name="connsiteY1" fmla="*/ 0 h 936104"/>
              <a:gd name="connsiteX2" fmla="*/ 738829 w 2022403"/>
              <a:gd name="connsiteY2" fmla="*/ 0 h 936104"/>
              <a:gd name="connsiteX3" fmla="*/ 2022403 w 2022403"/>
              <a:gd name="connsiteY3" fmla="*/ 893244 h 936104"/>
              <a:gd name="connsiteX4" fmla="*/ 0 w 2022403"/>
              <a:gd name="connsiteY4" fmla="*/ 936104 h 936104"/>
              <a:gd name="connsiteX0" fmla="*/ 873839 w 1824679"/>
              <a:gd name="connsiteY0" fmla="*/ 893245 h 893245"/>
              <a:gd name="connsiteX1" fmla="*/ 0 w 1824679"/>
              <a:gd name="connsiteY1" fmla="*/ 0 h 893245"/>
              <a:gd name="connsiteX2" fmla="*/ 541105 w 1824679"/>
              <a:gd name="connsiteY2" fmla="*/ 0 h 893245"/>
              <a:gd name="connsiteX3" fmla="*/ 1824679 w 1824679"/>
              <a:gd name="connsiteY3" fmla="*/ 893244 h 893245"/>
              <a:gd name="connsiteX4" fmla="*/ 873839 w 1824679"/>
              <a:gd name="connsiteY4" fmla="*/ 893245 h 893245"/>
              <a:gd name="connsiteX0" fmla="*/ 899964 w 1824679"/>
              <a:gd name="connsiteY0" fmla="*/ 5073359 h 5073359"/>
              <a:gd name="connsiteX1" fmla="*/ 0 w 1824679"/>
              <a:gd name="connsiteY1" fmla="*/ 0 h 5073359"/>
              <a:gd name="connsiteX2" fmla="*/ 541105 w 1824679"/>
              <a:gd name="connsiteY2" fmla="*/ 0 h 5073359"/>
              <a:gd name="connsiteX3" fmla="*/ 1824679 w 1824679"/>
              <a:gd name="connsiteY3" fmla="*/ 893244 h 5073359"/>
              <a:gd name="connsiteX4" fmla="*/ 899964 w 1824679"/>
              <a:gd name="connsiteY4" fmla="*/ 5073359 h 5073359"/>
              <a:gd name="connsiteX0" fmla="*/ 1004467 w 1929182"/>
              <a:gd name="connsiteY0" fmla="*/ 5090776 h 5090776"/>
              <a:gd name="connsiteX1" fmla="*/ 0 w 1929182"/>
              <a:gd name="connsiteY1" fmla="*/ 0 h 5090776"/>
              <a:gd name="connsiteX2" fmla="*/ 645608 w 1929182"/>
              <a:gd name="connsiteY2" fmla="*/ 17417 h 5090776"/>
              <a:gd name="connsiteX3" fmla="*/ 1929182 w 1929182"/>
              <a:gd name="connsiteY3" fmla="*/ 910661 h 5090776"/>
              <a:gd name="connsiteX4" fmla="*/ 1004467 w 1929182"/>
              <a:gd name="connsiteY4" fmla="*/ 5090776 h 5090776"/>
              <a:gd name="connsiteX0" fmla="*/ 1004467 w 1929182"/>
              <a:gd name="connsiteY0" fmla="*/ 5090776 h 5090776"/>
              <a:gd name="connsiteX1" fmla="*/ 0 w 1929182"/>
              <a:gd name="connsiteY1" fmla="*/ 0 h 5090776"/>
              <a:gd name="connsiteX2" fmla="*/ 697859 w 1929182"/>
              <a:gd name="connsiteY2" fmla="*/ 17417 h 5090776"/>
              <a:gd name="connsiteX3" fmla="*/ 1929182 w 1929182"/>
              <a:gd name="connsiteY3" fmla="*/ 910661 h 5090776"/>
              <a:gd name="connsiteX4" fmla="*/ 1004467 w 1929182"/>
              <a:gd name="connsiteY4" fmla="*/ 5090776 h 5090776"/>
              <a:gd name="connsiteX0" fmla="*/ 1004467 w 1929182"/>
              <a:gd name="connsiteY0" fmla="*/ 5090776 h 5090776"/>
              <a:gd name="connsiteX1" fmla="*/ 0 w 1929182"/>
              <a:gd name="connsiteY1" fmla="*/ 0 h 5090776"/>
              <a:gd name="connsiteX2" fmla="*/ 732693 w 1929182"/>
              <a:gd name="connsiteY2" fmla="*/ 252548 h 5090776"/>
              <a:gd name="connsiteX3" fmla="*/ 1929182 w 1929182"/>
              <a:gd name="connsiteY3" fmla="*/ 910661 h 5090776"/>
              <a:gd name="connsiteX4" fmla="*/ 1004467 w 1929182"/>
              <a:gd name="connsiteY4" fmla="*/ 5090776 h 5090776"/>
              <a:gd name="connsiteX0" fmla="*/ 969633 w 1894348"/>
              <a:gd name="connsiteY0" fmla="*/ 4838228 h 4838228"/>
              <a:gd name="connsiteX1" fmla="*/ 0 w 1894348"/>
              <a:gd name="connsiteY1" fmla="*/ 8709 h 4838228"/>
              <a:gd name="connsiteX2" fmla="*/ 697859 w 1894348"/>
              <a:gd name="connsiteY2" fmla="*/ 0 h 4838228"/>
              <a:gd name="connsiteX3" fmla="*/ 1894348 w 1894348"/>
              <a:gd name="connsiteY3" fmla="*/ 658113 h 4838228"/>
              <a:gd name="connsiteX4" fmla="*/ 969633 w 1894348"/>
              <a:gd name="connsiteY4" fmla="*/ 4838228 h 4838228"/>
              <a:gd name="connsiteX0" fmla="*/ 969633 w 1856248"/>
              <a:gd name="connsiteY0" fmla="*/ 4838228 h 4838228"/>
              <a:gd name="connsiteX1" fmla="*/ 0 w 1856248"/>
              <a:gd name="connsiteY1" fmla="*/ 8709 h 4838228"/>
              <a:gd name="connsiteX2" fmla="*/ 697859 w 1856248"/>
              <a:gd name="connsiteY2" fmla="*/ 0 h 4838228"/>
              <a:gd name="connsiteX3" fmla="*/ 1856248 w 1856248"/>
              <a:gd name="connsiteY3" fmla="*/ 626363 h 4838228"/>
              <a:gd name="connsiteX4" fmla="*/ 969633 w 1856248"/>
              <a:gd name="connsiteY4" fmla="*/ 4838228 h 4838228"/>
              <a:gd name="connsiteX0" fmla="*/ 398133 w 1856248"/>
              <a:gd name="connsiteY0" fmla="*/ 4804890 h 4804890"/>
              <a:gd name="connsiteX1" fmla="*/ 0 w 1856248"/>
              <a:gd name="connsiteY1" fmla="*/ 8709 h 4804890"/>
              <a:gd name="connsiteX2" fmla="*/ 697859 w 1856248"/>
              <a:gd name="connsiteY2" fmla="*/ 0 h 4804890"/>
              <a:gd name="connsiteX3" fmla="*/ 1856248 w 1856248"/>
              <a:gd name="connsiteY3" fmla="*/ 626363 h 4804890"/>
              <a:gd name="connsiteX4" fmla="*/ 398133 w 1856248"/>
              <a:gd name="connsiteY4" fmla="*/ 4804890 h 4804890"/>
              <a:gd name="connsiteX0" fmla="*/ 398133 w 1299036"/>
              <a:gd name="connsiteY0" fmla="*/ 4804890 h 4804890"/>
              <a:gd name="connsiteX1" fmla="*/ 0 w 1299036"/>
              <a:gd name="connsiteY1" fmla="*/ 8709 h 4804890"/>
              <a:gd name="connsiteX2" fmla="*/ 697859 w 1299036"/>
              <a:gd name="connsiteY2" fmla="*/ 0 h 4804890"/>
              <a:gd name="connsiteX3" fmla="*/ 1299036 w 1299036"/>
              <a:gd name="connsiteY3" fmla="*/ 659700 h 4804890"/>
              <a:gd name="connsiteX4" fmla="*/ 398133 w 1299036"/>
              <a:gd name="connsiteY4" fmla="*/ 4804890 h 4804890"/>
              <a:gd name="connsiteX0" fmla="*/ 398133 w 1299036"/>
              <a:gd name="connsiteY0" fmla="*/ 4838228 h 4838228"/>
              <a:gd name="connsiteX1" fmla="*/ 0 w 1299036"/>
              <a:gd name="connsiteY1" fmla="*/ 42047 h 4838228"/>
              <a:gd name="connsiteX2" fmla="*/ 821684 w 1299036"/>
              <a:gd name="connsiteY2" fmla="*/ 0 h 4838228"/>
              <a:gd name="connsiteX3" fmla="*/ 1299036 w 1299036"/>
              <a:gd name="connsiteY3" fmla="*/ 693038 h 4838228"/>
              <a:gd name="connsiteX4" fmla="*/ 398133 w 1299036"/>
              <a:gd name="connsiteY4" fmla="*/ 4838228 h 4838228"/>
              <a:gd name="connsiteX0" fmla="*/ 502908 w 1403811"/>
              <a:gd name="connsiteY0" fmla="*/ 4839043 h 4839043"/>
              <a:gd name="connsiteX1" fmla="*/ 0 w 1403811"/>
              <a:gd name="connsiteY1" fmla="*/ 0 h 4839043"/>
              <a:gd name="connsiteX2" fmla="*/ 926459 w 1403811"/>
              <a:gd name="connsiteY2" fmla="*/ 815 h 4839043"/>
              <a:gd name="connsiteX3" fmla="*/ 1403811 w 1403811"/>
              <a:gd name="connsiteY3" fmla="*/ 693853 h 4839043"/>
              <a:gd name="connsiteX4" fmla="*/ 502908 w 1403811"/>
              <a:gd name="connsiteY4" fmla="*/ 4839043 h 483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811" h="4839043">
                <a:moveTo>
                  <a:pt x="502908" y="4839043"/>
                </a:moveTo>
                <a:lnTo>
                  <a:pt x="0" y="0"/>
                </a:lnTo>
                <a:lnTo>
                  <a:pt x="926459" y="815"/>
                </a:lnTo>
                <a:lnTo>
                  <a:pt x="1403811" y="693853"/>
                </a:lnTo>
                <a:lnTo>
                  <a:pt x="502908" y="4839043"/>
                </a:lnTo>
                <a:close/>
              </a:path>
            </a:pathLst>
          </a:custGeom>
          <a:gradFill flip="none" rotWithShape="1">
            <a:gsLst>
              <a:gs pos="10000">
                <a:srgbClr val="A2BBDC"/>
              </a:gs>
              <a:gs pos="54000">
                <a:srgbClr val="A2BBDC"/>
              </a:gs>
              <a:gs pos="0">
                <a:srgbClr val="A2BBDC">
                  <a:alpha val="0"/>
                </a:srgbClr>
              </a:gs>
              <a:gs pos="100000">
                <a:srgbClr val="DDE6F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5169024" y="3212976"/>
            <a:ext cx="4248472" cy="936104"/>
          </a:xfrm>
          <a:prstGeom prst="roundRect">
            <a:avLst>
              <a:gd name="adj" fmla="val 9958"/>
            </a:avLst>
          </a:prstGeom>
          <a:solidFill>
            <a:srgbClr val="83A4D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片側の 2 つの角を丸めた四角形 14"/>
          <p:cNvSpPr/>
          <p:nvPr/>
        </p:nvSpPr>
        <p:spPr>
          <a:xfrm rot="16200000">
            <a:off x="5601071" y="2925171"/>
            <a:ext cx="792089" cy="1512164"/>
          </a:xfrm>
          <a:prstGeom prst="round2SameRect">
            <a:avLst>
              <a:gd name="adj1" fmla="val 7594"/>
              <a:gd name="adj2" fmla="val 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州政府が管理</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片側の 2 つの角を丸めた四角形 16"/>
          <p:cNvSpPr/>
          <p:nvPr/>
        </p:nvSpPr>
        <p:spPr>
          <a:xfrm rot="5400000">
            <a:off x="7653300" y="2385113"/>
            <a:ext cx="792087" cy="2592288"/>
          </a:xfrm>
          <a:prstGeom prst="round2SameRect">
            <a:avLst>
              <a:gd name="adj1" fmla="val 8476"/>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36000" rIns="36000" bIns="144000" rtlCol="0" anchor="ctr"/>
          <a:lstStyle/>
          <a:p>
            <a:pPr font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州立病院</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Provincial Hospital</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font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地区病院</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District Hospital</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lvl="0" fontAlgn="ctr">
              <a:spcBef>
                <a:spcPts val="300"/>
              </a:spcBef>
              <a:buClr>
                <a:srgbClr val="5F8AC3"/>
              </a:buClr>
            </a:pP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人件費、医薬品を含む消耗品の購入費及び施設の</a:t>
            </a:r>
            <a:b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維持管理費を含め州政府が管理している。</a:t>
            </a:r>
          </a:p>
        </p:txBody>
      </p:sp>
      <p:grpSp>
        <p:nvGrpSpPr>
          <p:cNvPr id="21" name="グループ化 7"/>
          <p:cNvGrpSpPr/>
          <p:nvPr/>
        </p:nvGrpSpPr>
        <p:grpSpPr>
          <a:xfrm>
            <a:off x="5169025" y="4653136"/>
            <a:ext cx="4248472"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医療機関のレベル</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24" name="表 23"/>
          <p:cNvGraphicFramePr>
            <a:graphicFrameLocks noGrp="1"/>
          </p:cNvGraphicFramePr>
          <p:nvPr/>
        </p:nvGraphicFramePr>
        <p:xfrm>
          <a:off x="5169025" y="5013176"/>
          <a:ext cx="4248471" cy="1224136"/>
        </p:xfrm>
        <a:graphic>
          <a:graphicData uri="http://schemas.openxmlformats.org/drawingml/2006/table">
            <a:tbl>
              <a:tblPr firstRow="1" bandRow="1">
                <a:tableStyleId>{5C22544A-7EE6-4342-B048-85BDC9FD1C3A}</a:tableStyleId>
              </a:tblPr>
              <a:tblGrid>
                <a:gridCol w="1416157">
                  <a:extLst>
                    <a:ext uri="{9D8B030D-6E8A-4147-A177-3AD203B41FA5}">
                      <a16:colId xmlns:a16="http://schemas.microsoft.com/office/drawing/2014/main" val="20000"/>
                    </a:ext>
                  </a:extLst>
                </a:gridCol>
                <a:gridCol w="1416157">
                  <a:extLst>
                    <a:ext uri="{9D8B030D-6E8A-4147-A177-3AD203B41FA5}">
                      <a16:colId xmlns:a16="http://schemas.microsoft.com/office/drawing/2014/main" val="20001"/>
                    </a:ext>
                  </a:extLst>
                </a:gridCol>
                <a:gridCol w="1416157">
                  <a:extLst>
                    <a:ext uri="{9D8B030D-6E8A-4147-A177-3AD203B41FA5}">
                      <a16:colId xmlns:a16="http://schemas.microsoft.com/office/drawing/2014/main" val="20002"/>
                    </a:ext>
                  </a:extLst>
                </a:gridCol>
              </a:tblGrid>
              <a:tr h="360040">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レベル１</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レベル２</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レベル３</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64096">
                <a:tc>
                  <a:txBody>
                    <a:bodyPr/>
                    <a:lstStyle/>
                    <a:p>
                      <a:pPr algn="just"/>
                      <a:r>
                        <a:rPr lang="ja-JP" altLang="en-US" sz="1000" dirty="0">
                          <a:latin typeface="Arial" panose="020B0604020202020204" pitchFamily="34" charset="0"/>
                          <a:ea typeface="ＭＳ Ｐゴシック" panose="020B0600070205080204" pitchFamily="50" charset="-128"/>
                          <a:cs typeface="Arial" panose="020B0604020202020204" pitchFamily="34" charset="0"/>
                        </a:rPr>
                        <a:t>基本的なサービスを</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提供する医療機関</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レベル</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とレベル</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の中間に位置する医療機関。</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NICU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（新生児用</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）などが備え付けられている</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lang="ja-JP" altLang="en-US" sz="1000" dirty="0">
                          <a:latin typeface="Arial" panose="020B0604020202020204" pitchFamily="34" charset="0"/>
                          <a:ea typeface="ＭＳ Ｐゴシック" panose="020B0600070205080204" pitchFamily="50" charset="-128"/>
                          <a:cs typeface="Arial" panose="020B0604020202020204" pitchFamily="34" charset="0"/>
                        </a:rPr>
                        <a:t>教育や救急等の部門を擁する最も優れている医療機関</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bl>
          </a:graphicData>
        </a:graphic>
      </p:graphicFrame>
      <p:sp>
        <p:nvSpPr>
          <p:cNvPr id="25" name="テキスト ボックス 2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400" dirty="0"/>
              <a:t>1,222</a:t>
            </a:r>
            <a:r>
              <a:rPr lang="en-US" altLang="ja-JP" sz="1400" baseline="30000" dirty="0"/>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の医療機関が存在し、うち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割が公的医療機関、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割が民間医療機関となっている。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医療機関のレベルは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段階に分けられている。</a:t>
            </a:r>
          </a:p>
        </p:txBody>
      </p:sp>
      <p:grpSp>
        <p:nvGrpSpPr>
          <p:cNvPr id="26" name="グループ化 7"/>
          <p:cNvGrpSpPr/>
          <p:nvPr/>
        </p:nvGrpSpPr>
        <p:grpSpPr>
          <a:xfrm>
            <a:off x="488504" y="1772817"/>
            <a:ext cx="8928992" cy="288032"/>
            <a:chOff x="4803500" y="2113806"/>
            <a:chExt cx="5626916" cy="288032"/>
          </a:xfrm>
        </p:grpSpPr>
        <p:cxnSp>
          <p:nvCxnSpPr>
            <p:cNvPr id="27" name="直線コネクタ 2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医療機関の施設数</a:t>
              </a:r>
              <a:endParaRPr lang="en-US" altLang="ko-KR" sz="1400" dirty="0">
                <a:solidFill>
                  <a:srgbClr val="000000"/>
                </a:solidFill>
                <a:latin typeface="Arial Black" pitchFamily="34" charset="0"/>
                <a:ea typeface="HGP創英角ｺﾞｼｯｸUB" pitchFamily="50" charset="-128"/>
              </a:endParaRPr>
            </a:p>
          </p:txBody>
        </p:sp>
      </p:grpSp>
      <p:sp>
        <p:nvSpPr>
          <p:cNvPr id="29" name="テキスト ボックス 28"/>
          <p:cNvSpPr txBox="1"/>
          <p:nvPr/>
        </p:nvSpPr>
        <p:spPr>
          <a:xfrm>
            <a:off x="200472" y="6525343"/>
            <a:ext cx="9289032" cy="27495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ja-JP" sz="800" dirty="0"/>
              <a:t>厚生労働省「</a:t>
            </a:r>
            <a:r>
              <a:rPr lang="en-US" altLang="zh-TW" sz="800" dirty="0"/>
              <a:t>2016</a:t>
            </a:r>
            <a:r>
              <a:rPr lang="zh-TW" altLang="en-US" sz="800" dirty="0"/>
              <a:t>年　海外情勢報告</a:t>
            </a:r>
            <a:r>
              <a:rPr lang="ja-JP" altLang="ja-JP" sz="800" dirty="0"/>
              <a:t>（フィリピン）」</a:t>
            </a:r>
            <a:r>
              <a:rPr lang="ja-JP" altLang="en-US" sz="800" dirty="0"/>
              <a:t>、</a:t>
            </a:r>
            <a:r>
              <a:rPr lang="en-US" altLang="ja-JP" sz="800" dirty="0"/>
              <a:t>Philippine Statistical Yearbook 2019</a:t>
            </a:r>
            <a:endParaRPr kumimoji="0" lang="en-US" altLang="ja-JP" sz="800" dirty="0" bmk=""/>
          </a:p>
        </p:txBody>
      </p:sp>
      <p:sp>
        <p:nvSpPr>
          <p:cNvPr id="30" name="テキスト ボックス 24"/>
          <p:cNvSpPr txBox="1"/>
          <p:nvPr/>
        </p:nvSpPr>
        <p:spPr>
          <a:xfrm>
            <a:off x="272480" y="6309320"/>
            <a:ext cx="1431482"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総合病院、専門病院の合計数</a:t>
            </a:r>
            <a:endParaRPr lang="en-US" altLang="ja-JP" sz="800" dirty="0">
              <a:solidFill>
                <a:srgbClr val="000000"/>
              </a:solidFill>
            </a:endParaRPr>
          </a:p>
        </p:txBody>
      </p:sp>
    </p:spTree>
    <p:extLst>
      <p:ext uri="{BB962C8B-B14F-4D97-AF65-F5344CB8AC3E}">
        <p14:creationId xmlns:p14="http://schemas.microsoft.com/office/powerpoint/2010/main" val="3069569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85731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9" imgW="360" imgH="360" progId="TCLayout.ActiveDocument.1">
                  <p:embed/>
                </p:oleObj>
              </mc:Choice>
              <mc:Fallback>
                <p:oleObj name="think-cell Slide" r:id="rId39" imgW="360" imgH="360" progId="TCLayout.ActiveDocument.1">
                  <p:embed/>
                  <p:pic>
                    <p:nvPicPr>
                      <p:cNvPr id="7" name="Object 6" hidden="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 name="Chart 100">
            <a:extLst>
              <a:ext uri="{FF2B5EF4-FFF2-40B4-BE49-F238E27FC236}">
                <a16:creationId xmlns:a16="http://schemas.microsoft.com/office/drawing/2014/main" id="{00BEF2CF-8D91-4F81-80AA-FB5B12BF7ED4}"/>
              </a:ext>
            </a:extLst>
          </p:cNvPr>
          <p:cNvGraphicFramePr/>
          <p:nvPr>
            <p:custDataLst>
              <p:tags r:id="rId2"/>
            </p:custDataLst>
            <p:extLst>
              <p:ext uri="{D42A27DB-BD31-4B8C-83A1-F6EECF244321}">
                <p14:modId xmlns:p14="http://schemas.microsoft.com/office/powerpoint/2010/main" val="3318208093"/>
              </p:ext>
            </p:extLst>
          </p:nvPr>
        </p:nvGraphicFramePr>
        <p:xfrm>
          <a:off x="4826000" y="2393950"/>
          <a:ext cx="5024438" cy="3482975"/>
        </p:xfrm>
        <a:graphic>
          <a:graphicData uri="http://schemas.openxmlformats.org/drawingml/2006/chart">
            <c:chart xmlns:c="http://schemas.openxmlformats.org/drawingml/2006/chart" xmlns:r="http://schemas.openxmlformats.org/officeDocument/2006/relationships" r:id="rId41"/>
          </a:graphicData>
        </a:graphic>
      </p:graphicFrame>
      <p:sp>
        <p:nvSpPr>
          <p:cNvPr id="61" name="テキスト プレースホルダ 9"/>
          <p:cNvSpPr>
            <a:spLocks noGrp="1"/>
          </p:cNvSpPr>
          <p:nvPr>
            <p:custDataLst>
              <p:tags r:id="rId3"/>
            </p:custDataLst>
          </p:nvPr>
        </p:nvSpPr>
        <p:spPr bwMode="auto">
          <a:xfrm>
            <a:off x="7418388"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145CAC-2E66-449B-BA33-2F26534D1EB6}" type="datetime'1''2'''''''''''''''''''">
              <a:rPr lang="ja-JP" altLang="en-US" sz="1000" smtClean="0"/>
              <a:pPr/>
              <a:t>12</a:t>
            </a:fld>
            <a:endParaRPr kumimoji="0" lang="ja-JP" altLang="en-US" sz="1000" dirty="0">
              <a:sym typeface="+mn-lt"/>
            </a:endParaRPr>
          </a:p>
        </p:txBody>
      </p:sp>
      <p:sp>
        <p:nvSpPr>
          <p:cNvPr id="76" name="テキスト プレースホルダ 9"/>
          <p:cNvSpPr>
            <a:spLocks noGrp="1"/>
          </p:cNvSpPr>
          <p:nvPr>
            <p:custDataLst>
              <p:tags r:id="rId4"/>
            </p:custDataLst>
          </p:nvPr>
        </p:nvSpPr>
        <p:spPr bwMode="auto">
          <a:xfrm>
            <a:off x="5753100" y="58642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CC4DF9-8F18-4345-90A6-E5C303D209CF}" type="datetime'''''''''''''''''''2''01''''''''''0'''''''''''">
              <a:rPr lang="ja-JP" altLang="en-US" sz="1000" smtClean="0"/>
              <a:pPr/>
              <a:t>2010</a:t>
            </a:fld>
            <a:endParaRPr kumimoji="0" lang="ja-JP" altLang="en-US" sz="1000" dirty="0">
              <a:sym typeface="+mn-lt"/>
            </a:endParaRPr>
          </a:p>
        </p:txBody>
      </p:sp>
      <p:sp>
        <p:nvSpPr>
          <p:cNvPr id="108" name="テキスト プレースホルダ 9">
            <a:extLst>
              <a:ext uri="{FF2B5EF4-FFF2-40B4-BE49-F238E27FC236}">
                <a16:creationId xmlns:a16="http://schemas.microsoft.com/office/drawing/2014/main" id="{4223A9FC-A3DD-4BB6-81B7-E4D356CFC7BB}"/>
              </a:ext>
            </a:extLst>
          </p:cNvPr>
          <p:cNvSpPr>
            <a:spLocks noGrp="1"/>
          </p:cNvSpPr>
          <p:nvPr>
            <p:custDataLst>
              <p:tags r:id="rId5"/>
            </p:custDataLst>
          </p:nvPr>
        </p:nvSpPr>
        <p:spPr bwMode="gray">
          <a:xfrm>
            <a:off x="5689600" y="2668588"/>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C6F4FA-CEDE-4325-8482-C881EFC367B9}" type="datetime'''''''''9''''''''''''''''8'',''''15''''5'''''''''''''''''''''">
              <a:rPr lang="ja-JP" altLang="en-US" sz="1000" smtClean="0"/>
              <a:pPr/>
              <a:t>98,155</a:t>
            </a:fld>
            <a:endParaRPr lang="ja-JP" altLang="en-US" sz="1000" dirty="0">
              <a:sym typeface="+mn-lt"/>
            </a:endParaRPr>
          </a:p>
        </p:txBody>
      </p:sp>
      <p:sp>
        <p:nvSpPr>
          <p:cNvPr id="62" name="テキスト プレースホルダ 9"/>
          <p:cNvSpPr>
            <a:spLocks noGrp="1"/>
          </p:cNvSpPr>
          <p:nvPr>
            <p:custDataLst>
              <p:tags r:id="rId6"/>
            </p:custDataLst>
          </p:nvPr>
        </p:nvSpPr>
        <p:spPr bwMode="auto">
          <a:xfrm>
            <a:off x="6621463"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EB507F-A6BC-40E6-84B5-1174F778CF35}" type="datetime'1''''''''''''''''1'''''''''''">
              <a:rPr lang="ja-JP" altLang="en-US" sz="1000" smtClean="0"/>
              <a:pPr/>
              <a:t>11</a:t>
            </a:fld>
            <a:endParaRPr kumimoji="0" lang="ja-JP" altLang="en-US" sz="1000" dirty="0">
              <a:sym typeface="+mn-lt"/>
            </a:endParaRPr>
          </a:p>
        </p:txBody>
      </p:sp>
      <p:sp>
        <p:nvSpPr>
          <p:cNvPr id="60" name="テキスト プレースホルダ 9"/>
          <p:cNvSpPr>
            <a:spLocks noGrp="1"/>
          </p:cNvSpPr>
          <p:nvPr>
            <p:custDataLst>
              <p:tags r:id="rId7"/>
            </p:custDataLst>
          </p:nvPr>
        </p:nvSpPr>
        <p:spPr bwMode="auto">
          <a:xfrm>
            <a:off x="821690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59894D-E541-4EBB-87DC-F8E10AC3DF06}" type="datetime'1''''''''''''''''''''''''''''''''3'''''''''''''''''''''''">
              <a:rPr lang="ja-JP" altLang="en-US" sz="1000" smtClean="0"/>
              <a:pPr/>
              <a:t>13</a:t>
            </a:fld>
            <a:endParaRPr kumimoji="0" lang="ja-JP" altLang="en-US" sz="1000" dirty="0">
              <a:sym typeface="+mn-lt"/>
            </a:endParaRPr>
          </a:p>
        </p:txBody>
      </p:sp>
      <p:sp>
        <p:nvSpPr>
          <p:cNvPr id="59" name="テキスト プレースホルダ 9"/>
          <p:cNvSpPr>
            <a:spLocks noGrp="1"/>
          </p:cNvSpPr>
          <p:nvPr>
            <p:custDataLst>
              <p:tags r:id="rId8"/>
            </p:custDataLst>
          </p:nvPr>
        </p:nvSpPr>
        <p:spPr bwMode="auto">
          <a:xfrm>
            <a:off x="901382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0AB7B4-52AE-4424-99F8-8FBB28DD71BA}" type="datetime'''''''''''''''''''''''''''1''''''''''''''''''''''4'''''">
              <a:rPr lang="ja-JP" altLang="en-US" sz="1000" smtClean="0"/>
              <a:pPr/>
              <a:t>14</a:t>
            </a:fld>
            <a:endParaRPr kumimoji="0" lang="ja-JP" altLang="en-US" sz="1000" dirty="0">
              <a:sym typeface="+mn-lt"/>
            </a:endParaRPr>
          </a:p>
        </p:txBody>
      </p:sp>
      <p:sp>
        <p:nvSpPr>
          <p:cNvPr id="98" name="テキスト プレースホルダ 9">
            <a:extLst>
              <a:ext uri="{FF2B5EF4-FFF2-40B4-BE49-F238E27FC236}">
                <a16:creationId xmlns:a16="http://schemas.microsoft.com/office/drawing/2014/main" id="{5B17850F-0013-417C-A198-6C8F179B9D3B}"/>
              </a:ext>
            </a:extLst>
          </p:cNvPr>
          <p:cNvSpPr>
            <a:spLocks noGrp="1"/>
          </p:cNvSpPr>
          <p:nvPr>
            <p:custDataLst>
              <p:tags r:id="rId9"/>
            </p:custDataLst>
          </p:nvPr>
        </p:nvSpPr>
        <p:spPr bwMode="gray">
          <a:xfrm>
            <a:off x="6453188" y="2555875"/>
            <a:ext cx="4889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8A6569-05A7-476C-AA19-14FA6157B93E}" type="datetime'''''''1''''''''0''1,''9''''''1''''''''''''''4'''''''">
              <a:rPr lang="ja-JP" altLang="en-US" sz="1000" smtClean="0"/>
              <a:pPr/>
              <a:t>101,914</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B6E68C03-AC33-472A-87F4-918942AA431D}"/>
              </a:ext>
            </a:extLst>
          </p:cNvPr>
          <p:cNvSpPr>
            <a:spLocks noGrp="1"/>
          </p:cNvSpPr>
          <p:nvPr>
            <p:custDataLst>
              <p:tags r:id="rId10"/>
            </p:custDataLst>
          </p:nvPr>
        </p:nvSpPr>
        <p:spPr bwMode="gray">
          <a:xfrm>
            <a:off x="7250113" y="2573338"/>
            <a:ext cx="4889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1D19F1-315D-4E95-B760-F7070D5822DD}" type="datetime'''''''''''''''''''10''1'''''''''''''''''',''36''6'">
              <a:rPr lang="ja-JP" altLang="en-US" sz="1000" smtClean="0">
                <a:effectLst/>
                <a:sym typeface="+mn-lt"/>
              </a:rPr>
              <a:pPr marL="0" indent="0" algn="ctr">
                <a:spcBef>
                  <a:spcPct val="0"/>
                </a:spcBef>
                <a:buNone/>
              </a:pPr>
              <a:t>101,366</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84F7D54C-76E2-496F-8728-B9FC8D879FDF}"/>
              </a:ext>
            </a:extLst>
          </p:cNvPr>
          <p:cNvSpPr>
            <a:spLocks noGrp="1"/>
          </p:cNvSpPr>
          <p:nvPr>
            <p:custDataLst>
              <p:tags r:id="rId11"/>
            </p:custDataLst>
          </p:nvPr>
        </p:nvSpPr>
        <p:spPr bwMode="gray">
          <a:xfrm>
            <a:off x="8083550" y="2709863"/>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E75B25-9412-4A7D-850D-E37C1B304F1F}" type="datetime'''9''6'',''''''''7''''''''''''''''''''''9''6'''''''''''''''''">
              <a:rPr lang="ja-JP" altLang="en-US" sz="1000" smtClean="0">
                <a:effectLst/>
                <a:sym typeface="+mn-lt"/>
              </a:rPr>
              <a:pPr marL="0" indent="0" algn="ctr">
                <a:spcBef>
                  <a:spcPct val="0"/>
                </a:spcBef>
                <a:buNone/>
              </a:pPr>
              <a:t>96,796</a:t>
            </a:fld>
            <a:endParaRPr lang="ja-JP" altLang="en-US" sz="1000" dirty="0">
              <a:sym typeface="+mn-lt"/>
            </a:endParaRPr>
          </a:p>
        </p:txBody>
      </p:sp>
      <p:sp>
        <p:nvSpPr>
          <p:cNvPr id="138" name="テキスト プレースホルダ 9">
            <a:extLst>
              <a:ext uri="{FF2B5EF4-FFF2-40B4-BE49-F238E27FC236}">
                <a16:creationId xmlns:a16="http://schemas.microsoft.com/office/drawing/2014/main" id="{43FCF310-21A9-43A0-91E1-E456B50EBD19}"/>
              </a:ext>
            </a:extLst>
          </p:cNvPr>
          <p:cNvSpPr>
            <a:spLocks noGrp="1"/>
          </p:cNvSpPr>
          <p:nvPr>
            <p:custDataLst>
              <p:tags r:id="rId12"/>
            </p:custDataLst>
          </p:nvPr>
        </p:nvSpPr>
        <p:spPr bwMode="gray">
          <a:xfrm>
            <a:off x="8880475" y="2660650"/>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6236C80-77A6-4EAA-98FA-4ED558E7BCC4}" type="datetime'9''''''''''''8'''''',''''''''''''''''''''''''4''2''''''9'''''">
              <a:rPr lang="ja-JP" altLang="en-US" sz="1000" smtClean="0">
                <a:effectLst/>
                <a:sym typeface="+mn-lt"/>
              </a:rPr>
              <a:pPr marL="0" indent="0" algn="ctr">
                <a:spcBef>
                  <a:spcPct val="0"/>
                </a:spcBef>
                <a:buNone/>
              </a:pPr>
              <a:t>98,429</a:t>
            </a:fld>
            <a:endParaRPr lang="ja-JP" altLang="en-US" sz="1000" dirty="0">
              <a:sym typeface="+mn-lt"/>
            </a:endParaRPr>
          </a:p>
        </p:txBody>
      </p:sp>
      <p:sp>
        <p:nvSpPr>
          <p:cNvPr id="6" name="Rectangle 5" hidden="1"/>
          <p:cNvSpPr/>
          <p:nvPr>
            <p:custDataLst>
              <p:tags r:id="rId1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p:txBody>
          <a:bodyPr vert="horz"/>
          <a:lstStyle/>
          <a:p>
            <a:r>
              <a:rPr lang="ja-JP" altLang="en-US"/>
              <a:t>フィリピン／医療関連／医療・公衆衛生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grpSp>
        <p:nvGrpSpPr>
          <p:cNvPr id="18" name="グループ化 7"/>
          <p:cNvGrpSpPr/>
          <p:nvPr/>
        </p:nvGrpSpPr>
        <p:grpSpPr>
          <a:xfrm>
            <a:off x="200471" y="1772816"/>
            <a:ext cx="4536507"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医療機関別施設数の推移</a:t>
              </a:r>
            </a:p>
          </p:txBody>
        </p:sp>
      </p:grpSp>
      <p:grpSp>
        <p:nvGrpSpPr>
          <p:cNvPr id="21" name="グループ化 7"/>
          <p:cNvGrpSpPr/>
          <p:nvPr/>
        </p:nvGrpSpPr>
        <p:grpSpPr>
          <a:xfrm>
            <a:off x="5169024" y="1772816"/>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4" name="テキスト ボックス 2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医療機関数は、減少傾向にある。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病床数も微減傾向にあ</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り</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10,000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人当たり病床数は、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未満である。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169024"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9" name="テキスト ボックス 28"/>
          <p:cNvSpPr txBox="1"/>
          <p:nvPr/>
        </p:nvSpPr>
        <p:spPr>
          <a:xfrm>
            <a:off x="9201472" y="206084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5" name="テキスト ボックス 24"/>
          <p:cNvSpPr txBox="1"/>
          <p:nvPr/>
        </p:nvSpPr>
        <p:spPr>
          <a:xfrm>
            <a:off x="272480" y="6309320"/>
            <a:ext cx="849592" cy="123111"/>
          </a:xfrm>
          <a:prstGeom prst="rect">
            <a:avLst/>
          </a:prstGeom>
          <a:noFill/>
        </p:spPr>
        <p:txBody>
          <a:bodyPr wrap="none" lIns="0" tIns="0" rIns="0" bIns="0" rtlCol="0">
            <a:spAutoFit/>
          </a:bodyPr>
          <a:lstStyle/>
          <a:p>
            <a:r>
              <a:rPr lang="en-US" altLang="ja-JP" sz="800">
                <a:solidFill>
                  <a:srgbClr val="000000"/>
                </a:solidFill>
                <a:cs typeface="Arial" panose="020B0604020202020204" pitchFamily="34" charset="0"/>
              </a:rPr>
              <a:t>※</a:t>
            </a:r>
            <a:r>
              <a:rPr lang="en-US" altLang="ja-JP" sz="800">
                <a:solidFill>
                  <a:srgbClr val="000000"/>
                </a:solidFill>
              </a:rPr>
              <a:t> </a:t>
            </a:r>
            <a:r>
              <a:rPr lang="ja-JP" altLang="en-US" sz="800">
                <a:solidFill>
                  <a:srgbClr val="000000"/>
                </a:solidFill>
              </a:rPr>
              <a:t>上の数字は合計</a:t>
            </a:r>
            <a:endParaRPr lang="ja-JP" altLang="en-US" sz="800" dirty="0">
              <a:solidFill>
                <a:srgbClr val="000000"/>
              </a:solidFill>
              <a:cs typeface="Arial" panose="020B0604020202020204" pitchFamily="34" charset="0"/>
            </a:endParaRPr>
          </a:p>
        </p:txBody>
      </p:sp>
      <p:sp>
        <p:nvSpPr>
          <p:cNvPr id="30" name="テキスト ボックス 29"/>
          <p:cNvSpPr txBox="1"/>
          <p:nvPr/>
        </p:nvSpPr>
        <p:spPr>
          <a:xfrm>
            <a:off x="200472" y="6525344"/>
            <a:ext cx="9289032" cy="187514"/>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ja-JP" altLang="en-US" sz="800" dirty="0" bmk=""/>
              <a:t>フィリピン政府「</a:t>
            </a:r>
            <a:r>
              <a:rPr kumimoji="0" lang="en-US" altLang="ja-JP" sz="800" dirty="0" bmk=""/>
              <a:t>Philippine Statistical Yearbook 2019</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32" name="Chart 231">
            <a:extLst>
              <a:ext uri="{FF2B5EF4-FFF2-40B4-BE49-F238E27FC236}">
                <a16:creationId xmlns:a16="http://schemas.microsoft.com/office/drawing/2014/main" id="{13EBA67E-1D66-4F90-97C8-CBEDE1D15C82}"/>
              </a:ext>
            </a:extLst>
          </p:cNvPr>
          <p:cNvGraphicFramePr/>
          <p:nvPr>
            <p:custDataLst>
              <p:tags r:id="rId14"/>
            </p:custDataLst>
            <p:extLst>
              <p:ext uri="{D42A27DB-BD31-4B8C-83A1-F6EECF244321}">
                <p14:modId xmlns:p14="http://schemas.microsoft.com/office/powerpoint/2010/main" val="765752881"/>
              </p:ext>
            </p:extLst>
          </p:nvPr>
        </p:nvGraphicFramePr>
        <p:xfrm>
          <a:off x="96838" y="2251075"/>
          <a:ext cx="4137025" cy="3625850"/>
        </p:xfrm>
        <a:graphic>
          <a:graphicData uri="http://schemas.openxmlformats.org/drawingml/2006/chart">
            <c:chart xmlns:c="http://schemas.openxmlformats.org/drawingml/2006/chart" xmlns:r="http://schemas.openxmlformats.org/officeDocument/2006/relationships" r:id="rId42"/>
          </a:graphicData>
        </a:graphic>
      </p:graphicFrame>
      <p:sp>
        <p:nvSpPr>
          <p:cNvPr id="52" name="テキスト プレースホルダ 9"/>
          <p:cNvSpPr>
            <a:spLocks noGrp="1"/>
          </p:cNvSpPr>
          <p:nvPr>
            <p:custDataLst>
              <p:tags r:id="rId15"/>
            </p:custDataLst>
          </p:nvPr>
        </p:nvSpPr>
        <p:spPr bwMode="gray">
          <a:xfrm>
            <a:off x="1336675" y="248126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9E0024-035D-45F2-9513-F83679381177}" type="datetime'''''''''''''1'''''''''''',''''''''''''''''''8''''''''''1''''9'">
              <a:rPr lang="ja-JP" altLang="en-US" sz="1000" smtClean="0"/>
              <a:pPr/>
              <a:t>1,819</a:t>
            </a:fld>
            <a:endParaRPr kumimoji="0" lang="ja-JP" altLang="en-US" sz="1000" dirty="0">
              <a:sym typeface="+mn-lt"/>
            </a:endParaRPr>
          </a:p>
        </p:txBody>
      </p:sp>
      <p:sp>
        <p:nvSpPr>
          <p:cNvPr id="34" name="テキスト プレースホルダ 9"/>
          <p:cNvSpPr>
            <a:spLocks noGrp="1"/>
          </p:cNvSpPr>
          <p:nvPr>
            <p:custDataLst>
              <p:tags r:id="rId16"/>
            </p:custDataLst>
          </p:nvPr>
        </p:nvSpPr>
        <p:spPr bwMode="gray">
          <a:xfrm>
            <a:off x="750888" y="249396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ED05D8-E091-448A-8CD1-DDF4B4F4BFB1}" type="datetime'''1'''',''''''''''''''''''''''''''8''1''2'''">
              <a:rPr lang="ja-JP" altLang="en-US" sz="1000" smtClean="0"/>
              <a:pPr/>
              <a:t>1,812</a:t>
            </a:fld>
            <a:endParaRPr kumimoji="0" lang="ja-JP" altLang="en-US" sz="1000" dirty="0">
              <a:sym typeface="+mn-lt"/>
            </a:endParaRPr>
          </a:p>
        </p:txBody>
      </p:sp>
      <p:sp>
        <p:nvSpPr>
          <p:cNvPr id="48" name="テキスト プレースホルダ 9"/>
          <p:cNvSpPr>
            <a:spLocks noGrp="1"/>
          </p:cNvSpPr>
          <p:nvPr>
            <p:custDataLst>
              <p:tags r:id="rId17"/>
            </p:custDataLst>
          </p:nvPr>
        </p:nvSpPr>
        <p:spPr bwMode="gray">
          <a:xfrm>
            <a:off x="1924050" y="247173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CC1A4D-57CD-4734-B6C8-38A5E6314A1F}" type="datetime'''''''1'''''',''''''8''''2''''''''5'''''''''''''''''''''''''''">
              <a:rPr lang="ja-JP" altLang="en-US" sz="1000" smtClean="0"/>
              <a:pPr/>
              <a:t>1,825</a:t>
            </a:fld>
            <a:endParaRPr kumimoji="0" lang="ja-JP" altLang="en-US" sz="1000" dirty="0">
              <a:sym typeface="+mn-lt"/>
            </a:endParaRPr>
          </a:p>
        </p:txBody>
      </p:sp>
      <p:sp>
        <p:nvSpPr>
          <p:cNvPr id="49" name="テキスト プレースホルダ 9"/>
          <p:cNvSpPr>
            <a:spLocks noGrp="1"/>
          </p:cNvSpPr>
          <p:nvPr>
            <p:custDataLst>
              <p:tags r:id="rId18"/>
            </p:custDataLst>
          </p:nvPr>
        </p:nvSpPr>
        <p:spPr bwMode="auto">
          <a:xfrm>
            <a:off x="378142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FC5CA5-B318-477B-A60C-E45CC59419BB}" type="datetime'''''''''''''''''''1''''''''''5'''''''''''''''''''''''''''''''">
              <a:rPr lang="ja-JP" altLang="en-US" sz="1000" smtClean="0"/>
              <a:pPr/>
              <a:t>15</a:t>
            </a:fld>
            <a:endParaRPr kumimoji="0" lang="ja-JP" altLang="en-US" sz="1000" dirty="0">
              <a:sym typeface="+mn-lt"/>
            </a:endParaRPr>
          </a:p>
        </p:txBody>
      </p:sp>
      <p:sp>
        <p:nvSpPr>
          <p:cNvPr id="43" name="テキスト プレースホルダ 9"/>
          <p:cNvSpPr>
            <a:spLocks noGrp="1"/>
          </p:cNvSpPr>
          <p:nvPr>
            <p:custDataLst>
              <p:tags r:id="rId19"/>
            </p:custDataLst>
          </p:nvPr>
        </p:nvSpPr>
        <p:spPr bwMode="auto">
          <a:xfrm>
            <a:off x="2608263"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1F4167-082E-4BDD-BF01-42A30187910A}" type="datetime'''''''''1''''''''''''''''''''''''''''''''''''''''''''''''3'">
              <a:rPr lang="ja-JP" altLang="en-US" sz="1000" smtClean="0"/>
              <a:pPr/>
              <a:t>13</a:t>
            </a:fld>
            <a:endParaRPr kumimoji="0" lang="ja-JP" altLang="en-US" sz="1000" dirty="0">
              <a:sym typeface="+mn-lt"/>
            </a:endParaRPr>
          </a:p>
        </p:txBody>
      </p:sp>
      <p:sp>
        <p:nvSpPr>
          <p:cNvPr id="51" name="テキスト プレースホルダ 9"/>
          <p:cNvSpPr>
            <a:spLocks noGrp="1"/>
          </p:cNvSpPr>
          <p:nvPr>
            <p:custDataLst>
              <p:tags r:id="rId20"/>
            </p:custDataLst>
          </p:nvPr>
        </p:nvSpPr>
        <p:spPr bwMode="auto">
          <a:xfrm>
            <a:off x="143510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F1CA5B-FD47-467E-A7ED-EE50E7F6219B}" type="datetime'''''''''''''''''''11'''''''''''''">
              <a:rPr lang="ja-JP" altLang="en-US" sz="1000" smtClean="0"/>
              <a:pPr/>
              <a:t>11</a:t>
            </a:fld>
            <a:endParaRPr kumimoji="0" lang="ja-JP" altLang="en-US" sz="1000" dirty="0">
              <a:sym typeface="+mn-lt"/>
            </a:endParaRPr>
          </a:p>
        </p:txBody>
      </p:sp>
      <p:sp>
        <p:nvSpPr>
          <p:cNvPr id="33" name="テキスト プレースホルダ 9"/>
          <p:cNvSpPr>
            <a:spLocks noGrp="1"/>
          </p:cNvSpPr>
          <p:nvPr>
            <p:custDataLst>
              <p:tags r:id="rId21"/>
            </p:custDataLst>
          </p:nvPr>
        </p:nvSpPr>
        <p:spPr bwMode="auto">
          <a:xfrm>
            <a:off x="779463" y="58642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8FA947-8886-4F4D-AB07-65E5B4D6587F}" type="datetime'''''''''''''''''''''''''''2''''0''''''1''''''''''''''0'''''">
              <a:rPr lang="ja-JP" altLang="en-US" sz="1000" smtClean="0"/>
              <a:pPr/>
              <a:t>2010</a:t>
            </a:fld>
            <a:endParaRPr kumimoji="0" lang="ja-JP" altLang="en-US" sz="1000" dirty="0">
              <a:sym typeface="+mn-lt"/>
            </a:endParaRPr>
          </a:p>
        </p:txBody>
      </p:sp>
      <p:sp>
        <p:nvSpPr>
          <p:cNvPr id="47" name="テキスト プレースホルダ 9"/>
          <p:cNvSpPr>
            <a:spLocks noGrp="1"/>
          </p:cNvSpPr>
          <p:nvPr>
            <p:custDataLst>
              <p:tags r:id="rId22"/>
            </p:custDataLst>
          </p:nvPr>
        </p:nvSpPr>
        <p:spPr bwMode="auto">
          <a:xfrm>
            <a:off x="202247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05111B-219C-47C6-8072-0C8F3538224D}" type="datetime'1''''''''2'''''''''''''''''''''''''''">
              <a:rPr lang="ja-JP" altLang="en-US" sz="1000" smtClean="0"/>
              <a:pPr/>
              <a:t>12</a:t>
            </a:fld>
            <a:endParaRPr kumimoji="0" lang="ja-JP" altLang="en-US" sz="1000" dirty="0">
              <a:sym typeface="+mn-lt"/>
            </a:endParaRPr>
          </a:p>
        </p:txBody>
      </p:sp>
      <p:sp>
        <p:nvSpPr>
          <p:cNvPr id="50" name="テキスト プレースホルダ 9"/>
          <p:cNvSpPr>
            <a:spLocks noGrp="1"/>
          </p:cNvSpPr>
          <p:nvPr>
            <p:custDataLst>
              <p:tags r:id="rId23"/>
            </p:custDataLst>
          </p:nvPr>
        </p:nvSpPr>
        <p:spPr bwMode="auto">
          <a:xfrm>
            <a:off x="3195638"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3875BB-56EF-4276-AB34-2CDE36674B6D}" type="datetime'1''''''''''''''''''''''''4'''''''''''''''">
              <a:rPr lang="ja-JP" altLang="en-US" sz="1000" smtClean="0"/>
              <a:pPr/>
              <a:t>14</a:t>
            </a:fld>
            <a:endParaRPr kumimoji="0" lang="ja-JP" altLang="en-US" sz="1000" dirty="0">
              <a:sym typeface="+mn-lt"/>
            </a:endParaRPr>
          </a:p>
        </p:txBody>
      </p:sp>
      <p:sp>
        <p:nvSpPr>
          <p:cNvPr id="44" name="テキスト プレースホルダ 9"/>
          <p:cNvSpPr>
            <a:spLocks noGrp="1"/>
          </p:cNvSpPr>
          <p:nvPr>
            <p:custDataLst>
              <p:tags r:id="rId24"/>
            </p:custDataLst>
          </p:nvPr>
        </p:nvSpPr>
        <p:spPr bwMode="gray">
          <a:xfrm>
            <a:off x="2509838" y="310673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0B6089-AFFE-4A95-8316-28C0223857E2}" type="datetime'''1'''''''''''',4''''''''''''5''''''''''4'''''''''">
              <a:rPr lang="ja-JP" altLang="en-US" sz="1000" smtClean="0"/>
              <a:pPr/>
              <a:t>1,454</a:t>
            </a:fld>
            <a:endParaRPr kumimoji="0" lang="ja-JP" altLang="en-US" sz="1000" dirty="0">
              <a:sym typeface="+mn-lt"/>
            </a:endParaRPr>
          </a:p>
        </p:txBody>
      </p:sp>
      <p:sp>
        <p:nvSpPr>
          <p:cNvPr id="53" name="テキスト プレースホルダ 9"/>
          <p:cNvSpPr>
            <a:spLocks noGrp="1"/>
          </p:cNvSpPr>
          <p:nvPr>
            <p:custDataLst>
              <p:tags r:id="rId25"/>
            </p:custDataLst>
          </p:nvPr>
        </p:nvSpPr>
        <p:spPr bwMode="gray">
          <a:xfrm>
            <a:off x="3097212" y="3505200"/>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3BFE3F-E69C-43FA-A8CE-12994FC1148A}" type="datetime'''''''1'''''''''''''''''''''''''''''''',''2''''''22'''">
              <a:rPr lang="ja-JP" altLang="en-US" sz="1000" smtClean="0"/>
              <a:pPr/>
              <a:t>1,222</a:t>
            </a:fld>
            <a:endParaRPr kumimoji="0" lang="ja-JP" altLang="en-US" sz="1000" dirty="0">
              <a:sym typeface="+mn-lt"/>
            </a:endParaRPr>
          </a:p>
        </p:txBody>
      </p:sp>
      <p:sp>
        <p:nvSpPr>
          <p:cNvPr id="70" name="テキスト プレースホルダ 9"/>
          <p:cNvSpPr>
            <a:spLocks noGrp="1"/>
          </p:cNvSpPr>
          <p:nvPr>
            <p:custDataLst>
              <p:tags r:id="rId26"/>
            </p:custDataLst>
          </p:nvPr>
        </p:nvSpPr>
        <p:spPr bwMode="gray">
          <a:xfrm>
            <a:off x="3682999" y="3551238"/>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ED47DB-B873-4FE6-9B30-142CD83783BD}" type="datetime'''''''''''''''''''''''''''1'''''''''''''''''',''''1''''95'">
              <a:rPr lang="ja-JP" altLang="en-US" sz="1000" smtClean="0"/>
              <a:pPr/>
              <a:t>1,195</a:t>
            </a:fld>
            <a:endParaRPr kumimoji="0" lang="ja-JP" altLang="en-US" sz="1000" dirty="0">
              <a:sym typeface="+mn-lt"/>
            </a:endParaRPr>
          </a:p>
        </p:txBody>
      </p:sp>
      <p:sp>
        <p:nvSpPr>
          <p:cNvPr id="55" name="Rectangle 54"/>
          <p:cNvSpPr/>
          <p:nvPr>
            <p:custDataLst>
              <p:tags r:id="rId27"/>
            </p:custDataLst>
          </p:nvPr>
        </p:nvSpPr>
        <p:spPr bwMode="gray">
          <a:xfrm>
            <a:off x="2590799" y="6110288"/>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Rectangle 53"/>
          <p:cNvSpPr/>
          <p:nvPr>
            <p:custDataLst>
              <p:tags r:id="rId28"/>
            </p:custDataLst>
          </p:nvPr>
        </p:nvSpPr>
        <p:spPr bwMode="gray">
          <a:xfrm>
            <a:off x="1497012" y="6110288"/>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7" name="テキスト プレースホルダ 9"/>
          <p:cNvSpPr>
            <a:spLocks noGrp="1"/>
          </p:cNvSpPr>
          <p:nvPr>
            <p:custDataLst>
              <p:tags r:id="rId29"/>
            </p:custDataLst>
          </p:nvPr>
        </p:nvSpPr>
        <p:spPr bwMode="auto">
          <a:xfrm>
            <a:off x="1727200" y="610552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A2B7237-7F55-4707-B407-C7BBD8CCD9D3}" type="datetime'''''公的''''''医''''''''''''療''''''''''''機''関'''''''">
              <a:rPr lang="ja-JP" altLang="en-US" sz="1000"/>
              <a:pPr marL="0" indent="0">
                <a:spcBef>
                  <a:spcPct val="0"/>
                </a:spcBef>
                <a:buNone/>
              </a:pPr>
              <a:t>公的医療機関</a:t>
            </a:fld>
            <a:endParaRPr kumimoji="0" lang="ja-JP" altLang="en-US" sz="1000" dirty="0">
              <a:sym typeface="+mn-lt"/>
            </a:endParaRPr>
          </a:p>
        </p:txBody>
      </p:sp>
      <p:sp>
        <p:nvSpPr>
          <p:cNvPr id="56" name="テキスト プレースホルダ 9"/>
          <p:cNvSpPr>
            <a:spLocks noGrp="1"/>
          </p:cNvSpPr>
          <p:nvPr>
            <p:custDataLst>
              <p:tags r:id="rId30"/>
            </p:custDataLst>
          </p:nvPr>
        </p:nvSpPr>
        <p:spPr bwMode="auto">
          <a:xfrm>
            <a:off x="2820988" y="610552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0C0F289-5A56-490E-9C9F-25B9D172EB8B}" type="datetime'''''民''間''医''療''''''''''機''''''''''''関'''''''''''''''''">
              <a:rPr lang="ja-JP" altLang="en-US" sz="1000"/>
              <a:pPr marL="0" indent="0">
                <a:spcBef>
                  <a:spcPct val="0"/>
                </a:spcBef>
                <a:buNone/>
              </a:pPr>
              <a:t>民間医療機関</a:t>
            </a:fld>
            <a:endParaRPr kumimoji="0" lang="ja-JP" altLang="en-US" sz="1000" dirty="0">
              <a:sym typeface="+mn-lt"/>
            </a:endParaRPr>
          </a:p>
        </p:txBody>
      </p:sp>
      <p:sp>
        <p:nvSpPr>
          <p:cNvPr id="166" name="Rectangle 165">
            <a:extLst>
              <a:ext uri="{FF2B5EF4-FFF2-40B4-BE49-F238E27FC236}">
                <a16:creationId xmlns:a16="http://schemas.microsoft.com/office/drawing/2014/main" id="{88FF1384-4A36-4C09-8A1D-49E174C49D2D}"/>
              </a:ext>
            </a:extLst>
          </p:cNvPr>
          <p:cNvSpPr/>
          <p:nvPr>
            <p:custDataLst>
              <p:tags r:id="rId31"/>
            </p:custDataLst>
          </p:nvPr>
        </p:nvSpPr>
        <p:spPr bwMode="auto">
          <a:xfrm>
            <a:off x="6384925" y="6183313"/>
            <a:ext cx="179388" cy="133350"/>
          </a:xfrm>
          <a:prstGeom prst="rect">
            <a:avLst/>
          </a:prstGeom>
          <a:solidFill>
            <a:srgbClr val="80CCE8"/>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58" name="Rectangle 157">
            <a:extLst>
              <a:ext uri="{FF2B5EF4-FFF2-40B4-BE49-F238E27FC236}">
                <a16:creationId xmlns:a16="http://schemas.microsoft.com/office/drawing/2014/main" id="{33D22C2B-8980-45B7-A7AE-C72E3FE570ED}"/>
              </a:ext>
            </a:extLst>
          </p:cNvPr>
          <p:cNvSpPr/>
          <p:nvPr>
            <p:custDataLst>
              <p:tags r:id="rId32"/>
            </p:custDataLst>
          </p:nvPr>
        </p:nvSpPr>
        <p:spPr bwMode="auto">
          <a:xfrm>
            <a:off x="6384925" y="6386513"/>
            <a:ext cx="179388" cy="133350"/>
          </a:xfrm>
          <a:prstGeom prst="rect">
            <a:avLst/>
          </a:prstGeom>
          <a:solidFill>
            <a:srgbClr val="C0E6F4"/>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5" name="Straight Connector 4">
            <a:extLst>
              <a:ext uri="{FF2B5EF4-FFF2-40B4-BE49-F238E27FC236}">
                <a16:creationId xmlns:a16="http://schemas.microsoft.com/office/drawing/2014/main" id="{A3529DA7-1890-4086-9D98-40712E7E55B1}"/>
              </a:ext>
            </a:extLst>
          </p:cNvPr>
          <p:cNvCxnSpPr/>
          <p:nvPr>
            <p:custDataLst>
              <p:tags r:id="rId33"/>
            </p:custDataLst>
          </p:nvPr>
        </p:nvCxnSpPr>
        <p:spPr bwMode="gray">
          <a:xfrm>
            <a:off x="7478713" y="6249988"/>
            <a:ext cx="265113"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7" name="Oval 66"/>
          <p:cNvSpPr/>
          <p:nvPr>
            <p:custDataLst>
              <p:tags r:id="rId34"/>
            </p:custDataLst>
          </p:nvPr>
        </p:nvSpPr>
        <p:spPr bwMode="gray">
          <a:xfrm>
            <a:off x="7572375" y="6211888"/>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3" name="テキスト プレースホルダ 9">
            <a:extLst>
              <a:ext uri="{FF2B5EF4-FFF2-40B4-BE49-F238E27FC236}">
                <a16:creationId xmlns:a16="http://schemas.microsoft.com/office/drawing/2014/main" id="{CEB40EF6-731F-4891-97AB-B3DB201E5628}"/>
              </a:ext>
            </a:extLst>
          </p:cNvPr>
          <p:cNvSpPr>
            <a:spLocks noGrp="1"/>
          </p:cNvSpPr>
          <p:nvPr>
            <p:custDataLst>
              <p:tags r:id="rId35"/>
            </p:custDataLst>
          </p:nvPr>
        </p:nvSpPr>
        <p:spPr bwMode="auto">
          <a:xfrm>
            <a:off x="6615113" y="6178550"/>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6F4CF29-EE6C-4788-B6D9-58D98BB5FCE5}" type="datetime'民''''''''''間''''''''''医''''''''''療''''''機関'">
              <a:rPr kumimoji="0" lang="zh-TW" altLang="en-US" sz="1000" smtClean="0"/>
              <a:pPr/>
              <a:t>民間医療機関</a:t>
            </a:fld>
            <a:endParaRPr kumimoji="0" lang="ja-JP" altLang="en-US" sz="1000" dirty="0">
              <a:sym typeface="+mn-lt"/>
            </a:endParaRPr>
          </a:p>
        </p:txBody>
      </p:sp>
      <p:sp>
        <p:nvSpPr>
          <p:cNvPr id="155" name="テキスト プレースホルダ 9">
            <a:extLst>
              <a:ext uri="{FF2B5EF4-FFF2-40B4-BE49-F238E27FC236}">
                <a16:creationId xmlns:a16="http://schemas.microsoft.com/office/drawing/2014/main" id="{96E4A99B-197D-4F52-868B-C9463A962C20}"/>
              </a:ext>
            </a:extLst>
          </p:cNvPr>
          <p:cNvSpPr>
            <a:spLocks noGrp="1"/>
          </p:cNvSpPr>
          <p:nvPr>
            <p:custDataLst>
              <p:tags r:id="rId36"/>
            </p:custDataLst>
          </p:nvPr>
        </p:nvSpPr>
        <p:spPr bwMode="auto">
          <a:xfrm>
            <a:off x="6615113" y="6381750"/>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197201D-5670-4E8A-B32B-07B4EEC08001}" type="datetime'公''''的''''''''''医''''療''''''''''''''''''機''''''関'''''''">
              <a:rPr kumimoji="0" lang="zh-TW" altLang="en-US" sz="1000" smtClean="0"/>
              <a:pPr/>
              <a:t>公的医療機関</a:t>
            </a:fld>
            <a:endParaRPr kumimoji="0" lang="ja-JP" altLang="en-US" sz="1000" dirty="0">
              <a:sym typeface="+mn-lt"/>
            </a:endParaRPr>
          </a:p>
        </p:txBody>
      </p:sp>
      <p:sp>
        <p:nvSpPr>
          <p:cNvPr id="68" name="テキスト プレースホルダ 9"/>
          <p:cNvSpPr>
            <a:spLocks noGrp="1"/>
          </p:cNvSpPr>
          <p:nvPr>
            <p:custDataLst>
              <p:tags r:id="rId37"/>
            </p:custDataLst>
          </p:nvPr>
        </p:nvSpPr>
        <p:spPr bwMode="auto">
          <a:xfrm>
            <a:off x="7794625" y="6178550"/>
            <a:ext cx="12239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10,000</a:t>
            </a:r>
            <a:r>
              <a:rPr lang="ja-JP" altLang="en-US" sz="1000" dirty="0"/>
              <a:t>人当たり病床数</a:t>
            </a:r>
            <a:endParaRPr kumimoji="0" lang="ja-JP" altLang="en-US" sz="1000" dirty="0">
              <a:sym typeface="+mn-lt"/>
            </a:endParaRPr>
          </a:p>
        </p:txBody>
      </p:sp>
    </p:spTree>
    <p:extLst>
      <p:ext uri="{BB962C8B-B14F-4D97-AF65-F5344CB8AC3E}">
        <p14:creationId xmlns:p14="http://schemas.microsoft.com/office/powerpoint/2010/main" val="491472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片側の 2 つの角を丸めた四角形 19"/>
          <p:cNvSpPr/>
          <p:nvPr/>
        </p:nvSpPr>
        <p:spPr>
          <a:xfrm>
            <a:off x="200472" y="2213904"/>
            <a:ext cx="288032" cy="2799271"/>
          </a:xfrm>
          <a:prstGeom prst="round2SameRect">
            <a:avLst>
              <a:gd name="adj1" fmla="val 16667"/>
              <a:gd name="adj2" fmla="val 13228"/>
            </a:avLst>
          </a:prstGeom>
          <a:gradFill flip="none" rotWithShape="1">
            <a:gsLst>
              <a:gs pos="1250">
                <a:srgbClr val="BEBEBE"/>
              </a:gs>
              <a:gs pos="12000">
                <a:srgbClr val="DADADA"/>
              </a:gs>
              <a:gs pos="25000">
                <a:srgbClr val="E8E8E8"/>
              </a:gs>
              <a:gs pos="100000">
                <a:schemeClr val="bg1"/>
              </a:gs>
            </a:gsLst>
            <a:lin ang="0" scaled="1"/>
            <a:tileRect/>
          </a:gradFill>
        </p:spPr>
        <p:txBody>
          <a:bodyPr vert="eaVert" wrap="none" lIns="0" tIns="0" rIns="0" bIns="0" anchor="b" anchorCtr="0">
            <a:noAutofit/>
          </a:bodyPr>
          <a:lstStyle/>
          <a:p>
            <a:pPr algn="ctr" fontAlgn="ctr"/>
            <a:r>
              <a:rPr lang="ja-JP" altLang="en-US" sz="1300" dirty="0">
                <a:solidFill>
                  <a:srgbClr val="000000"/>
                </a:solidFill>
                <a:latin typeface="HGP創英角ｺﾞｼｯｸUB" panose="020B0900000000000000" pitchFamily="50" charset="-128"/>
                <a:ea typeface="HGP創英角ｺﾞｼｯｸUB" panose="020B0900000000000000" pitchFamily="50" charset="-128"/>
              </a:rPr>
              <a:t>ＪＩＣＡからの支援で設立</a:t>
            </a:r>
            <a:r>
              <a:rPr lang="en-US" altLang="ja-JP" sz="1300" baseline="30000" dirty="0">
                <a:solidFill>
                  <a:srgbClr val="000000"/>
                </a:solidFill>
                <a:latin typeface="ＭＳ Ｐゴシック" panose="020B0600070205080204" pitchFamily="50" charset="-128"/>
                <a:ea typeface="ＭＳ Ｐゴシック" panose="020B0600070205080204" pitchFamily="50" charset="-128"/>
              </a:rPr>
              <a:t>※</a:t>
            </a:r>
          </a:p>
        </p:txBody>
      </p:sp>
      <p:sp>
        <p:nvSpPr>
          <p:cNvPr id="5" name="タイトル 4"/>
          <p:cNvSpPr>
            <a:spLocks noGrp="1"/>
          </p:cNvSpPr>
          <p:nvPr>
            <p:ph type="title"/>
          </p:nvPr>
        </p:nvSpPr>
        <p:spPr/>
        <p:txBody>
          <a:bodyPr/>
          <a:lstStyle/>
          <a:p>
            <a:r>
              <a:rPr lang="ja-JP" altLang="en-US"/>
              <a:t>フィリピン／医療関連／医療・公衆衛生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15" name="テキスト ボックス 14"/>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cs typeface="Arial" panose="020B0604020202020204" pitchFamily="34" charset="0"/>
              </a:rPr>
              <a:t>保健省ホームページ、</a:t>
            </a:r>
            <a:r>
              <a:rPr kumimoji="0" lang="ja-JP" altLang="en-US" sz="800" dirty="0" bmk=""/>
              <a:t>各病院ホームページ、フィリピン大学ホームページ、</a:t>
            </a:r>
            <a:r>
              <a:rPr kumimoji="0" lang="en-US" altLang="ja-JP" sz="800" dirty="0" bmk=""/>
              <a:t>JICA </a:t>
            </a:r>
            <a:r>
              <a:rPr kumimoji="0" lang="ja-JP" altLang="en-US" sz="800" dirty="0" bmk=""/>
              <a:t>ホームページ、</a:t>
            </a:r>
            <a:r>
              <a:rPr kumimoji="0" lang="en-US" altLang="ja-JP" sz="800" dirty="0" bmk=""/>
              <a:t>NNA.ASIA</a:t>
            </a:r>
            <a:r>
              <a:rPr kumimoji="0" lang="ja-JP" altLang="en-US" sz="800" dirty="0" bmk=""/>
              <a:t>記事（</a:t>
            </a:r>
            <a:r>
              <a:rPr kumimoji="0" lang="en-US" altLang="ja-JP" sz="800" dirty="0" bmk=""/>
              <a:t>2015</a:t>
            </a:r>
            <a:r>
              <a:rPr kumimoji="0" lang="ja-JP" altLang="en-US" sz="800" dirty="0" bmk=""/>
              <a:t>年</a:t>
            </a:r>
            <a:r>
              <a:rPr kumimoji="0" lang="en-US" altLang="ja-JP" sz="800" dirty="0" bmk=""/>
              <a:t>4</a:t>
            </a:r>
            <a:r>
              <a:rPr kumimoji="0" lang="ja-JP" altLang="en-US" sz="800" dirty="0" bmk=""/>
              <a:t>月</a:t>
            </a:r>
            <a:r>
              <a:rPr kumimoji="0" lang="en-US" altLang="ja-JP" sz="800" dirty="0" bmk=""/>
              <a:t>1</a:t>
            </a:r>
            <a:r>
              <a:rPr kumimoji="0" lang="ja-JP" altLang="en-US" sz="800" dirty="0" bmk=""/>
              <a:t>日）、</a:t>
            </a:r>
            <a:endParaRPr kumimoji="0" lang="en-US" altLang="ja-JP" sz="800" dirty="0" bmk=""/>
          </a:p>
          <a:p>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ja-JP" sz="800" dirty="0"/>
          </a:p>
        </p:txBody>
      </p:sp>
      <p:sp>
        <p:nvSpPr>
          <p:cNvPr id="18" name="Rectangle 6"/>
          <p:cNvSpPr>
            <a:spLocks noChangeArrowheads="1"/>
          </p:cNvSpPr>
          <p:nvPr/>
        </p:nvSpPr>
        <p:spPr bwMode="auto">
          <a:xfrm>
            <a:off x="489528" y="1569229"/>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900024505"/>
              </p:ext>
            </p:extLst>
          </p:nvPr>
        </p:nvGraphicFramePr>
        <p:xfrm>
          <a:off x="489528" y="1929709"/>
          <a:ext cx="9216000" cy="4311000"/>
        </p:xfrm>
        <a:graphic>
          <a:graphicData uri="http://schemas.openxmlformats.org/drawingml/2006/table">
            <a:tbl>
              <a:tblPr firstRow="1" bandRow="1">
                <a:tableStyleId>{5C22544A-7EE6-4342-B048-85BDC9FD1C3A}</a:tableStyleId>
              </a:tblPr>
              <a:tblGrid>
                <a:gridCol w="1399899">
                  <a:extLst>
                    <a:ext uri="{9D8B030D-6E8A-4147-A177-3AD203B41FA5}">
                      <a16:colId xmlns:a16="http://schemas.microsoft.com/office/drawing/2014/main" val="20000"/>
                    </a:ext>
                  </a:extLst>
                </a:gridCol>
                <a:gridCol w="3783653">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04056">
                  <a:extLst>
                    <a:ext uri="{9D8B030D-6E8A-4147-A177-3AD203B41FA5}">
                      <a16:colId xmlns:a16="http://schemas.microsoft.com/office/drawing/2014/main" val="1178311866"/>
                    </a:ext>
                  </a:extLst>
                </a:gridCol>
                <a:gridCol w="504056">
                  <a:extLst>
                    <a:ext uri="{9D8B030D-6E8A-4147-A177-3AD203B41FA5}">
                      <a16:colId xmlns:a16="http://schemas.microsoft.com/office/drawing/2014/main" val="20005"/>
                    </a:ext>
                  </a:extLst>
                </a:gridCol>
                <a:gridCol w="504056">
                  <a:extLst>
                    <a:ext uri="{9D8B030D-6E8A-4147-A177-3AD203B41FA5}">
                      <a16:colId xmlns:a16="http://schemas.microsoft.com/office/drawing/2014/main" val="20006"/>
                    </a:ext>
                  </a:extLst>
                </a:gridCol>
                <a:gridCol w="504056">
                  <a:extLst>
                    <a:ext uri="{9D8B030D-6E8A-4147-A177-3AD203B41FA5}">
                      <a16:colId xmlns:a16="http://schemas.microsoft.com/office/drawing/2014/main" val="1310314789"/>
                    </a:ext>
                  </a:extLst>
                </a:gridCol>
                <a:gridCol w="504056">
                  <a:extLst>
                    <a:ext uri="{9D8B030D-6E8A-4147-A177-3AD203B41FA5}">
                      <a16:colId xmlns:a16="http://schemas.microsoft.com/office/drawing/2014/main" val="1075755121"/>
                    </a:ext>
                  </a:extLst>
                </a:gridCol>
              </a:tblGrid>
              <a:tr h="216000">
                <a:tc>
                  <a:txBody>
                    <a:bodyPr/>
                    <a:lstStyle/>
                    <a:p>
                      <a:pPr algn="ctr" font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a:t>
                      </a:r>
                      <a:endParaRPr lang="en-US" altLang="ja-JP" sz="1000" b="0" kern="0" dirty="0">
                        <a:effectLst/>
                        <a:latin typeface="HGP創英角ｺﾞｼｯｸUB" panose="020B0900000000000000" pitchFamily="50" charset="-128"/>
                        <a:ea typeface="HGP創英角ｺﾞｼｯｸUB" panose="020B0900000000000000" pitchFamily="50" charset="-128"/>
                      </a:endParaRPr>
                    </a:p>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20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Philippine General Hospital</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フィリピンを代表するフィリピン大学医学部の付属で国内最大規模の国立総合病院。フィリピン最大規模の医科教育病院でもある。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1907</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年設立、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1910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年に開院。</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14</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600,000</a:t>
                      </a: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720000">
                <a:tc>
                  <a:txBody>
                    <a:bodyPr/>
                    <a:lstStyle/>
                    <a:p>
                      <a:pPr algn="l" fontAlgn="ctr">
                        <a:spcAft>
                          <a:spcPts val="0"/>
                        </a:spcAft>
                      </a:pPr>
                      <a: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Aurora Memorial Hospital</a:t>
                      </a: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（オーロラ州）</a:t>
                      </a:r>
                      <a:endParaRPr lang="ja-JP" altLang="ja-JP" sz="1100" b="1" kern="10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中部ルソン地方オーロラ州にある州立病院。</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2012</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年に</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の無償資金協力により、新病棟を建設・移転。これにより、受け入れ可能な延べ入院患者数は</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7,700</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人</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日から</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13,000</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人</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日に増加することが期待される。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2012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720000">
                <a:tc>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南フィリピンメディカルセンター</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(SPMC)</a:t>
                      </a:r>
                      <a:b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（南部ミンダナオ島</a:t>
                      </a:r>
                    </a:p>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ダバオ・デル・スル州）</a:t>
                      </a:r>
                      <a:endParaRPr 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南部ミンダナオ島における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次医療機関。</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の無償資金協力により、</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2002</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年に新外来棟を設立。また超音波診断装置や</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X</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線装置などの機材を導入した。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3329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73,545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2009</a:t>
                      </a:r>
                      <a:r>
                        <a:rPr lang="ja-JP" altLang="en-US" sz="1000" b="0" i="0" u="none" strike="noStrike" dirty="0">
                          <a:solidFill>
                            <a:srgbClr val="000000"/>
                          </a:solidFill>
                          <a:effectLst/>
                          <a:latin typeface="Arial" panose="020B0604020202020204" pitchFamily="34" charset="0"/>
                        </a:rPr>
                        <a:t>年ダバオメディカルセンターから改称</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504000">
                <a:tc>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ベンゲット総合病院</a:t>
                      </a:r>
                    </a:p>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（ベンゲット州）</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ルソン島北部のベンゲット州の中核病院。</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1997</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99</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の無償資金協力により、新病棟建設と医療機器導入を行った。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endParaRPr lang="en-US" altLang="ja-JP" sz="1000" b="0" i="0" u="none" strike="noStrike">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720000">
                <a:tc>
                  <a:txBody>
                    <a:bodyPr/>
                    <a:lstStyle/>
                    <a:p>
                      <a:pPr algn="l" fontAlgn="ctr">
                        <a:spcAft>
                          <a:spcPts val="0"/>
                        </a:spcAft>
                      </a:pPr>
                      <a: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National Kidney and Transplant Institute</a:t>
                      </a:r>
                    </a:p>
                    <a:p>
                      <a:pPr algn="l" fontAlgn="ctr">
                        <a:spcAft>
                          <a:spcPts val="0"/>
                        </a:spcAft>
                      </a:pP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spcAft>
                          <a:spcPts val="0"/>
                        </a:spcAft>
                      </a:pP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腎疾患の専門機関として</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1981</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年設立。現在はフィリピンにおいて臓器移植に関する中心的な医療機関となっている。</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年の病院の営業収益は</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億ペソ、政府からの補助金を含めた純利益は</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1.6</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億ペソ。</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0">
                          <a:effectLst/>
                          <a:latin typeface="Arial" panose="020B0604020202020204" pitchFamily="34" charset="0"/>
                          <a:ea typeface="ＭＳ Ｐゴシック" panose="020B0600070205080204" pitchFamily="50" charset="-128"/>
                          <a:cs typeface="Arial" panose="020B0604020202020204" pitchFamily="34" charset="0"/>
                        </a:rPr>
                        <a:t>9</a:t>
                      </a:r>
                    </a:p>
                    <a:p>
                      <a:pPr algn="ctr" fontAlgn="ctr">
                        <a:spcAft>
                          <a:spcPts val="0"/>
                        </a:spcAft>
                      </a:pPr>
                      <a:r>
                        <a:rPr lang="ja-JP" altLang="en-US" sz="800" kern="0">
                          <a:effectLst/>
                          <a:latin typeface="Arial" panose="020B0604020202020204" pitchFamily="34" charset="0"/>
                          <a:ea typeface="ＭＳ Ｐゴシック" panose="020B0600070205080204" pitchFamily="50" charset="-128"/>
                          <a:cs typeface="Arial" panose="020B0604020202020204" pitchFamily="34" charset="0"/>
                        </a:rPr>
                        <a:t>（部局）</a:t>
                      </a:r>
                      <a:endParaRPr lang="en-US" sz="800" kern="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501-1000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US" altLang="ja-JP" sz="1000" b="0" i="0" u="none" strike="noStrike">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04000">
                <a:tc>
                  <a:txBody>
                    <a:bodyPr/>
                    <a:lstStyle/>
                    <a:p>
                      <a:pPr marL="0" algn="l" defTabSz="914400" rtl="0" eaLnBrk="1" fontAlgn="ctr" latinLnBrk="0" hangingPunct="1">
                        <a:spcAft>
                          <a:spcPts val="0"/>
                        </a:spcAft>
                      </a:pPr>
                      <a:r>
                        <a:rPr kumimoji="1"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Jose Reyes Medical Center</a:t>
                      </a:r>
                      <a:r>
                        <a:rPr kumimoji="1"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（マニラ）</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spcAft>
                          <a:spcPts val="0"/>
                        </a:spcAft>
                      </a:pP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1945</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年設立の国立病院。医科教育病院であり、調査研究も行っている。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sz="900" kern="0">
                          <a:effectLst/>
                          <a:latin typeface="Arial" panose="020B0604020202020204" pitchFamily="34" charset="0"/>
                          <a:ea typeface="ＭＳ Ｐゴシック" panose="020B0600070205080204" pitchFamily="50" charset="-128"/>
                          <a:cs typeface="Arial" panose="020B0604020202020204" pitchFamily="34" charset="0"/>
                        </a:rPr>
                        <a:t>11</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296,854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116,355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sp>
        <p:nvSpPr>
          <p:cNvPr id="10" name="テキスト プレースホルダー 1"/>
          <p:cNvSpPr txBox="1">
            <a:spLocks/>
          </p:cNvSpPr>
          <p:nvPr/>
        </p:nvSpPr>
        <p:spPr>
          <a:xfrm>
            <a:off x="488504" y="6309320"/>
            <a:ext cx="9217918" cy="216024"/>
          </a:xfrm>
          <a:prstGeom prst="rect">
            <a:avLst/>
          </a:prstGeom>
        </p:spPr>
        <p:txBody>
          <a:bodyPr wrap="none" lIns="0" rIns="0" anchor="ctr" anchorCtr="0">
            <a:noAutofit/>
          </a:bodyPr>
          <a:lstStyle>
            <a:defPPr>
              <a:defRPr lang="ja-JP"/>
            </a:defPPr>
            <a:lvl1pPr indent="-190500" fontAlgn="ctr">
              <a:spcAft>
                <a:spcPts val="600"/>
              </a:spcAft>
              <a:buClr>
                <a:srgbClr val="5F8AC3"/>
              </a:buClr>
              <a:buFont typeface="Wingdings" panose="05000000000000000000" pitchFamily="2" charset="2"/>
              <a:buChar char="n"/>
              <a:defRPr sz="1200" b="0">
                <a:latin typeface="Arial" panose="020B0604020202020204" pitchFamily="34" charset="0"/>
                <a:ea typeface="ＭＳ Ｐゴシック" panose="020B0600070205080204" pitchFamily="50" charset="-128"/>
                <a:cs typeface="Arial" panose="020B0604020202020204" pitchFamily="34" charset="0"/>
              </a:defRPr>
            </a:lvl1pPr>
          </a:lstStyle>
          <a:p>
            <a:pPr indent="0">
              <a:spcAft>
                <a:spcPts val="0"/>
              </a:spcAft>
              <a:buNone/>
            </a:pPr>
            <a:r>
              <a:rPr lang="en-US" altLang="ja-JP" sz="800" dirty="0"/>
              <a:t>※ JICA</a:t>
            </a:r>
            <a:r>
              <a:rPr lang="ja-JP" altLang="en-US" sz="800" dirty="0"/>
              <a:t>は、ビサヤ諸島タクロバン市にて</a:t>
            </a:r>
            <a:r>
              <a:rPr lang="en-US" altLang="ja-JP" sz="800" dirty="0"/>
              <a:t>Eastern Visayas Regional Medical Center</a:t>
            </a:r>
            <a:r>
              <a:rPr lang="ja-JP" altLang="en-US" sz="800" dirty="0"/>
              <a:t>の外来病棟新設を支援することを</a:t>
            </a:r>
            <a:r>
              <a:rPr lang="en-US" altLang="ja-JP" sz="800" dirty="0"/>
              <a:t>2015</a:t>
            </a:r>
            <a:r>
              <a:rPr lang="ja-JP" altLang="en-US" sz="800" dirty="0"/>
              <a:t>年</a:t>
            </a:r>
            <a:r>
              <a:rPr lang="en-US" altLang="ja-JP" sz="800" dirty="0"/>
              <a:t>9</a:t>
            </a:r>
            <a:r>
              <a:rPr lang="ja-JP" altLang="en-US" sz="800" dirty="0"/>
              <a:t>月に発表している</a:t>
            </a:r>
            <a:endParaRPr lang="ja-JP" altLang="ja-JP" sz="800" dirty="0"/>
          </a:p>
        </p:txBody>
      </p:sp>
      <p:sp>
        <p:nvSpPr>
          <p:cNvPr id="11" name="テキスト ボックス 10"/>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主な公的医療機関として、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Philippine General Hospital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PGH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）が挙げられる。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PGH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を含め、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から支援を受けた公的医療機関が複数存在する。</a:t>
            </a:r>
          </a:p>
        </p:txBody>
      </p:sp>
    </p:spTree>
    <p:extLst>
      <p:ext uri="{BB962C8B-B14F-4D97-AF65-F5344CB8AC3E}">
        <p14:creationId xmlns:p14="http://schemas.microsoft.com/office/powerpoint/2010/main" val="1887799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2872118337"/>
              </p:ext>
            </p:extLst>
          </p:nvPr>
        </p:nvGraphicFramePr>
        <p:xfrm>
          <a:off x="209073" y="1916832"/>
          <a:ext cx="9504476" cy="4244540"/>
        </p:xfrm>
        <a:graphic>
          <a:graphicData uri="http://schemas.openxmlformats.org/drawingml/2006/table">
            <a:tbl>
              <a:tblPr firstRow="1" bandRow="1">
                <a:tableStyleId>{5C22544A-7EE6-4342-B048-85BDC9FD1C3A}</a:tableStyleId>
              </a:tblPr>
              <a:tblGrid>
                <a:gridCol w="1022633">
                  <a:extLst>
                    <a:ext uri="{9D8B030D-6E8A-4147-A177-3AD203B41FA5}">
                      <a16:colId xmlns:a16="http://schemas.microsoft.com/office/drawing/2014/main" val="20000"/>
                    </a:ext>
                  </a:extLst>
                </a:gridCol>
                <a:gridCol w="536869">
                  <a:extLst>
                    <a:ext uri="{9D8B030D-6E8A-4147-A177-3AD203B41FA5}">
                      <a16:colId xmlns:a16="http://schemas.microsoft.com/office/drawing/2014/main" val="20001"/>
                    </a:ext>
                  </a:extLst>
                </a:gridCol>
                <a:gridCol w="3861624">
                  <a:extLst>
                    <a:ext uri="{9D8B030D-6E8A-4147-A177-3AD203B41FA5}">
                      <a16:colId xmlns:a16="http://schemas.microsoft.com/office/drawing/2014/main" val="20002"/>
                    </a:ext>
                  </a:extLst>
                </a:gridCol>
                <a:gridCol w="668358">
                  <a:extLst>
                    <a:ext uri="{9D8B030D-6E8A-4147-A177-3AD203B41FA5}">
                      <a16:colId xmlns:a16="http://schemas.microsoft.com/office/drawing/2014/main" val="20003"/>
                    </a:ext>
                  </a:extLst>
                </a:gridCol>
                <a:gridCol w="454643">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432861">
                  <a:extLst>
                    <a:ext uri="{9D8B030D-6E8A-4147-A177-3AD203B41FA5}">
                      <a16:colId xmlns:a16="http://schemas.microsoft.com/office/drawing/2014/main" val="20006"/>
                    </a:ext>
                  </a:extLst>
                </a:gridCol>
                <a:gridCol w="487856">
                  <a:extLst>
                    <a:ext uri="{9D8B030D-6E8A-4147-A177-3AD203B41FA5}">
                      <a16:colId xmlns:a16="http://schemas.microsoft.com/office/drawing/2014/main" val="20007"/>
                    </a:ext>
                  </a:extLst>
                </a:gridCol>
                <a:gridCol w="487856">
                  <a:extLst>
                    <a:ext uri="{9D8B030D-6E8A-4147-A177-3AD203B41FA5}">
                      <a16:colId xmlns:a16="http://schemas.microsoft.com/office/drawing/2014/main" val="4150086623"/>
                    </a:ext>
                  </a:extLst>
                </a:gridCol>
                <a:gridCol w="487856">
                  <a:extLst>
                    <a:ext uri="{9D8B030D-6E8A-4147-A177-3AD203B41FA5}">
                      <a16:colId xmlns:a16="http://schemas.microsoft.com/office/drawing/2014/main" val="3359371937"/>
                    </a:ext>
                  </a:extLst>
                </a:gridCol>
                <a:gridCol w="487856">
                  <a:extLst>
                    <a:ext uri="{9D8B030D-6E8A-4147-A177-3AD203B41FA5}">
                      <a16:colId xmlns:a16="http://schemas.microsoft.com/office/drawing/2014/main" val="983977727"/>
                    </a:ext>
                  </a:extLst>
                </a:gridCol>
              </a:tblGrid>
              <a:tr h="216000">
                <a:tc gridSpan="2">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000">
                <a:tc rowSpan="2">
                  <a:txBody>
                    <a:bodyPr/>
                    <a:lstStyle/>
                    <a:p>
                      <a:pPr algn="l"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メトロ・パシフィック・</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ホスピタル・</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ホールディングス</a:t>
                      </a:r>
                    </a:p>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（マニラほか）</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20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MPHHI</a:t>
                      </a:r>
                      <a:r>
                        <a:rPr lang="ja-JP" altLang="en-US" sz="900" kern="100">
                          <a:effectLst/>
                          <a:latin typeface="Arial" panose="020B0604020202020204" pitchFamily="34" charset="0"/>
                          <a:ea typeface="ＭＳ Ｐゴシック" panose="020B0600070205080204" pitchFamily="50" charset="-128"/>
                          <a:cs typeface="Arial" panose="020B0604020202020204" pitchFamily="34" charset="0"/>
                        </a:rPr>
                        <a:t>全体</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just" fontAlgn="ctr" hangingPunct="0">
                        <a:spcAft>
                          <a:spcPts val="200"/>
                        </a:spcAft>
                      </a:pP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MPHHI</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は、</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Makati Medical Center</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1969</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年開院）を中心に、フィリピンにて</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22</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か所の病院を経営している持株会社。有力実業家マヌエル・パンギリナン氏率いる持株会社メトロ・パシフィック・インベストメント（</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MPIC</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）の傘下である。</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MPIC</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医療部門全体の総収益は</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141</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億ペソ、純利益</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10</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億ペソ。</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800" b="0" i="0" u="none" strike="noStrike" dirty="0">
                          <a:solidFill>
                            <a:srgbClr val="000000"/>
                          </a:solidFill>
                          <a:effectLst/>
                          <a:latin typeface="Arial" panose="020B0604020202020204" pitchFamily="34" charset="0"/>
                        </a:rPr>
                        <a:t>3,829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800" b="0" i="0" u="none" strike="noStrike" dirty="0">
                          <a:solidFill>
                            <a:srgbClr val="000000"/>
                          </a:solidFill>
                          <a:effectLst/>
                          <a:latin typeface="Arial" panose="020B0604020202020204" pitchFamily="34" charset="0"/>
                        </a:rPr>
                        <a:t>9,095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sz="800" b="0" i="0" u="none" strike="noStrike" dirty="0">
                          <a:solidFill>
                            <a:srgbClr val="000000"/>
                          </a:solidFill>
                          <a:effectLst/>
                          <a:latin typeface="Arial" panose="020B0604020202020204" pitchFamily="34" charset="0"/>
                        </a:rPr>
                        <a:t>3.6 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sz="800" b="0" i="0" u="none" strike="noStrike" dirty="0">
                          <a:solidFill>
                            <a:srgbClr val="000000"/>
                          </a:solidFill>
                          <a:effectLst/>
                          <a:latin typeface="Arial" panose="020B0604020202020204" pitchFamily="34" charset="0"/>
                        </a:rPr>
                        <a:t>4 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800" b="0" i="0" u="none" strike="noStrike" dirty="0">
                          <a:solidFill>
                            <a:srgbClr val="000000"/>
                          </a:solidFill>
                          <a:effectLst/>
                          <a:latin typeface="Arial" panose="020B0604020202020204" pitchFamily="34" charset="0"/>
                        </a:rPr>
                        <a:t>107K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2023</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48000">
                <a:tc vMerge="1">
                  <a:txBody>
                    <a:bodyPr/>
                    <a:lstStyle/>
                    <a:p>
                      <a:endParaRPr kumimoji="1" lang="ja-JP" altLang="en-US"/>
                    </a:p>
                  </a:txBody>
                  <a:tcPr/>
                </a:tc>
                <a:tc>
                  <a:txBody>
                    <a:bodyPr/>
                    <a:lstStyle/>
                    <a:p>
                      <a:pPr marL="0" marR="0" indent="0" algn="l" defTabSz="914400" rtl="0" eaLnBrk="1" fontAlgn="ctr" latinLnBrk="1" hangingPunct="1">
                        <a:lnSpc>
                          <a:spcPct val="100000"/>
                        </a:lnSpc>
                        <a:spcBef>
                          <a:spcPts val="0"/>
                        </a:spcBef>
                        <a:spcAft>
                          <a:spcPts val="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Makati</a:t>
                      </a:r>
                      <a:r>
                        <a:rPr lang="ja-JP" altLang="en-US" sz="900" kern="100" baseline="0">
                          <a:effectLst/>
                          <a:latin typeface="Arial" panose="020B0604020202020204" pitchFamily="34" charset="0"/>
                          <a:ea typeface="ＭＳ Ｐゴシック" panose="020B0600070205080204" pitchFamily="50" charset="-128"/>
                          <a:cs typeface="Arial" panose="020B0604020202020204" pitchFamily="34" charset="0"/>
                        </a:rPr>
                        <a:t> </a:t>
                      </a:r>
                      <a:b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Medical</a:t>
                      </a:r>
                      <a:r>
                        <a:rPr lang="ja-JP" altLang="en-US" sz="900" kern="100" baseline="0">
                          <a:effectLst/>
                          <a:latin typeface="Arial" panose="020B0604020202020204" pitchFamily="34" charset="0"/>
                          <a:ea typeface="ＭＳ Ｐゴシック" panose="020B0600070205080204" pitchFamily="50" charset="-128"/>
                          <a:cs typeface="Arial" panose="020B0604020202020204" pitchFamily="34" charset="0"/>
                        </a:rPr>
                        <a:t> </a:t>
                      </a:r>
                      <a:b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Center</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Makati Medical Center</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は、フィリピンで最高クラスの医療を提供しているとされる私立総合病院（三次医療センター）。フィリピンで初めて心臓外科手術を成功させた病院として知られる。米国の専門医認定を受けている者も一定数存在す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4000">
                <a:tc rowSpan="2">
                  <a:txBody>
                    <a:bodyPr/>
                    <a:lstStyle/>
                    <a:p>
                      <a:pPr algn="l" fontAlgn="ctr">
                        <a:spcAft>
                          <a:spcPts val="0"/>
                        </a:spcAft>
                      </a:pP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St Luke's Medical Center Quezon City/Global City</a:t>
                      </a:r>
                      <a:b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Quezon City</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2003</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年に国内で初めて医療認証機関</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a:t>
                      </a:r>
                      <a:r>
                        <a:rPr kumimoji="1" lang="en-US" altLang="ja-JP" sz="800" kern="100" baseline="300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を取得した、フィリピンにおいてトップクラスの私立総合病院（三次医療センター）。</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10</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研究所、</a:t>
                      </a:r>
                      <a:endPar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8</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部局、</a:t>
                      </a:r>
                      <a:endPar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23</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センター</a:t>
                      </a:r>
                      <a:endParaRPr 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800" b="0" i="0" u="none" strike="noStrike" dirty="0">
                          <a:solidFill>
                            <a:srgbClr val="000000"/>
                          </a:solidFill>
                          <a:effectLst/>
                          <a:latin typeface="Arial" panose="020B0604020202020204" pitchFamily="34" charset="0"/>
                        </a:rPr>
                        <a:t>1,146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800" b="0" i="0" u="none" strike="noStrike" dirty="0">
                          <a:solidFill>
                            <a:srgbClr val="000000"/>
                          </a:solidFill>
                          <a:effectLst/>
                          <a:latin typeface="Arial" panose="020B0604020202020204" pitchFamily="34" charset="0"/>
                        </a:rPr>
                        <a:t>1,232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sz="800" b="0" i="0" u="none" strike="noStrike" dirty="0">
                          <a:solidFill>
                            <a:srgbClr val="000000"/>
                          </a:solidFill>
                          <a:effectLst/>
                          <a:latin typeface="Arial" panose="020B0604020202020204" pitchFamily="34" charset="0"/>
                        </a:rPr>
                        <a:t>2.7 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800" b="0" i="0" u="none" strike="noStrike" dirty="0">
                          <a:solidFill>
                            <a:srgbClr val="000000"/>
                          </a:solidFill>
                          <a:effectLst/>
                          <a:latin typeface="Arial" panose="020B0604020202020204" pitchFamily="34" charset="0"/>
                        </a:rPr>
                        <a:t>~60,321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2023</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04000">
                <a:tc vMerge="1">
                  <a:txBody>
                    <a:bodyPr/>
                    <a:lstStyle/>
                    <a:p>
                      <a:endParaRPr kumimoji="1" lang="ja-JP" altLang="en-US"/>
                    </a:p>
                  </a:txBody>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Global </a:t>
                      </a:r>
                      <a:b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City</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Global City</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に</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施設目を開院。三次医療センター。こちらは</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8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HealthExecNews</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The 25 Most Beautiful Hospitals in the World</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」に選定された。</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13</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研究所、</a:t>
                      </a:r>
                      <a:endPar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8</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部局、</a:t>
                      </a:r>
                      <a:endPar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28</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センター</a:t>
                      </a:r>
                      <a:endParaRPr 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04000">
                <a:tc gridSpan="2">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The Medical City</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1967</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年開院の三次医療センター。</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2006</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認証を取得した。</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年の患者からの収入は、外来</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億ペソ、入院</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億ペソ、合計</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34</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億ペソである。</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Professional Services, Inc.</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が経営している。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800</a:t>
                      </a:r>
                      <a:endParaRPr lang="en-US" sz="8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5,500(4,000 </a:t>
                      </a:r>
                      <a:r>
                        <a:rPr lang="ja-JP" altLang="en-US" sz="800" b="0" i="0" u="none" strike="noStrike" dirty="0">
                          <a:solidFill>
                            <a:srgbClr val="000000"/>
                          </a:solidFill>
                          <a:effectLst/>
                          <a:latin typeface="Arial" panose="020B0604020202020204" pitchFamily="34" charset="0"/>
                        </a:rPr>
                        <a:t>医療・事務スタッフ、</a:t>
                      </a:r>
                      <a:r>
                        <a:rPr lang="en-US" altLang="ja-JP" sz="800" b="0" i="0" u="none" strike="noStrike" dirty="0">
                          <a:solidFill>
                            <a:srgbClr val="000000"/>
                          </a:solidFill>
                          <a:effectLst/>
                          <a:latin typeface="Arial" panose="020B0604020202020204" pitchFamily="34" charset="0"/>
                        </a:rPr>
                        <a:t> 1,500 </a:t>
                      </a:r>
                      <a:r>
                        <a:rPr lang="ja-JP" altLang="en-US" sz="800" b="0" i="0" u="none" strike="noStrike" dirty="0">
                          <a:solidFill>
                            <a:srgbClr val="000000"/>
                          </a:solidFill>
                          <a:effectLst/>
                          <a:latin typeface="Arial" panose="020B0604020202020204" pitchFamily="34" charset="0"/>
                        </a:rPr>
                        <a:t>医師</a:t>
                      </a: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500K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50K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2018</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60000">
                <a:tc gridSpan="2">
                  <a:txBody>
                    <a:bodyPr/>
                    <a:lstStyle/>
                    <a:p>
                      <a:pPr algn="l" fontAlgn="ctr">
                        <a:spcAft>
                          <a:spcPts val="0"/>
                        </a:spcAft>
                      </a:pP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Manila Doctors</a:t>
                      </a:r>
                      <a:r>
                        <a:rPr lang="ja-JP" altLang="en-US" sz="1000" b="1" kern="100" baseline="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b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indent="0" algn="l" defTabSz="914400" rtl="0" eaLnBrk="1" fontAlgn="ctr" latinLnBrk="0" hangingPunct="0">
                        <a:lnSpc>
                          <a:spcPct val="100000"/>
                        </a:lnSpc>
                        <a:spcBef>
                          <a:spcPts val="0"/>
                        </a:spcBef>
                        <a:spcAft>
                          <a:spcPts val="200"/>
                        </a:spcAft>
                        <a:buClrTx/>
                        <a:buSzTx/>
                        <a:buFontTx/>
                        <a:buNone/>
                        <a:tabLst/>
                        <a:defRPr/>
                      </a:pP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1956</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年開院の三次医療センター。</a:t>
                      </a: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年の総収益は</a:t>
                      </a: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億ペソ。</a:t>
                      </a: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Metrobank Foundation</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傘下。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10</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1,001~</a:t>
                      </a:r>
                      <a:br>
                        <a:rPr lang="en-US" altLang="ja-JP" sz="800" b="0" i="0" u="none" strike="noStrike" dirty="0">
                          <a:solidFill>
                            <a:srgbClr val="000000"/>
                          </a:solidFill>
                          <a:effectLst/>
                          <a:latin typeface="Arial" panose="020B0604020202020204" pitchFamily="34" charset="0"/>
                        </a:rPr>
                      </a:br>
                      <a:r>
                        <a:rPr lang="en-US" altLang="ja-JP" sz="800" b="0" i="0" u="none" strike="noStrike" dirty="0">
                          <a:solidFill>
                            <a:srgbClr val="000000"/>
                          </a:solidFill>
                          <a:effectLst/>
                          <a:latin typeface="Arial" panose="020B0604020202020204" pitchFamily="34" charset="0"/>
                        </a:rPr>
                        <a:t>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411740">
                <a:tc gridSpan="2">
                  <a:txBody>
                    <a:bodyPr/>
                    <a:lstStyle/>
                    <a:p>
                      <a:pPr algn="l" fontAlgn="ctr">
                        <a:spcAft>
                          <a:spcPts val="0"/>
                        </a:spcAft>
                      </a:pP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Cebu</a:t>
                      </a:r>
                      <a:r>
                        <a:rPr lang="en-US" altLang="ja-JP" sz="1000" b="1" kern="100" baseline="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Doctors’</a:t>
                      </a:r>
                      <a:r>
                        <a:rPr lang="en-US" altLang="ja-JP" sz="1000" b="1" kern="100" baseline="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b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（セブ）</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1972</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年開院の、医科大学を併設する私立総合病院。ビサヤ・ミンダナオ地方の医科教育病院である。観光客や在留邦人も多く利用している。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9</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部局</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1,526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60000">
                <a:tc gridSpan="2">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Chong Hua</a:t>
                      </a:r>
                      <a:r>
                        <a:rPr lang="ja-JP" altLang="en-US"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（セブ）</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華人系の私立総合病院で、セブでは、セブ ドクターズ ホスピタルと並ぶ主要病院。</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9</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部局</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660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
        <p:nvSpPr>
          <p:cNvPr id="20" name="Rectangle 6"/>
          <p:cNvSpPr>
            <a:spLocks noChangeArrowheads="1"/>
          </p:cNvSpPr>
          <p:nvPr/>
        </p:nvSpPr>
        <p:spPr bwMode="auto">
          <a:xfrm>
            <a:off x="200025" y="1556792"/>
            <a:ext cx="980258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NNA.ASIA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sp>
        <p:nvSpPr>
          <p:cNvPr id="11" name="テキスト ボックス 10"/>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か所の病院を展開しているメトロ・パシフィック・ホスピタル・ホールディングスをはじめとして、都市部で比較的規模の大きな病院を経営している民間事業者が複数存在する。</a:t>
            </a:r>
          </a:p>
        </p:txBody>
      </p:sp>
      <p:sp>
        <p:nvSpPr>
          <p:cNvPr id="10" name="テキスト ボックス 20">
            <a:extLst>
              <a:ext uri="{FF2B5EF4-FFF2-40B4-BE49-F238E27FC236}">
                <a16:creationId xmlns:a16="http://schemas.microsoft.com/office/drawing/2014/main" id="{BD1243F9-863C-4E19-8697-529947A051B9}"/>
              </a:ext>
            </a:extLst>
          </p:cNvPr>
          <p:cNvSpPr txBox="1"/>
          <p:nvPr/>
        </p:nvSpPr>
        <p:spPr>
          <a:xfrm>
            <a:off x="200472" y="63459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1921886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Chart 421">
            <a:extLst>
              <a:ext uri="{FF2B5EF4-FFF2-40B4-BE49-F238E27FC236}">
                <a16:creationId xmlns:a16="http://schemas.microsoft.com/office/drawing/2014/main" id="{C5E46297-A0AF-4399-3BD7-CA5B751B405F}"/>
              </a:ext>
            </a:extLst>
          </p:cNvPr>
          <p:cNvGraphicFramePr/>
          <p:nvPr>
            <p:custDataLst>
              <p:tags r:id="rId1"/>
            </p:custDataLst>
            <p:extLst>
              <p:ext uri="{D42A27DB-BD31-4B8C-83A1-F6EECF244321}">
                <p14:modId xmlns:p14="http://schemas.microsoft.com/office/powerpoint/2010/main" val="1262873615"/>
              </p:ext>
            </p:extLst>
          </p:nvPr>
        </p:nvGraphicFramePr>
        <p:xfrm>
          <a:off x="5210175" y="2325688"/>
          <a:ext cx="4460875" cy="3865562"/>
        </p:xfrm>
        <a:graphic>
          <a:graphicData uri="http://schemas.openxmlformats.org/drawingml/2006/chart">
            <c:chart xmlns:c="http://schemas.openxmlformats.org/drawingml/2006/chart" xmlns:r="http://schemas.openxmlformats.org/officeDocument/2006/relationships" r:id="rId53"/>
          </a:graphicData>
        </a:graphic>
      </p:graphicFrame>
      <p:graphicFrame>
        <p:nvGraphicFramePr>
          <p:cNvPr id="3" name="Chart 360">
            <a:extLst>
              <a:ext uri="{FF2B5EF4-FFF2-40B4-BE49-F238E27FC236}">
                <a16:creationId xmlns:a16="http://schemas.microsoft.com/office/drawing/2014/main" id="{118FF471-34D2-A679-0EDE-158D92653F2F}"/>
              </a:ext>
            </a:extLst>
          </p:cNvPr>
          <p:cNvGraphicFramePr/>
          <p:nvPr>
            <p:custDataLst>
              <p:tags r:id="rId2"/>
            </p:custDataLst>
            <p:extLst>
              <p:ext uri="{D42A27DB-BD31-4B8C-83A1-F6EECF244321}">
                <p14:modId xmlns:p14="http://schemas.microsoft.com/office/powerpoint/2010/main" val="1760627152"/>
              </p:ext>
            </p:extLst>
          </p:nvPr>
        </p:nvGraphicFramePr>
        <p:xfrm>
          <a:off x="142875" y="2325688"/>
          <a:ext cx="4792663" cy="3865562"/>
        </p:xfrm>
        <a:graphic>
          <a:graphicData uri="http://schemas.openxmlformats.org/drawingml/2006/chart">
            <c:chart xmlns:c="http://schemas.openxmlformats.org/drawingml/2006/chart" xmlns:r="http://schemas.openxmlformats.org/officeDocument/2006/relationships" r:id="rId54"/>
          </a:graphicData>
        </a:graphic>
      </p:graphicFrame>
      <p:graphicFrame>
        <p:nvGraphicFramePr>
          <p:cNvPr id="7" name="Object 6" hidden="1"/>
          <p:cNvGraphicFramePr>
            <a:graphicFrameLocks noChangeAspect="1"/>
          </p:cNvGraphicFramePr>
          <p:nvPr>
            <p:custDataLst>
              <p:tags r:id="rId3"/>
            </p:custDataLst>
            <p:extLst>
              <p:ext uri="{D42A27DB-BD31-4B8C-83A1-F6EECF244321}">
                <p14:modId xmlns:p14="http://schemas.microsoft.com/office/powerpoint/2010/main" val="6464752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5" imgW="360" imgH="360" progId="TCLayout.ActiveDocument.1">
                  <p:embed/>
                </p:oleObj>
              </mc:Choice>
              <mc:Fallback>
                <p:oleObj name="think-cell Slide" r:id="rId55" imgW="360" imgH="360" progId="TCLayout.ActiveDocument.1">
                  <p:embed/>
                  <p:pic>
                    <p:nvPicPr>
                      <p:cNvPr id="7" name="Object 6" hidden="1"/>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4"/>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フィリピン／医療関連／医療・公衆衛生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医療従事者</a:t>
            </a:r>
          </a:p>
        </p:txBody>
      </p:sp>
      <p:grpSp>
        <p:nvGrpSpPr>
          <p:cNvPr id="22" name="グループ化 7"/>
          <p:cNvGrpSpPr/>
          <p:nvPr/>
        </p:nvGrpSpPr>
        <p:grpSpPr>
          <a:xfrm>
            <a:off x="178699" y="1892807"/>
            <a:ext cx="4536507"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医療従事者数（公的医療機関）</a:t>
              </a:r>
              <a:endParaRPr lang="en-US" altLang="ko-KR" sz="1400" dirty="0">
                <a:solidFill>
                  <a:srgbClr val="000000"/>
                </a:solidFill>
                <a:latin typeface="Arial Black" pitchFamily="34" charset="0"/>
                <a:ea typeface="HGP創英角ｺﾞｼｯｸUB" pitchFamily="50" charset="-128"/>
              </a:endParaRPr>
            </a:p>
          </p:txBody>
        </p:sp>
      </p:grpSp>
      <p:grpSp>
        <p:nvGrpSpPr>
          <p:cNvPr id="25" name="グループ化 24"/>
          <p:cNvGrpSpPr/>
          <p:nvPr/>
        </p:nvGrpSpPr>
        <p:grpSpPr>
          <a:xfrm>
            <a:off x="5147252" y="1892807"/>
            <a:ext cx="4536507"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10,000</a:t>
              </a:r>
              <a:r>
                <a:rPr lang="ja-JP" altLang="en-US" sz="1400" dirty="0">
                  <a:solidFill>
                    <a:srgbClr val="000000"/>
                  </a:solidFill>
                  <a:latin typeface="Arial Black" pitchFamily="34" charset="0"/>
                  <a:ea typeface="HGP創英角ｺﾞｼｯｸUB" pitchFamily="50" charset="-128"/>
                </a:rPr>
                <a:t>人当たり医療従事者数（公的医療機関）</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年にかけて医療従事者の数に大きな変化は見られないが、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年から看護師の数は急増している。</a:t>
            </a:r>
          </a:p>
        </p:txBody>
      </p:sp>
      <p:sp>
        <p:nvSpPr>
          <p:cNvPr id="105" name="テキスト ボックス 29">
            <a:extLst>
              <a:ext uri="{FF2B5EF4-FFF2-40B4-BE49-F238E27FC236}">
                <a16:creationId xmlns:a16="http://schemas.microsoft.com/office/drawing/2014/main" id="{9F3C297F-1F73-4C7A-878B-FFB02E1EE75F}"/>
              </a:ext>
            </a:extLst>
          </p:cNvPr>
          <p:cNvSpPr txBox="1"/>
          <p:nvPr/>
        </p:nvSpPr>
        <p:spPr>
          <a:xfrm>
            <a:off x="200472" y="6525344"/>
            <a:ext cx="9289032" cy="187514"/>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ja-JP" altLang="en-US" sz="700" noProof="1" bmk="">
                <a:latin typeface="+mj-lt"/>
              </a:rPr>
              <a:t> Philippine Statistical Yearbook 2019, Philippine Statistics Authority, Population Projection Statistics</a:t>
            </a:r>
            <a:r>
              <a:rPr kumimoji="0" lang="en-US" altLang="ja-JP" sz="700" noProof="1" bmk="">
                <a:latin typeface="+mj-lt"/>
              </a:rPr>
              <a:t>, Philippines Statistical Yearbook 2022</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D7F2D18D-388D-F2C6-6046-43608275F2DF}"/>
              </a:ext>
            </a:extLst>
          </p:cNvPr>
          <p:cNvSpPr txBox="1"/>
          <p:nvPr/>
        </p:nvSpPr>
        <p:spPr>
          <a:xfrm>
            <a:off x="200472" y="2492895"/>
            <a:ext cx="288032" cy="157411"/>
          </a:xfrm>
          <a:prstGeom prst="rect">
            <a:avLst/>
          </a:prstGeom>
          <a:noFill/>
        </p:spPr>
        <p:txBody>
          <a:bodyPr wrap="square" lIns="0" tIns="0" rIns="0" bIns="0" rtlCol="0" anchor="ctr" anchorCtr="0">
            <a:noAutofit/>
          </a:bodyPr>
          <a:lstStyle/>
          <a:p>
            <a:r>
              <a:rPr kumimoji="1" lang="ja-JP" altLang="en-US" sz="900" noProof="1">
                <a:latin typeface="+mj-lt"/>
                <a:ea typeface="ＭＳ Ｐゴシック" panose="020B0600070205080204" pitchFamily="50" charset="-128"/>
                <a:cs typeface="Arial" panose="020B0604020202020204" pitchFamily="34" charset="0"/>
              </a:rPr>
              <a:t>人</a:t>
            </a:r>
          </a:p>
        </p:txBody>
      </p:sp>
      <p:cxnSp>
        <p:nvCxnSpPr>
          <p:cNvPr id="21" name="Straight Connector 8">
            <a:extLst>
              <a:ext uri="{FF2B5EF4-FFF2-40B4-BE49-F238E27FC236}">
                <a16:creationId xmlns:a16="http://schemas.microsoft.com/office/drawing/2014/main" id="{04087E66-CFF3-2DA3-3402-854B67482CD7}"/>
              </a:ext>
            </a:extLst>
          </p:cNvPr>
          <p:cNvCxnSpPr/>
          <p:nvPr>
            <p:custDataLst>
              <p:tags r:id="rId5"/>
            </p:custDataLst>
          </p:nvPr>
        </p:nvCxnSpPr>
        <p:spPr bwMode="gray">
          <a:xfrm>
            <a:off x="1015728" y="3746549"/>
            <a:ext cx="265113" cy="0"/>
          </a:xfrm>
          <a:prstGeom prst="line">
            <a:avLst/>
          </a:prstGeom>
          <a:ln w="9525" cap="flat" cmpd="sng" algn="ctr">
            <a:solidFill>
              <a:srgbClr val="C0C0C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9">
            <a:extLst>
              <a:ext uri="{FF2B5EF4-FFF2-40B4-BE49-F238E27FC236}">
                <a16:creationId xmlns:a16="http://schemas.microsoft.com/office/drawing/2014/main" id="{615DBDD8-DE73-0F4C-64AA-B67C48195D34}"/>
              </a:ext>
            </a:extLst>
          </p:cNvPr>
          <p:cNvCxnSpPr/>
          <p:nvPr>
            <p:custDataLst>
              <p:tags r:id="rId6"/>
            </p:custDataLst>
          </p:nvPr>
        </p:nvCxnSpPr>
        <p:spPr bwMode="gray">
          <a:xfrm>
            <a:off x="1015728" y="3949749"/>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10">
            <a:extLst>
              <a:ext uri="{FF2B5EF4-FFF2-40B4-BE49-F238E27FC236}">
                <a16:creationId xmlns:a16="http://schemas.microsoft.com/office/drawing/2014/main" id="{C06EA6ED-5201-F04E-7C9D-690498973A95}"/>
              </a:ext>
            </a:extLst>
          </p:cNvPr>
          <p:cNvCxnSpPr/>
          <p:nvPr>
            <p:custDataLst>
              <p:tags r:id="rId7"/>
            </p:custDataLst>
          </p:nvPr>
        </p:nvCxnSpPr>
        <p:spPr bwMode="gray">
          <a:xfrm>
            <a:off x="1015728" y="4152949"/>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11">
            <a:extLst>
              <a:ext uri="{FF2B5EF4-FFF2-40B4-BE49-F238E27FC236}">
                <a16:creationId xmlns:a16="http://schemas.microsoft.com/office/drawing/2014/main" id="{4AC2F89B-6726-BB2C-2976-1445537F3421}"/>
              </a:ext>
            </a:extLst>
          </p:cNvPr>
          <p:cNvCxnSpPr/>
          <p:nvPr>
            <p:custDataLst>
              <p:tags r:id="rId8"/>
            </p:custDataLst>
          </p:nvPr>
        </p:nvCxnSpPr>
        <p:spPr bwMode="gray">
          <a:xfrm>
            <a:off x="1015728" y="4356149"/>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4" name="Oval 239">
            <a:extLst>
              <a:ext uri="{FF2B5EF4-FFF2-40B4-BE49-F238E27FC236}">
                <a16:creationId xmlns:a16="http://schemas.microsoft.com/office/drawing/2014/main" id="{C6D676C0-E924-9BE6-BE92-C07AAE9ECDAD}"/>
              </a:ext>
            </a:extLst>
          </p:cNvPr>
          <p:cNvSpPr/>
          <p:nvPr>
            <p:custDataLst>
              <p:tags r:id="rId9"/>
            </p:custDataLst>
          </p:nvPr>
        </p:nvSpPr>
        <p:spPr bwMode="gray">
          <a:xfrm>
            <a:off x="1109390" y="3708449"/>
            <a:ext cx="76200" cy="76200"/>
          </a:xfrm>
          <a:prstGeom prst="ellipse">
            <a:avLst/>
          </a:prstGeom>
          <a:solidFill>
            <a:srgbClr val="C0C0C0"/>
          </a:solidFill>
          <a:ln w="9525">
            <a:solidFill>
              <a:srgbClr val="C0C0C0"/>
            </a:solidFill>
          </a:ln>
        </p:spPr>
        <p:txBody>
          <a:bodyPr wrap="square" rtlCol="0" anchor="ctr">
            <a:noAutofit/>
          </a:bodyPr>
          <a:lstStyle/>
          <a:p>
            <a:pPr marL="0" algn="ctr" fontAlgn="ctr">
              <a:lnSpc>
                <a:spcPct val="114000"/>
              </a:lnSpc>
              <a:spcAft>
                <a:spcPts val="400"/>
              </a:spcAft>
            </a:pPr>
            <a:endParaRPr kumimoji="1" lang="ja-JP" altLang="en-US" sz="960" dirty="0">
              <a:latin typeface="+mj-lt"/>
            </a:endParaRPr>
          </a:p>
        </p:txBody>
      </p:sp>
      <p:sp>
        <p:nvSpPr>
          <p:cNvPr id="35" name="Isosceles Triangle 253">
            <a:extLst>
              <a:ext uri="{FF2B5EF4-FFF2-40B4-BE49-F238E27FC236}">
                <a16:creationId xmlns:a16="http://schemas.microsoft.com/office/drawing/2014/main" id="{58397467-1548-6F3F-5B9A-42E514725D1E}"/>
              </a:ext>
            </a:extLst>
          </p:cNvPr>
          <p:cNvSpPr/>
          <p:nvPr>
            <p:custDataLst>
              <p:tags r:id="rId10"/>
            </p:custDataLst>
          </p:nvPr>
        </p:nvSpPr>
        <p:spPr bwMode="gray">
          <a:xfrm>
            <a:off x="1109390" y="4114849"/>
            <a:ext cx="76200" cy="76200"/>
          </a:xfrm>
          <a:prstGeom prst="triangle">
            <a:avLst/>
          </a:prstGeom>
          <a:solidFill>
            <a:srgbClr val="655939"/>
          </a:solidFill>
          <a:ln w="9525">
            <a:solidFill>
              <a:srgbClr val="655939"/>
            </a:solidFill>
          </a:ln>
        </p:spPr>
        <p:txBody>
          <a:bodyPr wrap="square" rtlCol="0" anchor="ctr">
            <a:noAutofit/>
          </a:bodyPr>
          <a:lstStyle/>
          <a:p>
            <a:pPr marL="0" algn="ctr" fontAlgn="ctr">
              <a:lnSpc>
                <a:spcPct val="114000"/>
              </a:lnSpc>
              <a:spcAft>
                <a:spcPts val="400"/>
              </a:spcAft>
            </a:pPr>
            <a:endParaRPr kumimoji="1" lang="ja-JP" altLang="en-US" sz="960" dirty="0">
              <a:latin typeface="+mj-lt"/>
            </a:endParaRPr>
          </a:p>
        </p:txBody>
      </p:sp>
      <p:sp>
        <p:nvSpPr>
          <p:cNvPr id="36" name="Rectangle 241">
            <a:extLst>
              <a:ext uri="{FF2B5EF4-FFF2-40B4-BE49-F238E27FC236}">
                <a16:creationId xmlns:a16="http://schemas.microsoft.com/office/drawing/2014/main" id="{4668805A-7766-1000-9E18-71DFEF020D96}"/>
              </a:ext>
            </a:extLst>
          </p:cNvPr>
          <p:cNvSpPr/>
          <p:nvPr>
            <p:custDataLst>
              <p:tags r:id="rId11"/>
            </p:custDataLst>
          </p:nvPr>
        </p:nvSpPr>
        <p:spPr bwMode="gray">
          <a:xfrm>
            <a:off x="1109390" y="3911649"/>
            <a:ext cx="76200" cy="76200"/>
          </a:xfrm>
          <a:prstGeom prst="rect">
            <a:avLst/>
          </a:prstGeom>
          <a:solidFill>
            <a:srgbClr val="3D6E81"/>
          </a:solidFill>
          <a:ln w="9525">
            <a:solidFill>
              <a:srgbClr val="3D6E81"/>
            </a:solidFill>
          </a:ln>
        </p:spPr>
        <p:txBody>
          <a:bodyPr wrap="square" rtlCol="0" anchor="ctr">
            <a:noAutofit/>
          </a:bodyPr>
          <a:lstStyle/>
          <a:p>
            <a:pPr marL="0" algn="ctr" fontAlgn="ctr">
              <a:lnSpc>
                <a:spcPct val="114000"/>
              </a:lnSpc>
              <a:spcAft>
                <a:spcPts val="400"/>
              </a:spcAft>
            </a:pPr>
            <a:endParaRPr kumimoji="1" lang="ja-JP" altLang="en-US" sz="960" dirty="0">
              <a:latin typeface="+mj-lt"/>
            </a:endParaRPr>
          </a:p>
        </p:txBody>
      </p:sp>
      <p:sp>
        <p:nvSpPr>
          <p:cNvPr id="37" name="Diamond 255">
            <a:extLst>
              <a:ext uri="{FF2B5EF4-FFF2-40B4-BE49-F238E27FC236}">
                <a16:creationId xmlns:a16="http://schemas.microsoft.com/office/drawing/2014/main" id="{287C48CF-2B0E-DBCB-D4FA-91C77F0E4395}"/>
              </a:ext>
            </a:extLst>
          </p:cNvPr>
          <p:cNvSpPr/>
          <p:nvPr>
            <p:custDataLst>
              <p:tags r:id="rId12"/>
            </p:custDataLst>
          </p:nvPr>
        </p:nvSpPr>
        <p:spPr bwMode="gray">
          <a:xfrm>
            <a:off x="1109390" y="4318049"/>
            <a:ext cx="76200" cy="76200"/>
          </a:xfrm>
          <a:prstGeom prst="diamond">
            <a:avLst/>
          </a:prstGeom>
          <a:solidFill>
            <a:srgbClr val="4D4D4D"/>
          </a:solidFill>
          <a:ln w="9525">
            <a:solidFill>
              <a:srgbClr val="4D4D4D"/>
            </a:solidFill>
          </a:ln>
        </p:spPr>
        <p:txBody>
          <a:bodyPr wrap="square" rtlCol="0" anchor="ctr">
            <a:noAutofit/>
          </a:bodyPr>
          <a:lstStyle/>
          <a:p>
            <a:pPr marL="0" algn="ctr" fontAlgn="ctr">
              <a:lnSpc>
                <a:spcPct val="114000"/>
              </a:lnSpc>
              <a:spcAft>
                <a:spcPts val="400"/>
              </a:spcAft>
            </a:pPr>
            <a:endParaRPr kumimoji="1" lang="ja-JP" altLang="en-US" sz="960" dirty="0">
              <a:latin typeface="+mj-lt"/>
            </a:endParaRPr>
          </a:p>
        </p:txBody>
      </p:sp>
      <p:sp>
        <p:nvSpPr>
          <p:cNvPr id="38" name="テキスト プレースホルダ 9">
            <a:extLst>
              <a:ext uri="{FF2B5EF4-FFF2-40B4-BE49-F238E27FC236}">
                <a16:creationId xmlns:a16="http://schemas.microsoft.com/office/drawing/2014/main" id="{77013002-0CED-064D-EAC6-89FB85FD7719}"/>
              </a:ext>
            </a:extLst>
          </p:cNvPr>
          <p:cNvSpPr>
            <a:spLocks noGrp="1"/>
          </p:cNvSpPr>
          <p:nvPr>
            <p:custDataLst>
              <p:tags r:id="rId13"/>
            </p:custDataLst>
          </p:nvPr>
        </p:nvSpPr>
        <p:spPr bwMode="auto">
          <a:xfrm>
            <a:off x="1331640" y="3675112"/>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1000" dirty="0">
                <a:latin typeface="+mj-lt"/>
              </a:rPr>
              <a:t>看護師</a:t>
            </a:r>
            <a:endParaRPr kumimoji="0" lang="ja-JP" altLang="en-US" sz="800" dirty="0">
              <a:latin typeface="+mj-lt"/>
              <a:sym typeface="+mn-lt"/>
            </a:endParaRPr>
          </a:p>
        </p:txBody>
      </p:sp>
      <p:sp>
        <p:nvSpPr>
          <p:cNvPr id="39" name="テキスト プレースホルダ 9">
            <a:extLst>
              <a:ext uri="{FF2B5EF4-FFF2-40B4-BE49-F238E27FC236}">
                <a16:creationId xmlns:a16="http://schemas.microsoft.com/office/drawing/2014/main" id="{7D2A26BB-C900-4A7F-EAFD-F8B14F6E4E59}"/>
              </a:ext>
            </a:extLst>
          </p:cNvPr>
          <p:cNvSpPr>
            <a:spLocks noGrp="1"/>
          </p:cNvSpPr>
          <p:nvPr>
            <p:custDataLst>
              <p:tags r:id="rId14"/>
            </p:custDataLst>
          </p:nvPr>
        </p:nvSpPr>
        <p:spPr bwMode="auto">
          <a:xfrm>
            <a:off x="1331640" y="3878312"/>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1000" dirty="0">
                <a:latin typeface="+mj-lt"/>
              </a:rPr>
              <a:t>助産師</a:t>
            </a:r>
            <a:endParaRPr kumimoji="0" lang="ja-JP" altLang="en-US" sz="800" dirty="0">
              <a:latin typeface="+mj-lt"/>
              <a:sym typeface="+mn-lt"/>
            </a:endParaRPr>
          </a:p>
        </p:txBody>
      </p:sp>
      <p:sp>
        <p:nvSpPr>
          <p:cNvPr id="40" name="テキスト プレースホルダ 9">
            <a:extLst>
              <a:ext uri="{FF2B5EF4-FFF2-40B4-BE49-F238E27FC236}">
                <a16:creationId xmlns:a16="http://schemas.microsoft.com/office/drawing/2014/main" id="{1D6D17C1-BBB0-FD1E-03D9-BA595006A804}"/>
              </a:ext>
            </a:extLst>
          </p:cNvPr>
          <p:cNvSpPr>
            <a:spLocks noGrp="1"/>
          </p:cNvSpPr>
          <p:nvPr>
            <p:custDataLst>
              <p:tags r:id="rId15"/>
            </p:custDataLst>
          </p:nvPr>
        </p:nvSpPr>
        <p:spPr bwMode="auto">
          <a:xfrm>
            <a:off x="1331640" y="4081512"/>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1000" dirty="0">
                <a:latin typeface="+mj-lt"/>
              </a:rPr>
              <a:t>歯科医</a:t>
            </a:r>
            <a:endParaRPr kumimoji="0" lang="ja-JP" altLang="en-US" sz="800" dirty="0">
              <a:latin typeface="+mj-lt"/>
              <a:sym typeface="+mn-lt"/>
            </a:endParaRPr>
          </a:p>
        </p:txBody>
      </p:sp>
      <p:sp>
        <p:nvSpPr>
          <p:cNvPr id="47" name="テキスト プレースホルダ 9">
            <a:extLst>
              <a:ext uri="{FF2B5EF4-FFF2-40B4-BE49-F238E27FC236}">
                <a16:creationId xmlns:a16="http://schemas.microsoft.com/office/drawing/2014/main" id="{B5B17584-7C32-84B6-33D9-DEEAFD3A08CD}"/>
              </a:ext>
            </a:extLst>
          </p:cNvPr>
          <p:cNvSpPr>
            <a:spLocks noGrp="1"/>
          </p:cNvSpPr>
          <p:nvPr>
            <p:custDataLst>
              <p:tags r:id="rId16"/>
            </p:custDataLst>
          </p:nvPr>
        </p:nvSpPr>
        <p:spPr bwMode="auto">
          <a:xfrm>
            <a:off x="1331640" y="4288607"/>
            <a:ext cx="570979" cy="152397"/>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1000" dirty="0">
                <a:latin typeface="+mj-lt"/>
              </a:rPr>
              <a:t>医師</a:t>
            </a:r>
            <a:endParaRPr kumimoji="0" lang="ja-JP" altLang="en-US" sz="800" dirty="0">
              <a:latin typeface="+mj-lt"/>
              <a:sym typeface="+mn-lt"/>
            </a:endParaRPr>
          </a:p>
        </p:txBody>
      </p:sp>
      <p:sp>
        <p:nvSpPr>
          <p:cNvPr id="52" name="テキスト ボックス 51">
            <a:extLst>
              <a:ext uri="{FF2B5EF4-FFF2-40B4-BE49-F238E27FC236}">
                <a16:creationId xmlns:a16="http://schemas.microsoft.com/office/drawing/2014/main" id="{8320C870-DA29-B95E-C5F4-77BE82FA2A8A}"/>
              </a:ext>
            </a:extLst>
          </p:cNvPr>
          <p:cNvSpPr txBox="1"/>
          <p:nvPr/>
        </p:nvSpPr>
        <p:spPr>
          <a:xfrm>
            <a:off x="5169024" y="2492895"/>
            <a:ext cx="576064" cy="157411"/>
          </a:xfrm>
          <a:prstGeom prst="rect">
            <a:avLst/>
          </a:prstGeom>
          <a:noFill/>
        </p:spPr>
        <p:txBody>
          <a:bodyPr wrap="square" lIns="0" tIns="0" rIns="0" bIns="0" rtlCol="0" anchor="ctr" anchorCtr="0">
            <a:noAutofit/>
          </a:bodyPr>
          <a:lstStyle/>
          <a:p>
            <a:r>
              <a:rPr lang="ja-JP" altLang="en-US" sz="900" noProof="1">
                <a:latin typeface="+mj-lt"/>
                <a:ea typeface="ＭＳ Ｐゴシック" panose="020B0600070205080204" pitchFamily="50" charset="-128"/>
                <a:cs typeface="Arial" panose="020B0604020202020204" pitchFamily="34" charset="0"/>
              </a:rPr>
              <a:t>人</a:t>
            </a:r>
          </a:p>
        </p:txBody>
      </p:sp>
      <p:sp>
        <p:nvSpPr>
          <p:cNvPr id="54" name="テキスト プレースホルダ 9">
            <a:extLst>
              <a:ext uri="{FF2B5EF4-FFF2-40B4-BE49-F238E27FC236}">
                <a16:creationId xmlns:a16="http://schemas.microsoft.com/office/drawing/2014/main" id="{EA4454B0-F4D7-6BA1-BCB0-0985D7CD59D3}"/>
              </a:ext>
            </a:extLst>
          </p:cNvPr>
          <p:cNvSpPr>
            <a:spLocks noGrp="1"/>
          </p:cNvSpPr>
          <p:nvPr>
            <p:custDataLst>
              <p:tags r:id="rId17"/>
            </p:custDataLst>
          </p:nvPr>
        </p:nvSpPr>
        <p:spPr bwMode="auto">
          <a:xfrm>
            <a:off x="59293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CFCA673-E552-42D3-947C-0A18C4BE3CC8}" type="datetime'''''''''''''''''1''''''''''''1'''''''''''''''''''''''">
              <a:rPr lang="ja-JP" altLang="en-US" sz="1000" smtClean="0">
                <a:latin typeface="+mj-lt"/>
              </a:rPr>
              <a:pPr/>
              <a:t>11</a:t>
            </a:fld>
            <a:endParaRPr kumimoji="0" lang="ja-JP" altLang="en-US" sz="800" dirty="0">
              <a:latin typeface="+mj-lt"/>
              <a:sym typeface="+mn-lt"/>
            </a:endParaRPr>
          </a:p>
        </p:txBody>
      </p:sp>
      <p:sp>
        <p:nvSpPr>
          <p:cNvPr id="55" name="テキスト プレースホルダ 9">
            <a:extLst>
              <a:ext uri="{FF2B5EF4-FFF2-40B4-BE49-F238E27FC236}">
                <a16:creationId xmlns:a16="http://schemas.microsoft.com/office/drawing/2014/main" id="{27BC56B3-8267-C35E-EB88-BAAA035B5750}"/>
              </a:ext>
            </a:extLst>
          </p:cNvPr>
          <p:cNvSpPr>
            <a:spLocks noGrp="1"/>
          </p:cNvSpPr>
          <p:nvPr>
            <p:custDataLst>
              <p:tags r:id="rId18"/>
            </p:custDataLst>
          </p:nvPr>
        </p:nvSpPr>
        <p:spPr bwMode="auto">
          <a:xfrm>
            <a:off x="5354638"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ABE3070-3475-481D-93E5-622F6AC2B78A}" type="datetime'''''''''''''2''''''''''''''''''0''''''''1''''''''''0'">
              <a:rPr lang="ja-JP" altLang="en-US" sz="1000" smtClean="0">
                <a:latin typeface="+mj-lt"/>
              </a:rPr>
              <a:pPr/>
              <a:t>2010</a:t>
            </a:fld>
            <a:endParaRPr kumimoji="0" lang="ja-JP" altLang="en-US" sz="800" dirty="0">
              <a:latin typeface="+mj-lt"/>
              <a:sym typeface="+mn-lt"/>
            </a:endParaRPr>
          </a:p>
        </p:txBody>
      </p:sp>
      <p:sp useBgFill="1">
        <p:nvSpPr>
          <p:cNvPr id="56" name="テキスト プレースホルダ 9">
            <a:extLst>
              <a:ext uri="{FF2B5EF4-FFF2-40B4-BE49-F238E27FC236}">
                <a16:creationId xmlns:a16="http://schemas.microsoft.com/office/drawing/2014/main" id="{CEAF0A85-BE01-8845-F499-DF05FF8723CC}"/>
              </a:ext>
            </a:extLst>
          </p:cNvPr>
          <p:cNvSpPr>
            <a:spLocks noGrp="1"/>
          </p:cNvSpPr>
          <p:nvPr>
            <p:custDataLst>
              <p:tags r:id="rId19"/>
            </p:custDataLst>
          </p:nvPr>
        </p:nvSpPr>
        <p:spPr bwMode="gray">
          <a:xfrm>
            <a:off x="5526088" y="370681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FAC87A0F-DB56-4A67-89A0-0EBF82C82D27}" type="datetime'''''''''''''1''''''.''''''''''''''''''''''''''8'''''''''''">
              <a:rPr lang="ja-JP" altLang="en-US" sz="1000" smtClean="0">
                <a:latin typeface="+mj-lt"/>
              </a:rPr>
              <a:pPr marL="0" indent="0">
                <a:spcBef>
                  <a:spcPct val="0"/>
                </a:spcBef>
                <a:buNone/>
              </a:pPr>
              <a:t>1.8</a:t>
            </a:fld>
            <a:endParaRPr lang="ja-JP" altLang="en-US" sz="800" dirty="0">
              <a:latin typeface="+mj-lt"/>
              <a:sym typeface="+mn-lt"/>
            </a:endParaRPr>
          </a:p>
        </p:txBody>
      </p:sp>
      <p:sp>
        <p:nvSpPr>
          <p:cNvPr id="57" name="テキスト プレースホルダ 9">
            <a:extLst>
              <a:ext uri="{FF2B5EF4-FFF2-40B4-BE49-F238E27FC236}">
                <a16:creationId xmlns:a16="http://schemas.microsoft.com/office/drawing/2014/main" id="{B2FFFBB6-B1F4-113D-A96D-73C1AD41DDF7}"/>
              </a:ext>
            </a:extLst>
          </p:cNvPr>
          <p:cNvSpPr>
            <a:spLocks noGrp="1"/>
          </p:cNvSpPr>
          <p:nvPr>
            <p:custDataLst>
              <p:tags r:id="rId20"/>
            </p:custDataLst>
          </p:nvPr>
        </p:nvSpPr>
        <p:spPr bwMode="auto">
          <a:xfrm>
            <a:off x="64341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E25A85D-71D6-4F9B-8799-24BF8E269DE7}" type="datetime'''''''12'''''''''''">
              <a:rPr lang="ja-JP" altLang="en-US" sz="1000" smtClean="0">
                <a:latin typeface="+mj-lt"/>
              </a:rPr>
              <a:pPr/>
              <a:t>12</a:t>
            </a:fld>
            <a:endParaRPr kumimoji="0" lang="ja-JP" altLang="en-US" sz="800" dirty="0">
              <a:latin typeface="+mj-lt"/>
              <a:sym typeface="+mn-lt"/>
            </a:endParaRPr>
          </a:p>
        </p:txBody>
      </p:sp>
      <p:sp>
        <p:nvSpPr>
          <p:cNvPr id="58" name="テキスト プレースホルダ 9">
            <a:extLst>
              <a:ext uri="{FF2B5EF4-FFF2-40B4-BE49-F238E27FC236}">
                <a16:creationId xmlns:a16="http://schemas.microsoft.com/office/drawing/2014/main" id="{6C8A8B2A-18D0-250C-3917-0C97C00EC975}"/>
              </a:ext>
            </a:extLst>
          </p:cNvPr>
          <p:cNvSpPr>
            <a:spLocks noGrp="1"/>
          </p:cNvSpPr>
          <p:nvPr>
            <p:custDataLst>
              <p:tags r:id="rId21"/>
            </p:custDataLst>
          </p:nvPr>
        </p:nvSpPr>
        <p:spPr bwMode="auto">
          <a:xfrm>
            <a:off x="69389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44DD7B0-B521-4231-AB49-4BF690D569D4}" type="datetime'''''''''''13'''''''''''''''''''''''''''''''''''''''''''''">
              <a:rPr lang="ja-JP" altLang="en-US" sz="1000" smtClean="0">
                <a:latin typeface="+mj-lt"/>
              </a:rPr>
              <a:pPr/>
              <a:t>13</a:t>
            </a:fld>
            <a:endParaRPr kumimoji="0" lang="ja-JP" altLang="en-US" sz="800" dirty="0">
              <a:latin typeface="+mj-lt"/>
              <a:sym typeface="+mn-lt"/>
            </a:endParaRPr>
          </a:p>
        </p:txBody>
      </p:sp>
      <p:sp>
        <p:nvSpPr>
          <p:cNvPr id="59" name="テキスト プレースホルダ 9">
            <a:extLst>
              <a:ext uri="{FF2B5EF4-FFF2-40B4-BE49-F238E27FC236}">
                <a16:creationId xmlns:a16="http://schemas.microsoft.com/office/drawing/2014/main" id="{B505B5DD-AF85-BFC1-28F4-566F440DE0F6}"/>
              </a:ext>
            </a:extLst>
          </p:cNvPr>
          <p:cNvSpPr>
            <a:spLocks noGrp="1"/>
          </p:cNvSpPr>
          <p:nvPr>
            <p:custDataLst>
              <p:tags r:id="rId22"/>
            </p:custDataLst>
          </p:nvPr>
        </p:nvSpPr>
        <p:spPr bwMode="auto">
          <a:xfrm>
            <a:off x="94615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EACC959-7564-404D-88FC-48042A5FE5DF}" type="datetime'1''''''''''''8'''''''''''">
              <a:rPr kumimoji="0" lang="ja-JP" altLang="en-US" sz="1000" smtClean="0">
                <a:latin typeface="+mj-lt"/>
              </a:rPr>
              <a:pPr/>
              <a:t>18</a:t>
            </a:fld>
            <a:endParaRPr kumimoji="0" lang="ja-JP" altLang="en-US" sz="800" dirty="0">
              <a:latin typeface="+mj-lt"/>
              <a:sym typeface="+mn-lt"/>
            </a:endParaRPr>
          </a:p>
        </p:txBody>
      </p:sp>
      <p:sp>
        <p:nvSpPr>
          <p:cNvPr id="79" name="テキスト プレースホルダ 9">
            <a:extLst>
              <a:ext uri="{FF2B5EF4-FFF2-40B4-BE49-F238E27FC236}">
                <a16:creationId xmlns:a16="http://schemas.microsoft.com/office/drawing/2014/main" id="{40CEAF95-31FD-C4A4-AD2D-9DA5FA164556}"/>
              </a:ext>
            </a:extLst>
          </p:cNvPr>
          <p:cNvSpPr>
            <a:spLocks noGrp="1"/>
          </p:cNvSpPr>
          <p:nvPr>
            <p:custDataLst>
              <p:tags r:id="rId23"/>
            </p:custDataLst>
          </p:nvPr>
        </p:nvSpPr>
        <p:spPr bwMode="auto">
          <a:xfrm>
            <a:off x="74437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C408D64-9804-4C27-9C85-D729ADABF3E7}" type="datetime'''''''14'''''''''''''''''''''''''''">
              <a:rPr lang="ja-JP" altLang="en-US" sz="1000" smtClean="0">
                <a:latin typeface="+mj-lt"/>
              </a:rPr>
              <a:pPr/>
              <a:t>14</a:t>
            </a:fld>
            <a:endParaRPr kumimoji="0" lang="ja-JP" altLang="en-US" sz="800" dirty="0">
              <a:latin typeface="+mj-lt"/>
              <a:sym typeface="+mn-lt"/>
            </a:endParaRPr>
          </a:p>
        </p:txBody>
      </p:sp>
      <p:sp>
        <p:nvSpPr>
          <p:cNvPr id="80" name="テキスト プレースホルダ 9">
            <a:extLst>
              <a:ext uri="{FF2B5EF4-FFF2-40B4-BE49-F238E27FC236}">
                <a16:creationId xmlns:a16="http://schemas.microsoft.com/office/drawing/2014/main" id="{990BA8E3-2EC7-B10E-0FF0-615BCBE341AC}"/>
              </a:ext>
            </a:extLst>
          </p:cNvPr>
          <p:cNvSpPr>
            <a:spLocks noGrp="1"/>
          </p:cNvSpPr>
          <p:nvPr>
            <p:custDataLst>
              <p:tags r:id="rId24"/>
            </p:custDataLst>
          </p:nvPr>
        </p:nvSpPr>
        <p:spPr bwMode="auto">
          <a:xfrm>
            <a:off x="79470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E16ABE6-9F15-443C-A563-9135A7DDF55C}" type="datetime'''''''''''''''''''''''''1''''''''''''5'''''''''''''''''">
              <a:rPr lang="ja-JP" altLang="en-US" sz="1000" smtClean="0">
                <a:latin typeface="+mj-lt"/>
              </a:rPr>
              <a:pPr/>
              <a:t>15</a:t>
            </a:fld>
            <a:endParaRPr kumimoji="0" lang="ja-JP" altLang="en-US" sz="800" dirty="0">
              <a:latin typeface="+mj-lt"/>
              <a:sym typeface="+mn-lt"/>
            </a:endParaRPr>
          </a:p>
        </p:txBody>
      </p:sp>
      <p:sp>
        <p:nvSpPr>
          <p:cNvPr id="81" name="テキスト プレースホルダ 9">
            <a:extLst>
              <a:ext uri="{FF2B5EF4-FFF2-40B4-BE49-F238E27FC236}">
                <a16:creationId xmlns:a16="http://schemas.microsoft.com/office/drawing/2014/main" id="{3546EB1C-4697-06F1-AD16-5AA50206A681}"/>
              </a:ext>
            </a:extLst>
          </p:cNvPr>
          <p:cNvSpPr>
            <a:spLocks noGrp="1"/>
          </p:cNvSpPr>
          <p:nvPr>
            <p:custDataLst>
              <p:tags r:id="rId25"/>
            </p:custDataLst>
          </p:nvPr>
        </p:nvSpPr>
        <p:spPr bwMode="auto">
          <a:xfrm>
            <a:off x="84518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8FD5705-7682-437C-B1D0-4F7BDCECC28E}" type="datetime'''1''''''''''''''''''''''''6'''''''''''''">
              <a:rPr lang="ja-JP" altLang="en-US" sz="1000" smtClean="0">
                <a:latin typeface="+mj-lt"/>
              </a:rPr>
              <a:pPr/>
              <a:t>16</a:t>
            </a:fld>
            <a:endParaRPr kumimoji="0" lang="ja-JP" altLang="en-US" sz="800" dirty="0">
              <a:latin typeface="+mj-lt"/>
              <a:sym typeface="+mn-lt"/>
            </a:endParaRPr>
          </a:p>
        </p:txBody>
      </p:sp>
      <p:sp>
        <p:nvSpPr>
          <p:cNvPr id="82" name="テキスト プレースホルダ 9">
            <a:extLst>
              <a:ext uri="{FF2B5EF4-FFF2-40B4-BE49-F238E27FC236}">
                <a16:creationId xmlns:a16="http://schemas.microsoft.com/office/drawing/2014/main" id="{BB75C26C-AF57-DD22-F6DB-EA6919C1782E}"/>
              </a:ext>
            </a:extLst>
          </p:cNvPr>
          <p:cNvSpPr>
            <a:spLocks noGrp="1"/>
          </p:cNvSpPr>
          <p:nvPr>
            <p:custDataLst>
              <p:tags r:id="rId26"/>
            </p:custDataLst>
          </p:nvPr>
        </p:nvSpPr>
        <p:spPr bwMode="auto">
          <a:xfrm>
            <a:off x="89566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F6F5B2F-9A8E-491B-B7CC-555C64A3B599}" type="datetime'''''1''''''''''''''''''''''''7'''''''''''''''''''">
              <a:rPr lang="ja-JP" altLang="en-US" sz="1000" smtClean="0">
                <a:latin typeface="+mj-lt"/>
              </a:rPr>
              <a:pPr/>
              <a:t>17</a:t>
            </a:fld>
            <a:endParaRPr kumimoji="0" lang="ja-JP" altLang="en-US" sz="800" dirty="0">
              <a:latin typeface="+mj-lt"/>
              <a:sym typeface="+mn-lt"/>
            </a:endParaRPr>
          </a:p>
        </p:txBody>
      </p:sp>
      <p:cxnSp>
        <p:nvCxnSpPr>
          <p:cNvPr id="83" name="Straight Connector 8">
            <a:extLst>
              <a:ext uri="{FF2B5EF4-FFF2-40B4-BE49-F238E27FC236}">
                <a16:creationId xmlns:a16="http://schemas.microsoft.com/office/drawing/2014/main" id="{187180DA-4070-F3E5-04A4-A02516E0347A}"/>
              </a:ext>
            </a:extLst>
          </p:cNvPr>
          <p:cNvCxnSpPr/>
          <p:nvPr>
            <p:custDataLst>
              <p:tags r:id="rId27"/>
            </p:custDataLst>
          </p:nvPr>
        </p:nvCxnSpPr>
        <p:spPr bwMode="gray">
          <a:xfrm>
            <a:off x="5624240" y="2564333"/>
            <a:ext cx="265113" cy="0"/>
          </a:xfrm>
          <a:prstGeom prst="line">
            <a:avLst/>
          </a:prstGeom>
          <a:ln w="9525" cap="flat" cmpd="sng" algn="ctr">
            <a:solidFill>
              <a:srgbClr val="C0C0C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9">
            <a:extLst>
              <a:ext uri="{FF2B5EF4-FFF2-40B4-BE49-F238E27FC236}">
                <a16:creationId xmlns:a16="http://schemas.microsoft.com/office/drawing/2014/main" id="{1D4A5CC6-0970-7A06-0717-C2EE04A04123}"/>
              </a:ext>
            </a:extLst>
          </p:cNvPr>
          <p:cNvCxnSpPr/>
          <p:nvPr>
            <p:custDataLst>
              <p:tags r:id="rId28"/>
            </p:custDataLst>
          </p:nvPr>
        </p:nvCxnSpPr>
        <p:spPr bwMode="gray">
          <a:xfrm>
            <a:off x="5624240" y="2767533"/>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10">
            <a:extLst>
              <a:ext uri="{FF2B5EF4-FFF2-40B4-BE49-F238E27FC236}">
                <a16:creationId xmlns:a16="http://schemas.microsoft.com/office/drawing/2014/main" id="{E30FDC9D-248A-B5A5-DD39-82A3E39D3D87}"/>
              </a:ext>
            </a:extLst>
          </p:cNvPr>
          <p:cNvCxnSpPr/>
          <p:nvPr>
            <p:custDataLst>
              <p:tags r:id="rId29"/>
            </p:custDataLst>
          </p:nvPr>
        </p:nvCxnSpPr>
        <p:spPr bwMode="gray">
          <a:xfrm>
            <a:off x="5624240" y="2970733"/>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11">
            <a:extLst>
              <a:ext uri="{FF2B5EF4-FFF2-40B4-BE49-F238E27FC236}">
                <a16:creationId xmlns:a16="http://schemas.microsoft.com/office/drawing/2014/main" id="{B3AB8BC6-8358-F86A-2980-11A7C462EB45}"/>
              </a:ext>
            </a:extLst>
          </p:cNvPr>
          <p:cNvCxnSpPr/>
          <p:nvPr>
            <p:custDataLst>
              <p:tags r:id="rId30"/>
            </p:custDataLst>
          </p:nvPr>
        </p:nvCxnSpPr>
        <p:spPr bwMode="gray">
          <a:xfrm>
            <a:off x="5624240" y="3173933"/>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8" name="Oval 239">
            <a:extLst>
              <a:ext uri="{FF2B5EF4-FFF2-40B4-BE49-F238E27FC236}">
                <a16:creationId xmlns:a16="http://schemas.microsoft.com/office/drawing/2014/main" id="{E1F1DE94-36BC-D1AA-2CF3-662C5873EAD6}"/>
              </a:ext>
            </a:extLst>
          </p:cNvPr>
          <p:cNvSpPr/>
          <p:nvPr>
            <p:custDataLst>
              <p:tags r:id="rId31"/>
            </p:custDataLst>
          </p:nvPr>
        </p:nvSpPr>
        <p:spPr bwMode="gray">
          <a:xfrm>
            <a:off x="5717902" y="2526233"/>
            <a:ext cx="76200" cy="76200"/>
          </a:xfrm>
          <a:prstGeom prst="ellipse">
            <a:avLst/>
          </a:prstGeom>
          <a:solidFill>
            <a:srgbClr val="C0C0C0"/>
          </a:solidFill>
          <a:ln w="9525">
            <a:solidFill>
              <a:srgbClr val="C0C0C0"/>
            </a:solidFill>
          </a:ln>
        </p:spPr>
        <p:txBody>
          <a:bodyPr wrap="square" rtlCol="0" anchor="ctr">
            <a:noAutofit/>
          </a:bodyPr>
          <a:lstStyle/>
          <a:p>
            <a:pPr marL="0" algn="ctr" fontAlgn="ctr">
              <a:lnSpc>
                <a:spcPct val="114000"/>
              </a:lnSpc>
              <a:spcAft>
                <a:spcPts val="400"/>
              </a:spcAft>
            </a:pPr>
            <a:endParaRPr kumimoji="1" lang="ja-JP" altLang="en-US" sz="960" dirty="0">
              <a:latin typeface="+mj-lt"/>
            </a:endParaRPr>
          </a:p>
        </p:txBody>
      </p:sp>
      <p:sp>
        <p:nvSpPr>
          <p:cNvPr id="89" name="Isosceles Triangle 253">
            <a:extLst>
              <a:ext uri="{FF2B5EF4-FFF2-40B4-BE49-F238E27FC236}">
                <a16:creationId xmlns:a16="http://schemas.microsoft.com/office/drawing/2014/main" id="{0FAEAF43-E0AC-EE37-CB4E-FCF5AD7295D2}"/>
              </a:ext>
            </a:extLst>
          </p:cNvPr>
          <p:cNvSpPr/>
          <p:nvPr>
            <p:custDataLst>
              <p:tags r:id="rId32"/>
            </p:custDataLst>
          </p:nvPr>
        </p:nvSpPr>
        <p:spPr bwMode="gray">
          <a:xfrm>
            <a:off x="5717902" y="2932633"/>
            <a:ext cx="76200" cy="76200"/>
          </a:xfrm>
          <a:prstGeom prst="triangle">
            <a:avLst/>
          </a:prstGeom>
          <a:solidFill>
            <a:srgbClr val="655939"/>
          </a:solidFill>
          <a:ln w="9525">
            <a:solidFill>
              <a:srgbClr val="655939"/>
            </a:solidFill>
          </a:ln>
        </p:spPr>
        <p:txBody>
          <a:bodyPr wrap="square" rtlCol="0" anchor="ctr">
            <a:noAutofit/>
          </a:bodyPr>
          <a:lstStyle/>
          <a:p>
            <a:pPr marL="0" algn="ctr" fontAlgn="ctr">
              <a:lnSpc>
                <a:spcPct val="114000"/>
              </a:lnSpc>
              <a:spcAft>
                <a:spcPts val="400"/>
              </a:spcAft>
            </a:pPr>
            <a:endParaRPr kumimoji="1" lang="ja-JP" altLang="en-US" sz="960" dirty="0">
              <a:latin typeface="+mj-lt"/>
            </a:endParaRPr>
          </a:p>
        </p:txBody>
      </p:sp>
      <p:sp>
        <p:nvSpPr>
          <p:cNvPr id="90" name="Rectangle 241">
            <a:extLst>
              <a:ext uri="{FF2B5EF4-FFF2-40B4-BE49-F238E27FC236}">
                <a16:creationId xmlns:a16="http://schemas.microsoft.com/office/drawing/2014/main" id="{2D941645-0ADC-E191-E7A0-1668AAE2A487}"/>
              </a:ext>
            </a:extLst>
          </p:cNvPr>
          <p:cNvSpPr/>
          <p:nvPr>
            <p:custDataLst>
              <p:tags r:id="rId33"/>
            </p:custDataLst>
          </p:nvPr>
        </p:nvSpPr>
        <p:spPr bwMode="gray">
          <a:xfrm>
            <a:off x="5717902" y="2729433"/>
            <a:ext cx="76200" cy="76200"/>
          </a:xfrm>
          <a:prstGeom prst="rect">
            <a:avLst/>
          </a:prstGeom>
          <a:solidFill>
            <a:srgbClr val="3D6E81"/>
          </a:solidFill>
          <a:ln w="9525">
            <a:solidFill>
              <a:srgbClr val="3D6E81"/>
            </a:solidFill>
          </a:ln>
        </p:spPr>
        <p:txBody>
          <a:bodyPr wrap="square" rtlCol="0" anchor="ctr">
            <a:noAutofit/>
          </a:bodyPr>
          <a:lstStyle/>
          <a:p>
            <a:pPr marL="0" algn="ctr" fontAlgn="ctr">
              <a:lnSpc>
                <a:spcPct val="114000"/>
              </a:lnSpc>
              <a:spcAft>
                <a:spcPts val="400"/>
              </a:spcAft>
            </a:pPr>
            <a:endParaRPr kumimoji="1" lang="ja-JP" altLang="en-US" sz="960" dirty="0">
              <a:latin typeface="+mj-lt"/>
            </a:endParaRPr>
          </a:p>
        </p:txBody>
      </p:sp>
      <p:sp>
        <p:nvSpPr>
          <p:cNvPr id="91" name="Diamond 255">
            <a:extLst>
              <a:ext uri="{FF2B5EF4-FFF2-40B4-BE49-F238E27FC236}">
                <a16:creationId xmlns:a16="http://schemas.microsoft.com/office/drawing/2014/main" id="{F9856013-EEA2-732A-E7BB-1E78BF422945}"/>
              </a:ext>
            </a:extLst>
          </p:cNvPr>
          <p:cNvSpPr/>
          <p:nvPr>
            <p:custDataLst>
              <p:tags r:id="rId34"/>
            </p:custDataLst>
          </p:nvPr>
        </p:nvSpPr>
        <p:spPr bwMode="gray">
          <a:xfrm>
            <a:off x="5717902" y="3135833"/>
            <a:ext cx="76200" cy="76200"/>
          </a:xfrm>
          <a:prstGeom prst="diamond">
            <a:avLst/>
          </a:prstGeom>
          <a:solidFill>
            <a:srgbClr val="4D4D4D"/>
          </a:solidFill>
          <a:ln w="9525">
            <a:solidFill>
              <a:srgbClr val="4D4D4D"/>
            </a:solidFill>
          </a:ln>
        </p:spPr>
        <p:txBody>
          <a:bodyPr wrap="square" rtlCol="0" anchor="ctr">
            <a:noAutofit/>
          </a:bodyPr>
          <a:lstStyle/>
          <a:p>
            <a:pPr marL="0" algn="ctr" fontAlgn="ctr">
              <a:lnSpc>
                <a:spcPct val="114000"/>
              </a:lnSpc>
              <a:spcAft>
                <a:spcPts val="400"/>
              </a:spcAft>
            </a:pPr>
            <a:endParaRPr kumimoji="1" lang="ja-JP" altLang="en-US" sz="960" dirty="0">
              <a:latin typeface="+mj-lt"/>
            </a:endParaRPr>
          </a:p>
        </p:txBody>
      </p:sp>
      <p:sp>
        <p:nvSpPr>
          <p:cNvPr id="92" name="テキスト プレースホルダ 9">
            <a:extLst>
              <a:ext uri="{FF2B5EF4-FFF2-40B4-BE49-F238E27FC236}">
                <a16:creationId xmlns:a16="http://schemas.microsoft.com/office/drawing/2014/main" id="{E1F3D705-C4B4-B48B-97DF-BB465AE1E10D}"/>
              </a:ext>
            </a:extLst>
          </p:cNvPr>
          <p:cNvSpPr>
            <a:spLocks noGrp="1"/>
          </p:cNvSpPr>
          <p:nvPr>
            <p:custDataLst>
              <p:tags r:id="rId35"/>
            </p:custDataLst>
          </p:nvPr>
        </p:nvSpPr>
        <p:spPr bwMode="auto">
          <a:xfrm>
            <a:off x="5940152" y="2492896"/>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1000" dirty="0">
                <a:latin typeface="+mj-lt"/>
              </a:rPr>
              <a:t>看護師</a:t>
            </a:r>
            <a:endParaRPr kumimoji="0" lang="ja-JP" altLang="en-US" sz="800" dirty="0">
              <a:latin typeface="+mj-lt"/>
              <a:sym typeface="+mn-lt"/>
            </a:endParaRPr>
          </a:p>
        </p:txBody>
      </p:sp>
      <p:sp>
        <p:nvSpPr>
          <p:cNvPr id="93" name="テキスト プレースホルダ 9">
            <a:extLst>
              <a:ext uri="{FF2B5EF4-FFF2-40B4-BE49-F238E27FC236}">
                <a16:creationId xmlns:a16="http://schemas.microsoft.com/office/drawing/2014/main" id="{EA7873A1-2AC3-B61E-FC36-53AC109CE2AB}"/>
              </a:ext>
            </a:extLst>
          </p:cNvPr>
          <p:cNvSpPr>
            <a:spLocks noGrp="1"/>
          </p:cNvSpPr>
          <p:nvPr>
            <p:custDataLst>
              <p:tags r:id="rId36"/>
            </p:custDataLst>
          </p:nvPr>
        </p:nvSpPr>
        <p:spPr bwMode="auto">
          <a:xfrm>
            <a:off x="5940152" y="2696096"/>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1000" dirty="0">
                <a:latin typeface="+mj-lt"/>
              </a:rPr>
              <a:t>助産師</a:t>
            </a:r>
            <a:endParaRPr kumimoji="0" lang="ja-JP" altLang="en-US" sz="800" dirty="0">
              <a:latin typeface="+mj-lt"/>
              <a:sym typeface="+mn-lt"/>
            </a:endParaRPr>
          </a:p>
        </p:txBody>
      </p:sp>
      <p:sp>
        <p:nvSpPr>
          <p:cNvPr id="96" name="テキスト プレースホルダ 9">
            <a:extLst>
              <a:ext uri="{FF2B5EF4-FFF2-40B4-BE49-F238E27FC236}">
                <a16:creationId xmlns:a16="http://schemas.microsoft.com/office/drawing/2014/main" id="{CC9405D2-5356-FD08-2499-7F58CEC2A767}"/>
              </a:ext>
            </a:extLst>
          </p:cNvPr>
          <p:cNvSpPr>
            <a:spLocks noGrp="1"/>
          </p:cNvSpPr>
          <p:nvPr>
            <p:custDataLst>
              <p:tags r:id="rId37"/>
            </p:custDataLst>
          </p:nvPr>
        </p:nvSpPr>
        <p:spPr bwMode="auto">
          <a:xfrm>
            <a:off x="5940152" y="2899296"/>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1000" dirty="0">
                <a:latin typeface="+mj-lt"/>
              </a:rPr>
              <a:t>歯科医</a:t>
            </a:r>
            <a:endParaRPr kumimoji="0" lang="ja-JP" altLang="en-US" sz="800" dirty="0">
              <a:latin typeface="+mj-lt"/>
              <a:sym typeface="+mn-lt"/>
            </a:endParaRPr>
          </a:p>
        </p:txBody>
      </p:sp>
      <p:sp>
        <p:nvSpPr>
          <p:cNvPr id="97" name="テキスト プレースホルダ 9">
            <a:extLst>
              <a:ext uri="{FF2B5EF4-FFF2-40B4-BE49-F238E27FC236}">
                <a16:creationId xmlns:a16="http://schemas.microsoft.com/office/drawing/2014/main" id="{9EA15751-EE4F-B938-F9CD-067FA446B403}"/>
              </a:ext>
            </a:extLst>
          </p:cNvPr>
          <p:cNvSpPr>
            <a:spLocks noGrp="1"/>
          </p:cNvSpPr>
          <p:nvPr>
            <p:custDataLst>
              <p:tags r:id="rId38"/>
            </p:custDataLst>
          </p:nvPr>
        </p:nvSpPr>
        <p:spPr bwMode="auto">
          <a:xfrm>
            <a:off x="5954713" y="3160547"/>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1000" dirty="0">
                <a:latin typeface="+mj-lt"/>
              </a:rPr>
              <a:t>医師</a:t>
            </a:r>
            <a:endParaRPr kumimoji="0" lang="ja-JP" altLang="en-US" sz="800" dirty="0">
              <a:latin typeface="+mj-lt"/>
              <a:sym typeface="+mn-lt"/>
            </a:endParaRPr>
          </a:p>
          <a:p>
            <a:pPr marL="0" indent="0">
              <a:spcBef>
                <a:spcPct val="0"/>
              </a:spcBef>
              <a:buNone/>
            </a:pPr>
            <a:endParaRPr kumimoji="0" lang="ja-JP" altLang="en-US" sz="800" dirty="0">
              <a:latin typeface="+mj-lt"/>
              <a:sym typeface="+mn-lt"/>
            </a:endParaRPr>
          </a:p>
        </p:txBody>
      </p:sp>
      <p:sp>
        <p:nvSpPr>
          <p:cNvPr id="99" name="テキスト プレースホルダ 9">
            <a:extLst>
              <a:ext uri="{FF2B5EF4-FFF2-40B4-BE49-F238E27FC236}">
                <a16:creationId xmlns:a16="http://schemas.microsoft.com/office/drawing/2014/main" id="{7936D539-09F1-24F9-8D65-5F497329FE8B}"/>
              </a:ext>
            </a:extLst>
          </p:cNvPr>
          <p:cNvSpPr>
            <a:spLocks noGrp="1"/>
          </p:cNvSpPr>
          <p:nvPr>
            <p:custDataLst>
              <p:tags r:id="rId39"/>
            </p:custDataLst>
          </p:nvPr>
        </p:nvSpPr>
        <p:spPr bwMode="auto">
          <a:xfrm>
            <a:off x="1391444"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E84111B-A7D4-4467-8FFB-CBBE63DC0B0B}" type="datetime'''''''''''''''''''''''''''1''''''''2'''''''''''''''">
              <a:rPr lang="ja-JP" altLang="en-US" sz="1000" smtClean="0">
                <a:latin typeface="+mj-lt"/>
              </a:rPr>
              <a:pPr/>
              <a:t>12</a:t>
            </a:fld>
            <a:endParaRPr kumimoji="0" lang="ja-JP" altLang="en-US" sz="800" dirty="0">
              <a:latin typeface="+mj-lt"/>
              <a:sym typeface="+mn-lt"/>
            </a:endParaRPr>
          </a:p>
        </p:txBody>
      </p:sp>
      <p:sp>
        <p:nvSpPr>
          <p:cNvPr id="100" name="テキスト プレースホルダ 9">
            <a:extLst>
              <a:ext uri="{FF2B5EF4-FFF2-40B4-BE49-F238E27FC236}">
                <a16:creationId xmlns:a16="http://schemas.microsoft.com/office/drawing/2014/main" id="{60D9C8CF-381B-5E57-702A-F5F1B69952F0}"/>
              </a:ext>
            </a:extLst>
          </p:cNvPr>
          <p:cNvSpPr>
            <a:spLocks noGrp="1"/>
          </p:cNvSpPr>
          <p:nvPr>
            <p:custDataLst>
              <p:tags r:id="rId40"/>
            </p:custDataLst>
          </p:nvPr>
        </p:nvSpPr>
        <p:spPr bwMode="auto">
          <a:xfrm>
            <a:off x="3200479"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55CF1C0-E26C-4ED0-BB27-2038ADBF7DC5}" type="datetime'''''''''''''''''''1''''''''7'''''''''''''''''''''''''''''''''">
              <a:rPr lang="ja-JP" altLang="en-US" sz="1000" smtClean="0">
                <a:latin typeface="+mj-lt"/>
              </a:rPr>
              <a:pPr/>
              <a:t>17</a:t>
            </a:fld>
            <a:endParaRPr kumimoji="0" lang="ja-JP" altLang="en-US" sz="800" dirty="0">
              <a:latin typeface="+mj-lt"/>
              <a:sym typeface="+mn-lt"/>
            </a:endParaRPr>
          </a:p>
        </p:txBody>
      </p:sp>
      <p:sp>
        <p:nvSpPr>
          <p:cNvPr id="101" name="テキスト プレースホルダ 9">
            <a:extLst>
              <a:ext uri="{FF2B5EF4-FFF2-40B4-BE49-F238E27FC236}">
                <a16:creationId xmlns:a16="http://schemas.microsoft.com/office/drawing/2014/main" id="{6DAC1B60-FB43-E6D4-D034-0098387333CB}"/>
              </a:ext>
            </a:extLst>
          </p:cNvPr>
          <p:cNvSpPr>
            <a:spLocks noGrp="1"/>
          </p:cNvSpPr>
          <p:nvPr>
            <p:custDataLst>
              <p:tags r:id="rId41"/>
            </p:custDataLst>
          </p:nvPr>
        </p:nvSpPr>
        <p:spPr bwMode="auto">
          <a:xfrm>
            <a:off x="1750219"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9355643-D2CD-4067-9B9F-740B438947DB}" type="datetime'''''''''''''''''''''''''''''''''''''''''''1''''''''''3'''">
              <a:rPr lang="ja-JP" altLang="en-US" sz="1000" smtClean="0">
                <a:latin typeface="+mj-lt"/>
              </a:rPr>
              <a:pPr/>
              <a:t>13</a:t>
            </a:fld>
            <a:endParaRPr kumimoji="0" lang="ja-JP" altLang="en-US" sz="800" dirty="0">
              <a:latin typeface="+mj-lt"/>
              <a:sym typeface="+mn-lt"/>
            </a:endParaRPr>
          </a:p>
        </p:txBody>
      </p:sp>
      <p:sp>
        <p:nvSpPr>
          <p:cNvPr id="102" name="テキスト プレースホルダ 9">
            <a:extLst>
              <a:ext uri="{FF2B5EF4-FFF2-40B4-BE49-F238E27FC236}">
                <a16:creationId xmlns:a16="http://schemas.microsoft.com/office/drawing/2014/main" id="{FD291CA4-0849-2064-45D9-9AD7F8A2C08B}"/>
              </a:ext>
            </a:extLst>
          </p:cNvPr>
          <p:cNvSpPr>
            <a:spLocks noGrp="1"/>
          </p:cNvSpPr>
          <p:nvPr>
            <p:custDataLst>
              <p:tags r:id="rId42"/>
            </p:custDataLst>
          </p:nvPr>
        </p:nvSpPr>
        <p:spPr bwMode="auto">
          <a:xfrm>
            <a:off x="2099866"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2091147-1030-4E96-AAE1-D50225C33A28}" type="datetime'''''''''''''1''''''4'''''''''''''''''''''''''''''">
              <a:rPr lang="ja-JP" altLang="en-US" sz="1000" smtClean="0">
                <a:latin typeface="+mj-lt"/>
              </a:rPr>
              <a:pPr/>
              <a:t>14</a:t>
            </a:fld>
            <a:endParaRPr kumimoji="0" lang="ja-JP" altLang="en-US" sz="800" dirty="0">
              <a:latin typeface="+mj-lt"/>
              <a:sym typeface="+mn-lt"/>
            </a:endParaRPr>
          </a:p>
        </p:txBody>
      </p:sp>
      <p:sp>
        <p:nvSpPr>
          <p:cNvPr id="103" name="テキスト プレースホルダ 9">
            <a:extLst>
              <a:ext uri="{FF2B5EF4-FFF2-40B4-BE49-F238E27FC236}">
                <a16:creationId xmlns:a16="http://schemas.microsoft.com/office/drawing/2014/main" id="{48187900-9662-7674-52CC-0693487B2A7E}"/>
              </a:ext>
            </a:extLst>
          </p:cNvPr>
          <p:cNvSpPr>
            <a:spLocks noGrp="1"/>
          </p:cNvSpPr>
          <p:nvPr>
            <p:custDataLst>
              <p:tags r:id="rId43"/>
            </p:custDataLst>
          </p:nvPr>
        </p:nvSpPr>
        <p:spPr bwMode="auto">
          <a:xfrm>
            <a:off x="601663"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11B74E8-8AC7-430B-A8D2-62EDD7884768}" type="datetime'''''''''2''''''''''''''''''''010'''''''''''''''''''''''''''">
              <a:rPr lang="ja-JP" altLang="en-US" sz="1000" smtClean="0">
                <a:latin typeface="+mj-lt"/>
              </a:rPr>
              <a:pPr/>
              <a:t>2010</a:t>
            </a:fld>
            <a:endParaRPr kumimoji="0" lang="ja-JP" altLang="en-US" sz="800" dirty="0">
              <a:latin typeface="+mj-lt"/>
              <a:sym typeface="+mn-lt"/>
            </a:endParaRPr>
          </a:p>
        </p:txBody>
      </p:sp>
      <p:sp>
        <p:nvSpPr>
          <p:cNvPr id="104" name="テキスト プレースホルダ 9">
            <a:extLst>
              <a:ext uri="{FF2B5EF4-FFF2-40B4-BE49-F238E27FC236}">
                <a16:creationId xmlns:a16="http://schemas.microsoft.com/office/drawing/2014/main" id="{9B1DA026-6470-8294-0539-1BF6EAB6379D}"/>
              </a:ext>
            </a:extLst>
          </p:cNvPr>
          <p:cNvSpPr>
            <a:spLocks noGrp="1"/>
          </p:cNvSpPr>
          <p:nvPr>
            <p:custDataLst>
              <p:tags r:id="rId44"/>
            </p:custDataLst>
          </p:nvPr>
        </p:nvSpPr>
        <p:spPr bwMode="auto">
          <a:xfrm>
            <a:off x="10271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28E3FF-83D3-4C54-B7BF-B378383DDC66}" type="datetime'''''''''''''''''''''1''''''''1'''''''''''''''''">
              <a:rPr lang="ja-JP" altLang="en-US" sz="1000" smtClean="0">
                <a:latin typeface="+mj-lt"/>
              </a:rPr>
              <a:pPr/>
              <a:t>11</a:t>
            </a:fld>
            <a:endParaRPr kumimoji="0" lang="ja-JP" altLang="en-US" sz="800" dirty="0">
              <a:latin typeface="+mj-lt"/>
              <a:sym typeface="+mn-lt"/>
            </a:endParaRPr>
          </a:p>
        </p:txBody>
      </p:sp>
      <p:sp>
        <p:nvSpPr>
          <p:cNvPr id="106" name="テキスト プレースホルダ 9">
            <a:extLst>
              <a:ext uri="{FF2B5EF4-FFF2-40B4-BE49-F238E27FC236}">
                <a16:creationId xmlns:a16="http://schemas.microsoft.com/office/drawing/2014/main" id="{F5650B7B-0635-B774-8854-33C8F65EAF6F}"/>
              </a:ext>
            </a:extLst>
          </p:cNvPr>
          <p:cNvSpPr>
            <a:spLocks noGrp="1"/>
          </p:cNvSpPr>
          <p:nvPr>
            <p:custDataLst>
              <p:tags r:id="rId45"/>
            </p:custDataLst>
          </p:nvPr>
        </p:nvSpPr>
        <p:spPr bwMode="auto">
          <a:xfrm>
            <a:off x="247721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96DF355-D195-4FAC-B63A-A771C34CB833}" type="datetime'''''''''''''''''''''''''''''''''''''1''''5'''''''''''''">
              <a:rPr lang="ja-JP" altLang="en-US" sz="1000" smtClean="0">
                <a:latin typeface="+mj-lt"/>
              </a:rPr>
              <a:pPr/>
              <a:t>15</a:t>
            </a:fld>
            <a:endParaRPr kumimoji="0" lang="ja-JP" altLang="en-US" sz="800" dirty="0">
              <a:latin typeface="+mj-lt"/>
              <a:sym typeface="+mn-lt"/>
            </a:endParaRPr>
          </a:p>
        </p:txBody>
      </p:sp>
      <p:sp>
        <p:nvSpPr>
          <p:cNvPr id="107" name="テキスト プレースホルダ 9">
            <a:extLst>
              <a:ext uri="{FF2B5EF4-FFF2-40B4-BE49-F238E27FC236}">
                <a16:creationId xmlns:a16="http://schemas.microsoft.com/office/drawing/2014/main" id="{EA6B302F-BBBC-35AE-18E4-B7154BE3AC1C}"/>
              </a:ext>
            </a:extLst>
          </p:cNvPr>
          <p:cNvSpPr>
            <a:spLocks noGrp="1"/>
          </p:cNvSpPr>
          <p:nvPr>
            <p:custDataLst>
              <p:tags r:id="rId46"/>
            </p:custDataLst>
          </p:nvPr>
        </p:nvSpPr>
        <p:spPr bwMode="auto">
          <a:xfrm>
            <a:off x="282964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F0F0AE2-7893-46EE-9000-089A467BDE1A}" type="datetime'''''''''''''''''''''1''''''''6'">
              <a:rPr lang="ja-JP" altLang="en-US" sz="1000" smtClean="0">
                <a:latin typeface="+mj-lt"/>
              </a:rPr>
              <a:pPr/>
              <a:t>16</a:t>
            </a:fld>
            <a:endParaRPr kumimoji="0" lang="ja-JP" altLang="en-US" sz="800" dirty="0">
              <a:latin typeface="+mj-lt"/>
              <a:sym typeface="+mn-lt"/>
            </a:endParaRPr>
          </a:p>
        </p:txBody>
      </p:sp>
      <p:sp>
        <p:nvSpPr>
          <p:cNvPr id="108" name="テキスト プレースホルダ 9">
            <a:extLst>
              <a:ext uri="{FF2B5EF4-FFF2-40B4-BE49-F238E27FC236}">
                <a16:creationId xmlns:a16="http://schemas.microsoft.com/office/drawing/2014/main" id="{7CBDB6B3-643D-5DDE-5F9C-AF5AFB37CB9F}"/>
              </a:ext>
            </a:extLst>
          </p:cNvPr>
          <p:cNvSpPr>
            <a:spLocks noGrp="1"/>
          </p:cNvSpPr>
          <p:nvPr>
            <p:custDataLst>
              <p:tags r:id="rId47"/>
            </p:custDataLst>
          </p:nvPr>
        </p:nvSpPr>
        <p:spPr bwMode="auto">
          <a:xfrm>
            <a:off x="3559254"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444BF58-038E-4AD6-82FB-20046EFCC037}" type="datetime'''''''''1''''''''''''''''''''''8'''''">
              <a:rPr kumimoji="0" lang="ja-JP" altLang="en-US" sz="1000" smtClean="0">
                <a:latin typeface="+mj-lt"/>
              </a:rPr>
              <a:pPr/>
              <a:t>18</a:t>
            </a:fld>
            <a:endParaRPr kumimoji="0" lang="ja-JP" altLang="en-US" sz="800" dirty="0">
              <a:latin typeface="+mj-lt"/>
              <a:sym typeface="+mn-lt"/>
            </a:endParaRPr>
          </a:p>
        </p:txBody>
      </p:sp>
      <p:sp>
        <p:nvSpPr>
          <p:cNvPr id="109" name="テキスト プレースホルダ 9">
            <a:extLst>
              <a:ext uri="{FF2B5EF4-FFF2-40B4-BE49-F238E27FC236}">
                <a16:creationId xmlns:a16="http://schemas.microsoft.com/office/drawing/2014/main" id="{6666852E-67E1-F784-6595-C9175A62C469}"/>
              </a:ext>
            </a:extLst>
          </p:cNvPr>
          <p:cNvSpPr>
            <a:spLocks noGrp="1"/>
          </p:cNvSpPr>
          <p:nvPr>
            <p:custDataLst>
              <p:tags r:id="rId48"/>
            </p:custDataLst>
          </p:nvPr>
        </p:nvSpPr>
        <p:spPr bwMode="auto">
          <a:xfrm>
            <a:off x="3918029"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19</a:t>
            </a:r>
            <a:endParaRPr kumimoji="0" lang="ja-JP" altLang="en-US" sz="800" dirty="0">
              <a:latin typeface="+mj-lt"/>
              <a:sym typeface="+mn-lt"/>
            </a:endParaRPr>
          </a:p>
        </p:txBody>
      </p:sp>
      <p:sp>
        <p:nvSpPr>
          <p:cNvPr id="110" name="テキスト プレースホルダ 9">
            <a:extLst>
              <a:ext uri="{FF2B5EF4-FFF2-40B4-BE49-F238E27FC236}">
                <a16:creationId xmlns:a16="http://schemas.microsoft.com/office/drawing/2014/main" id="{5EF2E8DF-8745-833F-C97E-C4E9B233D3F7}"/>
              </a:ext>
            </a:extLst>
          </p:cNvPr>
          <p:cNvSpPr>
            <a:spLocks noGrp="1"/>
          </p:cNvSpPr>
          <p:nvPr>
            <p:custDataLst>
              <p:tags r:id="rId49"/>
            </p:custDataLst>
          </p:nvPr>
        </p:nvSpPr>
        <p:spPr bwMode="auto">
          <a:xfrm>
            <a:off x="4276804"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20</a:t>
            </a:r>
            <a:endParaRPr kumimoji="0" lang="ja-JP" altLang="en-US" sz="800" dirty="0">
              <a:latin typeface="+mj-lt"/>
              <a:sym typeface="+mn-lt"/>
            </a:endParaRPr>
          </a:p>
        </p:txBody>
      </p:sp>
      <p:sp>
        <p:nvSpPr>
          <p:cNvPr id="112" name="テキスト プレースホルダ 9">
            <a:extLst>
              <a:ext uri="{FF2B5EF4-FFF2-40B4-BE49-F238E27FC236}">
                <a16:creationId xmlns:a16="http://schemas.microsoft.com/office/drawing/2014/main" id="{5B0EAACF-313F-0320-9451-E220B8C992E9}"/>
              </a:ext>
            </a:extLst>
          </p:cNvPr>
          <p:cNvSpPr>
            <a:spLocks noGrp="1"/>
          </p:cNvSpPr>
          <p:nvPr>
            <p:custDataLst>
              <p:tags r:id="rId50"/>
            </p:custDataLst>
          </p:nvPr>
        </p:nvSpPr>
        <p:spPr bwMode="auto">
          <a:xfrm>
            <a:off x="4627641"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21</a:t>
            </a:r>
            <a:endParaRPr kumimoji="0" lang="ja-JP" altLang="en-US" sz="800" dirty="0">
              <a:latin typeface="+mj-lt"/>
              <a:sym typeface="+mn-lt"/>
            </a:endParaRPr>
          </a:p>
        </p:txBody>
      </p:sp>
    </p:spTree>
    <p:extLst>
      <p:ext uri="{BB962C8B-B14F-4D97-AF65-F5344CB8AC3E}">
        <p14:creationId xmlns:p14="http://schemas.microsoft.com/office/powerpoint/2010/main" val="3198621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899089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フィリピン／医療関連／医療・公衆衛生</a:t>
            </a:r>
            <a:endParaRPr kumimoji="1" lang="ja-JP" altLang="en-US" dirty="0"/>
          </a:p>
        </p:txBody>
      </p:sp>
      <p:sp>
        <p:nvSpPr>
          <p:cNvPr id="5" name="テキスト ボックス 45">
            <a:extLst>
              <a:ext uri="{FF2B5EF4-FFF2-40B4-BE49-F238E27FC236}">
                <a16:creationId xmlns:a16="http://schemas.microsoft.com/office/drawing/2014/main" id="{EFC16D12-BA96-4C69-B88A-598ED73B58A6}"/>
              </a:ext>
            </a:extLst>
          </p:cNvPr>
          <p:cNvSpPr txBox="1"/>
          <p:nvPr/>
        </p:nvSpPr>
        <p:spPr>
          <a:xfrm>
            <a:off x="272480" y="1110518"/>
            <a:ext cx="9227691"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フィリピンでは、理学療法士などは職種別の協会に登録しているが、資格別の詳細人数は不明。</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および世界理学療法連盟が把握している人数は以下の通り。</a:t>
            </a:r>
          </a:p>
        </p:txBody>
      </p:sp>
      <p:sp>
        <p:nvSpPr>
          <p:cNvPr id="9" name="テキスト ボックス 45">
            <a:extLst>
              <a:ext uri="{FF2B5EF4-FFF2-40B4-BE49-F238E27FC236}">
                <a16:creationId xmlns:a16="http://schemas.microsoft.com/office/drawing/2014/main" id="{AC07B86F-0903-43B4-833E-F49A87B62FD6}"/>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、世界理学療法連盟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a:extLst>
              <a:ext uri="{FF2B5EF4-FFF2-40B4-BE49-F238E27FC236}">
                <a16:creationId xmlns:a16="http://schemas.microsoft.com/office/drawing/2014/main" id="{5E1EE5A8-5C0D-4B0E-88F6-69959F7EE54D}"/>
              </a:ext>
            </a:extLst>
          </p:cNvPr>
          <p:cNvGrpSpPr/>
          <p:nvPr/>
        </p:nvGrpSpPr>
        <p:grpSpPr>
          <a:xfrm>
            <a:off x="1388602" y="2163524"/>
            <a:ext cx="4536507" cy="288032"/>
            <a:chOff x="4803500" y="2113806"/>
            <a:chExt cx="2954133" cy="288032"/>
          </a:xfrm>
        </p:grpSpPr>
        <p:cxnSp>
          <p:nvCxnSpPr>
            <p:cNvPr id="11" name="直線コネクタ 40">
              <a:extLst>
                <a:ext uri="{FF2B5EF4-FFF2-40B4-BE49-F238E27FC236}">
                  <a16:creationId xmlns:a16="http://schemas.microsoft.com/office/drawing/2014/main" id="{DD33D6B1-56A7-45CE-BBAF-978755009E02}"/>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2D20203E-2A11-4DFA-9F18-F229A6E80FC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5" name="テキスト ボックス 45">
            <a:extLst>
              <a:ext uri="{FF2B5EF4-FFF2-40B4-BE49-F238E27FC236}">
                <a16:creationId xmlns:a16="http://schemas.microsoft.com/office/drawing/2014/main" id="{3672CF8B-CE7A-4C96-A6CF-90A8231AC866}"/>
              </a:ext>
            </a:extLst>
          </p:cNvPr>
          <p:cNvSpPr txBox="1"/>
          <p:nvPr/>
        </p:nvSpPr>
        <p:spPr>
          <a:xfrm>
            <a:off x="1629434" y="3373203"/>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6" name="テキスト ボックス 45">
            <a:extLst>
              <a:ext uri="{FF2B5EF4-FFF2-40B4-BE49-F238E27FC236}">
                <a16:creationId xmlns:a16="http://schemas.microsoft.com/office/drawing/2014/main" id="{9EA3691F-AA34-4FD0-8966-BF1B5C1524DE}"/>
              </a:ext>
            </a:extLst>
          </p:cNvPr>
          <p:cNvSpPr txBox="1"/>
          <p:nvPr/>
        </p:nvSpPr>
        <p:spPr>
          <a:xfrm>
            <a:off x="4701001" y="3388738"/>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45">
            <a:extLst>
              <a:ext uri="{FF2B5EF4-FFF2-40B4-BE49-F238E27FC236}">
                <a16:creationId xmlns:a16="http://schemas.microsoft.com/office/drawing/2014/main" id="{7F5C53B9-0CE0-4B8E-A8A6-2332A3DD57CA}"/>
              </a:ext>
            </a:extLst>
          </p:cNvPr>
          <p:cNvSpPr txBox="1"/>
          <p:nvPr/>
        </p:nvSpPr>
        <p:spPr>
          <a:xfrm>
            <a:off x="1629407" y="2940545"/>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8" name="テキスト ボックス 45">
            <a:extLst>
              <a:ext uri="{FF2B5EF4-FFF2-40B4-BE49-F238E27FC236}">
                <a16:creationId xmlns:a16="http://schemas.microsoft.com/office/drawing/2014/main" id="{7204F23D-96F6-4D2A-9FDC-AD31D3CBD30E}"/>
              </a:ext>
            </a:extLst>
          </p:cNvPr>
          <p:cNvSpPr txBox="1"/>
          <p:nvPr/>
        </p:nvSpPr>
        <p:spPr>
          <a:xfrm>
            <a:off x="4700974" y="2940545"/>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45">
            <a:extLst>
              <a:ext uri="{FF2B5EF4-FFF2-40B4-BE49-F238E27FC236}">
                <a16:creationId xmlns:a16="http://schemas.microsoft.com/office/drawing/2014/main" id="{5AA65BAC-4BBB-456E-B1F8-9F912C44E19E}"/>
              </a:ext>
            </a:extLst>
          </p:cNvPr>
          <p:cNvSpPr txBox="1"/>
          <p:nvPr/>
        </p:nvSpPr>
        <p:spPr>
          <a:xfrm>
            <a:off x="1640659" y="3912664"/>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20" name="テキスト ボックス 45">
            <a:extLst>
              <a:ext uri="{FF2B5EF4-FFF2-40B4-BE49-F238E27FC236}">
                <a16:creationId xmlns:a16="http://schemas.microsoft.com/office/drawing/2014/main" id="{19D953BF-521C-4FAA-AA19-20C830F40AD5}"/>
              </a:ext>
            </a:extLst>
          </p:cNvPr>
          <p:cNvSpPr txBox="1"/>
          <p:nvPr/>
        </p:nvSpPr>
        <p:spPr>
          <a:xfrm>
            <a:off x="4701001" y="3912664"/>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45">
            <a:extLst>
              <a:ext uri="{FF2B5EF4-FFF2-40B4-BE49-F238E27FC236}">
                <a16:creationId xmlns:a16="http://schemas.microsoft.com/office/drawing/2014/main" id="{9707B82E-1E4E-4DA7-BF17-C2A2D54AE7BF}"/>
              </a:ext>
            </a:extLst>
          </p:cNvPr>
          <p:cNvSpPr txBox="1"/>
          <p:nvPr/>
        </p:nvSpPr>
        <p:spPr>
          <a:xfrm>
            <a:off x="6201944" y="3393109"/>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13,761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DE60E66F-B210-424A-B82F-A96330DFF6C8}"/>
              </a:ext>
            </a:extLst>
          </p:cNvPr>
          <p:cNvSpPr txBox="1"/>
          <p:nvPr/>
        </p:nvSpPr>
        <p:spPr>
          <a:xfrm>
            <a:off x="6201917" y="2944916"/>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7D0D75DE-0211-4AEF-B134-52C288AE383B}"/>
              </a:ext>
            </a:extLst>
          </p:cNvPr>
          <p:cNvSpPr txBox="1"/>
          <p:nvPr/>
        </p:nvSpPr>
        <p:spPr>
          <a:xfrm>
            <a:off x="6465168" y="3877801"/>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Tree>
    <p:extLst>
      <p:ext uri="{BB962C8B-B14F-4D97-AF65-F5344CB8AC3E}">
        <p14:creationId xmlns:p14="http://schemas.microsoft.com/office/powerpoint/2010/main" val="2126789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AA81BB5-7EE5-4A6C-89AA-49E950435EC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95" imgH="396" progId="TCLayout.ActiveDocument.1">
                  <p:embed/>
                </p:oleObj>
              </mc:Choice>
              <mc:Fallback>
                <p:oleObj name="think-cell Slide" r:id="rId16" imgW="395" imgH="396" progId="TCLayout.ActiveDocument.1">
                  <p:embed/>
                  <p:pic>
                    <p:nvPicPr>
                      <p:cNvPr id="5" name="Object 4" hidden="1">
                        <a:extLst>
                          <a:ext uri="{FF2B5EF4-FFF2-40B4-BE49-F238E27FC236}">
                            <a16:creationId xmlns:a16="http://schemas.microsoft.com/office/drawing/2014/main" id="{5AA81BB5-7EE5-4A6C-89AA-49E950435EC0}"/>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0F54C42-F60C-4B8B-B8BF-90123EC6B20B}"/>
              </a:ext>
            </a:extLst>
          </p:cNvPr>
          <p:cNvSpPr>
            <a:spLocks noGrp="1"/>
          </p:cNvSpPr>
          <p:nvPr>
            <p:ph type="title"/>
          </p:nvPr>
        </p:nvSpPr>
        <p:spPr/>
        <p:txBody>
          <a:bodyPr vert="horz"/>
          <a:lstStyle/>
          <a:p>
            <a:r>
              <a:rPr lang="ja-JP" altLang="en-US" dirty="0"/>
              <a:t>フィリピン／医療関連／医療・公衆衛生</a:t>
            </a:r>
            <a:endParaRPr lang="en-US" dirty="0"/>
          </a:p>
        </p:txBody>
      </p:sp>
      <p:sp>
        <p:nvSpPr>
          <p:cNvPr id="4" name="Text Placeholder 3">
            <a:extLst>
              <a:ext uri="{FF2B5EF4-FFF2-40B4-BE49-F238E27FC236}">
                <a16:creationId xmlns:a16="http://schemas.microsoft.com/office/drawing/2014/main" id="{67B7E65C-240E-4079-9933-CBA925FB614B}"/>
              </a:ext>
            </a:extLst>
          </p:cNvPr>
          <p:cNvSpPr>
            <a:spLocks noGrp="1"/>
          </p:cNvSpPr>
          <p:nvPr>
            <p:ph type="body" sz="quarter" idx="15"/>
          </p:nvPr>
        </p:nvSpPr>
        <p:spPr/>
        <p:txBody>
          <a:bodyPr/>
          <a:lstStyle/>
          <a:p>
            <a:r>
              <a:rPr lang="ja-JP" altLang="en-US" dirty="0"/>
              <a:t>医療の</a:t>
            </a:r>
            <a:r>
              <a:rPr lang="en-US" altLang="ja-JP" dirty="0"/>
              <a:t>IT</a:t>
            </a:r>
            <a:r>
              <a:rPr lang="ja-JP" altLang="en-US" dirty="0"/>
              <a:t>化データ</a:t>
            </a:r>
            <a:endParaRPr lang="en-US" dirty="0"/>
          </a:p>
        </p:txBody>
      </p:sp>
      <p:sp>
        <p:nvSpPr>
          <p:cNvPr id="10" name="TextBox 9">
            <a:extLst>
              <a:ext uri="{FF2B5EF4-FFF2-40B4-BE49-F238E27FC236}">
                <a16:creationId xmlns:a16="http://schemas.microsoft.com/office/drawing/2014/main" id="{29B8EA15-BB3B-4E3B-B016-2BBCBE8CC25E}"/>
              </a:ext>
            </a:extLst>
          </p:cNvPr>
          <p:cNvSpPr txBox="1"/>
          <p:nvPr/>
        </p:nvSpPr>
        <p:spPr>
          <a:xfrm>
            <a:off x="4912344" y="1101725"/>
            <a:ext cx="4793182"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400" b="1" dirty="0"/>
              <a:t>Philippines Health Information Exchange (PHIE)</a:t>
            </a:r>
            <a:r>
              <a:rPr lang="ja-JP" altLang="en-US" sz="1400" b="1" dirty="0"/>
              <a:t>の概要</a:t>
            </a:r>
            <a:r>
              <a:rPr lang="en-US" sz="1400" b="1" dirty="0"/>
              <a:t> </a:t>
            </a:r>
          </a:p>
        </p:txBody>
      </p:sp>
      <p:sp>
        <p:nvSpPr>
          <p:cNvPr id="17" name="TextBox 16">
            <a:extLst>
              <a:ext uri="{FF2B5EF4-FFF2-40B4-BE49-F238E27FC236}">
                <a16:creationId xmlns:a16="http://schemas.microsoft.com/office/drawing/2014/main" id="{94E37F9D-FCFA-4F43-8BB0-ADC9FC7E7902}"/>
              </a:ext>
            </a:extLst>
          </p:cNvPr>
          <p:cNvSpPr txBox="1"/>
          <p:nvPr/>
        </p:nvSpPr>
        <p:spPr>
          <a:xfrm>
            <a:off x="200025" y="1074174"/>
            <a:ext cx="4473732" cy="3101426"/>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gn="just" defTabSz="914400">
              <a:lnSpc>
                <a:spcPct val="110000"/>
              </a:lnSpc>
              <a:spcAft>
                <a:spcPts val="200"/>
              </a:spcAft>
              <a:buClr>
                <a:srgbClr val="5F8AC3"/>
              </a:buClr>
            </a:pPr>
            <a:r>
              <a:rPr lang="ja-JP" altLang="en-US" sz="1400" dirty="0">
                <a:solidFill>
                  <a:srgbClr val="000000"/>
                </a:solidFill>
                <a:latin typeface="ヒラギノ角ゴ Pro W3"/>
              </a:rPr>
              <a:t>国民皆保険法（</a:t>
            </a:r>
            <a:r>
              <a:rPr lang="en-US" altLang="ja-JP" sz="1400" dirty="0">
                <a:solidFill>
                  <a:srgbClr val="000000"/>
                </a:solidFill>
                <a:latin typeface="ヒラギノ角ゴ Pro W3"/>
              </a:rPr>
              <a:t>Universal Health Care Law</a:t>
            </a:r>
            <a:r>
              <a:rPr lang="ja-JP" altLang="en-US" sz="1400" dirty="0">
                <a:solidFill>
                  <a:srgbClr val="000000"/>
                </a:solidFill>
                <a:latin typeface="ヒラギノ角ゴ Pro W3"/>
              </a:rPr>
              <a:t>）を支える重要施策の一環として、</a:t>
            </a:r>
            <a:r>
              <a:rPr lang="en-US" altLang="ja-JP" sz="1400" b="1" dirty="0">
                <a:solidFill>
                  <a:srgbClr val="000000"/>
                </a:solidFill>
                <a:latin typeface="ヒラギノ角ゴ Pro W3"/>
              </a:rPr>
              <a:t>Philippines Health Information Exchange(PHIE)</a:t>
            </a:r>
            <a:r>
              <a:rPr lang="ja-JP" altLang="en-US" sz="1400" b="1" dirty="0">
                <a:solidFill>
                  <a:srgbClr val="000000"/>
                </a:solidFill>
                <a:latin typeface="ヒラギノ角ゴ Pro W3"/>
              </a:rPr>
              <a:t>システムの</a:t>
            </a:r>
            <a:r>
              <a:rPr lang="en-US" altLang="ja-JP" sz="1400" b="1" dirty="0">
                <a:solidFill>
                  <a:srgbClr val="000000"/>
                </a:solidFill>
                <a:latin typeface="ヒラギノ角ゴ Pro W3"/>
              </a:rPr>
              <a:t>2020</a:t>
            </a:r>
            <a:r>
              <a:rPr lang="ja-JP" altLang="en-US" sz="1400" b="1" dirty="0">
                <a:solidFill>
                  <a:srgbClr val="000000"/>
                </a:solidFill>
                <a:latin typeface="ヒラギノ角ゴ Pro W3"/>
              </a:rPr>
              <a:t>年までの完全導入</a:t>
            </a:r>
            <a:r>
              <a:rPr lang="ja-JP" altLang="en-US" sz="1400" dirty="0">
                <a:solidFill>
                  <a:srgbClr val="000000"/>
                </a:solidFill>
                <a:latin typeface="ヒラギノ角ゴ Pro W3"/>
              </a:rPr>
              <a:t>を進めてきた。</a:t>
            </a:r>
            <a:endParaRPr lang="en-US" altLang="ja-JP" sz="1400" dirty="0">
              <a:solidFill>
                <a:srgbClr val="000000"/>
              </a:solidFill>
              <a:latin typeface="ヒラギノ角ゴ Pro W3"/>
            </a:endParaRPr>
          </a:p>
          <a:p>
            <a:pPr marL="190500" indent="-190500" algn="just" defTabSz="914400">
              <a:lnSpc>
                <a:spcPct val="110000"/>
              </a:lnSpc>
              <a:spcAft>
                <a:spcPts val="200"/>
              </a:spcAft>
              <a:buClr>
                <a:srgbClr val="5F8AC3"/>
              </a:buClr>
            </a:pPr>
            <a:r>
              <a:rPr lang="ja-JP" altLang="en-US" sz="1400" dirty="0">
                <a:solidFill>
                  <a:srgbClr val="000000"/>
                </a:solidFill>
                <a:latin typeface="ヒラギノ角ゴ Pro W3"/>
              </a:rPr>
              <a:t>しかし、</a:t>
            </a:r>
            <a:r>
              <a:rPr lang="en-US" altLang="ja-JP" sz="1400" dirty="0">
                <a:solidFill>
                  <a:srgbClr val="000000"/>
                </a:solidFill>
                <a:latin typeface="ヒラギノ角ゴ Pro W3"/>
              </a:rPr>
              <a:t>COVID</a:t>
            </a:r>
            <a:r>
              <a:rPr lang="ja-JP" altLang="en-US" sz="1400" dirty="0">
                <a:solidFill>
                  <a:srgbClr val="000000"/>
                </a:solidFill>
                <a:latin typeface="ヒラギノ角ゴ Pro W3"/>
              </a:rPr>
              <a:t>の影響で導入に遅れが生じており、導入実績は不明。しかし、</a:t>
            </a:r>
            <a:r>
              <a:rPr lang="en-US" altLang="ja-JP" sz="1400" dirty="0">
                <a:solidFill>
                  <a:srgbClr val="000000"/>
                </a:solidFill>
                <a:latin typeface="ヒラギノ角ゴ Pro W3"/>
              </a:rPr>
              <a:t>2022</a:t>
            </a:r>
            <a:r>
              <a:rPr lang="ja-JP" altLang="en-US" sz="1400" dirty="0">
                <a:solidFill>
                  <a:srgbClr val="000000"/>
                </a:solidFill>
                <a:latin typeface="ヒラギノ角ゴ Pro W3"/>
              </a:rPr>
              <a:t>年時点では導入と利用状況には病院間で乖離が存在し、</a:t>
            </a:r>
            <a:r>
              <a:rPr lang="ja-JP" altLang="en-US" sz="1400" b="1" dirty="0">
                <a:solidFill>
                  <a:srgbClr val="000000"/>
                </a:solidFill>
                <a:latin typeface="ヒラギノ角ゴ Pro W3"/>
              </a:rPr>
              <a:t>完全導入までは至っていない</a:t>
            </a:r>
            <a:r>
              <a:rPr lang="ja-JP" altLang="en-US" sz="1400" dirty="0">
                <a:solidFill>
                  <a:srgbClr val="000000"/>
                </a:solidFill>
                <a:latin typeface="ヒラギノ角ゴ Pro W3"/>
              </a:rPr>
              <a:t>。</a:t>
            </a:r>
            <a:endParaRPr lang="en-US" altLang="ja-JP" sz="1400" dirty="0">
              <a:solidFill>
                <a:srgbClr val="000000"/>
              </a:solidFill>
              <a:latin typeface="ヒラギノ角ゴ Pro W3"/>
            </a:endParaRPr>
          </a:p>
          <a:p>
            <a:pPr marL="190500" indent="-190500" algn="just" defTabSz="914400">
              <a:lnSpc>
                <a:spcPct val="110000"/>
              </a:lnSpc>
              <a:spcAft>
                <a:spcPts val="200"/>
              </a:spcAft>
              <a:buClr>
                <a:srgbClr val="5F8AC3"/>
              </a:buClr>
            </a:pPr>
            <a:r>
              <a:rPr lang="ja-JP" altLang="en-US" sz="1400" dirty="0">
                <a:solidFill>
                  <a:srgbClr val="000000"/>
                </a:solidFill>
                <a:latin typeface="ヒラギノ角ゴ Pro W3"/>
              </a:rPr>
              <a:t>当初</a:t>
            </a:r>
            <a:r>
              <a:rPr lang="en-US" altLang="ja-JP" sz="1400" dirty="0">
                <a:solidFill>
                  <a:srgbClr val="000000"/>
                </a:solidFill>
                <a:latin typeface="ヒラギノ角ゴ Pro W3"/>
              </a:rPr>
              <a:t>PHIE</a:t>
            </a:r>
            <a:r>
              <a:rPr lang="ja-JP" altLang="en-US" sz="1400" dirty="0">
                <a:solidFill>
                  <a:srgbClr val="000000"/>
                </a:solidFill>
                <a:latin typeface="ヒラギノ角ゴ Pro W3"/>
              </a:rPr>
              <a:t>の中ではフィリピン保健省が開発したシステムに加え、公的機関や大学施設により開発された</a:t>
            </a:r>
            <a:r>
              <a:rPr lang="en-US" altLang="ja-JP" sz="1400" dirty="0">
                <a:solidFill>
                  <a:srgbClr val="000000"/>
                </a:solidFill>
                <a:latin typeface="ヒラギノ角ゴ Pro W3"/>
              </a:rPr>
              <a:t>6</a:t>
            </a:r>
            <a:r>
              <a:rPr lang="ja-JP" altLang="en-US" sz="1400" dirty="0">
                <a:solidFill>
                  <a:srgbClr val="000000"/>
                </a:solidFill>
                <a:latin typeface="ヒラギノ角ゴ Pro W3"/>
              </a:rPr>
              <a:t>の</a:t>
            </a:r>
            <a:r>
              <a:rPr lang="en-US" altLang="ja-JP" sz="1400" dirty="0">
                <a:solidFill>
                  <a:srgbClr val="000000"/>
                </a:solidFill>
                <a:latin typeface="ヒラギノ角ゴ Pro W3"/>
              </a:rPr>
              <a:t>EMR</a:t>
            </a:r>
            <a:r>
              <a:rPr lang="ja-JP" altLang="en-US" sz="1400" dirty="0">
                <a:solidFill>
                  <a:srgbClr val="000000"/>
                </a:solidFill>
                <a:latin typeface="ヒラギノ角ゴ Pro W3"/>
              </a:rPr>
              <a:t>システムのみが承認を受けていたが、近年は民間システムも複数承認を受けている。</a:t>
            </a:r>
            <a:endParaRPr lang="en-US" altLang="ja-JP" sz="1400" dirty="0">
              <a:solidFill>
                <a:srgbClr val="000000"/>
              </a:solidFill>
              <a:latin typeface="ヒラギノ角ゴ Pro W3"/>
            </a:endParaRPr>
          </a:p>
        </p:txBody>
      </p:sp>
      <p:grpSp>
        <p:nvGrpSpPr>
          <p:cNvPr id="21" name="Group 20">
            <a:extLst>
              <a:ext uri="{FF2B5EF4-FFF2-40B4-BE49-F238E27FC236}">
                <a16:creationId xmlns:a16="http://schemas.microsoft.com/office/drawing/2014/main" id="{8752CBCA-B09C-4187-8294-BA68AFD0D437}"/>
              </a:ext>
            </a:extLst>
          </p:cNvPr>
          <p:cNvGrpSpPr/>
          <p:nvPr/>
        </p:nvGrpSpPr>
        <p:grpSpPr>
          <a:xfrm>
            <a:off x="5052858" y="4973899"/>
            <a:ext cx="4610299" cy="1047389"/>
            <a:chOff x="5052858" y="5373542"/>
            <a:chExt cx="4610299" cy="1047389"/>
          </a:xfrm>
        </p:grpSpPr>
        <p:sp>
          <p:nvSpPr>
            <p:cNvPr id="19" name="Rectangle: Rounded Corners 18">
              <a:extLst>
                <a:ext uri="{FF2B5EF4-FFF2-40B4-BE49-F238E27FC236}">
                  <a16:creationId xmlns:a16="http://schemas.microsoft.com/office/drawing/2014/main" id="{D043F796-FA65-4A11-AA33-3D80EEB228E2}"/>
                </a:ext>
              </a:extLst>
            </p:cNvPr>
            <p:cNvSpPr>
              <a:spLocks/>
            </p:cNvSpPr>
            <p:nvPr/>
          </p:nvSpPr>
          <p:spPr>
            <a:xfrm>
              <a:off x="5052858" y="5373542"/>
              <a:ext cx="4592803" cy="1047389"/>
            </a:xfrm>
            <a:prstGeom prst="roundRect">
              <a:avLst/>
            </a:prstGeom>
            <a:solidFill>
              <a:schemeClr val="accent1"/>
            </a:solidFill>
          </p:spPr>
          <p:txBody>
            <a:bodyPr wrap="square" rtlCol="0" anchor="ctr">
              <a:noAutofit/>
            </a:bodyPr>
            <a:lstStyle/>
            <a:p>
              <a:pPr marL="0" algn="ctr" fontAlgn="ctr">
                <a:lnSpc>
                  <a:spcPct val="114000"/>
                </a:lnSpc>
                <a:spcAft>
                  <a:spcPts val="400"/>
                </a:spcAft>
                <a:buClr>
                  <a:schemeClr val="tx2"/>
                </a:buClr>
              </a:pPr>
              <a:endParaRPr kumimoji="1" lang="en-US" sz="1200" dirty="0"/>
            </a:p>
          </p:txBody>
        </p:sp>
        <p:sp>
          <p:nvSpPr>
            <p:cNvPr id="18" name="TextBox 17">
              <a:extLst>
                <a:ext uri="{FF2B5EF4-FFF2-40B4-BE49-F238E27FC236}">
                  <a16:creationId xmlns:a16="http://schemas.microsoft.com/office/drawing/2014/main" id="{38AF1BF2-E408-48C4-BB9A-75C9F3EE5ADC}"/>
                </a:ext>
              </a:extLst>
            </p:cNvPr>
            <p:cNvSpPr txBox="1">
              <a:spLocks/>
            </p:cNvSpPr>
            <p:nvPr/>
          </p:nvSpPr>
          <p:spPr>
            <a:xfrm>
              <a:off x="5070354" y="5503250"/>
              <a:ext cx="4592803" cy="787973"/>
            </a:xfrm>
            <a:prstGeom prst="rect">
              <a:avLst/>
            </a:prstGeom>
          </p:spPr>
          <p:txBody>
            <a:bodyPr vert="horz" wrap="square" lIns="91440" tIns="45720" rIns="91440" bIns="45720" rtlCol="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just" defTabSz="914400">
                <a:lnSpc>
                  <a:spcPct val="110000"/>
                </a:lnSpc>
                <a:spcAft>
                  <a:spcPts val="200"/>
                </a:spcAft>
                <a:buClr>
                  <a:srgbClr val="5F8AC3"/>
                </a:buClr>
                <a:buNone/>
              </a:pPr>
              <a:r>
                <a:rPr lang="en-US" altLang="ja-JP" sz="1400" dirty="0">
                  <a:solidFill>
                    <a:schemeClr val="bg1"/>
                  </a:solidFill>
                  <a:latin typeface="ヒラギノ角ゴ Pro W3"/>
                </a:rPr>
                <a:t>PHIE</a:t>
              </a:r>
              <a:r>
                <a:rPr lang="ja-JP" altLang="en-US" sz="1400" dirty="0">
                  <a:solidFill>
                    <a:schemeClr val="bg1"/>
                  </a:solidFill>
                  <a:latin typeface="ヒラギノ角ゴ Pro W3"/>
                </a:rPr>
                <a:t>は医療施設、医療従事者、医療情報機関、政府機関の間で、健康データや情報を安全に電子化して効率的に共有・活用するためのプラットフォームとして機能。</a:t>
              </a:r>
              <a:endParaRPr lang="en-US" altLang="ja-JP" sz="1400" dirty="0">
                <a:solidFill>
                  <a:schemeClr val="bg1"/>
                </a:solidFill>
                <a:latin typeface="ヒラギノ角ゴ Pro W3"/>
              </a:endParaRPr>
            </a:p>
          </p:txBody>
        </p:sp>
      </p:grpSp>
      <p:sp>
        <p:nvSpPr>
          <p:cNvPr id="20" name="テキスト ボックス 5">
            <a:extLst>
              <a:ext uri="{FF2B5EF4-FFF2-40B4-BE49-F238E27FC236}">
                <a16:creationId xmlns:a16="http://schemas.microsoft.com/office/drawing/2014/main" id="{C4C0BA84-1AB9-4C54-8FDA-DC57CA131C8A}"/>
              </a:ext>
            </a:extLst>
          </p:cNvPr>
          <p:cNvSpPr txBox="1"/>
          <p:nvPr/>
        </p:nvSpPr>
        <p:spPr>
          <a:xfrm>
            <a:off x="114072" y="6343808"/>
            <a:ext cx="9433046" cy="492443"/>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NATIONAL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eHEALTH</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PROGRAM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Department of 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eHealth Electronic Health Records System Validation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 Micro-analysis Approach in Understanding Electronic Medical Record Usage in Rural Communities: Comparison of Frequency of Use on Performance Before and During the COVID-19 Pandemic(</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Acacio</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-Claro et al., 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Normalisation</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of electronic medical records in routine healthcare work amidst ongoing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digitalisation</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of the Philippine health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system,Social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Science &amp; Medicine(Luis A.  et al,. 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Assessment of the Context for eHealth Development in the Philippines: A Work in Progress from 1997 to 2020(Lu et al., 2021)</a:t>
            </a:r>
            <a:r>
              <a:rPr lang="ja-JP" altLang="en-US" sz="800" dirty="0"/>
              <a:t>、</a:t>
            </a:r>
            <a:endParaRPr kumimoji="0" lang="ja-JP" altLang="en-US" sz="800" dirty="0" bmk=""/>
          </a:p>
        </p:txBody>
      </p:sp>
      <p:graphicFrame>
        <p:nvGraphicFramePr>
          <p:cNvPr id="22" name="Table 21">
            <a:extLst>
              <a:ext uri="{FF2B5EF4-FFF2-40B4-BE49-F238E27FC236}">
                <a16:creationId xmlns:a16="http://schemas.microsoft.com/office/drawing/2014/main" id="{E675D530-588C-43DB-A36D-ABF25BE6556D}"/>
              </a:ext>
            </a:extLst>
          </p:cNvPr>
          <p:cNvGraphicFramePr>
            <a:graphicFrameLocks noGrp="1"/>
          </p:cNvGraphicFramePr>
          <p:nvPr>
            <p:extLst>
              <p:ext uri="{D42A27DB-BD31-4B8C-83A1-F6EECF244321}">
                <p14:modId xmlns:p14="http://schemas.microsoft.com/office/powerpoint/2010/main" val="3099727626"/>
              </p:ext>
            </p:extLst>
          </p:nvPr>
        </p:nvGraphicFramePr>
        <p:xfrm>
          <a:off x="329532" y="4175333"/>
          <a:ext cx="4473732" cy="2072452"/>
        </p:xfrm>
        <a:graphic>
          <a:graphicData uri="http://schemas.openxmlformats.org/drawingml/2006/table">
            <a:tbl>
              <a:tblPr firstRow="1" bandRow="1">
                <a:tableStyleId>{5C22544A-7EE6-4342-B048-85BDC9FD1C3A}</a:tableStyleId>
              </a:tblPr>
              <a:tblGrid>
                <a:gridCol w="1641790">
                  <a:extLst>
                    <a:ext uri="{9D8B030D-6E8A-4147-A177-3AD203B41FA5}">
                      <a16:colId xmlns:a16="http://schemas.microsoft.com/office/drawing/2014/main" val="2934686273"/>
                    </a:ext>
                  </a:extLst>
                </a:gridCol>
                <a:gridCol w="2831942">
                  <a:extLst>
                    <a:ext uri="{9D8B030D-6E8A-4147-A177-3AD203B41FA5}">
                      <a16:colId xmlns:a16="http://schemas.microsoft.com/office/drawing/2014/main" val="2951749607"/>
                    </a:ext>
                  </a:extLst>
                </a:gridCol>
              </a:tblGrid>
              <a:tr h="235771">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提供元</a:t>
                      </a:r>
                      <a:r>
                        <a:rPr kumimoji="1" lang="en-US" altLang="ja-JP" sz="1100" b="0" dirty="0">
                          <a:latin typeface="HGP創英角ｺﾞｼｯｸUB" panose="020B0900000000000000" pitchFamily="50" charset="-128"/>
                          <a:ea typeface="HGP創英角ｺﾞｼｯｸUB" panose="020B0900000000000000" pitchFamily="50" charset="-128"/>
                        </a:rPr>
                        <a:t>(</a:t>
                      </a:r>
                      <a:r>
                        <a:rPr kumimoji="1" lang="ja-JP" altLang="en-US" sz="1100" b="0" dirty="0">
                          <a:latin typeface="HGP創英角ｺﾞｼｯｸUB" panose="020B0900000000000000" pitchFamily="50" charset="-128"/>
                          <a:ea typeface="HGP創英角ｺﾞｼｯｸUB" panose="020B0900000000000000" pitchFamily="50" charset="-128"/>
                        </a:rPr>
                        <a:t>非網羅的</a:t>
                      </a:r>
                      <a:r>
                        <a:rPr kumimoji="1" lang="en-US" altLang="ja-JP" sz="1100" b="0" dirty="0">
                          <a:latin typeface="HGP創英角ｺﾞｼｯｸUB" panose="020B0900000000000000" pitchFamily="50" charset="-128"/>
                          <a:ea typeface="HGP創英角ｺﾞｼｯｸUB" panose="020B0900000000000000" pitchFamily="50" charset="-128"/>
                        </a:rPr>
                        <a:t>)</a:t>
                      </a:r>
                      <a:endParaRPr kumimoji="1" lang="ja-JP" altLang="en-US" sz="1100" b="0" dirty="0">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システム名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31609928"/>
                  </a:ext>
                </a:extLst>
              </a:tr>
              <a:tr h="3613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dirty="0">
                          <a:solidFill>
                            <a:srgbClr val="000000"/>
                          </a:solidFill>
                          <a:latin typeface="ヒラギノ角ゴ Pro W3"/>
                        </a:rPr>
                        <a:t>フィリピン保健省</a:t>
                      </a:r>
                      <a:endParaRPr kumimoji="1" lang="ja-JP" altLang="en-US" sz="1100" b="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zh-TW"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Integrated Clinic Information System (</a:t>
                      </a:r>
                      <a:r>
                        <a:rPr kumimoji="1" lang="en-US" altLang="zh-TW" sz="11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iClinicSys</a:t>
                      </a:r>
                      <a:r>
                        <a:rPr kumimoji="1" lang="en-US" altLang="zh-TW"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a:t>
                      </a:r>
                      <a:endParaRPr kumimoji="1" lang="ja-JP" altLang="en-US" sz="1100" b="0"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85881915"/>
                  </a:ext>
                </a:extLst>
              </a:tr>
              <a:tr h="361332">
                <a:tc>
                  <a:txBody>
                    <a:bodyPr/>
                    <a:lstStyle/>
                    <a:p>
                      <a:pPr algn="ctr" fontAlgn="ctr"/>
                      <a:r>
                        <a:rPr kumimoji="1" lang="ja-JP" altLang="en-US" sz="1100" kern="1200" dirty="0">
                          <a:solidFill>
                            <a:srgbClr val="000000"/>
                          </a:solidFill>
                          <a:latin typeface="ヒラギノ角ゴ Pro W3"/>
                          <a:ea typeface="+mn-ea"/>
                          <a:cs typeface="+mn-cs"/>
                        </a:rPr>
                        <a:t>フィリピン大学マニラ校</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Community Health Information and Tracking System (CHITS)</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71770415"/>
                  </a:ext>
                </a:extLst>
              </a:tr>
              <a:tr h="504748">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lang="ja-JP" altLang="en-US" sz="1100" dirty="0">
                          <a:solidFill>
                            <a:srgbClr val="000000"/>
                          </a:solidFill>
                          <a:latin typeface="ヒラギノ角ゴ Pro W3"/>
                        </a:rPr>
                        <a:t>フィリピン保健省</a:t>
                      </a:r>
                      <a:endParaRPr kumimoji="1" lang="ja-JP" altLang="en-US" sz="1100" b="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Integrated Hospital Operations and Management Information System (</a:t>
                      </a:r>
                      <a:r>
                        <a:rPr kumimoji="1" lang="en-US" altLang="ja-JP" sz="11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iHOMIS</a:t>
                      </a: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98406"/>
                  </a:ext>
                </a:extLst>
              </a:tr>
              <a:tr h="306898">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Bizbox</a:t>
                      </a:r>
                      <a:r>
                        <a:rPr kumimoji="1" lang="ja-JP" altLang="en-US"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Inc.</a:t>
                      </a:r>
                      <a:endParaRPr kumimoji="1" lang="ja-JP" altLang="en-US" sz="1100" b="0"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Bizbox</a:t>
                      </a: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 Hospital Information System</a:t>
                      </a:r>
                      <a:endParaRPr kumimoji="1" lang="ja-JP" altLang="en-US" sz="1100" b="0"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02150866"/>
                  </a:ext>
                </a:extLst>
              </a:tr>
            </a:tbl>
          </a:graphicData>
        </a:graphic>
      </p:graphicFrame>
      <p:grpSp>
        <p:nvGrpSpPr>
          <p:cNvPr id="2" name="Group 1">
            <a:extLst>
              <a:ext uri="{FF2B5EF4-FFF2-40B4-BE49-F238E27FC236}">
                <a16:creationId xmlns:a16="http://schemas.microsoft.com/office/drawing/2014/main" id="{DEC3B10C-57CC-428E-9555-A95D1B1F3C83}"/>
              </a:ext>
            </a:extLst>
          </p:cNvPr>
          <p:cNvGrpSpPr/>
          <p:nvPr/>
        </p:nvGrpSpPr>
        <p:grpSpPr>
          <a:xfrm>
            <a:off x="5130236" y="1417180"/>
            <a:ext cx="4357846" cy="3456518"/>
            <a:chOff x="4912344" y="1417180"/>
            <a:chExt cx="4793631" cy="3456518"/>
          </a:xfrm>
        </p:grpSpPr>
        <p:sp>
          <p:nvSpPr>
            <p:cNvPr id="14" name="TextBox 13">
              <a:extLst>
                <a:ext uri="{FF2B5EF4-FFF2-40B4-BE49-F238E27FC236}">
                  <a16:creationId xmlns:a16="http://schemas.microsoft.com/office/drawing/2014/main" id="{3936FEB5-4A0A-4A9D-B695-24644DE0922A}"/>
                </a:ext>
              </a:extLst>
            </p:cNvPr>
            <p:cNvSpPr txBox="1">
              <a:spLocks/>
            </p:cNvSpPr>
            <p:nvPr/>
          </p:nvSpPr>
          <p:spPr>
            <a:xfrm>
              <a:off x="4912344" y="1417180"/>
              <a:ext cx="4793182" cy="246221"/>
            </a:xfrm>
            <a:prstGeom prst="rect">
              <a:avLst/>
            </a:prstGeom>
          </p:spPr>
          <p:txBody>
            <a:bodyPr vert="horz" wrap="square" lIns="91440" tIns="45720" rIns="91440" bIns="4572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1000" b="1" dirty="0"/>
                <a:t>Health Information Exchange </a:t>
              </a:r>
            </a:p>
          </p:txBody>
        </p:sp>
        <p:sp>
          <p:nvSpPr>
            <p:cNvPr id="15" name="TextBox 14">
              <a:extLst>
                <a:ext uri="{FF2B5EF4-FFF2-40B4-BE49-F238E27FC236}">
                  <a16:creationId xmlns:a16="http://schemas.microsoft.com/office/drawing/2014/main" id="{7B6C9C2A-9758-4A35-84C5-9E58F53FBE07}"/>
                </a:ext>
              </a:extLst>
            </p:cNvPr>
            <p:cNvSpPr txBox="1">
              <a:spLocks/>
            </p:cNvSpPr>
            <p:nvPr/>
          </p:nvSpPr>
          <p:spPr>
            <a:xfrm>
              <a:off x="4912344" y="2480624"/>
              <a:ext cx="1362530" cy="196977"/>
            </a:xfrm>
            <a:prstGeom prst="rect">
              <a:avLst/>
            </a:prstGeom>
            <a:ln w="6350">
              <a:solidFill>
                <a:schemeClr val="tx1"/>
              </a:solidFill>
            </a:ln>
          </p:spPr>
          <p:txBody>
            <a:bodyPr vert="horz" wrap="square" lIns="36576" tIns="36576" rIns="36576" bIns="36576"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Registries</a:t>
              </a:r>
            </a:p>
          </p:txBody>
        </p:sp>
        <p:sp>
          <p:nvSpPr>
            <p:cNvPr id="16" name="TextBox 15">
              <a:extLst>
                <a:ext uri="{FF2B5EF4-FFF2-40B4-BE49-F238E27FC236}">
                  <a16:creationId xmlns:a16="http://schemas.microsoft.com/office/drawing/2014/main" id="{2381C79C-756D-428B-993C-E95A73A2F6B4}"/>
                </a:ext>
              </a:extLst>
            </p:cNvPr>
            <p:cNvSpPr txBox="1">
              <a:spLocks/>
            </p:cNvSpPr>
            <p:nvPr/>
          </p:nvSpPr>
          <p:spPr>
            <a:xfrm>
              <a:off x="7331734" y="2480624"/>
              <a:ext cx="1701948" cy="196977"/>
            </a:xfrm>
            <a:prstGeom prst="rect">
              <a:avLst/>
            </a:prstGeom>
            <a:ln w="6350">
              <a:solidFill>
                <a:schemeClr val="tx1"/>
              </a:solidFill>
            </a:ln>
          </p:spPr>
          <p:txBody>
            <a:bodyPr vert="horz" wrap="none" lIns="36576" tIns="36576" rIns="36576" bIns="36576"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National health data reporting </a:t>
              </a:r>
            </a:p>
          </p:txBody>
        </p:sp>
        <p:sp>
          <p:nvSpPr>
            <p:cNvPr id="24" name="TextBox 23">
              <a:extLst>
                <a:ext uri="{FF2B5EF4-FFF2-40B4-BE49-F238E27FC236}">
                  <a16:creationId xmlns:a16="http://schemas.microsoft.com/office/drawing/2014/main" id="{66206649-2901-447C-9B0A-0FA0754656BA}"/>
                </a:ext>
              </a:extLst>
            </p:cNvPr>
            <p:cNvSpPr txBox="1">
              <a:spLocks/>
            </p:cNvSpPr>
            <p:nvPr/>
          </p:nvSpPr>
          <p:spPr>
            <a:xfrm>
              <a:off x="4912344" y="3129059"/>
              <a:ext cx="4793182" cy="375487"/>
            </a:xfrm>
            <a:prstGeom prst="rect">
              <a:avLst/>
            </a:prstGeom>
            <a:ln w="6350">
              <a:solidFill>
                <a:schemeClr val="tx1"/>
              </a:solidFill>
            </a:ln>
          </p:spPr>
          <p:txBody>
            <a:bodyPr vert="horz" wrap="square" lIns="91440" tIns="45720" rIns="91440" bIns="4572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Health integration module</a:t>
              </a:r>
            </a:p>
            <a:p>
              <a:pPr marL="0" indent="0" algn="ctr">
                <a:buNone/>
              </a:pPr>
              <a:r>
                <a:rPr lang="en-US" sz="800" dirty="0"/>
                <a:t>(Health interoperability layer – Enterprise service bus) </a:t>
              </a:r>
            </a:p>
          </p:txBody>
        </p:sp>
        <p:pic>
          <p:nvPicPr>
            <p:cNvPr id="25" name="DoubleArrow 13">
              <a:extLst>
                <a:ext uri="{FF2B5EF4-FFF2-40B4-BE49-F238E27FC236}">
                  <a16:creationId xmlns:a16="http://schemas.microsoft.com/office/drawing/2014/main" id="{1DD56742-E24F-4D42-A66D-B63554DF2E18}"/>
                </a:ext>
              </a:extLst>
            </p:cNvPr>
            <p:cNvPicPr>
              <a:picLocks noChangeAspect="1"/>
            </p:cNvPicPr>
            <p:nvPr>
              <p:custDataLst>
                <p:tags r:id="rId2"/>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5403109" y="2712830"/>
              <a:ext cx="381000" cy="381000"/>
            </a:xfrm>
            <a:prstGeom prst="rect">
              <a:avLst/>
            </a:prstGeom>
          </p:spPr>
        </p:pic>
        <p:pic>
          <p:nvPicPr>
            <p:cNvPr id="26" name="DoubleArrow 13">
              <a:extLst>
                <a:ext uri="{FF2B5EF4-FFF2-40B4-BE49-F238E27FC236}">
                  <a16:creationId xmlns:a16="http://schemas.microsoft.com/office/drawing/2014/main" id="{97B43D54-CA45-42EB-A59E-118B62973415}"/>
                </a:ext>
              </a:extLst>
            </p:cNvPr>
            <p:cNvPicPr>
              <a:picLocks noChangeAspect="1"/>
            </p:cNvPicPr>
            <p:nvPr>
              <p:custDataLst>
                <p:tags r:id="rId3"/>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6396512" y="2712830"/>
              <a:ext cx="381000" cy="381000"/>
            </a:xfrm>
            <a:prstGeom prst="rect">
              <a:avLst/>
            </a:prstGeom>
          </p:spPr>
        </p:pic>
        <p:pic>
          <p:nvPicPr>
            <p:cNvPr id="27" name="DoubleArrow 13">
              <a:extLst>
                <a:ext uri="{FF2B5EF4-FFF2-40B4-BE49-F238E27FC236}">
                  <a16:creationId xmlns:a16="http://schemas.microsoft.com/office/drawing/2014/main" id="{F081B3BB-1729-4053-8B08-AC6CA82CF8BD}"/>
                </a:ext>
              </a:extLst>
            </p:cNvPr>
            <p:cNvPicPr>
              <a:picLocks noChangeAspect="1"/>
            </p:cNvPicPr>
            <p:nvPr>
              <p:custDataLst>
                <p:tags r:id="rId4"/>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7992208" y="2712830"/>
              <a:ext cx="381000" cy="381000"/>
            </a:xfrm>
            <a:prstGeom prst="rect">
              <a:avLst/>
            </a:prstGeom>
          </p:spPr>
        </p:pic>
        <p:pic>
          <p:nvPicPr>
            <p:cNvPr id="28" name="DoubleArrow 13">
              <a:extLst>
                <a:ext uri="{FF2B5EF4-FFF2-40B4-BE49-F238E27FC236}">
                  <a16:creationId xmlns:a16="http://schemas.microsoft.com/office/drawing/2014/main" id="{4FF3D93D-4571-4E09-BF0E-842FD57D61E9}"/>
                </a:ext>
              </a:extLst>
            </p:cNvPr>
            <p:cNvPicPr>
              <a:picLocks noChangeAspect="1"/>
            </p:cNvPicPr>
            <p:nvPr>
              <p:custDataLst>
                <p:tags r:id="rId5"/>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9212929" y="2712830"/>
              <a:ext cx="381000" cy="381000"/>
            </a:xfrm>
            <a:prstGeom prst="rect">
              <a:avLst/>
            </a:prstGeom>
          </p:spPr>
        </p:pic>
        <p:sp>
          <p:nvSpPr>
            <p:cNvPr id="29" name="TextBox 28">
              <a:extLst>
                <a:ext uri="{FF2B5EF4-FFF2-40B4-BE49-F238E27FC236}">
                  <a16:creationId xmlns:a16="http://schemas.microsoft.com/office/drawing/2014/main" id="{D64B5856-403B-4267-85D7-F3E8BB07113D}"/>
                </a:ext>
              </a:extLst>
            </p:cNvPr>
            <p:cNvSpPr txBox="1">
              <a:spLocks/>
            </p:cNvSpPr>
            <p:nvPr/>
          </p:nvSpPr>
          <p:spPr>
            <a:xfrm>
              <a:off x="7624352" y="3956004"/>
              <a:ext cx="899285" cy="123111"/>
            </a:xfrm>
            <a:prstGeom prst="rect">
              <a:avLst/>
            </a:prstGeom>
          </p:spPr>
          <p:txBody>
            <a:bodyPr vert="horz" wrap="non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Laboratory systems</a:t>
              </a:r>
            </a:p>
          </p:txBody>
        </p:sp>
        <p:sp>
          <p:nvSpPr>
            <p:cNvPr id="30" name="TextBox 29">
              <a:extLst>
                <a:ext uri="{FF2B5EF4-FFF2-40B4-BE49-F238E27FC236}">
                  <a16:creationId xmlns:a16="http://schemas.microsoft.com/office/drawing/2014/main" id="{DE3721E2-2E8E-4054-B266-8AEBB890FE9D}"/>
                </a:ext>
              </a:extLst>
            </p:cNvPr>
            <p:cNvSpPr txBox="1">
              <a:spLocks/>
            </p:cNvSpPr>
            <p:nvPr/>
          </p:nvSpPr>
          <p:spPr>
            <a:xfrm>
              <a:off x="6366788" y="3956005"/>
              <a:ext cx="989009" cy="369332"/>
            </a:xfrm>
            <a:prstGeom prst="rect">
              <a:avLst/>
            </a:prstGeom>
          </p:spPr>
          <p:txBody>
            <a:bodyPr vert="horz" wrap="squar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Electronic medical record system</a:t>
              </a:r>
            </a:p>
          </p:txBody>
        </p:sp>
        <p:sp>
          <p:nvSpPr>
            <p:cNvPr id="31" name="TextBox 30">
              <a:extLst>
                <a:ext uri="{FF2B5EF4-FFF2-40B4-BE49-F238E27FC236}">
                  <a16:creationId xmlns:a16="http://schemas.microsoft.com/office/drawing/2014/main" id="{21E8EDC0-C83C-427B-9DA9-2A30808EFEF2}"/>
                </a:ext>
              </a:extLst>
            </p:cNvPr>
            <p:cNvSpPr txBox="1">
              <a:spLocks/>
            </p:cNvSpPr>
            <p:nvPr/>
          </p:nvSpPr>
          <p:spPr>
            <a:xfrm>
              <a:off x="5088985" y="3956005"/>
              <a:ext cx="1009248" cy="246221"/>
            </a:xfrm>
            <a:prstGeom prst="rect">
              <a:avLst/>
            </a:prstGeom>
          </p:spPr>
          <p:txBody>
            <a:bodyPr vert="horz" wrap="squar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Hospital information system</a:t>
              </a:r>
            </a:p>
          </p:txBody>
        </p:sp>
        <p:sp>
          <p:nvSpPr>
            <p:cNvPr id="32" name="TextBox 31">
              <a:extLst>
                <a:ext uri="{FF2B5EF4-FFF2-40B4-BE49-F238E27FC236}">
                  <a16:creationId xmlns:a16="http://schemas.microsoft.com/office/drawing/2014/main" id="{F8CBA939-0E9E-4B1F-9279-B1DBAD2CA91F}"/>
                </a:ext>
              </a:extLst>
            </p:cNvPr>
            <p:cNvSpPr txBox="1">
              <a:spLocks/>
            </p:cNvSpPr>
            <p:nvPr/>
          </p:nvSpPr>
          <p:spPr>
            <a:xfrm>
              <a:off x="8837147" y="3956004"/>
              <a:ext cx="868828" cy="123111"/>
            </a:xfrm>
            <a:prstGeom prst="rect">
              <a:avLst/>
            </a:prstGeom>
          </p:spPr>
          <p:txBody>
            <a:bodyPr vert="horz" wrap="non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Pharmacy systems</a:t>
              </a:r>
            </a:p>
          </p:txBody>
        </p:sp>
        <p:sp>
          <p:nvSpPr>
            <p:cNvPr id="33" name="TextBox 32">
              <a:extLst>
                <a:ext uri="{FF2B5EF4-FFF2-40B4-BE49-F238E27FC236}">
                  <a16:creationId xmlns:a16="http://schemas.microsoft.com/office/drawing/2014/main" id="{29C7942B-843F-4752-A1A5-AAC0E4A764BD}"/>
                </a:ext>
              </a:extLst>
            </p:cNvPr>
            <p:cNvSpPr txBox="1">
              <a:spLocks/>
            </p:cNvSpPr>
            <p:nvPr/>
          </p:nvSpPr>
          <p:spPr>
            <a:xfrm>
              <a:off x="7624352" y="4627476"/>
              <a:ext cx="899285" cy="123111"/>
            </a:xfrm>
            <a:prstGeom prst="rect">
              <a:avLst/>
            </a:prstGeom>
          </p:spPr>
          <p:txBody>
            <a:bodyPr vert="horz" wrap="non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Laboratory facilities</a:t>
              </a:r>
            </a:p>
          </p:txBody>
        </p:sp>
        <p:sp>
          <p:nvSpPr>
            <p:cNvPr id="34" name="TextBox 33">
              <a:extLst>
                <a:ext uri="{FF2B5EF4-FFF2-40B4-BE49-F238E27FC236}">
                  <a16:creationId xmlns:a16="http://schemas.microsoft.com/office/drawing/2014/main" id="{92A9BA34-718F-4526-9662-A9F5F9C77B9A}"/>
                </a:ext>
              </a:extLst>
            </p:cNvPr>
            <p:cNvSpPr txBox="1">
              <a:spLocks/>
            </p:cNvSpPr>
            <p:nvPr/>
          </p:nvSpPr>
          <p:spPr>
            <a:xfrm>
              <a:off x="6411743" y="4627477"/>
              <a:ext cx="899099" cy="246221"/>
            </a:xfrm>
            <a:prstGeom prst="rect">
              <a:avLst/>
            </a:prstGeom>
          </p:spPr>
          <p:txBody>
            <a:bodyPr vert="horz" wrap="squar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Clinics or health centers</a:t>
              </a:r>
            </a:p>
          </p:txBody>
        </p:sp>
        <p:sp>
          <p:nvSpPr>
            <p:cNvPr id="35" name="TextBox 34">
              <a:extLst>
                <a:ext uri="{FF2B5EF4-FFF2-40B4-BE49-F238E27FC236}">
                  <a16:creationId xmlns:a16="http://schemas.microsoft.com/office/drawing/2014/main" id="{E2E21AE5-8B35-453B-BFF7-8C7408476AAF}"/>
                </a:ext>
              </a:extLst>
            </p:cNvPr>
            <p:cNvSpPr txBox="1">
              <a:spLocks/>
            </p:cNvSpPr>
            <p:nvPr/>
          </p:nvSpPr>
          <p:spPr>
            <a:xfrm>
              <a:off x="5088985" y="4627476"/>
              <a:ext cx="1009248" cy="123111"/>
            </a:xfrm>
            <a:prstGeom prst="rect">
              <a:avLst/>
            </a:prstGeom>
          </p:spPr>
          <p:txBody>
            <a:bodyPr vert="horz" wrap="squar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Hospitals</a:t>
              </a:r>
            </a:p>
          </p:txBody>
        </p:sp>
        <p:sp>
          <p:nvSpPr>
            <p:cNvPr id="36" name="TextBox 35">
              <a:extLst>
                <a:ext uri="{FF2B5EF4-FFF2-40B4-BE49-F238E27FC236}">
                  <a16:creationId xmlns:a16="http://schemas.microsoft.com/office/drawing/2014/main" id="{56968DB0-D186-45A3-92D2-933CC7B9B4B1}"/>
                </a:ext>
              </a:extLst>
            </p:cNvPr>
            <p:cNvSpPr txBox="1">
              <a:spLocks/>
            </p:cNvSpPr>
            <p:nvPr/>
          </p:nvSpPr>
          <p:spPr>
            <a:xfrm>
              <a:off x="8837147" y="4627476"/>
              <a:ext cx="868828" cy="123111"/>
            </a:xfrm>
            <a:prstGeom prst="rect">
              <a:avLst/>
            </a:prstGeom>
          </p:spPr>
          <p:txBody>
            <a:bodyPr vert="horz" wrap="non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a:t>Pharmacies</a:t>
              </a:r>
              <a:endParaRPr lang="en-US" sz="800" dirty="0"/>
            </a:p>
          </p:txBody>
        </p:sp>
        <p:pic>
          <p:nvPicPr>
            <p:cNvPr id="37" name="DoubleArrow 13">
              <a:extLst>
                <a:ext uri="{FF2B5EF4-FFF2-40B4-BE49-F238E27FC236}">
                  <a16:creationId xmlns:a16="http://schemas.microsoft.com/office/drawing/2014/main" id="{3C0C5D84-759F-4921-A094-76FD38945C8C}"/>
                </a:ext>
              </a:extLst>
            </p:cNvPr>
            <p:cNvPicPr>
              <a:picLocks noChangeAspect="1"/>
            </p:cNvPicPr>
            <p:nvPr>
              <p:custDataLst>
                <p:tags r:id="rId6"/>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7883494" y="3539775"/>
              <a:ext cx="381000" cy="381000"/>
            </a:xfrm>
            <a:prstGeom prst="rect">
              <a:avLst/>
            </a:prstGeom>
          </p:spPr>
        </p:pic>
        <p:pic>
          <p:nvPicPr>
            <p:cNvPr id="38" name="DoubleArrow 13">
              <a:extLst>
                <a:ext uri="{FF2B5EF4-FFF2-40B4-BE49-F238E27FC236}">
                  <a16:creationId xmlns:a16="http://schemas.microsoft.com/office/drawing/2014/main" id="{E8DA34DE-A500-419D-A834-ED6FEAA5C739}"/>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6670792" y="3539775"/>
              <a:ext cx="381000" cy="381000"/>
            </a:xfrm>
            <a:prstGeom prst="rect">
              <a:avLst/>
            </a:prstGeom>
          </p:spPr>
        </p:pic>
        <p:pic>
          <p:nvPicPr>
            <p:cNvPr id="39" name="DoubleArrow 13">
              <a:extLst>
                <a:ext uri="{FF2B5EF4-FFF2-40B4-BE49-F238E27FC236}">
                  <a16:creationId xmlns:a16="http://schemas.microsoft.com/office/drawing/2014/main" id="{76C7BF93-2F3C-4A13-8618-C814C06EFE80}"/>
                </a:ext>
              </a:extLst>
            </p:cNvPr>
            <p:cNvPicPr>
              <a:picLocks noChangeAspect="1"/>
            </p:cNvPicPr>
            <p:nvPr>
              <p:custDataLst>
                <p:tags r:id="rId8"/>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5403109" y="3539775"/>
              <a:ext cx="381000" cy="381000"/>
            </a:xfrm>
            <a:prstGeom prst="rect">
              <a:avLst/>
            </a:prstGeom>
          </p:spPr>
        </p:pic>
        <p:pic>
          <p:nvPicPr>
            <p:cNvPr id="40" name="DoubleArrow 13">
              <a:extLst>
                <a:ext uri="{FF2B5EF4-FFF2-40B4-BE49-F238E27FC236}">
                  <a16:creationId xmlns:a16="http://schemas.microsoft.com/office/drawing/2014/main" id="{09071271-58F9-41F8-A4A9-B853D538DC3D}"/>
                </a:ext>
              </a:extLst>
            </p:cNvPr>
            <p:cNvPicPr>
              <a:picLocks noChangeAspect="1"/>
            </p:cNvPicPr>
            <p:nvPr>
              <p:custDataLst>
                <p:tags r:id="rId9"/>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9081061" y="3539775"/>
              <a:ext cx="381000" cy="381000"/>
            </a:xfrm>
            <a:prstGeom prst="rect">
              <a:avLst/>
            </a:prstGeom>
          </p:spPr>
        </p:pic>
        <p:pic>
          <p:nvPicPr>
            <p:cNvPr id="41" name="CustomIcon">
              <a:extLst>
                <a:ext uri="{FF2B5EF4-FFF2-40B4-BE49-F238E27FC236}">
                  <a16:creationId xmlns:a16="http://schemas.microsoft.com/office/drawing/2014/main" id="{D767CE98-1474-4C5B-86C8-3D6D1E9B698C}"/>
                </a:ext>
              </a:extLst>
            </p:cNvPr>
            <p:cNvPicPr>
              <a:picLocks/>
            </p:cNvPicPr>
            <p:nvPr>
              <p:custDataLst>
                <p:tags r:id="rId10"/>
              </p:custDataLst>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888414" y="4221088"/>
              <a:ext cx="371161" cy="371161"/>
            </a:xfrm>
            <a:prstGeom prst="rect">
              <a:avLst/>
            </a:prstGeom>
          </p:spPr>
        </p:pic>
        <p:pic>
          <p:nvPicPr>
            <p:cNvPr id="42" name="CustomIcon">
              <a:extLst>
                <a:ext uri="{FF2B5EF4-FFF2-40B4-BE49-F238E27FC236}">
                  <a16:creationId xmlns:a16="http://schemas.microsoft.com/office/drawing/2014/main" id="{BD9FCBA2-93EF-41F9-B4F3-62D1105A987F}"/>
                </a:ext>
              </a:extLst>
            </p:cNvPr>
            <p:cNvPicPr>
              <a:picLocks/>
            </p:cNvPicPr>
            <p:nvPr>
              <p:custDataLst>
                <p:tags r:id="rId11"/>
              </p:custDataLst>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675711" y="4221088"/>
              <a:ext cx="371161" cy="371161"/>
            </a:xfrm>
            <a:prstGeom prst="rect">
              <a:avLst/>
            </a:prstGeom>
          </p:spPr>
        </p:pic>
        <p:pic>
          <p:nvPicPr>
            <p:cNvPr id="43" name="CustomIcon">
              <a:extLst>
                <a:ext uri="{FF2B5EF4-FFF2-40B4-BE49-F238E27FC236}">
                  <a16:creationId xmlns:a16="http://schemas.microsoft.com/office/drawing/2014/main" id="{CE63F8C5-9442-41D8-9CBC-02628CE80387}"/>
                </a:ext>
              </a:extLst>
            </p:cNvPr>
            <p:cNvPicPr>
              <a:picLocks/>
            </p:cNvPicPr>
            <p:nvPr>
              <p:custDataLst>
                <p:tags r:id="rId12"/>
              </p:custDataLst>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408028" y="4221088"/>
              <a:ext cx="371161" cy="371161"/>
            </a:xfrm>
            <a:prstGeom prst="rect">
              <a:avLst/>
            </a:prstGeom>
          </p:spPr>
        </p:pic>
        <p:pic>
          <p:nvPicPr>
            <p:cNvPr id="44" name="CustomIcon">
              <a:extLst>
                <a:ext uri="{FF2B5EF4-FFF2-40B4-BE49-F238E27FC236}">
                  <a16:creationId xmlns:a16="http://schemas.microsoft.com/office/drawing/2014/main" id="{95E96B56-CE96-4938-9386-C1AD60BCDE43}"/>
                </a:ext>
              </a:extLst>
            </p:cNvPr>
            <p:cNvPicPr>
              <a:picLocks/>
            </p:cNvPicPr>
            <p:nvPr>
              <p:custDataLst>
                <p:tags r:id="rId13"/>
              </p:custDataLst>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085981" y="4221088"/>
              <a:ext cx="371161" cy="371161"/>
            </a:xfrm>
            <a:prstGeom prst="rect">
              <a:avLst/>
            </a:prstGeom>
          </p:spPr>
        </p:pic>
        <p:pic>
          <p:nvPicPr>
            <p:cNvPr id="45" name="DoubleArrow 13">
              <a:extLst>
                <a:ext uri="{FF2B5EF4-FFF2-40B4-BE49-F238E27FC236}">
                  <a16:creationId xmlns:a16="http://schemas.microsoft.com/office/drawing/2014/main" id="{0441E754-5F7F-4B02-8817-AD64CE19A9A9}"/>
                </a:ext>
              </a:extLst>
            </p:cNvPr>
            <p:cNvPicPr>
              <a:picLocks noChangeAspect="1"/>
            </p:cNvPicPr>
            <p:nvPr>
              <p:custDataLst>
                <p:tags r:id="rId14"/>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883087" y="1881512"/>
              <a:ext cx="381000" cy="381000"/>
            </a:xfrm>
            <a:prstGeom prst="rect">
              <a:avLst/>
            </a:prstGeom>
          </p:spPr>
        </p:pic>
        <p:sp>
          <p:nvSpPr>
            <p:cNvPr id="46" name="TextBox 45">
              <a:extLst>
                <a:ext uri="{FF2B5EF4-FFF2-40B4-BE49-F238E27FC236}">
                  <a16:creationId xmlns:a16="http://schemas.microsoft.com/office/drawing/2014/main" id="{B0C02F32-89C9-4379-850D-A23785259570}"/>
                </a:ext>
              </a:extLst>
            </p:cNvPr>
            <p:cNvSpPr txBox="1">
              <a:spLocks/>
            </p:cNvSpPr>
            <p:nvPr/>
          </p:nvSpPr>
          <p:spPr>
            <a:xfrm>
              <a:off x="4912344" y="2059136"/>
              <a:ext cx="476997" cy="246221"/>
            </a:xfrm>
            <a:prstGeom prst="rect">
              <a:avLst/>
            </a:prstGeom>
          </p:spPr>
          <p:txBody>
            <a:bodyPr vert="horz" wrap="squar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Health facility</a:t>
              </a:r>
            </a:p>
          </p:txBody>
        </p:sp>
        <p:grpSp>
          <p:nvGrpSpPr>
            <p:cNvPr id="47" name="Group 46">
              <a:extLst>
                <a:ext uri="{FF2B5EF4-FFF2-40B4-BE49-F238E27FC236}">
                  <a16:creationId xmlns:a16="http://schemas.microsoft.com/office/drawing/2014/main" id="{A8A9C643-CAF2-478F-A743-D4A1BEB34BF0}"/>
                </a:ext>
              </a:extLst>
            </p:cNvPr>
            <p:cNvGrpSpPr/>
            <p:nvPr/>
          </p:nvGrpSpPr>
          <p:grpSpPr>
            <a:xfrm>
              <a:off x="4973677" y="1764775"/>
              <a:ext cx="354330" cy="258127"/>
              <a:chOff x="5057136" y="1915292"/>
              <a:chExt cx="354330" cy="258127"/>
            </a:xfrm>
          </p:grpSpPr>
          <p:sp>
            <p:nvSpPr>
              <p:cNvPr id="48" name="Freeform: Shape 47">
                <a:extLst>
                  <a:ext uri="{FF2B5EF4-FFF2-40B4-BE49-F238E27FC236}">
                    <a16:creationId xmlns:a16="http://schemas.microsoft.com/office/drawing/2014/main" id="{960E7760-9C69-4105-AC3D-35BB99CEAD23}"/>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7DB93B3-85F8-424D-AE9E-C17D5544D5FD}"/>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1B7B53A3-17EB-489E-9D81-67E88EEF7FDB}"/>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51" name="TextBox 50">
              <a:extLst>
                <a:ext uri="{FF2B5EF4-FFF2-40B4-BE49-F238E27FC236}">
                  <a16:creationId xmlns:a16="http://schemas.microsoft.com/office/drawing/2014/main" id="{11651269-0BBD-485F-88D3-CF6902B0B5F0}"/>
                </a:ext>
              </a:extLst>
            </p:cNvPr>
            <p:cNvSpPr txBox="1">
              <a:spLocks/>
            </p:cNvSpPr>
            <p:nvPr/>
          </p:nvSpPr>
          <p:spPr>
            <a:xfrm>
              <a:off x="5456988" y="2059136"/>
              <a:ext cx="411972"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Provider </a:t>
              </a:r>
            </a:p>
          </p:txBody>
        </p:sp>
        <p:grpSp>
          <p:nvGrpSpPr>
            <p:cNvPr id="52" name="Group 51">
              <a:extLst>
                <a:ext uri="{FF2B5EF4-FFF2-40B4-BE49-F238E27FC236}">
                  <a16:creationId xmlns:a16="http://schemas.microsoft.com/office/drawing/2014/main" id="{BA3618CD-8C23-4ACB-B5C4-805405C637D8}"/>
                </a:ext>
              </a:extLst>
            </p:cNvPr>
            <p:cNvGrpSpPr/>
            <p:nvPr/>
          </p:nvGrpSpPr>
          <p:grpSpPr>
            <a:xfrm>
              <a:off x="5485809" y="1764775"/>
              <a:ext cx="354330" cy="258127"/>
              <a:chOff x="5057136" y="1915292"/>
              <a:chExt cx="354330" cy="258127"/>
            </a:xfrm>
          </p:grpSpPr>
          <p:sp>
            <p:nvSpPr>
              <p:cNvPr id="53" name="Freeform: Shape 52">
                <a:extLst>
                  <a:ext uri="{FF2B5EF4-FFF2-40B4-BE49-F238E27FC236}">
                    <a16:creationId xmlns:a16="http://schemas.microsoft.com/office/drawing/2014/main" id="{3A036AF2-BD6B-49D6-84CA-F4C429C2F697}"/>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EBEF488D-EF5A-4F3A-8098-EEB934B35D5C}"/>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534CF051-9BDE-4652-8C32-9B912F7D1EBE}"/>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56" name="TextBox 55">
              <a:extLst>
                <a:ext uri="{FF2B5EF4-FFF2-40B4-BE49-F238E27FC236}">
                  <a16:creationId xmlns:a16="http://schemas.microsoft.com/office/drawing/2014/main" id="{E3F5D71D-F686-4B4B-93EF-24DF92B53B30}"/>
                </a:ext>
              </a:extLst>
            </p:cNvPr>
            <p:cNvSpPr txBox="1">
              <a:spLocks/>
            </p:cNvSpPr>
            <p:nvPr/>
          </p:nvSpPr>
          <p:spPr>
            <a:xfrm>
              <a:off x="5952670" y="2059136"/>
              <a:ext cx="322204"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Patient</a:t>
              </a:r>
            </a:p>
          </p:txBody>
        </p:sp>
        <p:grpSp>
          <p:nvGrpSpPr>
            <p:cNvPr id="57" name="Group 56">
              <a:extLst>
                <a:ext uri="{FF2B5EF4-FFF2-40B4-BE49-F238E27FC236}">
                  <a16:creationId xmlns:a16="http://schemas.microsoft.com/office/drawing/2014/main" id="{A33B1E68-EC3C-40A1-9768-F66133CB9602}"/>
                </a:ext>
              </a:extLst>
            </p:cNvPr>
            <p:cNvGrpSpPr/>
            <p:nvPr/>
          </p:nvGrpSpPr>
          <p:grpSpPr>
            <a:xfrm>
              <a:off x="5936607" y="1764775"/>
              <a:ext cx="354330" cy="258127"/>
              <a:chOff x="5057136" y="1915292"/>
              <a:chExt cx="354330" cy="258127"/>
            </a:xfrm>
          </p:grpSpPr>
          <p:sp>
            <p:nvSpPr>
              <p:cNvPr id="58" name="Freeform: Shape 57">
                <a:extLst>
                  <a:ext uri="{FF2B5EF4-FFF2-40B4-BE49-F238E27FC236}">
                    <a16:creationId xmlns:a16="http://schemas.microsoft.com/office/drawing/2014/main" id="{63A4A136-11A3-4650-9AC2-E71080FBC58C}"/>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5D194D9E-AB26-42DD-B082-786206D1BA14}"/>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F94FC934-64AA-4CF5-8570-F10B2A99CC70}"/>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61" name="TextBox 60">
              <a:extLst>
                <a:ext uri="{FF2B5EF4-FFF2-40B4-BE49-F238E27FC236}">
                  <a16:creationId xmlns:a16="http://schemas.microsoft.com/office/drawing/2014/main" id="{7572E046-CAAD-4193-BC71-DBC39BD33685}"/>
                </a:ext>
              </a:extLst>
            </p:cNvPr>
            <p:cNvSpPr txBox="1">
              <a:spLocks/>
            </p:cNvSpPr>
            <p:nvPr/>
          </p:nvSpPr>
          <p:spPr>
            <a:xfrm>
              <a:off x="7764965" y="2059136"/>
              <a:ext cx="331821"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Cancer</a:t>
              </a:r>
            </a:p>
          </p:txBody>
        </p:sp>
        <p:grpSp>
          <p:nvGrpSpPr>
            <p:cNvPr id="62" name="Group 61">
              <a:extLst>
                <a:ext uri="{FF2B5EF4-FFF2-40B4-BE49-F238E27FC236}">
                  <a16:creationId xmlns:a16="http://schemas.microsoft.com/office/drawing/2014/main" id="{6DC66205-04D0-46CE-AE8C-94AE22FD237E}"/>
                </a:ext>
              </a:extLst>
            </p:cNvPr>
            <p:cNvGrpSpPr/>
            <p:nvPr/>
          </p:nvGrpSpPr>
          <p:grpSpPr>
            <a:xfrm>
              <a:off x="7753711" y="1764775"/>
              <a:ext cx="354330" cy="258127"/>
              <a:chOff x="5057136" y="1915292"/>
              <a:chExt cx="354330" cy="258127"/>
            </a:xfrm>
          </p:grpSpPr>
          <p:sp>
            <p:nvSpPr>
              <p:cNvPr id="63" name="Freeform: Shape 62">
                <a:extLst>
                  <a:ext uri="{FF2B5EF4-FFF2-40B4-BE49-F238E27FC236}">
                    <a16:creationId xmlns:a16="http://schemas.microsoft.com/office/drawing/2014/main" id="{16FD45D4-99DF-4834-9C70-A19A717B6F60}"/>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57C4DB8-F426-4577-9AB9-4B76F94A8891}"/>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DA3EDD4-E9CF-434B-9428-7AB498191B66}"/>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66" name="TextBox 65">
              <a:extLst>
                <a:ext uri="{FF2B5EF4-FFF2-40B4-BE49-F238E27FC236}">
                  <a16:creationId xmlns:a16="http://schemas.microsoft.com/office/drawing/2014/main" id="{998D264F-ED59-4927-AA2A-148BA485C787}"/>
                </a:ext>
              </a:extLst>
            </p:cNvPr>
            <p:cNvSpPr txBox="1">
              <a:spLocks/>
            </p:cNvSpPr>
            <p:nvPr/>
          </p:nvSpPr>
          <p:spPr>
            <a:xfrm>
              <a:off x="8175688" y="2059136"/>
              <a:ext cx="436017"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Diabetes </a:t>
              </a:r>
            </a:p>
          </p:txBody>
        </p:sp>
        <p:grpSp>
          <p:nvGrpSpPr>
            <p:cNvPr id="67" name="Group 66">
              <a:extLst>
                <a:ext uri="{FF2B5EF4-FFF2-40B4-BE49-F238E27FC236}">
                  <a16:creationId xmlns:a16="http://schemas.microsoft.com/office/drawing/2014/main" id="{5420D5E7-C00A-47A6-8384-A48DD6702256}"/>
                </a:ext>
              </a:extLst>
            </p:cNvPr>
            <p:cNvGrpSpPr/>
            <p:nvPr/>
          </p:nvGrpSpPr>
          <p:grpSpPr>
            <a:xfrm>
              <a:off x="8216531" y="1764775"/>
              <a:ext cx="354330" cy="258127"/>
              <a:chOff x="5057136" y="1915292"/>
              <a:chExt cx="354330" cy="258127"/>
            </a:xfrm>
          </p:grpSpPr>
          <p:sp>
            <p:nvSpPr>
              <p:cNvPr id="68" name="Freeform: Shape 67">
                <a:extLst>
                  <a:ext uri="{FF2B5EF4-FFF2-40B4-BE49-F238E27FC236}">
                    <a16:creationId xmlns:a16="http://schemas.microsoft.com/office/drawing/2014/main" id="{51AB06C4-847D-43F8-A907-BC12CD5BA615}"/>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FDBDE52-644D-4A90-9BDE-4460FD1DBBB3}"/>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EDCCD01-D084-4D73-9CB5-82F6163AD1B6}"/>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71" name="TextBox 70">
              <a:extLst>
                <a:ext uri="{FF2B5EF4-FFF2-40B4-BE49-F238E27FC236}">
                  <a16:creationId xmlns:a16="http://schemas.microsoft.com/office/drawing/2014/main" id="{1C2F9392-32D9-4488-BF75-B23494044BEE}"/>
                </a:ext>
              </a:extLst>
            </p:cNvPr>
            <p:cNvSpPr txBox="1">
              <a:spLocks/>
            </p:cNvSpPr>
            <p:nvPr/>
          </p:nvSpPr>
          <p:spPr>
            <a:xfrm>
              <a:off x="7383062" y="2059136"/>
              <a:ext cx="251672"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Injury</a:t>
              </a:r>
            </a:p>
          </p:txBody>
        </p:sp>
        <p:grpSp>
          <p:nvGrpSpPr>
            <p:cNvPr id="72" name="Group 71">
              <a:extLst>
                <a:ext uri="{FF2B5EF4-FFF2-40B4-BE49-F238E27FC236}">
                  <a16:creationId xmlns:a16="http://schemas.microsoft.com/office/drawing/2014/main" id="{BAA31813-86E0-4917-950A-1FC40DCA8E7A}"/>
                </a:ext>
              </a:extLst>
            </p:cNvPr>
            <p:cNvGrpSpPr/>
            <p:nvPr/>
          </p:nvGrpSpPr>
          <p:grpSpPr>
            <a:xfrm>
              <a:off x="7331734" y="1764775"/>
              <a:ext cx="354330" cy="258127"/>
              <a:chOff x="5057136" y="1915292"/>
              <a:chExt cx="354330" cy="258127"/>
            </a:xfrm>
          </p:grpSpPr>
          <p:sp>
            <p:nvSpPr>
              <p:cNvPr id="73" name="Freeform: Shape 72">
                <a:extLst>
                  <a:ext uri="{FF2B5EF4-FFF2-40B4-BE49-F238E27FC236}">
                    <a16:creationId xmlns:a16="http://schemas.microsoft.com/office/drawing/2014/main" id="{9FD7866C-169F-4C4C-A32B-B9BB3AE219F1}"/>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07A769E-DD9C-408B-A029-93588019EA33}"/>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854BEE1-2CF1-4336-A83B-97D601748DE4}"/>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76" name="TextBox 75">
              <a:extLst>
                <a:ext uri="{FF2B5EF4-FFF2-40B4-BE49-F238E27FC236}">
                  <a16:creationId xmlns:a16="http://schemas.microsoft.com/office/drawing/2014/main" id="{09F2BC9A-6794-451F-8C5B-8C568FC84208}"/>
                </a:ext>
              </a:extLst>
            </p:cNvPr>
            <p:cNvSpPr txBox="1"/>
            <p:nvPr/>
          </p:nvSpPr>
          <p:spPr>
            <a:xfrm>
              <a:off x="8813236" y="2059136"/>
              <a:ext cx="86562"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a:t>
              </a:r>
            </a:p>
          </p:txBody>
        </p:sp>
        <p:grpSp>
          <p:nvGrpSpPr>
            <p:cNvPr id="77" name="Group 76">
              <a:extLst>
                <a:ext uri="{FF2B5EF4-FFF2-40B4-BE49-F238E27FC236}">
                  <a16:creationId xmlns:a16="http://schemas.microsoft.com/office/drawing/2014/main" id="{107AD669-E736-41B7-A64B-B78AF0168870}"/>
                </a:ext>
              </a:extLst>
            </p:cNvPr>
            <p:cNvGrpSpPr/>
            <p:nvPr/>
          </p:nvGrpSpPr>
          <p:grpSpPr>
            <a:xfrm>
              <a:off x="8679352" y="1764775"/>
              <a:ext cx="354330" cy="258127"/>
              <a:chOff x="5057136" y="1915292"/>
              <a:chExt cx="354330" cy="258127"/>
            </a:xfrm>
          </p:grpSpPr>
          <p:sp>
            <p:nvSpPr>
              <p:cNvPr id="78" name="Freeform: Shape 77">
                <a:extLst>
                  <a:ext uri="{FF2B5EF4-FFF2-40B4-BE49-F238E27FC236}">
                    <a16:creationId xmlns:a16="http://schemas.microsoft.com/office/drawing/2014/main" id="{37B500D1-926F-4A96-A94E-44B399B6E26B}"/>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6536AE78-068B-4BDA-B50A-B3C691C46E2C}"/>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B6BA068-FEB2-45DC-81C8-113B637DD6ED}"/>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81" name="TextBox 80">
              <a:extLst>
                <a:ext uri="{FF2B5EF4-FFF2-40B4-BE49-F238E27FC236}">
                  <a16:creationId xmlns:a16="http://schemas.microsoft.com/office/drawing/2014/main" id="{767D5B8B-61DC-4A0E-8B87-3CDAAD160B6D}"/>
                </a:ext>
              </a:extLst>
            </p:cNvPr>
            <p:cNvSpPr txBox="1">
              <a:spLocks/>
            </p:cNvSpPr>
            <p:nvPr/>
          </p:nvSpPr>
          <p:spPr>
            <a:xfrm>
              <a:off x="6358584" y="2059136"/>
              <a:ext cx="456856" cy="369332"/>
            </a:xfrm>
            <a:prstGeom prst="rect">
              <a:avLst/>
            </a:prstGeom>
          </p:spPr>
          <p:txBody>
            <a:bodyPr vert="horz" wrap="squar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Shared health record </a:t>
              </a:r>
            </a:p>
          </p:txBody>
        </p:sp>
        <p:grpSp>
          <p:nvGrpSpPr>
            <p:cNvPr id="82" name="Group 81">
              <a:extLst>
                <a:ext uri="{FF2B5EF4-FFF2-40B4-BE49-F238E27FC236}">
                  <a16:creationId xmlns:a16="http://schemas.microsoft.com/office/drawing/2014/main" id="{B43E247B-E546-458A-886D-716D90B2A14A}"/>
                </a:ext>
              </a:extLst>
            </p:cNvPr>
            <p:cNvGrpSpPr/>
            <p:nvPr/>
          </p:nvGrpSpPr>
          <p:grpSpPr>
            <a:xfrm>
              <a:off x="6409847" y="1764775"/>
              <a:ext cx="354330" cy="258127"/>
              <a:chOff x="5057136" y="1915292"/>
              <a:chExt cx="354330" cy="258127"/>
            </a:xfrm>
          </p:grpSpPr>
          <p:sp>
            <p:nvSpPr>
              <p:cNvPr id="83" name="Freeform: Shape 82">
                <a:extLst>
                  <a:ext uri="{FF2B5EF4-FFF2-40B4-BE49-F238E27FC236}">
                    <a16:creationId xmlns:a16="http://schemas.microsoft.com/office/drawing/2014/main" id="{566EE6FE-4AE5-4564-8A60-33D9C5D6DD7D}"/>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4B41B672-EAD0-44D6-8350-DC5B150B1FF9}"/>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33F99443-8B74-4EE0-9923-A48B840ACB92}"/>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86" name="Rectangle 85">
              <a:extLst>
                <a:ext uri="{FF2B5EF4-FFF2-40B4-BE49-F238E27FC236}">
                  <a16:creationId xmlns:a16="http://schemas.microsoft.com/office/drawing/2014/main" id="{5EC7C717-A695-4FDF-B30D-45A22D2789F3}"/>
                </a:ext>
              </a:extLst>
            </p:cNvPr>
            <p:cNvSpPr>
              <a:spLocks/>
            </p:cNvSpPr>
            <p:nvPr/>
          </p:nvSpPr>
          <p:spPr>
            <a:xfrm>
              <a:off x="6358584" y="1698630"/>
              <a:ext cx="456856" cy="746765"/>
            </a:xfrm>
            <a:prstGeom prst="rect">
              <a:avLst/>
            </a:prstGeom>
            <a:noFill/>
            <a:ln w="6350">
              <a:solidFill>
                <a:schemeClr val="tx1"/>
              </a:solidFill>
            </a:ln>
          </p:spPr>
          <p:txBody>
            <a:bodyPr wrap="square" rtlCol="0" anchor="ctr">
              <a:noAutofit/>
            </a:bodyPr>
            <a:lstStyle/>
            <a:p>
              <a:pPr marL="0" algn="ctr" fontAlgn="ctr">
                <a:lnSpc>
                  <a:spcPct val="114000"/>
                </a:lnSpc>
                <a:spcAft>
                  <a:spcPts val="400"/>
                </a:spcAft>
              </a:pPr>
              <a:endParaRPr kumimoji="1" lang="en-US" sz="1200" dirty="0"/>
            </a:p>
          </p:txBody>
        </p:sp>
        <p:sp>
          <p:nvSpPr>
            <p:cNvPr id="87" name="TextBox 86">
              <a:extLst>
                <a:ext uri="{FF2B5EF4-FFF2-40B4-BE49-F238E27FC236}">
                  <a16:creationId xmlns:a16="http://schemas.microsoft.com/office/drawing/2014/main" id="{6790D0AB-22E1-42CC-8119-1936F2D316DA}"/>
                </a:ext>
              </a:extLst>
            </p:cNvPr>
            <p:cNvSpPr txBox="1"/>
            <p:nvPr/>
          </p:nvSpPr>
          <p:spPr>
            <a:xfrm>
              <a:off x="9101332" y="2059136"/>
              <a:ext cx="604194" cy="369332"/>
            </a:xfrm>
            <a:prstGeom prst="rect">
              <a:avLst/>
            </a:prstGeom>
          </p:spPr>
          <p:txBody>
            <a:bodyPr vert="horz" wrap="squar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Health data standards terminology </a:t>
              </a:r>
            </a:p>
          </p:txBody>
        </p:sp>
        <p:grpSp>
          <p:nvGrpSpPr>
            <p:cNvPr id="88" name="Group 87">
              <a:extLst>
                <a:ext uri="{FF2B5EF4-FFF2-40B4-BE49-F238E27FC236}">
                  <a16:creationId xmlns:a16="http://schemas.microsoft.com/office/drawing/2014/main" id="{44A4FFE5-84E1-49D1-AE3A-EDD836C8C602}"/>
                </a:ext>
              </a:extLst>
            </p:cNvPr>
            <p:cNvGrpSpPr/>
            <p:nvPr/>
          </p:nvGrpSpPr>
          <p:grpSpPr>
            <a:xfrm>
              <a:off x="9226264" y="1764775"/>
              <a:ext cx="354330" cy="258127"/>
              <a:chOff x="5057136" y="1915292"/>
              <a:chExt cx="354330" cy="258127"/>
            </a:xfrm>
          </p:grpSpPr>
          <p:sp>
            <p:nvSpPr>
              <p:cNvPr id="89" name="Freeform: Shape 88">
                <a:extLst>
                  <a:ext uri="{FF2B5EF4-FFF2-40B4-BE49-F238E27FC236}">
                    <a16:creationId xmlns:a16="http://schemas.microsoft.com/office/drawing/2014/main" id="{50E58520-D342-43AE-84DC-D443D0A072F5}"/>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E6042C36-0EB6-4FF7-916B-50720E5BE92F}"/>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4136B98-EB54-49E8-AC05-09DD8AA90569}"/>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92" name="Rectangle 91">
              <a:extLst>
                <a:ext uri="{FF2B5EF4-FFF2-40B4-BE49-F238E27FC236}">
                  <a16:creationId xmlns:a16="http://schemas.microsoft.com/office/drawing/2014/main" id="{ABE1E5D3-1149-422B-BA32-E0C7714A08FD}"/>
                </a:ext>
              </a:extLst>
            </p:cNvPr>
            <p:cNvSpPr>
              <a:spLocks/>
            </p:cNvSpPr>
            <p:nvPr/>
          </p:nvSpPr>
          <p:spPr>
            <a:xfrm>
              <a:off x="9101332" y="1698630"/>
              <a:ext cx="604194" cy="746765"/>
            </a:xfrm>
            <a:prstGeom prst="rect">
              <a:avLst/>
            </a:prstGeom>
            <a:noFill/>
            <a:ln w="6350">
              <a:solidFill>
                <a:schemeClr val="tx1"/>
              </a:solidFill>
            </a:ln>
          </p:spPr>
          <p:txBody>
            <a:bodyPr wrap="square" rtlCol="0" anchor="ctr">
              <a:noAutofit/>
            </a:bodyPr>
            <a:lstStyle/>
            <a:p>
              <a:pPr marL="0" algn="ctr" fontAlgn="ctr">
                <a:lnSpc>
                  <a:spcPct val="114000"/>
                </a:lnSpc>
                <a:spcAft>
                  <a:spcPts val="400"/>
                </a:spcAft>
              </a:pPr>
              <a:endParaRPr kumimoji="1" lang="en-US" sz="1200" dirty="0"/>
            </a:p>
          </p:txBody>
        </p:sp>
      </p:grpSp>
      <p:sp>
        <p:nvSpPr>
          <p:cNvPr id="6" name="Rectangle 5">
            <a:extLst>
              <a:ext uri="{FF2B5EF4-FFF2-40B4-BE49-F238E27FC236}">
                <a16:creationId xmlns:a16="http://schemas.microsoft.com/office/drawing/2014/main" id="{18C66068-C002-4840-84E1-807F815827DA}"/>
              </a:ext>
            </a:extLst>
          </p:cNvPr>
          <p:cNvSpPr/>
          <p:nvPr/>
        </p:nvSpPr>
        <p:spPr>
          <a:xfrm>
            <a:off x="4953000" y="1417180"/>
            <a:ext cx="4752526" cy="3456518"/>
          </a:xfrm>
          <a:prstGeom prst="rect">
            <a:avLst/>
          </a:prstGeom>
          <a:noFill/>
          <a:ln w="12700">
            <a:solidFill>
              <a:schemeClr val="accent6"/>
            </a:solidFill>
          </a:ln>
        </p:spPr>
        <p:txBody>
          <a:bodyPr wrap="square" rtlCol="0" anchor="ctr">
            <a:noAutofit/>
          </a:bodyPr>
          <a:lstStyle/>
          <a:p>
            <a:pPr marL="0" algn="ctr" fontAlgn="ctr">
              <a:lnSpc>
                <a:spcPct val="114000"/>
              </a:lnSpc>
              <a:spcAft>
                <a:spcPts val="400"/>
              </a:spcAft>
            </a:pPr>
            <a:endParaRPr kumimoji="1" lang="en-US" sz="1200" dirty="0"/>
          </a:p>
        </p:txBody>
      </p:sp>
    </p:spTree>
    <p:extLst>
      <p:ext uri="{BB962C8B-B14F-4D97-AF65-F5344CB8AC3E}">
        <p14:creationId xmlns:p14="http://schemas.microsoft.com/office/powerpoint/2010/main" val="396520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53220" y="3686716"/>
            <a:ext cx="1868786" cy="18000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29"/>
          <p:cNvSpPr/>
          <p:nvPr/>
        </p:nvSpPr>
        <p:spPr>
          <a:xfrm>
            <a:off x="2755619" y="3464748"/>
            <a:ext cx="2590287" cy="18000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a:t>フィリピン／医療関連／制度</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公的保険制度</a:t>
            </a:r>
          </a:p>
        </p:txBody>
      </p:sp>
      <p:graphicFrame>
        <p:nvGraphicFramePr>
          <p:cNvPr id="11" name="表 10"/>
          <p:cNvGraphicFramePr>
            <a:graphicFrameLocks noGrp="1"/>
          </p:cNvGraphicFramePr>
          <p:nvPr>
            <p:extLst>
              <p:ext uri="{D42A27DB-BD31-4B8C-83A1-F6EECF244321}">
                <p14:modId xmlns:p14="http://schemas.microsoft.com/office/powerpoint/2010/main" val="3486690240"/>
              </p:ext>
            </p:extLst>
          </p:nvPr>
        </p:nvGraphicFramePr>
        <p:xfrm>
          <a:off x="848544" y="2061304"/>
          <a:ext cx="8208186" cy="410400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008114">
                  <a:extLst>
                    <a:ext uri="{9D8B030D-6E8A-4147-A177-3AD203B41FA5}">
                      <a16:colId xmlns:a16="http://schemas.microsoft.com/office/drawing/2014/main" val="20001"/>
                    </a:ext>
                  </a:extLst>
                </a:gridCol>
                <a:gridCol w="6552000">
                  <a:extLst>
                    <a:ext uri="{9D8B030D-6E8A-4147-A177-3AD203B41FA5}">
                      <a16:colId xmlns:a16="http://schemas.microsoft.com/office/drawing/2014/main" val="20002"/>
                    </a:ext>
                  </a:extLst>
                </a:gridCol>
              </a:tblGrid>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共和国法第</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7875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号（</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National Health Insurance Act of 1995, Republic Act No.7875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フィリピン健康保険公社（</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Philippine Health Insurance Corporation</a:t>
                      </a: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PHIC</a:t>
                      </a: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全国民</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本人及びその被扶養者（配偶者、就業しておらず未婚の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歳未満の子ども、保険未加入の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歳以上の親）</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720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入院給付</a:t>
                      </a:r>
                      <a:endParaRPr kumimoji="1" lang="ja-JP" altLang="en-US" sz="1100" b="1"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高額療養費制度</a:t>
                      </a:r>
                      <a:endPar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外来給付</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576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包括払いが規定されている疾患の入院給付 は、</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規定額を超えた部分</a:t>
                      </a:r>
                      <a:r>
                        <a:rPr kumimoji="1" lang="ja-JP" altLang="en-US" sz="1100" b="1"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に関して</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自己負担</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となる。</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包括払いの対象とならない場合 は、</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各医療行為毎</a:t>
                      </a:r>
                      <a:r>
                        <a:rPr kumimoji="1" lang="ja-JP" altLang="en-US" sz="11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の</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規定額を超えた部分</a:t>
                      </a:r>
                      <a:r>
                        <a:rPr kumimoji="1" lang="ja-JP" altLang="en-US" sz="1100" b="1"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に関して</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自己負担</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となる。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88000">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収入の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2.75%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（労使折半）</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28800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先住民族の保険料は政府負担、低所得者の保険料は地方自治体等が負担している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288000">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dirty="0"/>
                        <a:t>1</a:t>
                      </a:r>
                      <a:r>
                        <a:rPr lang="ja-JP" altLang="en-US" sz="1100" dirty="0"/>
                        <a:t>億</a:t>
                      </a:r>
                      <a:r>
                        <a:rPr lang="en-US" altLang="ja-JP" sz="1100" dirty="0"/>
                        <a:t>46</a:t>
                      </a:r>
                      <a:r>
                        <a:rPr lang="ja-JP" altLang="en-US" sz="1100" dirty="0"/>
                        <a:t>万人（うち被保険者</a:t>
                      </a:r>
                      <a:r>
                        <a:rPr lang="en-US" altLang="ja-JP" sz="1100" dirty="0"/>
                        <a:t>5,380</a:t>
                      </a:r>
                      <a:r>
                        <a:rPr lang="ja-JP" altLang="en-US" sz="1100" dirty="0"/>
                        <a:t>万人、被扶養者</a:t>
                      </a:r>
                      <a:r>
                        <a:rPr lang="en-US" altLang="ja-JP" sz="1100" dirty="0"/>
                        <a:t>5,067</a:t>
                      </a:r>
                      <a:r>
                        <a:rPr lang="ja-JP" altLang="en-US" sz="1100" dirty="0"/>
                        <a:t>万人）／カバー率</a:t>
                      </a:r>
                      <a:r>
                        <a:rPr lang="en-US" altLang="ja-JP" sz="1100" dirty="0"/>
                        <a:t>98</a:t>
                      </a:r>
                      <a:r>
                        <a:rPr lang="ja-JP" altLang="en-US" sz="1100" dirty="0"/>
                        <a:t>％（</a:t>
                      </a:r>
                      <a:r>
                        <a:rPr lang="en-US" altLang="ja-JP" sz="1100" dirty="0"/>
                        <a:t>2018</a:t>
                      </a:r>
                      <a:r>
                        <a:rPr lang="ja-JP" altLang="en-US" sz="1100" dirty="0"/>
                        <a:t>年）</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8800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1,210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億ペソ（</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endParaRPr kumimoji="1" lang="ja-JP" altLang="en-US" sz="1100" strike="noStrike"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504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公的医療保険対象機関</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hMerge="1">
                  <a:txBody>
                    <a:bodyPr/>
                    <a:lstStyle/>
                    <a:p>
                      <a:pPr algn="l" fontAlgn="ctr" hangingPunct="1"/>
                      <a:endPar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5F8AC3"/>
                      </a:solidFill>
                      <a:prstDash val="solid"/>
                      <a:round/>
                      <a:headEnd type="none" w="med" len="med"/>
                      <a:tailEnd type="none" w="med" len="med"/>
                    </a:lnB>
                    <a:solidFill>
                      <a:srgbClr val="5F8AC3"/>
                    </a:solidFill>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公的医療機関</a:t>
                      </a:r>
                      <a:endPar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民間医療機関</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（フィルヘルスの指定医療機関のみ）</a:t>
                      </a: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5" name="テキスト ボックス 14"/>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フィリピン健康保険公社により全国規模の公的医療保険（</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Philhealth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：フィルヘルス）が運営されて</a:t>
            </a:r>
            <a:r>
              <a:rPr lang="ja-JP" altLang="en-US" sz="1400" dirty="0">
                <a:latin typeface="+mn-ea"/>
                <a:cs typeface="Arial" panose="020B0604020202020204" pitchFamily="34" charset="0"/>
              </a:rPr>
              <a:t>おり、フィリピン政府はすべての国民をフィルヘルスの被保険者とすることを目指している。</a:t>
            </a:r>
            <a:endParaRPr lang="en-US" altLang="ja-JP" sz="1400" dirty="0">
              <a:latin typeface="+mn-ea"/>
              <a:cs typeface="Arial" panose="020B0604020202020204" pitchFamily="34" charset="0"/>
            </a:endParaRPr>
          </a:p>
        </p:txBody>
      </p:sp>
      <p:sp>
        <p:nvSpPr>
          <p:cNvPr id="18" name="Rectangle 6"/>
          <p:cNvSpPr>
            <a:spLocks noChangeArrowheads="1"/>
          </p:cNvSpPr>
          <p:nvPr/>
        </p:nvSpPr>
        <p:spPr bwMode="auto">
          <a:xfrm>
            <a:off x="848544" y="1773272"/>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latin typeface="Arial Black" panose="020B0A04020102020204" pitchFamily="34" charset="0"/>
                <a:ea typeface="HGP創英角ｺﾞｼｯｸUB" panose="020B0900000000000000" pitchFamily="50" charset="-128"/>
                <a:cs typeface="Arial" panose="020B0604020202020204" pitchFamily="34" charset="0"/>
              </a:rPr>
              <a:t>フィルヘルス（</a:t>
            </a:r>
            <a:r>
              <a:rPr lang="en-US" altLang="ja-JP" sz="1400" dirty="0" err="1">
                <a:latin typeface="Arial Black" panose="020B0A04020102020204" pitchFamily="34" charset="0"/>
                <a:ea typeface="HGP創英角ｺﾞｼｯｸUB" panose="020B0900000000000000" pitchFamily="50" charset="-128"/>
                <a:cs typeface="Arial" panose="020B0604020202020204" pitchFamily="34" charset="0"/>
              </a:rPr>
              <a:t>Philhealth</a:t>
            </a:r>
            <a:r>
              <a:rPr lang="ja-JP" altLang="en-US" sz="1400" dirty="0">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400" dirty="0">
                <a:solidFill>
                  <a:srgbClr val="000000"/>
                </a:solidFill>
                <a:latin typeface="Arial Black" pitchFamily="34" charset="0"/>
                <a:ea typeface="HGP創英角ｺﾞｼｯｸUB" pitchFamily="50" charset="-128"/>
              </a:rPr>
              <a:t>の概要</a:t>
            </a:r>
          </a:p>
        </p:txBody>
      </p:sp>
      <p:sp>
        <p:nvSpPr>
          <p:cNvPr id="21" name="テキスト ボックス 20"/>
          <p:cNvSpPr txBox="1"/>
          <p:nvPr/>
        </p:nvSpPr>
        <p:spPr>
          <a:xfrm>
            <a:off x="200472" y="6525344"/>
            <a:ext cx="9001000" cy="33893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p>
        </p:txBody>
      </p:sp>
      <p:sp>
        <p:nvSpPr>
          <p:cNvPr id="4" name="正方形/長方形 3"/>
          <p:cNvSpPr/>
          <p:nvPr/>
        </p:nvSpPr>
        <p:spPr>
          <a:xfrm>
            <a:off x="5044722" y="3295372"/>
            <a:ext cx="2160239" cy="144016"/>
          </a:xfrm>
          <a:prstGeom prst="rect">
            <a:avLst/>
          </a:prstGeom>
          <a:noFill/>
        </p:spPr>
        <p:txBody>
          <a:bodyPr wrap="none" lIns="72000" tIns="0" rIns="0" bIns="0" anchor="ctr" anchorCtr="0">
            <a:noAutofit/>
          </a:bodyPr>
          <a:lstStyle/>
          <a:p>
            <a:pPr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包括払い：</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ケースレート、出来高払い）</a:t>
            </a:r>
            <a:endParaRPr lang="ja-JP" altLang="en-US" sz="1000" dirty="0"/>
          </a:p>
        </p:txBody>
      </p:sp>
      <p:grpSp>
        <p:nvGrpSpPr>
          <p:cNvPr id="3" name="Group 2">
            <a:extLst>
              <a:ext uri="{FF2B5EF4-FFF2-40B4-BE49-F238E27FC236}">
                <a16:creationId xmlns:a16="http://schemas.microsoft.com/office/drawing/2014/main" id="{DEE7C79E-9EF1-49A2-9357-DDBDC28137EC}"/>
              </a:ext>
            </a:extLst>
          </p:cNvPr>
          <p:cNvGrpSpPr/>
          <p:nvPr/>
        </p:nvGrpSpPr>
        <p:grpSpPr>
          <a:xfrm>
            <a:off x="3440832" y="3262357"/>
            <a:ext cx="1639441" cy="180000"/>
            <a:chOff x="3385567" y="2708888"/>
            <a:chExt cx="1639441" cy="180000"/>
          </a:xfrm>
        </p:grpSpPr>
        <p:sp>
          <p:nvSpPr>
            <p:cNvPr id="28" name="角丸四角形 27"/>
            <p:cNvSpPr/>
            <p:nvPr/>
          </p:nvSpPr>
          <p:spPr>
            <a:xfrm>
              <a:off x="3512841" y="2708888"/>
              <a:ext cx="1512167" cy="180000"/>
            </a:xfrm>
            <a:prstGeom prst="roundRect">
              <a:avLst/>
            </a:prstGeom>
            <a:solidFill>
              <a:schemeClr val="accent2">
                <a:lumMod val="20000"/>
                <a:lumOff val="80000"/>
              </a:schemeClr>
            </a:solidFill>
            <a:ln w="19050" cap="flat" cmpd="sng" algn="ctr">
              <a:solidFill>
                <a:schemeClr val="accent1"/>
              </a:solidFill>
              <a:prstDash val="solid"/>
              <a:round/>
              <a:headEnd type="none" w="med" len="med"/>
              <a:tailEnd type="none" w="med" len="med"/>
            </a:ln>
          </p:spPr>
          <p:txBody>
            <a:bodyPr wrap="none" lIns="0" tIns="0" rIns="0" bIns="0" rtlCol="0" anchor="ctr" anchorCtr="0">
              <a:noAutofit/>
            </a:bodyPr>
            <a:lstStyle/>
            <a:p>
              <a:pPr algn="ctr" fontAlgn="ctr"/>
              <a:r>
                <a:rPr lang="ja-JP" altLang="en-US" sz="105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フィルヘルス給付の中心</a:t>
              </a:r>
            </a:p>
          </p:txBody>
        </p:sp>
        <p:sp>
          <p:nvSpPr>
            <p:cNvPr id="14" name="フリーフォーム 13"/>
            <p:cNvSpPr/>
            <p:nvPr/>
          </p:nvSpPr>
          <p:spPr>
            <a:xfrm>
              <a:off x="3385567" y="2760280"/>
              <a:ext cx="141213" cy="74835"/>
            </a:xfrm>
            <a:custGeom>
              <a:avLst/>
              <a:gdLst>
                <a:gd name="connsiteX0" fmla="*/ 155575 w 165100"/>
                <a:gd name="connsiteY0" fmla="*/ 0 h 155575"/>
                <a:gd name="connsiteX1" fmla="*/ 0 w 165100"/>
                <a:gd name="connsiteY1" fmla="*/ 76200 h 155575"/>
                <a:gd name="connsiteX2" fmla="*/ 165100 w 165100"/>
                <a:gd name="connsiteY2" fmla="*/ 155575 h 155575"/>
                <a:gd name="connsiteX0" fmla="*/ 155575 w 155575"/>
                <a:gd name="connsiteY0" fmla="*/ 0 h 150776"/>
                <a:gd name="connsiteX1" fmla="*/ 0 w 155575"/>
                <a:gd name="connsiteY1" fmla="*/ 76200 h 150776"/>
                <a:gd name="connsiteX2" fmla="*/ 146050 w 155575"/>
                <a:gd name="connsiteY2" fmla="*/ 150776 h 150776"/>
                <a:gd name="connsiteX0" fmla="*/ 155575 w 157956"/>
                <a:gd name="connsiteY0" fmla="*/ 0 h 150776"/>
                <a:gd name="connsiteX1" fmla="*/ 0 w 157956"/>
                <a:gd name="connsiteY1" fmla="*/ 76200 h 150776"/>
                <a:gd name="connsiteX2" fmla="*/ 157956 w 157956"/>
                <a:gd name="connsiteY2" fmla="*/ 150776 h 150776"/>
              </a:gdLst>
              <a:ahLst/>
              <a:cxnLst>
                <a:cxn ang="0">
                  <a:pos x="connsiteX0" y="connsiteY0"/>
                </a:cxn>
                <a:cxn ang="0">
                  <a:pos x="connsiteX1" y="connsiteY1"/>
                </a:cxn>
                <a:cxn ang="0">
                  <a:pos x="connsiteX2" y="connsiteY2"/>
                </a:cxn>
              </a:cxnLst>
              <a:rect l="l" t="t" r="r" b="b"/>
              <a:pathLst>
                <a:path w="157956" h="150776">
                  <a:moveTo>
                    <a:pt x="155575" y="0"/>
                  </a:moveTo>
                  <a:lnTo>
                    <a:pt x="0" y="76200"/>
                  </a:lnTo>
                  <a:lnTo>
                    <a:pt x="157956" y="150776"/>
                  </a:lnTo>
                </a:path>
              </a:pathLst>
            </a:custGeom>
            <a:solidFill>
              <a:schemeClr val="accent2">
                <a:lumMod val="20000"/>
                <a:lumOff val="80000"/>
              </a:schemeClr>
            </a:solidFill>
            <a:ln w="19050" cap="flat" cmpd="sng" algn="ctr">
              <a:solidFill>
                <a:schemeClr val="accent1"/>
              </a:solidFill>
              <a:prstDash val="solid"/>
              <a:round/>
              <a:headEnd type="none" w="med" len="med"/>
              <a:tailEnd type="none" w="med" len="med"/>
            </a:ln>
          </p:spPr>
          <p:txBody>
            <a:bodyPr wrap="none" lIns="0" tIns="0" rIns="0" bIns="0" rtlCol="0" anchor="ctr" anchorCtr="0">
              <a:noAutofit/>
            </a:bodyPr>
            <a:lstStyle/>
            <a:p>
              <a:pPr algn="ctr" fontAlgn="ctr"/>
              <a:endParaRPr lang="ja-JP" altLang="en-US" sz="105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spTree>
    <p:extLst>
      <p:ext uri="{BB962C8B-B14F-4D97-AF65-F5344CB8AC3E}">
        <p14:creationId xmlns:p14="http://schemas.microsoft.com/office/powerpoint/2010/main" val="2391833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1566943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95" imgH="396" progId="TCLayout.ActiveDocument.1">
                  <p:embed/>
                </p:oleObj>
              </mc:Choice>
              <mc:Fallback>
                <p:oleObj name="think-cell Slide"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2" y="229372"/>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2" name="Chart 41">
            <a:extLst>
              <a:ext uri="{FF2B5EF4-FFF2-40B4-BE49-F238E27FC236}">
                <a16:creationId xmlns:a16="http://schemas.microsoft.com/office/drawing/2014/main" id="{AD79038B-EDE8-433C-BC59-D1B38254671C}"/>
              </a:ext>
            </a:extLst>
          </p:cNvPr>
          <p:cNvGraphicFramePr/>
          <p:nvPr>
            <p:custDataLst>
              <p:tags r:id="rId2"/>
            </p:custDataLst>
            <p:extLst>
              <p:ext uri="{D42A27DB-BD31-4B8C-83A1-F6EECF244321}">
                <p14:modId xmlns:p14="http://schemas.microsoft.com/office/powerpoint/2010/main" val="1453104379"/>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54075" y="2795589"/>
            <a:ext cx="8293100" cy="1882775"/>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4"/>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5"/>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6"/>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7"/>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8"/>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9"/>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10"/>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11"/>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12"/>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3"/>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4"/>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5"/>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6"/>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7"/>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18"/>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19"/>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20"/>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1"/>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2"/>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3"/>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4"/>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5"/>
            </p:custDataLst>
          </p:nvPr>
        </p:nvSpPr>
        <p:spPr bwMode="auto">
          <a:xfrm>
            <a:off x="8972550" y="6216650"/>
            <a:ext cx="3492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a:p>
            <a:pPr marL="0" indent="0" algn="ctr">
              <a:spcBef>
                <a:spcPct val="0"/>
              </a:spcBef>
              <a:buNone/>
            </a:pPr>
            <a:r>
              <a:rPr lang="ja-JP" altLang="en-US" sz="1200" dirty="0"/>
              <a:t>推計</a:t>
            </a:r>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6"/>
            </p:custDataLst>
          </p:nvPr>
        </p:nvSpPr>
        <p:spPr bwMode="auto">
          <a:xfrm>
            <a:off x="4424363" y="3586163"/>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7ED90BBA-9D2C-4D7B-B04E-030D9BF2FBB5}" type="datetime'''''''''''+1''''0''''''''''''''''''''''''''''%'''">
              <a:rPr lang="en-US" altLang="en-US" sz="1400" b="1" smtClean="0">
                <a:effectLst/>
              </a:rPr>
              <a:pPr/>
              <a:t>+10%</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Insurance Commission (GOVPH)</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フィリピンにおける民間医療保険の保険料収入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フィリピンでは医療保険も含めて民間保険への加入率は低いが、この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年ほどで市場は大きく成長した。</a:t>
            </a: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50807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p:cNvSpPr/>
          <p:nvPr/>
        </p:nvSpPr>
        <p:spPr>
          <a:xfrm>
            <a:off x="7401272" y="5385121"/>
            <a:ext cx="288032" cy="288032"/>
          </a:xfrm>
          <a:custGeom>
            <a:avLst/>
            <a:gdLst/>
            <a:ahLst/>
            <a:cxnLst/>
            <a:rect l="l" t="t" r="r" b="b"/>
            <a:pathLst>
              <a:path w="288032" h="288032">
                <a:moveTo>
                  <a:pt x="144016" y="0"/>
                </a:moveTo>
                <a:lnTo>
                  <a:pt x="288032" y="0"/>
                </a:lnTo>
                <a:lnTo>
                  <a:pt x="288032" y="288032"/>
                </a:lnTo>
                <a:lnTo>
                  <a:pt x="0" y="288032"/>
                </a:lnTo>
                <a:lnTo>
                  <a:pt x="0" y="144016"/>
                </a:lnTo>
                <a:cubicBezTo>
                  <a:pt x="79538" y="144016"/>
                  <a:pt x="144016" y="79538"/>
                  <a:pt x="144016" y="0"/>
                </a:cubicBezTo>
                <a:close/>
              </a:path>
            </a:pathLst>
          </a:cu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角丸四角形 47"/>
          <p:cNvSpPr/>
          <p:nvPr/>
        </p:nvSpPr>
        <p:spPr>
          <a:xfrm>
            <a:off x="200472" y="3356992"/>
            <a:ext cx="4392488" cy="720080"/>
          </a:xfrm>
          <a:prstGeom prst="roundRect">
            <a:avLst>
              <a:gd name="adj" fmla="val 12368"/>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角丸四角形 48"/>
          <p:cNvSpPr/>
          <p:nvPr/>
        </p:nvSpPr>
        <p:spPr>
          <a:xfrm>
            <a:off x="200472" y="4077072"/>
            <a:ext cx="3888432" cy="720080"/>
          </a:xfrm>
          <a:prstGeom prst="roundRect">
            <a:avLst>
              <a:gd name="adj" fmla="val 10384"/>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角丸四角形 49"/>
          <p:cNvSpPr/>
          <p:nvPr/>
        </p:nvSpPr>
        <p:spPr>
          <a:xfrm>
            <a:off x="200472" y="4797152"/>
            <a:ext cx="3456384" cy="720080"/>
          </a:xfrm>
          <a:prstGeom prst="roundRect">
            <a:avLst>
              <a:gd name="adj" fmla="val 9061"/>
            </a:avLst>
          </a:prstGeom>
          <a:solidFill>
            <a:srgbClr val="E8E8E8"/>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角丸四角形 50"/>
          <p:cNvSpPr/>
          <p:nvPr/>
        </p:nvSpPr>
        <p:spPr>
          <a:xfrm>
            <a:off x="200472" y="5517232"/>
            <a:ext cx="2952328" cy="720080"/>
          </a:xfrm>
          <a:prstGeom prst="roundRect">
            <a:avLst>
              <a:gd name="adj" fmla="val 10053"/>
            </a:avLst>
          </a:prstGeom>
          <a:solidFill>
            <a:srgbClr val="E8E8E8"/>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角丸四角形 46"/>
          <p:cNvSpPr/>
          <p:nvPr/>
        </p:nvSpPr>
        <p:spPr>
          <a:xfrm>
            <a:off x="200472" y="2060848"/>
            <a:ext cx="5040560" cy="1296144"/>
          </a:xfrm>
          <a:prstGeom prst="roundRect">
            <a:avLst>
              <a:gd name="adj" fmla="val 7849"/>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p>
        </p:txBody>
      </p:sp>
      <p:grpSp>
        <p:nvGrpSpPr>
          <p:cNvPr id="4" name="グループ化 18"/>
          <p:cNvGrpSpPr>
            <a:grpSpLocks noChangeAspect="1"/>
          </p:cNvGrpSpPr>
          <p:nvPr/>
        </p:nvGrpSpPr>
        <p:grpSpPr>
          <a:xfrm>
            <a:off x="2504728" y="2060848"/>
            <a:ext cx="5356956" cy="4176465"/>
            <a:chOff x="2878917" y="1373907"/>
            <a:chExt cx="4143404" cy="3230339"/>
          </a:xfrm>
        </p:grpSpPr>
        <p:sp>
          <p:nvSpPr>
            <p:cNvPr id="5" name="フリーフォーム 4"/>
            <p:cNvSpPr/>
            <p:nvPr/>
          </p:nvSpPr>
          <p:spPr>
            <a:xfrm>
              <a:off x="4307677" y="1373907"/>
              <a:ext cx="1285884" cy="1002442"/>
            </a:xfrm>
            <a:custGeom>
              <a:avLst/>
              <a:gdLst>
                <a:gd name="connsiteX0" fmla="*/ 0 w 1285884"/>
                <a:gd name="connsiteY0" fmla="*/ 1000132 h 1000132"/>
                <a:gd name="connsiteX1" fmla="*/ 642942 w 1285884"/>
                <a:gd name="connsiteY1" fmla="*/ 0 h 1000132"/>
                <a:gd name="connsiteX2" fmla="*/ 1285884 w 1285884"/>
                <a:gd name="connsiteY2" fmla="*/ 1000132 h 1000132"/>
                <a:gd name="connsiteX3" fmla="*/ 0 w 1285884"/>
                <a:gd name="connsiteY3" fmla="*/ 1000132 h 1000132"/>
              </a:gdLst>
              <a:ahLst/>
              <a:cxnLst>
                <a:cxn ang="0">
                  <a:pos x="connsiteX0" y="connsiteY0"/>
                </a:cxn>
                <a:cxn ang="0">
                  <a:pos x="connsiteX1" y="connsiteY1"/>
                </a:cxn>
                <a:cxn ang="0">
                  <a:pos x="connsiteX2" y="connsiteY2"/>
                </a:cxn>
                <a:cxn ang="0">
                  <a:pos x="connsiteX3" y="connsiteY3"/>
                </a:cxn>
              </a:cxnLst>
              <a:rect l="l" t="t" r="r" b="b"/>
              <a:pathLst>
                <a:path w="1285884" h="1000132">
                  <a:moveTo>
                    <a:pt x="0" y="1000132"/>
                  </a:moveTo>
                  <a:lnTo>
                    <a:pt x="642942" y="0"/>
                  </a:lnTo>
                  <a:lnTo>
                    <a:pt x="1285884" y="1000132"/>
                  </a:lnTo>
                  <a:lnTo>
                    <a:pt x="0" y="1000132"/>
                  </a:lnTo>
                  <a:close/>
                </a:path>
              </a:pathLst>
            </a:custGeom>
            <a:solidFill>
              <a:srgbClr val="3D6AA7"/>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6" name="フリーフォーム 5"/>
            <p:cNvSpPr/>
            <p:nvPr/>
          </p:nvSpPr>
          <p:spPr>
            <a:xfrm>
              <a:off x="3950487" y="2376411"/>
              <a:ext cx="2000264" cy="556912"/>
            </a:xfrm>
            <a:custGeom>
              <a:avLst/>
              <a:gdLst>
                <a:gd name="connsiteX0" fmla="*/ 0 w 2000264"/>
                <a:gd name="connsiteY0" fmla="*/ 571504 h 571504"/>
                <a:gd name="connsiteX1" fmla="*/ 358773 w 2000264"/>
                <a:gd name="connsiteY1" fmla="*/ 0 h 571504"/>
                <a:gd name="connsiteX2" fmla="*/ 1641491 w 2000264"/>
                <a:gd name="connsiteY2" fmla="*/ 0 h 571504"/>
                <a:gd name="connsiteX3" fmla="*/ 2000264 w 2000264"/>
                <a:gd name="connsiteY3" fmla="*/ 571504 h 571504"/>
                <a:gd name="connsiteX4" fmla="*/ 0 w 200026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64" h="571504">
                  <a:moveTo>
                    <a:pt x="0" y="571504"/>
                  </a:moveTo>
                  <a:lnTo>
                    <a:pt x="358773" y="0"/>
                  </a:lnTo>
                  <a:lnTo>
                    <a:pt x="1641491" y="0"/>
                  </a:lnTo>
                  <a:lnTo>
                    <a:pt x="2000264" y="571504"/>
                  </a:lnTo>
                  <a:lnTo>
                    <a:pt x="0" y="571504"/>
                  </a:lnTo>
                  <a:close/>
                </a:path>
              </a:pathLst>
            </a:custGeom>
            <a:solidFill>
              <a:srgbClr val="5F8AC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7" name="フリーフォーム 6"/>
            <p:cNvSpPr/>
            <p:nvPr/>
          </p:nvSpPr>
          <p:spPr>
            <a:xfrm>
              <a:off x="3593297" y="2933385"/>
              <a:ext cx="2714644" cy="556912"/>
            </a:xfrm>
            <a:custGeom>
              <a:avLst/>
              <a:gdLst>
                <a:gd name="connsiteX0" fmla="*/ 0 w 2714644"/>
                <a:gd name="connsiteY0" fmla="*/ 571504 h 571504"/>
                <a:gd name="connsiteX1" fmla="*/ 358773 w 2714644"/>
                <a:gd name="connsiteY1" fmla="*/ 0 h 571504"/>
                <a:gd name="connsiteX2" fmla="*/ 2355871 w 2714644"/>
                <a:gd name="connsiteY2" fmla="*/ 0 h 571504"/>
                <a:gd name="connsiteX3" fmla="*/ 2714644 w 2714644"/>
                <a:gd name="connsiteY3" fmla="*/ 571504 h 571504"/>
                <a:gd name="connsiteX4" fmla="*/ 0 w 271464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44" h="571504">
                  <a:moveTo>
                    <a:pt x="0" y="571504"/>
                  </a:moveTo>
                  <a:lnTo>
                    <a:pt x="358773" y="0"/>
                  </a:lnTo>
                  <a:lnTo>
                    <a:pt x="2355871" y="0"/>
                  </a:lnTo>
                  <a:lnTo>
                    <a:pt x="2714644" y="571504"/>
                  </a:lnTo>
                  <a:lnTo>
                    <a:pt x="0" y="571504"/>
                  </a:lnTo>
                  <a:close/>
                </a:path>
              </a:pathLst>
            </a:custGeom>
            <a:solidFill>
              <a:srgbClr val="83A4D1"/>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8" name="フリーフォーム 7"/>
            <p:cNvSpPr/>
            <p:nvPr/>
          </p:nvSpPr>
          <p:spPr>
            <a:xfrm>
              <a:off x="3236107" y="3490359"/>
              <a:ext cx="3429024" cy="556912"/>
            </a:xfrm>
            <a:custGeom>
              <a:avLst/>
              <a:gdLst>
                <a:gd name="connsiteX0" fmla="*/ 0 w 3429024"/>
                <a:gd name="connsiteY0" fmla="*/ 571504 h 571504"/>
                <a:gd name="connsiteX1" fmla="*/ 358773 w 3429024"/>
                <a:gd name="connsiteY1" fmla="*/ 0 h 571504"/>
                <a:gd name="connsiteX2" fmla="*/ 3070251 w 3429024"/>
                <a:gd name="connsiteY2" fmla="*/ 0 h 571504"/>
                <a:gd name="connsiteX3" fmla="*/ 3429024 w 3429024"/>
                <a:gd name="connsiteY3" fmla="*/ 571504 h 571504"/>
                <a:gd name="connsiteX4" fmla="*/ 0 w 342902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24" h="571504">
                  <a:moveTo>
                    <a:pt x="0" y="571504"/>
                  </a:moveTo>
                  <a:lnTo>
                    <a:pt x="358773" y="0"/>
                  </a:lnTo>
                  <a:lnTo>
                    <a:pt x="3070251" y="0"/>
                  </a:lnTo>
                  <a:lnTo>
                    <a:pt x="3429024" y="571504"/>
                  </a:lnTo>
                  <a:lnTo>
                    <a:pt x="0" y="571504"/>
                  </a:lnTo>
                  <a:close/>
                </a:path>
              </a:pathLst>
            </a:custGeom>
            <a:solidFill>
              <a:srgbClr val="CCDAEC"/>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9" name="フリーフォーム 8"/>
            <p:cNvSpPr/>
            <p:nvPr/>
          </p:nvSpPr>
          <p:spPr>
            <a:xfrm>
              <a:off x="2878917" y="4047334"/>
              <a:ext cx="4143404" cy="556912"/>
            </a:xfrm>
            <a:custGeom>
              <a:avLst/>
              <a:gdLst>
                <a:gd name="connsiteX0" fmla="*/ 0 w 4143404"/>
                <a:gd name="connsiteY0" fmla="*/ 571504 h 571504"/>
                <a:gd name="connsiteX1" fmla="*/ 358773 w 4143404"/>
                <a:gd name="connsiteY1" fmla="*/ 0 h 571504"/>
                <a:gd name="connsiteX2" fmla="*/ 3784631 w 4143404"/>
                <a:gd name="connsiteY2" fmla="*/ 0 h 571504"/>
                <a:gd name="connsiteX3" fmla="*/ 4143404 w 4143404"/>
                <a:gd name="connsiteY3" fmla="*/ 571504 h 571504"/>
                <a:gd name="connsiteX4" fmla="*/ 0 w 414340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404" h="571504">
                  <a:moveTo>
                    <a:pt x="0" y="571504"/>
                  </a:moveTo>
                  <a:lnTo>
                    <a:pt x="358773" y="0"/>
                  </a:lnTo>
                  <a:lnTo>
                    <a:pt x="3784631" y="0"/>
                  </a:lnTo>
                  <a:lnTo>
                    <a:pt x="4143404" y="571504"/>
                  </a:lnTo>
                  <a:lnTo>
                    <a:pt x="0" y="571504"/>
                  </a:lnTo>
                  <a:close/>
                </a:path>
              </a:pathLst>
            </a:custGeom>
            <a:solidFill>
              <a:srgbClr val="DDE6F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12" name="テキスト ボックス 11"/>
            <p:cNvSpPr txBox="1">
              <a:spLocks/>
            </p:cNvSpPr>
            <p:nvPr/>
          </p:nvSpPr>
          <p:spPr>
            <a:xfrm>
              <a:off x="4807743" y="2524449"/>
              <a:ext cx="285752" cy="285752"/>
            </a:xfrm>
            <a:prstGeom prst="rect">
              <a:avLst/>
            </a:prstGeom>
            <a:noFill/>
          </p:spPr>
          <p:txBody>
            <a:bodyPr wrap="none" lIns="0" tIns="0" rIns="0" bIns="36000" rtlCol="0" anchor="ctr" anchorCtr="0">
              <a:noAutofit/>
            </a:bodyPr>
            <a:lstStyle/>
            <a:p>
              <a:pPr algn="ctr">
                <a:spcBef>
                  <a:spcPts val="600"/>
                </a:spcBef>
              </a:pPr>
              <a:r>
                <a:rPr lang="ja-JP" altLang="en-US" sz="1600" b="1" dirty="0">
                  <a:solidFill>
                    <a:schemeClr val="bg1"/>
                  </a:solidFill>
                </a:rPr>
                <a:t>州政府保健局</a:t>
              </a:r>
              <a:endParaRPr lang="en-US" altLang="ja-JP" sz="1600" b="1" dirty="0">
                <a:solidFill>
                  <a:schemeClr val="bg1"/>
                </a:solidFill>
              </a:endParaRPr>
            </a:p>
            <a:p>
              <a:pPr algn="ctr">
                <a:spcBef>
                  <a:spcPts val="600"/>
                </a:spcBef>
              </a:pPr>
              <a:r>
                <a:rPr lang="ja-JP" altLang="en-US" sz="1200" dirty="0">
                  <a:solidFill>
                    <a:schemeClr val="bg1"/>
                  </a:solidFill>
                </a:rPr>
                <a:t>全国</a:t>
              </a:r>
              <a:r>
                <a:rPr lang="en-US" altLang="ja-JP" sz="1600" dirty="0">
                  <a:solidFill>
                    <a:schemeClr val="bg1"/>
                  </a:solidFill>
                  <a:latin typeface="Arial Black" panose="020B0A04020102020204" pitchFamily="34" charset="0"/>
                </a:rPr>
                <a:t>79</a:t>
              </a:r>
              <a:r>
                <a:rPr lang="ja-JP" altLang="en-US" sz="1200" dirty="0">
                  <a:solidFill>
                    <a:schemeClr val="bg1"/>
                  </a:solidFill>
                </a:rPr>
                <a:t>の各州</a:t>
              </a:r>
            </a:p>
          </p:txBody>
        </p:sp>
        <p:sp>
          <p:nvSpPr>
            <p:cNvPr id="13" name="テキスト ボックス 12"/>
            <p:cNvSpPr txBox="1">
              <a:spLocks/>
            </p:cNvSpPr>
            <p:nvPr/>
          </p:nvSpPr>
          <p:spPr>
            <a:xfrm>
              <a:off x="4807743" y="1968123"/>
              <a:ext cx="285752" cy="285752"/>
            </a:xfrm>
            <a:prstGeom prst="rect">
              <a:avLst/>
            </a:prstGeom>
            <a:noFill/>
          </p:spPr>
          <p:txBody>
            <a:bodyPr wrap="none" lIns="0" tIns="0" rIns="0" bIns="36000" rtlCol="0" anchor="ctr" anchorCtr="0">
              <a:noAutofit/>
            </a:bodyPr>
            <a:lstStyle/>
            <a:p>
              <a:pPr algn="ctr"/>
              <a:r>
                <a:rPr lang="ja-JP" altLang="en-US" sz="1600" b="1" dirty="0">
                  <a:solidFill>
                    <a:schemeClr val="bg1"/>
                  </a:solidFill>
                </a:rPr>
                <a:t>本省</a:t>
              </a:r>
              <a:endParaRPr lang="en-US" altLang="ja-JP" sz="1600" b="1" dirty="0">
                <a:solidFill>
                  <a:schemeClr val="bg1"/>
                </a:solidFill>
              </a:endParaRPr>
            </a:p>
            <a:p>
              <a:pPr algn="ctr">
                <a:spcBef>
                  <a:spcPts val="600"/>
                </a:spcBef>
              </a:pPr>
              <a:r>
                <a:rPr lang="en-US" altLang="ja-JP" sz="1600" dirty="0">
                  <a:solidFill>
                    <a:schemeClr val="bg1"/>
                  </a:solidFill>
                  <a:latin typeface="Arial Black" panose="020B0A04020102020204" pitchFamily="34" charset="0"/>
                </a:rPr>
                <a:t>17</a:t>
              </a:r>
              <a:r>
                <a:rPr lang="ja-JP" altLang="en-US" sz="1200" dirty="0">
                  <a:solidFill>
                    <a:schemeClr val="bg1"/>
                  </a:solidFill>
                </a:rPr>
                <a:t>の地域事務所</a:t>
              </a:r>
              <a:endParaRPr kumimoji="1" lang="ja-JP" altLang="en-US" sz="1200" dirty="0">
                <a:solidFill>
                  <a:schemeClr val="bg1"/>
                </a:solidFill>
              </a:endParaRPr>
            </a:p>
          </p:txBody>
        </p:sp>
        <p:sp>
          <p:nvSpPr>
            <p:cNvPr id="14" name="テキスト ボックス 13"/>
            <p:cNvSpPr txBox="1">
              <a:spLocks/>
            </p:cNvSpPr>
            <p:nvPr/>
          </p:nvSpPr>
          <p:spPr>
            <a:xfrm>
              <a:off x="4807743" y="3081405"/>
              <a:ext cx="285752" cy="285752"/>
            </a:xfrm>
            <a:prstGeom prst="rect">
              <a:avLst/>
            </a:prstGeom>
            <a:noFill/>
          </p:spPr>
          <p:txBody>
            <a:bodyPr wrap="none" lIns="0" tIns="0" rIns="0" bIns="36000" rtlCol="0" anchor="ctr" anchorCtr="0">
              <a:noAutofit/>
            </a:bodyPr>
            <a:lstStyle/>
            <a:p>
              <a:pPr algn="ctr"/>
              <a:r>
                <a:rPr lang="ja-JP" altLang="en-US" sz="1600" b="1" dirty="0">
                  <a:solidFill>
                    <a:schemeClr val="bg1"/>
                  </a:solidFill>
                </a:rPr>
                <a:t>市･町保健事務所</a:t>
              </a:r>
              <a:endParaRPr lang="en-US" altLang="ja-JP" sz="1600" b="1" dirty="0">
                <a:solidFill>
                  <a:schemeClr val="bg1"/>
                </a:solidFill>
              </a:endParaRPr>
            </a:p>
            <a:p>
              <a:pPr algn="ctr">
                <a:spcBef>
                  <a:spcPts val="600"/>
                </a:spcBef>
              </a:pPr>
              <a:r>
                <a:rPr lang="ja-JP" altLang="en-US" sz="1200" dirty="0">
                  <a:solidFill>
                    <a:schemeClr val="bg1"/>
                  </a:solidFill>
                </a:rPr>
                <a:t>全国の</a:t>
              </a:r>
              <a:r>
                <a:rPr lang="en-US" altLang="ja-JP" sz="1600" dirty="0">
                  <a:solidFill>
                    <a:schemeClr val="bg1"/>
                  </a:solidFill>
                  <a:latin typeface="Arial Black" panose="020B0A04020102020204" pitchFamily="34" charset="0"/>
                </a:rPr>
                <a:t>113</a:t>
              </a:r>
              <a:r>
                <a:rPr lang="ja-JP" altLang="en-US" sz="1200" dirty="0">
                  <a:solidFill>
                    <a:schemeClr val="bg1"/>
                  </a:solidFill>
                </a:rPr>
                <a:t>の市･</a:t>
              </a:r>
              <a:r>
                <a:rPr lang="en-US" altLang="ja-JP" sz="1600" dirty="0">
                  <a:solidFill>
                    <a:schemeClr val="bg1"/>
                  </a:solidFill>
                  <a:latin typeface="Arial Black" panose="020B0A04020102020204" pitchFamily="34" charset="0"/>
                </a:rPr>
                <a:t>1,496</a:t>
              </a:r>
              <a:r>
                <a:rPr lang="ja-JP" altLang="en-US" sz="1200" dirty="0">
                  <a:solidFill>
                    <a:schemeClr val="bg1"/>
                  </a:solidFill>
                </a:rPr>
                <a:t>の町</a:t>
              </a:r>
            </a:p>
          </p:txBody>
        </p:sp>
        <p:sp>
          <p:nvSpPr>
            <p:cNvPr id="15" name="テキスト ボックス 14"/>
            <p:cNvSpPr txBox="1">
              <a:spLocks/>
            </p:cNvSpPr>
            <p:nvPr/>
          </p:nvSpPr>
          <p:spPr>
            <a:xfrm>
              <a:off x="4807743" y="3643264"/>
              <a:ext cx="285752" cy="285752"/>
            </a:xfrm>
            <a:prstGeom prst="rect">
              <a:avLst/>
            </a:prstGeom>
            <a:noFill/>
          </p:spPr>
          <p:txBody>
            <a:bodyPr wrap="none" lIns="0" tIns="0" rIns="0" bIns="36000" rtlCol="0" anchor="ctr" anchorCtr="0">
              <a:noAutofit/>
            </a:bodyPr>
            <a:lstStyle/>
            <a:p>
              <a:pPr algn="ctr"/>
              <a:r>
                <a:rPr lang="ja-JP" altLang="en-US" sz="1400" b="1" dirty="0"/>
                <a:t>医師、保健師･看護師、検査技師等が</a:t>
              </a:r>
              <a:br>
                <a:rPr lang="en-US" altLang="ja-JP" sz="1400" b="1" dirty="0"/>
              </a:br>
              <a:r>
                <a:rPr lang="ja-JP" altLang="en-US" sz="1400" b="1" dirty="0"/>
                <a:t>常勤する保健所</a:t>
              </a:r>
              <a:br>
                <a:rPr lang="en-US" altLang="ja-JP" sz="1600" b="1" dirty="0"/>
              </a:br>
              <a:r>
                <a:rPr lang="ja-JP" altLang="en-US" sz="1200" dirty="0"/>
                <a:t>全国約</a:t>
              </a:r>
              <a:r>
                <a:rPr lang="en-US" altLang="ja-JP" sz="1600" dirty="0">
                  <a:latin typeface="Arial Black" panose="020B0A04020102020204" pitchFamily="34" charset="0"/>
                </a:rPr>
                <a:t>2,591</a:t>
              </a:r>
              <a:r>
                <a:rPr lang="ja-JP" altLang="en-US" sz="1200" dirty="0"/>
                <a:t>か所</a:t>
              </a:r>
              <a:endParaRPr kumimoji="1" lang="ja-JP" altLang="en-US" sz="1200" dirty="0"/>
            </a:p>
          </p:txBody>
        </p:sp>
        <p:sp>
          <p:nvSpPr>
            <p:cNvPr id="16" name="テキスト ボックス 15"/>
            <p:cNvSpPr txBox="1">
              <a:spLocks/>
            </p:cNvSpPr>
            <p:nvPr/>
          </p:nvSpPr>
          <p:spPr>
            <a:xfrm>
              <a:off x="4807743" y="4190210"/>
              <a:ext cx="285752" cy="285752"/>
            </a:xfrm>
            <a:prstGeom prst="rect">
              <a:avLst/>
            </a:prstGeom>
            <a:noFill/>
          </p:spPr>
          <p:txBody>
            <a:bodyPr wrap="none" lIns="0" tIns="0" rIns="0" bIns="36000" rtlCol="0" anchor="ctr" anchorCtr="0">
              <a:noAutofit/>
            </a:bodyPr>
            <a:lstStyle/>
            <a:p>
              <a:pPr algn="ctr"/>
              <a:r>
                <a:rPr lang="ja-JP" altLang="en-US" sz="1400" b="1" dirty="0"/>
                <a:t>助産師等が常駐しているバランガイ保健支所</a:t>
              </a:r>
              <a:endParaRPr lang="en-US" altLang="ja-JP" sz="1400" b="1" dirty="0"/>
            </a:p>
            <a:p>
              <a:pPr algn="ctr">
                <a:spcBef>
                  <a:spcPts val="600"/>
                </a:spcBef>
              </a:pPr>
              <a:r>
                <a:rPr lang="en-US" altLang="ja-JP" sz="1600" dirty="0">
                  <a:latin typeface="Arial Black" panose="020B0A04020102020204" pitchFamily="34" charset="0"/>
                </a:rPr>
                <a:t>21,730</a:t>
              </a:r>
              <a:r>
                <a:rPr lang="ja-JP" altLang="en-US" sz="1200" dirty="0"/>
                <a:t>か所</a:t>
              </a:r>
              <a:endParaRPr kumimoji="1" lang="ja-JP" altLang="en-US" sz="1200" dirty="0"/>
            </a:p>
          </p:txBody>
        </p:sp>
      </p:grpSp>
      <p:sp>
        <p:nvSpPr>
          <p:cNvPr id="40" name="テキスト ボックス 39"/>
          <p:cNvSpPr txBox="1"/>
          <p:nvPr/>
        </p:nvSpPr>
        <p:spPr>
          <a:xfrm>
            <a:off x="344488" y="2492896"/>
            <a:ext cx="2160240" cy="504056"/>
          </a:xfrm>
          <a:prstGeom prst="rect">
            <a:avLst/>
          </a:prstGeom>
          <a:noFill/>
        </p:spPr>
        <p:txBody>
          <a:bodyPr wrap="square" lIns="0" tIns="36000" rIns="0" rtlCol="0">
            <a:noAutofit/>
          </a:bodyPr>
          <a:lstStyle/>
          <a:p>
            <a:pPr algn="just"/>
            <a:r>
              <a:rPr lang="ja-JP" altLang="en-US" sz="1200" dirty="0"/>
              <a:t>保健省は、本省及びその下に</a:t>
            </a:r>
            <a:r>
              <a:rPr lang="en-US" altLang="ja-JP" sz="1200" dirty="0">
                <a:latin typeface="Arial Black" panose="020B0A04020102020204" pitchFamily="34" charset="0"/>
              </a:rPr>
              <a:t>17</a:t>
            </a:r>
            <a:r>
              <a:rPr lang="ja-JP" altLang="en-US" sz="1200" dirty="0"/>
              <a:t>の地域事務所を設置している</a:t>
            </a:r>
            <a:endParaRPr lang="en-US" altLang="ja-JP" sz="1200" dirty="0"/>
          </a:p>
          <a:p>
            <a:pPr algn="just"/>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ボックス 40"/>
          <p:cNvSpPr txBox="1"/>
          <p:nvPr/>
        </p:nvSpPr>
        <p:spPr>
          <a:xfrm>
            <a:off x="344488" y="3356992"/>
            <a:ext cx="2160240" cy="720080"/>
          </a:xfrm>
          <a:prstGeom prst="rect">
            <a:avLst/>
          </a:prstGeom>
          <a:noFill/>
        </p:spPr>
        <p:txBody>
          <a:bodyPr wrap="square" lIns="0" tIns="36000" rIns="0" bIns="36000" rtlCol="0" anchor="ctr" anchorCtr="0">
            <a:noAutofit/>
          </a:bodyPr>
          <a:lstStyle/>
          <a:p>
            <a:pPr algn="just"/>
            <a:r>
              <a:rPr lang="ja-JP" altLang="en-US" sz="1200" dirty="0"/>
              <a:t>地方行政機関としては、全国</a:t>
            </a:r>
            <a:r>
              <a:rPr lang="en-US" altLang="ja-JP" sz="1200" dirty="0">
                <a:latin typeface="Arial Black" panose="020B0A04020102020204" pitchFamily="34" charset="0"/>
              </a:rPr>
              <a:t>79</a:t>
            </a:r>
            <a:r>
              <a:rPr lang="ja-JP" altLang="en-US" sz="1200" dirty="0"/>
              <a:t>の各州に州政府保健局</a:t>
            </a:r>
            <a:r>
              <a:rPr lang="ja-JP" altLang="en-US" sz="1200"/>
              <a:t>が設けられている</a:t>
            </a:r>
            <a:endParaRPr lang="en-US" altLang="ja-JP" sz="1200" dirty="0"/>
          </a:p>
        </p:txBody>
      </p:sp>
      <p:sp>
        <p:nvSpPr>
          <p:cNvPr id="42" name="テキスト ボックス 41"/>
          <p:cNvSpPr txBox="1"/>
          <p:nvPr/>
        </p:nvSpPr>
        <p:spPr>
          <a:xfrm>
            <a:off x="344488" y="4077072"/>
            <a:ext cx="2160240" cy="720080"/>
          </a:xfrm>
          <a:prstGeom prst="rect">
            <a:avLst/>
          </a:prstGeom>
          <a:noFill/>
        </p:spPr>
        <p:txBody>
          <a:bodyPr wrap="square" lIns="0" tIns="36000" rIns="0" bIns="36000" rtlCol="0" anchor="ctr" anchorCtr="0">
            <a:noAutofit/>
          </a:bodyPr>
          <a:lstStyle/>
          <a:p>
            <a:pPr algn="just"/>
            <a:r>
              <a:rPr lang="ja-JP" altLang="en-US" sz="1200" dirty="0"/>
              <a:t>全国の</a:t>
            </a:r>
            <a:r>
              <a:rPr lang="en-US" altLang="ja-JP" sz="1200" dirty="0">
                <a:latin typeface="Arial Black" panose="020B0A04020102020204" pitchFamily="34" charset="0"/>
              </a:rPr>
              <a:t>113</a:t>
            </a:r>
            <a:r>
              <a:rPr lang="ja-JP" altLang="en-US" sz="1200" dirty="0"/>
              <a:t>の市･</a:t>
            </a:r>
            <a:r>
              <a:rPr lang="en-US" altLang="ja-JP" sz="1200" dirty="0">
                <a:latin typeface="Arial Black" panose="020B0A04020102020204" pitchFamily="34" charset="0"/>
              </a:rPr>
              <a:t>1,496</a:t>
            </a:r>
            <a:r>
              <a:rPr lang="ja-JP" altLang="en-US" sz="1200" dirty="0"/>
              <a:t>の町には、それぞれ市･町保健事務所が設けられている</a:t>
            </a:r>
            <a:endParaRPr lang="en-US" altLang="ja-JP" sz="1200" dirty="0"/>
          </a:p>
        </p:txBody>
      </p:sp>
      <p:sp>
        <p:nvSpPr>
          <p:cNvPr id="43" name="テキスト ボックス 42"/>
          <p:cNvSpPr txBox="1"/>
          <p:nvPr/>
        </p:nvSpPr>
        <p:spPr>
          <a:xfrm>
            <a:off x="344488" y="5529137"/>
            <a:ext cx="2160240" cy="576064"/>
          </a:xfrm>
          <a:prstGeom prst="rect">
            <a:avLst/>
          </a:prstGeom>
          <a:noFill/>
        </p:spPr>
        <p:txBody>
          <a:bodyPr wrap="square" lIns="0" tIns="36000" rIns="0" rtlCol="0">
            <a:noAutofit/>
          </a:bodyPr>
          <a:lstStyle/>
          <a:p>
            <a:pPr algn="just"/>
            <a:r>
              <a:rPr lang="ja-JP" altLang="en-US" sz="1000" dirty="0"/>
              <a:t>全国のバランガイ</a:t>
            </a:r>
            <a:r>
              <a:rPr lang="en-US" altLang="ja-JP" sz="1000" baseline="30000" dirty="0"/>
              <a:t>※</a:t>
            </a:r>
            <a:r>
              <a:rPr lang="ja-JP" altLang="en-US" sz="1000" dirty="0"/>
              <a:t>には、助産師等が</a:t>
            </a:r>
            <a:br>
              <a:rPr lang="en-US" altLang="ja-JP" sz="1000" dirty="0"/>
            </a:br>
            <a:r>
              <a:rPr lang="ja-JP" altLang="en-US" sz="1000" dirty="0"/>
              <a:t>常駐しているバランガイ保健支所（</a:t>
            </a:r>
            <a:r>
              <a:rPr lang="en-US" altLang="ja-JP" sz="1000" dirty="0"/>
              <a:t>Barangay Health Station</a:t>
            </a:r>
            <a:r>
              <a:rPr lang="ja-JP" altLang="en-US" sz="1000" dirty="0"/>
              <a:t>：</a:t>
            </a:r>
            <a:r>
              <a:rPr lang="en-US" altLang="ja-JP" sz="1000" dirty="0"/>
              <a:t>BHS</a:t>
            </a:r>
            <a:r>
              <a:rPr lang="ja-JP" altLang="en-US" sz="1000" dirty="0"/>
              <a:t>）が</a:t>
            </a:r>
            <a:r>
              <a:rPr lang="en-US" altLang="ja-JP" sz="1000" dirty="0"/>
              <a:t>21,730</a:t>
            </a:r>
            <a:r>
              <a:rPr lang="ja-JP" altLang="en-US" sz="1000" dirty="0"/>
              <a:t>か所（</a:t>
            </a:r>
            <a:r>
              <a:rPr lang="en-US" altLang="ja-JP" sz="1000" dirty="0"/>
              <a:t>2021</a:t>
            </a:r>
            <a:r>
              <a:rPr lang="ja-JP" altLang="en-US" sz="1000" dirty="0"/>
              <a:t>年）設置されている</a:t>
            </a:r>
            <a:endParaRPr lang="en-US" altLang="ja-JP" sz="1000" dirty="0"/>
          </a:p>
        </p:txBody>
      </p:sp>
      <p:sp>
        <p:nvSpPr>
          <p:cNvPr id="44" name="テキスト ボックス 43"/>
          <p:cNvSpPr txBox="1"/>
          <p:nvPr/>
        </p:nvSpPr>
        <p:spPr>
          <a:xfrm>
            <a:off x="344488" y="4815624"/>
            <a:ext cx="2160240" cy="504056"/>
          </a:xfrm>
          <a:prstGeom prst="rect">
            <a:avLst/>
          </a:prstGeom>
          <a:noFill/>
        </p:spPr>
        <p:txBody>
          <a:bodyPr wrap="square" lIns="0" tIns="36000" rIns="0" rtlCol="0">
            <a:noAutofit/>
          </a:bodyPr>
          <a:lstStyle/>
          <a:p>
            <a:pPr algn="just"/>
            <a:r>
              <a:rPr lang="ja-JP" altLang="en-US" sz="1000" dirty="0"/>
              <a:t>医師、保健師･看護師、検査技師等が</a:t>
            </a:r>
            <a:br>
              <a:rPr lang="en-US" altLang="ja-JP" sz="1000" dirty="0"/>
            </a:br>
            <a:r>
              <a:rPr lang="ja-JP" altLang="en-US" sz="1000" dirty="0"/>
              <a:t>常勤する保健所（</a:t>
            </a:r>
            <a:r>
              <a:rPr lang="en-US" altLang="ja-JP" sz="1000" dirty="0">
                <a:latin typeface="Arial" panose="020B0604020202020204" pitchFamily="34" charset="0"/>
                <a:cs typeface="Arial" panose="020B0604020202020204" pitchFamily="34" charset="0"/>
              </a:rPr>
              <a:t>Rural Health Unit:</a:t>
            </a:r>
            <a:br>
              <a:rPr lang="en-US" altLang="ja-JP" sz="1000" dirty="0">
                <a:latin typeface="Arial" panose="020B0604020202020204" pitchFamily="34" charset="0"/>
                <a:cs typeface="Arial" panose="020B0604020202020204" pitchFamily="34" charset="0"/>
              </a:rPr>
            </a:br>
            <a:r>
              <a:rPr lang="en-US" altLang="ja-JP" sz="1000" dirty="0">
                <a:latin typeface="Arial" panose="020B0604020202020204" pitchFamily="34" charset="0"/>
                <a:cs typeface="Arial" panose="020B0604020202020204" pitchFamily="34" charset="0"/>
              </a:rPr>
              <a:t>RHU</a:t>
            </a:r>
            <a:r>
              <a:rPr lang="ja-JP" altLang="en-US" sz="1000" dirty="0"/>
              <a:t>）が全国約</a:t>
            </a:r>
            <a:r>
              <a:rPr lang="en-US" altLang="ja-JP" sz="1000" dirty="0">
                <a:latin typeface="Arial Black" panose="020B0A04020102020204" pitchFamily="34" charset="0"/>
              </a:rPr>
              <a:t>2,591</a:t>
            </a:r>
            <a:r>
              <a:rPr lang="ja-JP" altLang="en-US" sz="1000" dirty="0"/>
              <a:t>か所（</a:t>
            </a:r>
            <a:r>
              <a:rPr lang="en-US" altLang="ja-JP" sz="1000" dirty="0"/>
              <a:t>2018</a:t>
            </a:r>
            <a:r>
              <a:rPr lang="ja-JP" altLang="en-US" sz="1000" dirty="0"/>
              <a:t>年）設置されている</a:t>
            </a:r>
          </a:p>
        </p:txBody>
      </p:sp>
      <p:sp>
        <p:nvSpPr>
          <p:cNvPr id="46" name="テキスト ボックス 4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地域の一次医療については、保健所および</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バランガイ保健所などが担っている。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なお、健診制度については特筆すべき情報は見当たらない。</a:t>
            </a:r>
          </a:p>
        </p:txBody>
      </p:sp>
      <p:sp>
        <p:nvSpPr>
          <p:cNvPr id="52" name="角丸四角形 51"/>
          <p:cNvSpPr/>
          <p:nvPr/>
        </p:nvSpPr>
        <p:spPr>
          <a:xfrm>
            <a:off x="7545285" y="4149080"/>
            <a:ext cx="2160240" cy="2088232"/>
          </a:xfrm>
          <a:prstGeom prst="roundRect">
            <a:avLst>
              <a:gd name="adj" fmla="val 4287"/>
            </a:avLst>
          </a:prstGeom>
          <a:gradFill flip="none" rotWithShape="1">
            <a:gsLst>
              <a:gs pos="0">
                <a:srgbClr val="83A4D1"/>
              </a:gs>
              <a:gs pos="38000">
                <a:srgbClr val="DDE6F3"/>
              </a:gs>
              <a:gs pos="100000">
                <a:srgbClr val="DDE6F3"/>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lvl="0"/>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1995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年から</a:t>
            </a:r>
            <a:b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en-US" altLang="ja-JP" spc="-50" dirty="0">
                <a:solidFill>
                  <a:srgbClr val="000000"/>
                </a:solidFill>
                <a:latin typeface="Arial Black" panose="020B0A04020102020204" pitchFamily="34" charset="0"/>
                <a:ea typeface="HGP創英角ｺﾞｼｯｸUB" panose="020B0900000000000000" pitchFamily="50" charset="-128"/>
                <a:cs typeface="Arial" panose="020B0604020202020204" pitchFamily="34" charset="0"/>
              </a:rPr>
              <a:t>1.9</a:t>
            </a:r>
            <a:r>
              <a:rPr lang="ja-JP" altLang="en-US" dirty="0">
                <a:solidFill>
                  <a:srgbClr val="000000"/>
                </a:solidFill>
                <a:latin typeface="Arial Black" panose="020B0A04020102020204" pitchFamily="34" charset="0"/>
                <a:ea typeface="HGP創英角ｺﾞｼｯｸUB" panose="020B0900000000000000" pitchFamily="50" charset="-128"/>
                <a:cs typeface="Arial" panose="020B0604020202020204" pitchFamily="34" charset="0"/>
              </a:rPr>
              <a:t>倍</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近くに増えている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lvl="1" algn="just">
              <a:lnSpc>
                <a:spcPct val="110000"/>
              </a:lnSpc>
              <a:spcBef>
                <a:spcPts val="600"/>
              </a:spcBef>
            </a:pPr>
            <a:r>
              <a:rPr lang="ja-JP" altLang="en-US" sz="1100" dirty="0">
                <a:solidFill>
                  <a:srgbClr val="000000"/>
                </a:solidFill>
              </a:rPr>
              <a:t>バランガイ保健支所において、分娩介助、家族計画教育、避妊薬･避妊具の配布、母子保健教育、乳幼児検診、予防接種、結核治療、栄養失調児へのビタミン剤支給等の簡単な治療や保健指導が行われている</a:t>
            </a:r>
            <a:endParaRPr lang="en-US" altLang="ja-JP" sz="1100" dirty="0">
              <a:solidFill>
                <a:srgbClr val="000000"/>
              </a:solidFill>
            </a:endParaRPr>
          </a:p>
        </p:txBody>
      </p:sp>
      <p:sp>
        <p:nvSpPr>
          <p:cNvPr id="56" name="正方形/長方形 55"/>
          <p:cNvSpPr/>
          <p:nvPr/>
        </p:nvSpPr>
        <p:spPr>
          <a:xfrm>
            <a:off x="7329264" y="5526756"/>
            <a:ext cx="288032" cy="360040"/>
          </a:xfrm>
          <a:prstGeom prst="rect">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テキスト ボックス 56"/>
          <p:cNvSpPr txBox="1"/>
          <p:nvPr/>
        </p:nvSpPr>
        <p:spPr>
          <a:xfrm>
            <a:off x="200472" y="6309320"/>
            <a:ext cx="9398407"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 </a:t>
            </a:r>
            <a:r>
              <a:rPr lang="ja-JP" altLang="en-US" sz="800" dirty="0"/>
              <a:t>バランガイとは、フィリピンにおける最小行政単位で、全国に約</a:t>
            </a:r>
            <a:r>
              <a:rPr lang="en-US" altLang="ja-JP" sz="800" dirty="0"/>
              <a:t>4</a:t>
            </a:r>
            <a:r>
              <a:rPr lang="ja-JP" altLang="en-US" sz="800" dirty="0"/>
              <a:t>万</a:t>
            </a:r>
            <a:r>
              <a:rPr lang="en-US" altLang="ja-JP" sz="800" dirty="0"/>
              <a:t>2,000</a:t>
            </a:r>
            <a:r>
              <a:rPr lang="ja-JP" altLang="en-US" sz="800" dirty="0"/>
              <a:t>か所あり、ひとつの人口は数千人程度。日本の町内会に相当する規模であるが、自治体としての機能を有し、首長は公選制であり議会も有する。</a:t>
            </a:r>
            <a:endParaRPr lang="en-US" altLang="ja-JP" sz="800" dirty="0"/>
          </a:p>
        </p:txBody>
      </p:sp>
      <p:sp>
        <p:nvSpPr>
          <p:cNvPr id="58" name="テキスト ボックス 57"/>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節フィリピン共和国」、</a:t>
            </a:r>
            <a:r>
              <a:rPr lang="en-US" altLang="ja-JP" sz="800" dirty="0"/>
              <a:t> Philippine Statistical Yearbook 2022</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5" name="グループ化 7"/>
          <p:cNvGrpSpPr/>
          <p:nvPr/>
        </p:nvGrpSpPr>
        <p:grpSpPr>
          <a:xfrm>
            <a:off x="200471" y="1700808"/>
            <a:ext cx="950505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フィリピンの行政体制の概要</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34763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954AF69-C717-42D3-8A95-791690C11955}"/>
              </a:ext>
            </a:extLst>
          </p:cNvPr>
          <p:cNvGraphicFramePr>
            <a:graphicFrameLocks noChangeAspect="1"/>
          </p:cNvGraphicFramePr>
          <p:nvPr>
            <p:custDataLst>
              <p:tags r:id="rId1"/>
            </p:custDataLst>
            <p:extLst>
              <p:ext uri="{D42A27DB-BD31-4B8C-83A1-F6EECF244321}">
                <p14:modId xmlns:p14="http://schemas.microsoft.com/office/powerpoint/2010/main" val="880455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4954AF69-C717-42D3-8A95-791690C119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096913466"/>
              </p:ext>
            </p:extLst>
          </p:nvPr>
        </p:nvGraphicFramePr>
        <p:xfrm>
          <a:off x="200025" y="1152000"/>
          <a:ext cx="4500000" cy="514912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2815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l" defTabSz="914400" rtl="0" eaLnBrk="1" latinLnBrk="0" hangingPunct="1">
                        <a:lnSpc>
                          <a:spcPct val="85000"/>
                        </a:lnSpc>
                      </a:pPr>
                      <a:endParaRPr kumimoji="1" lang="en-US" sz="1050" kern="1200" dirty="0">
                        <a:solidFill>
                          <a:schemeClr val="tx1"/>
                        </a:solidFill>
                        <a:latin typeface="+mn-lt"/>
                        <a:ea typeface="+mj-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市場規模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567725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869651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日本企業の動向と評価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kern="1200" dirty="0">
                          <a:solidFill>
                            <a:schemeClr val="tx1"/>
                          </a:solidFill>
                          <a:latin typeface="+mn-lt"/>
                          <a:ea typeface="+mn-ea"/>
                          <a:cs typeface="+mn-cs"/>
                        </a:rPr>
                        <a:t>歯科</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市場規模</a:t>
                      </a:r>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542247215"/>
              </p:ext>
            </p:extLst>
          </p:nvPr>
        </p:nvGraphicFramePr>
        <p:xfrm>
          <a:off x="5205600" y="1152000"/>
          <a:ext cx="4500000" cy="535842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46547797"/>
                    </a:ext>
                  </a:extLst>
                </a:gridCol>
                <a:gridCol w="3492000">
                  <a:extLst>
                    <a:ext uri="{9D8B030D-6E8A-4147-A177-3AD203B41FA5}">
                      <a16:colId xmlns:a16="http://schemas.microsoft.com/office/drawing/2014/main" val="3790237726"/>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2400">
                <a:tc row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デジタルヘルス関連</a:t>
                      </a:r>
                      <a:endParaRPr kumimoji="1" lang="ja-JP" altLang="en-US"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1536544"/>
                  </a:ext>
                </a:extLst>
              </a:tr>
              <a:tr h="212400">
                <a:tc vMerge="1">
                  <a:txBody>
                    <a:bodyPr/>
                    <a:lstStyle/>
                    <a:p>
                      <a:endParaRPr kumimoji="1" lang="ja-JP" altLang="en-US"/>
                    </a:p>
                  </a:txBody>
                  <a:tcPr/>
                </a:tc>
                <a:tc vMerge="1">
                  <a:txBody>
                    <a:bodyPr/>
                    <a:lstStyle/>
                    <a:p>
                      <a:endParaRPr kumimoji="1" lang="ja-JP" altLang="en-US"/>
                    </a:p>
                  </a:txBody>
                  <a:tcPr/>
                </a:tc>
                <a:tc>
                  <a:txBody>
                    <a:bodyPr/>
                    <a:lstStyle/>
                    <a:p>
                      <a:pPr>
                        <a:lnSpc>
                          <a:spcPct val="85000"/>
                        </a:lnSpc>
                      </a:pPr>
                      <a:r>
                        <a:rPr lang="ja-JP" altLang="en-US" sz="1050" dirty="0"/>
                        <a:t>オンライン診療の主要プラットフォーマー</a:t>
                      </a:r>
                      <a:endParaRPr kumimoji="1" lang="ja-JP" altLang="en-US"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3462502"/>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dirty="0"/>
                        <a:t>学会および業界団体</a:t>
                      </a:r>
                      <a:endParaRPr kumimoji="1" lang="ja-JP" altLang="en-US"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a:t>医薬品・医療機器関連イベント</a:t>
                      </a:r>
                      <a:endParaRPr kumimoji="1" lang="ja-JP" altLang="en-US"/>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zh-CN" altLang="en-US" sz="1050" dirty="0"/>
                        <a:t>外国人患者受入／医療渡航</a:t>
                      </a:r>
                      <a:endParaRPr kumimoji="1" lang="ja-JP" altLang="en-US"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0000">
                <a:tc gridSpan="3">
                  <a:txBody>
                    <a:bodyPr/>
                    <a:lstStyle/>
                    <a:p>
                      <a:pPr lvl="0">
                        <a:lnSpc>
                          <a:spcPct val="85000"/>
                        </a:lnSpc>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latin typeface="HGP創英角ｺﾞｼｯｸUB" panose="020B0900000000000000" pitchFamily="50" charset="-128"/>
                        </a:rPr>
                        <a:t>医療関連政策の将来動向</a:t>
                      </a:r>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800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外交関係</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経済産業省の主な医療国際化関連事業</a:t>
                      </a:r>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外務省の主な医療国際化関連事業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厚生労働省とフィリピン</a:t>
                      </a:r>
                      <a:r>
                        <a:rPr lang="ja-JP" altLang="en-US" sz="1050">
                          <a:latin typeface="+mn-lt"/>
                        </a:rPr>
                        <a:t>保健省の</a:t>
                      </a:r>
                      <a:r>
                        <a:rPr lang="ja-JP" altLang="en-US" sz="1050"/>
                        <a:t>協力覚書（</a:t>
                      </a:r>
                      <a:r>
                        <a:rPr lang="en-US" altLang="ja-JP" sz="1050">
                          <a:latin typeface="+mn-lt"/>
                        </a:rPr>
                        <a:t>MOC</a:t>
                      </a:r>
                      <a:r>
                        <a:rPr lang="ja-JP" altLang="en-US" sz="1050"/>
                        <a:t>）締結状況</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厚生労働省が関係するその他の協力覚書（</a:t>
                      </a:r>
                      <a:r>
                        <a:rPr lang="en-US" altLang="ja-JP" sz="1050"/>
                        <a:t>MOC</a:t>
                      </a:r>
                      <a:r>
                        <a:rPr lang="ja-JP" altLang="en-US" sz="1050"/>
                        <a:t>）締結状況</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厚生労働省の主な医療国際化関連事業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文部科学省の主な医療国際化関連事業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en-US" altLang="ja-JP" sz="1050"/>
                        <a:t>JICA</a:t>
                      </a:r>
                      <a:r>
                        <a:rPr lang="ja-JP" altLang="en-US" sz="1050"/>
                        <a:t>の主な医療国際化関連事業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en-US" altLang="ja-JP" sz="1050"/>
                        <a:t>AMED</a:t>
                      </a:r>
                      <a:r>
                        <a:rPr lang="ja-JP" altLang="en-US" sz="1050"/>
                        <a:t>の主な関連事業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en-US" altLang="ja-JP" sz="1050"/>
                        <a:t>JETRO</a:t>
                      </a:r>
                      <a:r>
                        <a:rPr lang="ja-JP" altLang="en-US" sz="1050"/>
                        <a:t>の主な医療国際化関連事業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800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gridSpan="3">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cxnSp>
        <p:nvCxnSpPr>
          <p:cNvPr id="10" name="Straight Connector 9">
            <a:extLst>
              <a:ext uri="{FF2B5EF4-FFF2-40B4-BE49-F238E27FC236}">
                <a16:creationId xmlns:a16="http://schemas.microsoft.com/office/drawing/2014/main" id="{1EE817D0-5B17-4012-9F79-975DA15C7A8B}"/>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536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フィリピン／医療関連／制度</a:t>
            </a:r>
            <a:endParaRPr kumimoji="1" lang="ja-JP" altLang="en-US" b="1" dirty="0">
              <a:latin typeface="HGP創英角ｺﾞｼｯｸUB" panose="020B0900000000000000" pitchFamily="50" charset="-128"/>
            </a:endParaRPr>
          </a:p>
        </p:txBody>
      </p:sp>
      <p:sp>
        <p:nvSpPr>
          <p:cNvPr id="6" name="テキスト プレースホルダー 5"/>
          <p:cNvSpPr>
            <a:spLocks noGrp="1"/>
          </p:cNvSpPr>
          <p:nvPr>
            <p:ph type="body" sz="quarter" idx="15"/>
          </p:nvPr>
        </p:nvSpPr>
        <p:spPr/>
        <p:txBody>
          <a:bodyPr/>
          <a:lstStyle/>
          <a:p>
            <a:r>
              <a:rPr lang="ja-JP" altLang="en-US" dirty="0"/>
              <a:t>医療機器に対する規制（</a:t>
            </a:r>
            <a:r>
              <a:rPr lang="en-US" altLang="ja-JP" dirty="0"/>
              <a:t>1/2</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1364600571"/>
              </p:ext>
            </p:extLst>
          </p:nvPr>
        </p:nvGraphicFramePr>
        <p:xfrm>
          <a:off x="272480" y="1945290"/>
          <a:ext cx="4788516" cy="2594812"/>
        </p:xfrm>
        <a:graphic>
          <a:graphicData uri="http://schemas.openxmlformats.org/drawingml/2006/table">
            <a:tbl>
              <a:tblPr firstRow="1" bandRow="1">
                <a:tableStyleId>{2D5ABB26-0587-4C30-8999-92F81FD0307C}</a:tableStyleId>
              </a:tblPr>
              <a:tblGrid>
                <a:gridCol w="1395079">
                  <a:extLst>
                    <a:ext uri="{9D8B030D-6E8A-4147-A177-3AD203B41FA5}">
                      <a16:colId xmlns:a16="http://schemas.microsoft.com/office/drawing/2014/main" val="20000"/>
                    </a:ext>
                  </a:extLst>
                </a:gridCol>
                <a:gridCol w="3393437">
                  <a:extLst>
                    <a:ext uri="{9D8B030D-6E8A-4147-A177-3AD203B41FA5}">
                      <a16:colId xmlns:a16="http://schemas.microsoft.com/office/drawing/2014/main" val="20001"/>
                    </a:ext>
                  </a:extLst>
                </a:gridCol>
              </a:tblGrid>
              <a:tr h="685176">
                <a:tc>
                  <a:txBody>
                    <a:bodyPr/>
                    <a:lstStyle/>
                    <a:p>
                      <a:pPr algn="dist" fontAlgn="ctr" hangingPunct="0"/>
                      <a:r>
                        <a:rPr kumimoji="1" lang="ja-JP" altLang="en-US" sz="1050" b="1" dirty="0">
                          <a:solidFill>
                            <a:schemeClr val="bg1"/>
                          </a:solidFill>
                          <a:latin typeface="Meiryo UI" panose="020B0604030504040204" pitchFamily="34" charset="-128"/>
                          <a:ea typeface="Meiryo UI" panose="020B0604030504040204" pitchFamily="34" charset="-128"/>
                          <a:cs typeface="Arial" panose="020B0604020202020204" pitchFamily="34" charset="0"/>
                        </a:rPr>
                        <a:t>根拠法</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r>
                        <a:rPr lang="ja-JP" altLang="en-US" sz="1050">
                          <a:latin typeface="Meiryo UI" panose="020B0604030504040204" pitchFamily="34" charset="-128"/>
                          <a:ea typeface="Meiryo UI" panose="020B0604030504040204" pitchFamily="34" charset="-128"/>
                          <a:cs typeface="Arial" panose="020B0604020202020204" pitchFamily="34" charset="0"/>
                        </a:rPr>
                        <a:t>食品・医薬品・化粧品法</a:t>
                      </a:r>
                      <a:b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b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RA 3720: Food, Drug and Cosmetic Act</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1963))</a:t>
                      </a:r>
                    </a:p>
                    <a:p>
                      <a:pPr marL="0" indent="0" algn="l" fontAlgn="ctr" hangingPunct="0">
                        <a:buFont typeface="Arial" panose="020B0604020202020204" pitchFamily="34" charset="0"/>
                        <a:buNone/>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食品医薬品局法</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algn="l" fontAlgn="ctr" hangingPunct="0">
                        <a:buFont typeface="Arial" panose="020B0604020202020204" pitchFamily="34" charset="0"/>
                        <a:buNone/>
                      </a:pPr>
                      <a:r>
                        <a:rPr kumimoji="1"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(RA 9711: Food and Drug Administration Act of 2009)</a:t>
                      </a:r>
                      <a:endParaRPr kumimoji="1"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549543">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規制所管主体</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0">
                        <a:lnSpc>
                          <a:spcPct val="100000"/>
                        </a:lnSpc>
                        <a:spcBef>
                          <a:spcPts val="0"/>
                        </a:spcBef>
                        <a:spcAft>
                          <a:spcPts val="200"/>
                        </a:spcAft>
                        <a:buClrTx/>
                        <a:buSzTx/>
                        <a:buFont typeface="Arial" pitchFamily="34" charset="0"/>
                        <a:buNone/>
                        <a:tabLst/>
                        <a:defRPr/>
                      </a:pPr>
                      <a:r>
                        <a:rPr lang="en-US" altLang="ja-JP" sz="1050" dirty="0">
                          <a:latin typeface="Meiryo UI" panose="020B0604030504040204" pitchFamily="34" charset="-128"/>
                          <a:ea typeface="Meiryo UI" panose="020B0604030504040204" pitchFamily="34" charset="-128"/>
                          <a:cs typeface="Arial" panose="020B0604020202020204" pitchFamily="34" charset="0"/>
                        </a:rPr>
                        <a:t>Center for Device Regulation, Radiation Health and </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Research (CDRRHR</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と呼ばれる</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p>
                    <a:p>
                      <a:pPr marL="107950" marR="0" indent="-107950" algn="l" defTabSz="914400" rtl="0" eaLnBrk="1" fontAlgn="ctr" latinLnBrk="0" hangingPunct="0">
                        <a:lnSpc>
                          <a:spcPct val="100000"/>
                        </a:lnSpc>
                        <a:spcBef>
                          <a:spcPts val="0"/>
                        </a:spcBef>
                        <a:spcAft>
                          <a:spcPts val="0"/>
                        </a:spcAft>
                        <a:buClr>
                          <a:srgbClr val="A2A2A2"/>
                        </a:buClr>
                        <a:buSzPct val="80000"/>
                        <a:buFont typeface="Wingdings" panose="05000000000000000000" pitchFamily="2" charset="2"/>
                        <a:buChar char="l"/>
                        <a:tabLst/>
                        <a:defRPr/>
                      </a:pP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FDA</a:t>
                      </a:r>
                      <a:r>
                        <a:rPr lang="ja-JP" altLang="en-US"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（保健省の下部組織）内の組織</a:t>
                      </a:r>
                      <a:endPar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60490">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規制対象機器</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r>
                        <a:rPr kumimoji="1" lang="ja-JP" altLang="en-US" sz="1050">
                          <a:latin typeface="Meiryo UI" panose="020B0604030504040204" pitchFamily="34" charset="-128"/>
                          <a:ea typeface="Meiryo UI" panose="020B0604030504040204" pitchFamily="34" charset="-128"/>
                          <a:cs typeface="Arial" panose="020B0604020202020204" pitchFamily="34" charset="0"/>
                        </a:rPr>
                        <a:t>外国製のすべての医療機器は、他の国で販売許可の</a:t>
                      </a:r>
                      <a:br>
                        <a:rPr kumimoji="1" lang="en-US" altLang="ja-JP" sz="1050" dirty="0">
                          <a:latin typeface="Meiryo UI" panose="020B0604030504040204" pitchFamily="34" charset="-128"/>
                          <a:ea typeface="Meiryo UI" panose="020B0604030504040204" pitchFamily="34" charset="-128"/>
                          <a:cs typeface="Arial" panose="020B0604020202020204" pitchFamily="34" charset="0"/>
                        </a:rPr>
                      </a:br>
                      <a:r>
                        <a:rPr kumimoji="1" lang="ja-JP" altLang="en-US" sz="1050">
                          <a:latin typeface="Meiryo UI" panose="020B0604030504040204" pitchFamily="34" charset="-128"/>
                          <a:ea typeface="Meiryo UI" panose="020B0604030504040204" pitchFamily="34" charset="-128"/>
                          <a:cs typeface="Arial" panose="020B0604020202020204" pitchFamily="34" charset="0"/>
                        </a:rPr>
                        <a:t>有無にかかわらず、</a:t>
                      </a:r>
                      <a:r>
                        <a:rPr kumimoji="1" lang="en-US" altLang="ja-JP" sz="1050" dirty="0">
                          <a:latin typeface="Meiryo UI" panose="020B0604030504040204" pitchFamily="34" charset="-128"/>
                          <a:ea typeface="Meiryo UI" panose="020B0604030504040204" pitchFamily="34" charset="-128"/>
                          <a:cs typeface="Arial" panose="020B0604020202020204" pitchFamily="34" charset="0"/>
                        </a:rPr>
                        <a:t>FDA</a:t>
                      </a:r>
                      <a:r>
                        <a:rPr kumimoji="1" lang="ja-JP" altLang="en-US" sz="1050">
                          <a:latin typeface="Meiryo UI" panose="020B0604030504040204" pitchFamily="34" charset="-128"/>
                          <a:ea typeface="Meiryo UI" panose="020B0604030504040204" pitchFamily="34" charset="-128"/>
                          <a:cs typeface="Arial" panose="020B0604020202020204" pitchFamily="34" charset="0"/>
                        </a:rPr>
                        <a:t>への登録が必要</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899603">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登録の種類</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医療機器通知証</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algn="l" fontAlgn="ctr" hangingPunct="0">
                        <a:buFont typeface="Arial" panose="020B0604020202020204" pitchFamily="34" charset="0"/>
                        <a:buNone/>
                      </a:pP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CMDN</a:t>
                      </a:r>
                      <a:r>
                        <a:rPr kumimoji="1" lang="en-US" altLang="ja-JP"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(Certificate of Medical Device Notification)</a:t>
                      </a:r>
                    </a:p>
                    <a:p>
                      <a:pPr marL="0" indent="0" algn="l" fontAlgn="ctr" hangingPunct="0">
                        <a:buFont typeface="Arial" panose="020B0604020202020204" pitchFamily="34" charset="0"/>
                        <a:buNone/>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B, C, D:</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医療機器登録証</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algn="l" fontAlgn="ctr" hangingPunct="0">
                        <a:buFont typeface="Arial" panose="020B0604020202020204" pitchFamily="34" charset="0"/>
                        <a:buNone/>
                      </a:pP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CMDR</a:t>
                      </a:r>
                      <a:r>
                        <a:rPr kumimoji="1" lang="en-US" altLang="ja-JP"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(Certificate of Medical Device Registration)</a:t>
                      </a:r>
                    </a:p>
                    <a:p>
                      <a:pPr marL="0" indent="0" algn="l" fontAlgn="ctr" hangingPunct="0">
                        <a:buFont typeface="Arial" panose="020B0604020202020204" pitchFamily="34" charset="0"/>
                        <a:buNone/>
                      </a:pPr>
                      <a:r>
                        <a:rPr kumimoji="1"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医療機器登録に必要な書類は次ページに記載</a:t>
                      </a:r>
                      <a:endParaRPr kumimoji="1"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833889168"/>
                  </a:ext>
                </a:extLst>
              </a:tr>
            </a:tbl>
          </a:graphicData>
        </a:graphic>
      </p:graphicFrame>
      <p:sp>
        <p:nvSpPr>
          <p:cNvPr id="10" name="Rectangle 6"/>
          <p:cNvSpPr>
            <a:spLocks noChangeArrowheads="1"/>
          </p:cNvSpPr>
          <p:nvPr/>
        </p:nvSpPr>
        <p:spPr bwMode="auto">
          <a:xfrm>
            <a:off x="272479" y="1585130"/>
            <a:ext cx="799281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j-ea"/>
                <a:ea typeface="+mj-ea"/>
              </a:rPr>
              <a:t>フィリピンの医療機器に対する規制概要</a:t>
            </a:r>
            <a:endParaRPr lang="en-US" altLang="ko-KR" sz="1400" b="1" dirty="0">
              <a:solidFill>
                <a:srgbClr val="000000"/>
              </a:solidFill>
              <a:latin typeface="+mj-ea"/>
              <a:ea typeface="+mj-ea"/>
            </a:endParaRPr>
          </a:p>
        </p:txBody>
      </p:sp>
      <p:sp>
        <p:nvSpPr>
          <p:cNvPr id="26" name="テキスト ボックス 25"/>
          <p:cNvSpPr txBox="1"/>
          <p:nvPr/>
        </p:nvSpPr>
        <p:spPr>
          <a:xfrm>
            <a:off x="272479" y="4927684"/>
            <a:ext cx="3024336" cy="1656184"/>
          </a:xfrm>
          <a:prstGeom prst="rect">
            <a:avLst/>
          </a:prstGeom>
          <a:noFill/>
        </p:spPr>
        <p:txBody>
          <a:bodyPr wrap="square" lIns="0" tIns="72000" rIns="0" bIns="0" rtlCol="0">
            <a:noAutofit/>
          </a:bodyPr>
          <a:lstStyle/>
          <a:p>
            <a:pPr marL="144000" indent="-144000" algn="just" fontAlgn="ctr" hangingPunct="0">
              <a:spcAft>
                <a:spcPts val="200"/>
              </a:spcAft>
              <a:buClr>
                <a:srgbClr val="5F8AC3"/>
              </a:buClr>
              <a:buSzPct val="100000"/>
              <a:buFont typeface="Wingdings" panose="05000000000000000000" pitchFamily="2" charset="2"/>
              <a:buChar char="l"/>
              <a:defRPr/>
            </a:pPr>
            <a:r>
              <a:rPr lang="ja-JP" altLang="en-US" sz="1050" dirty="0">
                <a:latin typeface="+mj-ea"/>
                <a:ea typeface="+mj-ea"/>
                <a:cs typeface="Arial" panose="020B0604020202020204" pitchFamily="34" charset="0"/>
              </a:rPr>
              <a:t>公立病院の場合は公的医療保険において使用が認められた医療機器のリストがあり、医療機器</a:t>
            </a:r>
            <a:r>
              <a:rPr lang="en-US" altLang="ja-JP" sz="1050" dirty="0">
                <a:latin typeface="+mj-ea"/>
                <a:ea typeface="+mj-ea"/>
                <a:cs typeface="Arial" panose="020B0604020202020204" pitchFamily="34" charset="0"/>
              </a:rPr>
              <a:t>1</a:t>
            </a:r>
            <a:r>
              <a:rPr lang="ja-JP" altLang="en-US" sz="1050" dirty="0">
                <a:latin typeface="+mj-ea"/>
                <a:ea typeface="+mj-ea"/>
                <a:cs typeface="Arial" panose="020B0604020202020204" pitchFamily="34" charset="0"/>
              </a:rPr>
              <a:t>回当たりの価格を政府が規制している</a:t>
            </a:r>
            <a:endParaRPr lang="en-US" altLang="ja-JP" sz="1050" dirty="0">
              <a:latin typeface="+mj-ea"/>
              <a:ea typeface="+mj-ea"/>
              <a:cs typeface="Arial" panose="020B0604020202020204" pitchFamily="34" charset="0"/>
            </a:endParaRPr>
          </a:p>
          <a:p>
            <a:pPr marL="273050" indent="-96838" fontAlgn="ctr" hangingPunct="0">
              <a:spcAft>
                <a:spcPts val="400"/>
              </a:spcAft>
              <a:buClr>
                <a:srgbClr val="A2A2A2"/>
              </a:buClr>
              <a:buSzPct val="80000"/>
              <a:buFont typeface="Wingdings" panose="05000000000000000000" pitchFamily="2" charset="2"/>
              <a:buChar char="l"/>
              <a:defRPr/>
            </a:pPr>
            <a:r>
              <a:rPr lang="ja-JP" altLang="en-US" sz="900" dirty="0">
                <a:latin typeface="+mj-ea"/>
                <a:ea typeface="+mj-ea"/>
                <a:cs typeface="Arial" panose="020B0604020202020204" pitchFamily="34" charset="0"/>
              </a:rPr>
              <a:t>例：</a:t>
            </a:r>
            <a:r>
              <a:rPr lang="en-US" altLang="ja-JP" sz="900" dirty="0">
                <a:latin typeface="+mj-ea"/>
                <a:ea typeface="+mj-ea"/>
                <a:cs typeface="Arial" panose="020B0604020202020204" pitchFamily="34" charset="0"/>
              </a:rPr>
              <a:t>MRI</a:t>
            </a:r>
            <a:r>
              <a:rPr lang="ja-JP" altLang="en-US" sz="900" dirty="0">
                <a:latin typeface="+mj-ea"/>
                <a:ea typeface="+mj-ea"/>
                <a:cs typeface="Arial" panose="020B0604020202020204" pitchFamily="34" charset="0"/>
              </a:rPr>
              <a:t>の撮影</a:t>
            </a:r>
            <a:r>
              <a:rPr lang="en-US" altLang="ja-JP" sz="900" dirty="0">
                <a:latin typeface="+mj-ea"/>
                <a:ea typeface="+mj-ea"/>
                <a:cs typeface="Arial" panose="020B0604020202020204" pitchFamily="34" charset="0"/>
              </a:rPr>
              <a:t>1</a:t>
            </a:r>
            <a:r>
              <a:rPr lang="ja-JP" altLang="en-US" sz="900" dirty="0">
                <a:latin typeface="+mj-ea"/>
                <a:ea typeface="+mj-ea"/>
                <a:cs typeface="Arial" panose="020B0604020202020204" pitchFamily="34" charset="0"/>
              </a:rPr>
              <a:t>回当たりの料金</a:t>
            </a:r>
            <a:endParaRPr lang="en-US" altLang="ja-JP" sz="900" dirty="0">
              <a:latin typeface="+mj-ea"/>
              <a:ea typeface="+mj-ea"/>
              <a:cs typeface="Arial" panose="020B0604020202020204" pitchFamily="34" charset="0"/>
            </a:endParaRPr>
          </a:p>
          <a:p>
            <a:pPr marL="144000" indent="-144000" algn="just" fontAlgn="ctr" hangingPunct="0">
              <a:buClr>
                <a:srgbClr val="5F8AC3"/>
              </a:buClr>
              <a:buSzPct val="100000"/>
              <a:buFont typeface="Wingdings" panose="05000000000000000000" pitchFamily="2" charset="2"/>
              <a:buChar char="l"/>
              <a:defRPr/>
            </a:pPr>
            <a:r>
              <a:rPr lang="ja-JP" altLang="en-US" sz="1050" dirty="0">
                <a:latin typeface="+mj-ea"/>
                <a:ea typeface="+mj-ea"/>
                <a:cs typeface="Arial" panose="020B0604020202020204" pitchFamily="34" charset="0"/>
              </a:rPr>
              <a:t>民間病院の場合は独自に価格を設定することができるが、その価格は公立病院における価格から大きく乖離することは認められていない</a:t>
            </a:r>
          </a:p>
        </p:txBody>
      </p:sp>
      <p:sp>
        <p:nvSpPr>
          <p:cNvPr id="28" name="テキスト ボックス 27"/>
          <p:cNvSpPr txBox="1"/>
          <p:nvPr/>
        </p:nvSpPr>
        <p:spPr>
          <a:xfrm>
            <a:off x="3440832" y="4927684"/>
            <a:ext cx="3096344" cy="1656184"/>
          </a:xfrm>
          <a:prstGeom prst="rect">
            <a:avLst/>
          </a:prstGeom>
          <a:noFill/>
        </p:spPr>
        <p:txBody>
          <a:bodyPr wrap="square" lIns="0" tIns="72000" rIns="0" bIns="0" rtlCol="0">
            <a:noAutofit/>
          </a:bodyPr>
          <a:lstStyle/>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dirty="0">
                <a:latin typeface="+mj-ea"/>
                <a:ea typeface="+mj-ea"/>
                <a:cs typeface="Arial" panose="020B0604020202020204" pitchFamily="34" charset="0"/>
              </a:rPr>
              <a:t>上記の医療機器登録証明書</a:t>
            </a:r>
            <a:r>
              <a:rPr lang="ja-JP" altLang="en-US" sz="1000" dirty="0">
                <a:latin typeface="+mj-ea"/>
                <a:ea typeface="+mj-ea"/>
                <a:cs typeface="Arial" panose="020B0604020202020204" pitchFamily="34" charset="0"/>
              </a:rPr>
              <a:t>（</a:t>
            </a:r>
            <a:r>
              <a:rPr lang="en-US" altLang="ja-JP" sz="1000" dirty="0">
                <a:latin typeface="+mj-ea"/>
                <a:ea typeface="+mj-ea"/>
                <a:cs typeface="Arial" panose="020B0604020202020204" pitchFamily="34" charset="0"/>
              </a:rPr>
              <a:t>CMDN</a:t>
            </a:r>
            <a:r>
              <a:rPr lang="ja-JP" altLang="en-US" sz="1000" dirty="0">
                <a:latin typeface="+mj-ea"/>
                <a:ea typeface="+mj-ea"/>
                <a:cs typeface="Arial" panose="020B0604020202020204" pitchFamily="34" charset="0"/>
              </a:rPr>
              <a:t>又は</a:t>
            </a:r>
            <a:r>
              <a:rPr lang="en-US" altLang="ja-JP" sz="1000" dirty="0">
                <a:latin typeface="+mj-ea"/>
                <a:ea typeface="+mj-ea"/>
                <a:cs typeface="Arial" panose="020B0604020202020204" pitchFamily="34" charset="0"/>
              </a:rPr>
              <a:t>CMDR</a:t>
            </a:r>
            <a:r>
              <a:rPr lang="ja-JP" altLang="en-US" sz="1000" dirty="0">
                <a:latin typeface="+mj-ea"/>
                <a:ea typeface="+mj-ea"/>
                <a:cs typeface="Arial" panose="020B0604020202020204" pitchFamily="34" charset="0"/>
              </a:rPr>
              <a:t>）　</a:t>
            </a:r>
            <a:r>
              <a:rPr lang="ja-JP" altLang="en-US" sz="1050" dirty="0">
                <a:latin typeface="+mj-ea"/>
                <a:ea typeface="+mj-ea"/>
                <a:cs typeface="Arial" panose="020B0604020202020204" pitchFamily="34" charset="0"/>
              </a:rPr>
              <a:t>のほか、輸入業者の販売業許可書</a:t>
            </a:r>
            <a:r>
              <a:rPr lang="ja-JP" altLang="en-US" sz="1000" dirty="0">
                <a:latin typeface="+mj-ea"/>
                <a:ea typeface="+mj-ea"/>
                <a:cs typeface="Arial" panose="020B0604020202020204" pitchFamily="34" charset="0"/>
              </a:rPr>
              <a:t>（</a:t>
            </a:r>
            <a:r>
              <a:rPr lang="en-US" altLang="ja-JP" sz="1000" dirty="0">
                <a:latin typeface="+mj-ea"/>
                <a:ea typeface="+mj-ea"/>
                <a:cs typeface="Arial" panose="020B0604020202020204" pitchFamily="34" charset="0"/>
              </a:rPr>
              <a:t>License to Operate</a:t>
            </a:r>
            <a:r>
              <a:rPr lang="ja-JP" altLang="en-US" sz="1000" dirty="0">
                <a:latin typeface="+mj-ea"/>
                <a:ea typeface="+mj-ea"/>
                <a:cs typeface="Arial" panose="020B0604020202020204" pitchFamily="34" charset="0"/>
              </a:rPr>
              <a:t>：</a:t>
            </a:r>
            <a:r>
              <a:rPr lang="en-US" altLang="ja-JP" sz="1000" dirty="0">
                <a:latin typeface="+mj-ea"/>
                <a:ea typeface="+mj-ea"/>
                <a:cs typeface="Arial" panose="020B0604020202020204" pitchFamily="34" charset="0"/>
              </a:rPr>
              <a:t>LTO</a:t>
            </a:r>
            <a:r>
              <a:rPr lang="ja-JP" altLang="en-US" sz="1000" dirty="0">
                <a:latin typeface="+mj-ea"/>
                <a:ea typeface="+mj-ea"/>
                <a:cs typeface="Arial" panose="020B0604020202020204" pitchFamily="34" charset="0"/>
              </a:rPr>
              <a:t>）</a:t>
            </a:r>
            <a:r>
              <a:rPr lang="ja-JP" altLang="en-US" sz="1050" dirty="0">
                <a:latin typeface="+mj-ea"/>
                <a:ea typeface="+mj-ea"/>
                <a:cs typeface="Arial" panose="020B0604020202020204" pitchFamily="34" charset="0"/>
              </a:rPr>
              <a:t>、医療機器原産地国政府の製造（販売）者登録証明書を税関に提出する必要がある</a:t>
            </a:r>
            <a:endParaRPr lang="en-US" altLang="ja-JP" sz="1050" dirty="0">
              <a:latin typeface="+mj-ea"/>
              <a:ea typeface="+mj-ea"/>
              <a:cs typeface="Arial" panose="020B0604020202020204" pitchFamily="34" charset="0"/>
            </a:endParaRPr>
          </a:p>
          <a:p>
            <a:pPr fontAlgn="ctr" hangingPunct="0">
              <a:lnSpc>
                <a:spcPct val="110000"/>
              </a:lnSpc>
              <a:spcAft>
                <a:spcPts val="300"/>
              </a:spcAft>
              <a:buClr>
                <a:srgbClr val="5F8AC3"/>
              </a:buClr>
              <a:buSzPct val="100000"/>
              <a:defRPr/>
            </a:pPr>
            <a:r>
              <a:rPr lang="en-US" altLang="ja-JP" sz="1050" dirty="0">
                <a:latin typeface="+mj-ea"/>
                <a:ea typeface="+mj-ea"/>
                <a:cs typeface="Arial" panose="020B0604020202020204" pitchFamily="34" charset="0"/>
              </a:rPr>
              <a:t>   </a:t>
            </a:r>
            <a:r>
              <a:rPr lang="en-US" altLang="ja-JP" sz="900" dirty="0">
                <a:latin typeface="+mj-ea"/>
                <a:ea typeface="+mj-ea"/>
                <a:cs typeface="Arial" panose="020B0604020202020204" pitchFamily="34" charset="0"/>
              </a:rPr>
              <a:t>※LTO</a:t>
            </a:r>
            <a:r>
              <a:rPr lang="ja-JP" altLang="en-US" sz="900" dirty="0">
                <a:latin typeface="+mj-ea"/>
                <a:ea typeface="+mj-ea"/>
                <a:cs typeface="Arial" panose="020B0604020202020204" pitchFamily="34" charset="0"/>
              </a:rPr>
              <a:t>は</a:t>
            </a:r>
            <a:r>
              <a:rPr lang="en-US" altLang="ja-JP" sz="900" dirty="0">
                <a:latin typeface="+mj-ea"/>
                <a:ea typeface="+mj-ea"/>
                <a:cs typeface="Arial" panose="020B0604020202020204" pitchFamily="34" charset="0"/>
              </a:rPr>
              <a:t>PFDA</a:t>
            </a:r>
            <a:r>
              <a:rPr lang="ja-JP" altLang="en-US" sz="900" dirty="0">
                <a:latin typeface="+mj-ea"/>
                <a:ea typeface="+mj-ea"/>
                <a:cs typeface="Arial" panose="020B0604020202020204" pitchFamily="34" charset="0"/>
              </a:rPr>
              <a:t>のウェブサイトから申請し許可を取得する</a:t>
            </a:r>
            <a:endParaRPr lang="en-US" altLang="ja-JP" sz="900" dirty="0">
              <a:latin typeface="+mj-ea"/>
              <a:ea typeface="+mj-ea"/>
              <a:cs typeface="Arial" panose="020B0604020202020204" pitchFamily="34" charset="0"/>
            </a:endParaRPr>
          </a:p>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dirty="0">
                <a:latin typeface="+mj-ea"/>
                <a:ea typeface="+mj-ea"/>
                <a:cs typeface="Arial" panose="020B0604020202020204" pitchFamily="34" charset="0"/>
              </a:rPr>
              <a:t>放射線を発する機器</a:t>
            </a:r>
            <a:r>
              <a:rPr lang="en-US" altLang="ja-JP" sz="1050" dirty="0">
                <a:latin typeface="+mj-ea"/>
                <a:ea typeface="+mj-ea"/>
                <a:cs typeface="Arial" panose="020B0604020202020204" pitchFamily="34" charset="0"/>
              </a:rPr>
              <a:t>(</a:t>
            </a:r>
            <a:r>
              <a:rPr lang="ja-JP" altLang="en-US" sz="1050" dirty="0">
                <a:latin typeface="+mj-ea"/>
                <a:ea typeface="+mj-ea"/>
                <a:cs typeface="Arial" panose="020B0604020202020204" pitchFamily="34" charset="0"/>
              </a:rPr>
              <a:t>例：</a:t>
            </a:r>
            <a:r>
              <a:rPr lang="en-US" altLang="ja-JP" sz="1050" dirty="0">
                <a:latin typeface="+mj-ea"/>
                <a:ea typeface="+mj-ea"/>
                <a:cs typeface="Arial" panose="020B0604020202020204" pitchFamily="34" charset="0"/>
              </a:rPr>
              <a:t>X</a:t>
            </a:r>
            <a:r>
              <a:rPr lang="ja-JP" altLang="en-US" sz="1050" dirty="0">
                <a:latin typeface="+mj-ea"/>
                <a:ea typeface="+mj-ea"/>
                <a:cs typeface="Arial" panose="020B0604020202020204" pitchFamily="34" charset="0"/>
              </a:rPr>
              <a:t>線機器、</a:t>
            </a:r>
            <a:r>
              <a:rPr lang="en-US" altLang="ja-JP" sz="1050" dirty="0">
                <a:latin typeface="+mj-ea"/>
                <a:ea typeface="+mj-ea"/>
                <a:cs typeface="Arial" panose="020B0604020202020204" pitchFamily="34" charset="0"/>
              </a:rPr>
              <a:t>MRI</a:t>
            </a:r>
            <a:r>
              <a:rPr lang="ja-JP" altLang="en-US" sz="1050" dirty="0">
                <a:latin typeface="+mj-ea"/>
                <a:ea typeface="+mj-ea"/>
                <a:cs typeface="Arial" panose="020B0604020202020204" pitchFamily="34" charset="0"/>
              </a:rPr>
              <a:t>など</a:t>
            </a:r>
            <a:r>
              <a:rPr lang="en-US" altLang="ja-JP" sz="1050" dirty="0">
                <a:latin typeface="+mj-ea"/>
                <a:ea typeface="+mj-ea"/>
                <a:cs typeface="Arial" panose="020B0604020202020204" pitchFamily="34" charset="0"/>
              </a:rPr>
              <a:t>)</a:t>
            </a:r>
            <a:r>
              <a:rPr lang="ja-JP" altLang="en-US" sz="1050" dirty="0">
                <a:latin typeface="+mj-ea"/>
                <a:ea typeface="+mj-ea"/>
                <a:cs typeface="Arial" panose="020B0604020202020204" pitchFamily="34" charset="0"/>
              </a:rPr>
              <a:t>は通関前に</a:t>
            </a:r>
            <a:r>
              <a:rPr lang="en-US" altLang="ja-JP" sz="1050" dirty="0">
                <a:latin typeface="+mj-ea"/>
                <a:ea typeface="+mj-ea"/>
                <a:cs typeface="Arial" panose="020B0604020202020204" pitchFamily="34" charset="0"/>
              </a:rPr>
              <a:t>Bureau of Customs(BoC)</a:t>
            </a:r>
            <a:r>
              <a:rPr lang="ja-JP" altLang="en-US" sz="1050" dirty="0">
                <a:latin typeface="+mj-ea"/>
                <a:ea typeface="+mj-ea"/>
                <a:cs typeface="Arial" panose="020B0604020202020204" pitchFamily="34" charset="0"/>
              </a:rPr>
              <a:t>からの許可が必要</a:t>
            </a:r>
          </a:p>
        </p:txBody>
      </p:sp>
      <p:sp>
        <p:nvSpPr>
          <p:cNvPr id="30" name="テキスト ボックス 29"/>
          <p:cNvSpPr txBox="1"/>
          <p:nvPr/>
        </p:nvSpPr>
        <p:spPr>
          <a:xfrm>
            <a:off x="6609184" y="4927684"/>
            <a:ext cx="3024336" cy="1656184"/>
          </a:xfrm>
          <a:prstGeom prst="rect">
            <a:avLst/>
          </a:prstGeom>
          <a:noFill/>
        </p:spPr>
        <p:txBody>
          <a:bodyPr wrap="square" lIns="0" tIns="72000" rIns="0" bIns="0" rtlCol="0">
            <a:noAutofit/>
          </a:bodyPr>
          <a:lstStyle/>
          <a:p>
            <a:pPr marL="144000" indent="-144000" fontAlgn="ctr" hangingPunct="0">
              <a:spcAft>
                <a:spcPts val="400"/>
              </a:spcAft>
              <a:buClr>
                <a:srgbClr val="5F8AC3"/>
              </a:buClr>
              <a:buSzPct val="100000"/>
              <a:buFont typeface="Wingdings" panose="05000000000000000000" pitchFamily="2" charset="2"/>
              <a:buChar char="l"/>
              <a:defRPr/>
            </a:pPr>
            <a:r>
              <a:rPr lang="ja-JP" altLang="en-US" sz="1050" dirty="0">
                <a:solidFill>
                  <a:srgbClr val="000000"/>
                </a:solidFill>
                <a:latin typeface="+mj-ea"/>
                <a:ea typeface="+mj-ea"/>
                <a:cs typeface="Arial" panose="020B0604020202020204" pitchFamily="34" charset="0"/>
              </a:rPr>
              <a:t>医療機器の登録制度については、</a:t>
            </a:r>
            <a:r>
              <a:rPr lang="en-US" altLang="ja-JP" sz="1100" dirty="0">
                <a:solidFill>
                  <a:srgbClr val="000000"/>
                </a:solidFill>
                <a:latin typeface="+mj-ea"/>
                <a:ea typeface="+mj-ea"/>
                <a:cs typeface="Arial" panose="020B0604020202020204" pitchFamily="34" charset="0"/>
              </a:rPr>
              <a:t> ASEAN</a:t>
            </a:r>
            <a:r>
              <a:rPr lang="ja-JP" altLang="en-US" sz="1100" dirty="0">
                <a:solidFill>
                  <a:srgbClr val="000000"/>
                </a:solidFill>
                <a:latin typeface="+mj-ea"/>
                <a:ea typeface="+mj-ea"/>
                <a:cs typeface="Arial" panose="020B0604020202020204" pitchFamily="34" charset="0"/>
              </a:rPr>
              <a:t>医療機器指令</a:t>
            </a:r>
            <a:r>
              <a:rPr lang="ja-JP" altLang="en-US" sz="1050" dirty="0">
                <a:solidFill>
                  <a:srgbClr val="000000"/>
                </a:solidFill>
                <a:latin typeface="+mj-ea"/>
                <a:ea typeface="+mj-ea"/>
                <a:cs typeface="Arial" panose="020B0604020202020204" pitchFamily="34" charset="0"/>
              </a:rPr>
              <a:t>（</a:t>
            </a:r>
            <a:r>
              <a:rPr lang="en-US" altLang="ja-JP" sz="1050" dirty="0">
                <a:solidFill>
                  <a:srgbClr val="000000"/>
                </a:solidFill>
                <a:latin typeface="+mj-ea"/>
                <a:ea typeface="+mj-ea"/>
                <a:cs typeface="Arial" panose="020B0604020202020204" pitchFamily="34" charset="0"/>
              </a:rPr>
              <a:t>ASEAN Medical Device Directive</a:t>
            </a:r>
            <a:r>
              <a:rPr lang="ja-JP" altLang="en-US" sz="1050" dirty="0">
                <a:solidFill>
                  <a:srgbClr val="000000"/>
                </a:solidFill>
                <a:latin typeface="+mj-ea"/>
                <a:ea typeface="+mj-ea"/>
                <a:cs typeface="Arial" panose="020B0604020202020204" pitchFamily="34" charset="0"/>
              </a:rPr>
              <a:t>：</a:t>
            </a:r>
            <a:r>
              <a:rPr lang="en-US" altLang="ja-JP" sz="1050" dirty="0">
                <a:solidFill>
                  <a:srgbClr val="000000"/>
                </a:solidFill>
                <a:latin typeface="+mj-ea"/>
                <a:ea typeface="+mj-ea"/>
                <a:cs typeface="Arial" panose="020B0604020202020204" pitchFamily="34" charset="0"/>
              </a:rPr>
              <a:t>AMDD</a:t>
            </a:r>
            <a:r>
              <a:rPr lang="ja-JP" altLang="en-US" sz="1050" dirty="0">
                <a:solidFill>
                  <a:srgbClr val="000000"/>
                </a:solidFill>
                <a:latin typeface="+mj-ea"/>
                <a:ea typeface="+mj-ea"/>
                <a:cs typeface="Arial" panose="020B0604020202020204" pitchFamily="34" charset="0"/>
              </a:rPr>
              <a:t>）</a:t>
            </a:r>
            <a:r>
              <a:rPr lang="ja-JP" altLang="en-US" sz="1100" dirty="0">
                <a:solidFill>
                  <a:srgbClr val="000000"/>
                </a:solidFill>
                <a:latin typeface="+mj-ea"/>
                <a:ea typeface="+mj-ea"/>
                <a:cs typeface="Arial" panose="020B0604020202020204" pitchFamily="34" charset="0"/>
              </a:rPr>
              <a:t>の要求</a:t>
            </a:r>
            <a:r>
              <a:rPr lang="ja-JP" altLang="en-US" sz="1100" dirty="0">
                <a:latin typeface="+mj-ea"/>
                <a:ea typeface="+mj-ea"/>
                <a:cs typeface="Arial" panose="020B0604020202020204" pitchFamily="34" charset="0"/>
              </a:rPr>
              <a:t>に合わせ</a:t>
            </a:r>
            <a:r>
              <a:rPr lang="ja-JP" altLang="en-US" sz="1050" dirty="0">
                <a:latin typeface="+mj-ea"/>
                <a:ea typeface="+mj-ea"/>
                <a:cs typeface="Arial" panose="020B0604020202020204" pitchFamily="34" charset="0"/>
              </a:rPr>
              <a:t>行政命令</a:t>
            </a:r>
            <a:r>
              <a:rPr lang="en-US" altLang="ja-JP" sz="1050" dirty="0">
                <a:latin typeface="+mj-ea"/>
                <a:ea typeface="+mj-ea"/>
                <a:cs typeface="Arial" panose="020B0604020202020204" pitchFamily="34" charset="0"/>
              </a:rPr>
              <a:t>2018-002</a:t>
            </a:r>
            <a:r>
              <a:rPr lang="ja-JP" altLang="en-US" sz="1050" dirty="0">
                <a:latin typeface="+mj-ea"/>
                <a:ea typeface="+mj-ea"/>
                <a:cs typeface="Arial" panose="020B0604020202020204" pitchFamily="34" charset="0"/>
              </a:rPr>
              <a:t>及び運用細則</a:t>
            </a:r>
            <a:r>
              <a:rPr lang="en-US" altLang="ja-JP" sz="1050" dirty="0">
                <a:latin typeface="+mj-ea"/>
                <a:ea typeface="+mj-ea"/>
                <a:cs typeface="Arial" panose="020B0604020202020204" pitchFamily="34" charset="0"/>
              </a:rPr>
              <a:t>2020-001</a:t>
            </a:r>
            <a:r>
              <a:rPr lang="ja-JP" altLang="en-US" sz="1050" dirty="0">
                <a:latin typeface="+mj-ea"/>
                <a:ea typeface="+mj-ea"/>
                <a:cs typeface="Arial" panose="020B0604020202020204" pitchFamily="34" charset="0"/>
              </a:rPr>
              <a:t>及び</a:t>
            </a:r>
            <a:r>
              <a:rPr lang="en-US" altLang="ja-JP" sz="1050" dirty="0">
                <a:latin typeface="+mj-ea"/>
                <a:ea typeface="+mj-ea"/>
                <a:cs typeface="Arial" panose="020B0604020202020204" pitchFamily="34" charset="0"/>
              </a:rPr>
              <a:t>2021-001A</a:t>
            </a:r>
            <a:r>
              <a:rPr lang="ja-JP" altLang="en-US" sz="1050" dirty="0">
                <a:latin typeface="+mj-ea"/>
                <a:ea typeface="+mj-ea"/>
                <a:cs typeface="Arial" panose="020B0604020202020204" pitchFamily="34" charset="0"/>
              </a:rPr>
              <a:t>が発表されている</a:t>
            </a:r>
          </a:p>
          <a:p>
            <a:pPr marL="144000" lvl="0" indent="-144000" algn="just" fontAlgn="ctr" hangingPunct="0">
              <a:spcAft>
                <a:spcPts val="400"/>
              </a:spcAft>
              <a:buClr>
                <a:srgbClr val="5F8AC3"/>
              </a:buClr>
              <a:buSzPct val="100000"/>
              <a:buFont typeface="Wingdings" panose="05000000000000000000" pitchFamily="2" charset="2"/>
              <a:buChar char="l"/>
              <a:defRPr/>
            </a:pPr>
            <a:r>
              <a:rPr lang="ja-JP" altLang="en-US" sz="1050" dirty="0">
                <a:latin typeface="+mj-ea"/>
                <a:ea typeface="+mj-ea"/>
                <a:cs typeface="Arial" panose="020B0604020202020204" pitchFamily="34" charset="0"/>
              </a:rPr>
              <a:t>体外診断用医療機器の登録については、別途新たな法規制が発表される予定である</a:t>
            </a:r>
          </a:p>
        </p:txBody>
      </p:sp>
      <p:graphicFrame>
        <p:nvGraphicFramePr>
          <p:cNvPr id="33" name="表 32"/>
          <p:cNvGraphicFramePr>
            <a:graphicFrameLocks noGrp="1"/>
          </p:cNvGraphicFramePr>
          <p:nvPr>
            <p:extLst>
              <p:ext uri="{D42A27DB-BD31-4B8C-83A1-F6EECF244321}">
                <p14:modId xmlns:p14="http://schemas.microsoft.com/office/powerpoint/2010/main" val="1421129995"/>
              </p:ext>
            </p:extLst>
          </p:nvPr>
        </p:nvGraphicFramePr>
        <p:xfrm>
          <a:off x="5097536" y="1945287"/>
          <a:ext cx="4536000" cy="2347798"/>
        </p:xfrm>
        <a:graphic>
          <a:graphicData uri="http://schemas.openxmlformats.org/drawingml/2006/table">
            <a:tbl>
              <a:tblPr firstRow="1" bandRow="1">
                <a:tableStyleId>{2D5ABB26-0587-4C30-8999-92F81FD0307C}</a:tableStyleId>
              </a:tblPr>
              <a:tblGrid>
                <a:gridCol w="1332000">
                  <a:extLst>
                    <a:ext uri="{9D8B030D-6E8A-4147-A177-3AD203B41FA5}">
                      <a16:colId xmlns:a16="http://schemas.microsoft.com/office/drawing/2014/main" val="20000"/>
                    </a:ext>
                  </a:extLst>
                </a:gridCol>
                <a:gridCol w="3204000">
                  <a:extLst>
                    <a:ext uri="{9D8B030D-6E8A-4147-A177-3AD203B41FA5}">
                      <a16:colId xmlns:a16="http://schemas.microsoft.com/office/drawing/2014/main" val="20001"/>
                    </a:ext>
                  </a:extLst>
                </a:gridCol>
              </a:tblGrid>
              <a:tr h="971502">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登録先</a:t>
                      </a:r>
                    </a:p>
                  </a:txBody>
                  <a:tcPr marL="90000" marR="9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just" fontAlgn="ctr" hangingPunct="0">
                        <a:spcAft>
                          <a:spcPts val="200"/>
                        </a:spcAft>
                        <a:buFont typeface="Arial" pitchFamily="34" charset="0"/>
                        <a:buNone/>
                      </a:pP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FDA/Center for Device Regulation, Radiation Health and Research</a:t>
                      </a:r>
                    </a:p>
                    <a:p>
                      <a:pPr marL="107950" marR="0" indent="-107950" algn="just" defTabSz="914400" rtl="0" eaLnBrk="1" fontAlgn="ctr" latinLnBrk="0" hangingPunct="0">
                        <a:lnSpc>
                          <a:spcPct val="100000"/>
                        </a:lnSpc>
                        <a:spcBef>
                          <a:spcPts val="0"/>
                        </a:spcBef>
                        <a:spcAft>
                          <a:spcPts val="0"/>
                        </a:spcAft>
                        <a:buClr>
                          <a:srgbClr val="A2A2A2"/>
                        </a:buClr>
                        <a:buSzPct val="80000"/>
                        <a:buFont typeface="Wingdings" panose="05000000000000000000" pitchFamily="2" charset="2"/>
                        <a:buChar char="l"/>
                        <a:tabLst/>
                        <a:defRPr/>
                      </a:pPr>
                      <a:r>
                        <a:rPr kumimoji="1" lang="ja-JP" altLang="en-US" sz="9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放射線を発する機器は、別途</a:t>
                      </a:r>
                      <a:r>
                        <a:rPr kumimoji="1" lang="en-US" altLang="ja-JP" sz="9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Center for Device Regulation, Radiation Health and Research</a:t>
                      </a:r>
                      <a:r>
                        <a:rPr kumimoji="1" lang="ja-JP" altLang="en-US" sz="9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9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CDRRHR)</a:t>
                      </a:r>
                      <a:r>
                        <a:rPr kumimoji="1" lang="ja-JP" altLang="en-US" sz="9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（保健省の下部組織）が発行する事前許可が必要</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566710">
                <a:tc>
                  <a:txBody>
                    <a:bodyPr/>
                    <a:lstStyle/>
                    <a:p>
                      <a:pPr algn="dist" fontAlgn="ctr" hangingPunct="0"/>
                      <a:r>
                        <a:rPr kumimoji="1" lang="ja-JP" altLang="en-US" sz="1050" b="1" spc="-50" baseline="0">
                          <a:solidFill>
                            <a:schemeClr val="bg1"/>
                          </a:solidFill>
                          <a:latin typeface="Meiryo UI" panose="020B0604030504040204" pitchFamily="34" charset="-128"/>
                          <a:ea typeface="Meiryo UI" panose="020B0604030504040204" pitchFamily="34" charset="-128"/>
                          <a:cs typeface="Arial" panose="020B0604020202020204" pitchFamily="34" charset="0"/>
                        </a:rPr>
                        <a:t>登録時の機器の分類</a:t>
                      </a:r>
                    </a:p>
                  </a:txBody>
                  <a:tcPr marL="90000" marR="9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lvl="0" indent="0" algn="just" defTabSz="914400" rtl="0" eaLnBrk="1" fontAlgn="ctr" latinLnBrk="0" hangingPunct="0">
                        <a:lnSpc>
                          <a:spcPct val="100000"/>
                        </a:lnSpc>
                        <a:spcBef>
                          <a:spcPts val="0"/>
                        </a:spcBef>
                        <a:spcAft>
                          <a:spcPts val="0"/>
                        </a:spcAft>
                        <a:buClrTx/>
                        <a:buSzTx/>
                        <a:buFont typeface="Arial" panose="020B0604020202020204" pitchFamily="34" charset="0"/>
                        <a:buNone/>
                        <a:tabLst/>
                        <a:defRPr/>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B</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D</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の４分類</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04793">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登録手数料</a:t>
                      </a:r>
                    </a:p>
                  </a:txBody>
                  <a:tcPr marL="90000" marR="9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endPar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404793">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審査期間</a:t>
                      </a:r>
                    </a:p>
                  </a:txBody>
                  <a:tcPr marL="90000" marR="9000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a:txBody>
                    <a:bodyPr/>
                    <a:lstStyle/>
                    <a:p>
                      <a:pPr marL="0" indent="0" algn="just" fontAlgn="ctr" hangingPunct="0">
                        <a:buFont typeface="Arial" pitchFamily="34" charset="0"/>
                        <a:buNone/>
                      </a:pPr>
                      <a:r>
                        <a:rPr lang="ja-JP" altLang="en-US"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医療機器通知証</a:t>
                      </a:r>
                      <a:r>
                        <a:rPr lang="en-US" altLang="ja-JP"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(CMDN) 20</a:t>
                      </a:r>
                      <a:r>
                        <a:rPr lang="ja-JP" altLang="en-US"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営業日</a:t>
                      </a:r>
                      <a:endParaRPr lang="en-US" altLang="ja-JP"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algn="just" fontAlgn="ctr" hangingPunct="0">
                        <a:buFont typeface="Arial" pitchFamily="34" charset="0"/>
                        <a:buNone/>
                      </a:pPr>
                      <a:r>
                        <a:rPr lang="ja-JP" altLang="en-US"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医療機器登録証</a:t>
                      </a:r>
                      <a:r>
                        <a:rPr lang="en-US" altLang="ja-JP"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(CMDR) 90</a:t>
                      </a:r>
                      <a:r>
                        <a:rPr lang="ja-JP" altLang="en-US"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営業日</a:t>
                      </a:r>
                      <a:endParaRPr kumimoji="1" lang="ja-JP" altLang="en-US"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4" name="正方形/長方形 33"/>
          <p:cNvSpPr/>
          <p:nvPr/>
        </p:nvSpPr>
        <p:spPr>
          <a:xfrm>
            <a:off x="6537176" y="3421334"/>
            <a:ext cx="2772000" cy="360000"/>
          </a:xfrm>
          <a:prstGeom prst="rect">
            <a:avLst/>
          </a:prstGeom>
          <a:noFill/>
          <a:ln w="9525">
            <a:noFill/>
          </a:ln>
          <a:extLst>
            <a:ext uri="{909E8E84-426E-40DD-AFC4-6F175D3DCCD1}">
              <a14:hiddenFill xmlns:a14="http://schemas.microsoft.com/office/drawing/2010/main">
                <a:solidFill>
                  <a:srgbClr val="DADAD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fontAlgn="ctr"/>
            <a:r>
              <a:rPr lang="ja-JP" altLang="en-US" sz="1050">
                <a:solidFill>
                  <a:schemeClr val="tx1"/>
                </a:solidFill>
                <a:latin typeface="+mj-ea"/>
                <a:ea typeface="+mj-ea"/>
                <a:cs typeface="Arial" panose="020B0604020202020204" pitchFamily="34" charset="0"/>
              </a:rPr>
              <a:t>初回（</a:t>
            </a:r>
            <a:r>
              <a:rPr lang="en-US" altLang="ja-JP" sz="1050" dirty="0">
                <a:solidFill>
                  <a:schemeClr val="tx1"/>
                </a:solidFill>
                <a:latin typeface="+mj-ea"/>
                <a:ea typeface="+mj-ea"/>
                <a:cs typeface="Arial" panose="020B0604020202020204" pitchFamily="34" charset="0"/>
              </a:rPr>
              <a:t>5</a:t>
            </a:r>
            <a:r>
              <a:rPr lang="ja-JP" altLang="en-US" sz="1050">
                <a:solidFill>
                  <a:schemeClr val="tx1"/>
                </a:solidFill>
                <a:latin typeface="+mj-ea"/>
                <a:ea typeface="+mj-ea"/>
                <a:cs typeface="Arial" panose="020B0604020202020204" pitchFamily="34" charset="0"/>
              </a:rPr>
              <a:t>年間）：</a:t>
            </a:r>
            <a:r>
              <a:rPr lang="en-US" altLang="ja-JP" sz="1050" dirty="0">
                <a:solidFill>
                  <a:schemeClr val="tx1"/>
                </a:solidFill>
                <a:latin typeface="+mj-ea"/>
                <a:ea typeface="+mj-ea"/>
                <a:cs typeface="Arial" panose="020B0604020202020204" pitchFamily="34" charset="0"/>
              </a:rPr>
              <a:t>7,575</a:t>
            </a:r>
            <a:r>
              <a:rPr lang="ja-JP" altLang="en-US" sz="1050">
                <a:solidFill>
                  <a:schemeClr val="tx1"/>
                </a:solidFill>
                <a:latin typeface="+mj-ea"/>
                <a:ea typeface="+mj-ea"/>
                <a:cs typeface="Arial" panose="020B0604020202020204" pitchFamily="34" charset="0"/>
              </a:rPr>
              <a:t>ペソ</a:t>
            </a:r>
          </a:p>
        </p:txBody>
      </p:sp>
      <p:sp>
        <p:nvSpPr>
          <p:cNvPr id="36" name="正方形/長方形 35"/>
          <p:cNvSpPr/>
          <p:nvPr/>
        </p:nvSpPr>
        <p:spPr>
          <a:xfrm>
            <a:off x="6537176" y="3601334"/>
            <a:ext cx="2772000" cy="360000"/>
          </a:xfrm>
          <a:prstGeom prst="rect">
            <a:avLst/>
          </a:prstGeom>
          <a:noFill/>
          <a:ln w="9525">
            <a:noFill/>
          </a:ln>
          <a:extLst>
            <a:ext uri="{909E8E84-426E-40DD-AFC4-6F175D3DCCD1}">
              <a14:hiddenFill xmlns:a14="http://schemas.microsoft.com/office/drawing/2010/main">
                <a:solidFill>
                  <a:srgbClr val="DADAD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fontAlgn="ctr"/>
            <a:r>
              <a:rPr lang="zh-TW" altLang="en-US" sz="1050">
                <a:solidFill>
                  <a:schemeClr val="tx1"/>
                </a:solidFill>
                <a:latin typeface="+mj-ea"/>
                <a:ea typeface="+mj-ea"/>
                <a:cs typeface="Arial" panose="020B0604020202020204" pitchFamily="34" charset="0"/>
              </a:rPr>
              <a:t>更新（</a:t>
            </a:r>
            <a:r>
              <a:rPr lang="en-US" altLang="zh-TW" sz="1050" dirty="0">
                <a:solidFill>
                  <a:schemeClr val="tx1"/>
                </a:solidFill>
                <a:latin typeface="+mj-ea"/>
                <a:ea typeface="+mj-ea"/>
                <a:cs typeface="Arial" panose="020B0604020202020204" pitchFamily="34" charset="0"/>
              </a:rPr>
              <a:t>5</a:t>
            </a:r>
            <a:r>
              <a:rPr lang="zh-TW" altLang="en-US" sz="1050">
                <a:solidFill>
                  <a:schemeClr val="tx1"/>
                </a:solidFill>
                <a:latin typeface="+mj-ea"/>
                <a:ea typeface="+mj-ea"/>
                <a:cs typeface="Arial" panose="020B0604020202020204" pitchFamily="34" charset="0"/>
              </a:rPr>
              <a:t>年間）</a:t>
            </a:r>
            <a:r>
              <a:rPr lang="ja-JP" altLang="en-US" sz="1050">
                <a:solidFill>
                  <a:schemeClr val="tx1"/>
                </a:solidFill>
                <a:latin typeface="+mj-ea"/>
                <a:ea typeface="+mj-ea"/>
                <a:cs typeface="Arial" panose="020B0604020202020204" pitchFamily="34" charset="0"/>
              </a:rPr>
              <a:t>：</a:t>
            </a:r>
            <a:r>
              <a:rPr lang="en-US" altLang="ja-JP" sz="1050" dirty="0">
                <a:solidFill>
                  <a:schemeClr val="tx1"/>
                </a:solidFill>
                <a:latin typeface="+mj-ea"/>
                <a:ea typeface="+mj-ea"/>
                <a:cs typeface="Arial" panose="020B0604020202020204" pitchFamily="34" charset="0"/>
              </a:rPr>
              <a:t>5,050</a:t>
            </a:r>
            <a:r>
              <a:rPr lang="ja-JP" altLang="en-US" sz="1050">
                <a:solidFill>
                  <a:schemeClr val="tx1"/>
                </a:solidFill>
                <a:latin typeface="+mj-ea"/>
                <a:ea typeface="+mj-ea"/>
                <a:cs typeface="Arial" panose="020B0604020202020204" pitchFamily="34" charset="0"/>
              </a:rPr>
              <a:t>ペソ</a:t>
            </a:r>
          </a:p>
        </p:txBody>
      </p:sp>
      <p:grpSp>
        <p:nvGrpSpPr>
          <p:cNvPr id="41" name="グループ化 40"/>
          <p:cNvGrpSpPr/>
          <p:nvPr/>
        </p:nvGrpSpPr>
        <p:grpSpPr>
          <a:xfrm>
            <a:off x="272480" y="4639652"/>
            <a:ext cx="3024336" cy="288032"/>
            <a:chOff x="4803500" y="2113806"/>
            <a:chExt cx="2954133" cy="288032"/>
          </a:xfrm>
        </p:grpSpPr>
        <p:cxnSp>
          <p:nvCxnSpPr>
            <p:cNvPr id="42" name="直線コネクタ 4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j-ea"/>
                  <a:ea typeface="+mj-ea"/>
                </a:rPr>
                <a:t>価格に関する規制</a:t>
              </a:r>
            </a:p>
          </p:txBody>
        </p:sp>
      </p:grpSp>
      <p:grpSp>
        <p:nvGrpSpPr>
          <p:cNvPr id="44" name="グループ化 43"/>
          <p:cNvGrpSpPr/>
          <p:nvPr/>
        </p:nvGrpSpPr>
        <p:grpSpPr>
          <a:xfrm>
            <a:off x="3440832" y="4639652"/>
            <a:ext cx="3024336" cy="288032"/>
            <a:chOff x="4803500" y="2113806"/>
            <a:chExt cx="2954133" cy="288032"/>
          </a:xfrm>
        </p:grpSpPr>
        <p:cxnSp>
          <p:nvCxnSpPr>
            <p:cNvPr id="45" name="直線コネクタ 4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mj-ea"/>
                  <a:ea typeface="+mj-ea"/>
                </a:rPr>
                <a:t>輸入に関する規制</a:t>
              </a:r>
            </a:p>
          </p:txBody>
        </p:sp>
      </p:grpSp>
      <p:grpSp>
        <p:nvGrpSpPr>
          <p:cNvPr id="48" name="グループ化 47"/>
          <p:cNvGrpSpPr/>
          <p:nvPr/>
        </p:nvGrpSpPr>
        <p:grpSpPr>
          <a:xfrm>
            <a:off x="6609184" y="4639652"/>
            <a:ext cx="3024336" cy="288032"/>
            <a:chOff x="4803500" y="2113806"/>
            <a:chExt cx="2954133" cy="288032"/>
          </a:xfrm>
        </p:grpSpPr>
        <p:cxnSp>
          <p:nvCxnSpPr>
            <p:cNvPr id="49" name="直線コネクタ 4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j-ea"/>
                  <a:ea typeface="+mj-ea"/>
                </a:rPr>
                <a:t>ハーモナイゼーション</a:t>
              </a:r>
            </a:p>
          </p:txBody>
        </p:sp>
      </p:grpSp>
      <p:sp>
        <p:nvSpPr>
          <p:cNvPr id="25" name="テキスト ボックス 24"/>
          <p:cNvSpPr txBox="1"/>
          <p:nvPr/>
        </p:nvSpPr>
        <p:spPr>
          <a:xfrm>
            <a:off x="200472" y="1124744"/>
            <a:ext cx="9505056" cy="45031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cs typeface="Arial" panose="020B0604020202020204" pitchFamily="34" charset="0"/>
              </a:rPr>
              <a:t>フィリピンの医療機器に関する規制は「食品・医薬品・化粧品法」および「</a:t>
            </a:r>
            <a:r>
              <a:rPr lang="ja-JP" altLang="en-US" sz="1400" dirty="0">
                <a:latin typeface="+mj-ea"/>
                <a:ea typeface="+mj-ea"/>
              </a:rPr>
              <a:t>食品医薬品局法 </a:t>
            </a:r>
            <a:r>
              <a:rPr lang="en-US" altLang="ja-JP" sz="1400" dirty="0">
                <a:latin typeface="+mj-ea"/>
                <a:ea typeface="+mj-ea"/>
                <a:cs typeface="Arial" panose="020B0604020202020204" pitchFamily="34" charset="0"/>
              </a:rPr>
              <a:t>(Food and Drug Administration Act of 2009) </a:t>
            </a:r>
            <a:r>
              <a:rPr lang="ja-JP" altLang="en-US" sz="1400" dirty="0">
                <a:latin typeface="+mj-ea"/>
                <a:ea typeface="+mj-ea"/>
                <a:cs typeface="Arial" panose="020B0604020202020204" pitchFamily="34" charset="0"/>
              </a:rPr>
              <a:t>」に定められており、</a:t>
            </a:r>
            <a:r>
              <a:rPr lang="en-US" altLang="ja-JP" sz="1400" dirty="0">
                <a:latin typeface="+mj-ea"/>
                <a:ea typeface="+mj-ea"/>
                <a:cs typeface="Arial" panose="020B0604020202020204" pitchFamily="34" charset="0"/>
              </a:rPr>
              <a:t>FDA</a:t>
            </a:r>
            <a:r>
              <a:rPr lang="ja-JP" altLang="en-US" sz="1400" dirty="0">
                <a:latin typeface="+mj-ea"/>
                <a:ea typeface="+mj-ea"/>
                <a:cs typeface="Arial" panose="020B0604020202020204" pitchFamily="34" charset="0"/>
              </a:rPr>
              <a:t>が管轄している。</a:t>
            </a:r>
          </a:p>
        </p:txBody>
      </p:sp>
      <p:sp>
        <p:nvSpPr>
          <p:cNvPr id="27" name="テキスト ボックス 26"/>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dirty="0">
                <a:latin typeface="+mj-ea"/>
                <a:ea typeface="+mj-ea"/>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3219916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フィリピン／医療関連／制度</a:t>
            </a:r>
            <a:endParaRPr kumimoji="1" lang="ja-JP" altLang="en-US" b="1" dirty="0">
              <a:latin typeface="Meiryo UI" panose="020B0604030504040204" pitchFamily="34" charset="-128"/>
              <a:ea typeface="Meiryo UI" panose="020B0604030504040204" pitchFamily="34" charset="-128"/>
            </a:endParaRPr>
          </a:p>
        </p:txBody>
      </p:sp>
      <p:sp>
        <p:nvSpPr>
          <p:cNvPr id="4" name="角丸四角形 3"/>
          <p:cNvSpPr/>
          <p:nvPr/>
        </p:nvSpPr>
        <p:spPr>
          <a:xfrm>
            <a:off x="200472" y="1507931"/>
            <a:ext cx="9505056" cy="5093291"/>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mj-ea"/>
              <a:ea typeface="+mj-ea"/>
              <a:cs typeface="Arial" panose="020B0604020202020204" pitchFamily="34" charset="0"/>
            </a:endParaRPr>
          </a:p>
        </p:txBody>
      </p:sp>
      <p:sp>
        <p:nvSpPr>
          <p:cNvPr id="6" name="テキスト プレースホルダー 5"/>
          <p:cNvSpPr>
            <a:spLocks noGrp="1"/>
          </p:cNvSpPr>
          <p:nvPr>
            <p:ph type="body" sz="quarter" idx="15"/>
          </p:nvPr>
        </p:nvSpPr>
        <p:spPr/>
        <p:txBody>
          <a:bodyPr/>
          <a:lstStyle/>
          <a:p>
            <a:r>
              <a:rPr lang="ja-JP" altLang="en-US" dirty="0"/>
              <a:t>医療機器に対する規制（</a:t>
            </a:r>
            <a:r>
              <a:rPr lang="en-US" altLang="ja-JP" dirty="0"/>
              <a:t>2/2</a:t>
            </a:r>
            <a:r>
              <a:rPr lang="ja-JP" altLang="en-US" dirty="0"/>
              <a:t>）</a:t>
            </a:r>
          </a:p>
        </p:txBody>
      </p:sp>
      <p:grpSp>
        <p:nvGrpSpPr>
          <p:cNvPr id="65" name="グループ化 64"/>
          <p:cNvGrpSpPr/>
          <p:nvPr/>
        </p:nvGrpSpPr>
        <p:grpSpPr>
          <a:xfrm>
            <a:off x="200472" y="1124744"/>
            <a:ext cx="9505950" cy="360040"/>
            <a:chOff x="200472" y="1124744"/>
            <a:chExt cx="9505950" cy="360040"/>
          </a:xfrm>
        </p:grpSpPr>
        <p:cxnSp>
          <p:nvCxnSpPr>
            <p:cNvPr id="10" name="直線コネクタ 9"/>
            <p:cNvCxnSpPr/>
            <p:nvPr/>
          </p:nvCxnSpPr>
          <p:spPr>
            <a:xfrm>
              <a:off x="200472" y="1484784"/>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200472" y="1124744"/>
              <a:ext cx="9505950" cy="360040"/>
            </a:xfrm>
            <a:prstGeom prst="rect">
              <a:avLst/>
            </a:prstGeom>
            <a:noFill/>
            <a:ln w="9525">
              <a:noFill/>
              <a:miter lim="800000"/>
              <a:headEnd/>
              <a:tailEnd/>
            </a:ln>
          </p:spPr>
          <p:txBody>
            <a:bodyPr wrap="square" lIns="0" tIns="46800" rIns="0" bIns="72000" anchor="b" anchorCtr="0">
              <a:noAutofit/>
            </a:bodyPr>
            <a:lstStyle/>
            <a:p>
              <a:pPr defTabSz="955675" fontAlgn="base">
                <a:spcBef>
                  <a:spcPct val="0"/>
                </a:spcBef>
                <a:spcAft>
                  <a:spcPct val="0"/>
                </a:spcAft>
                <a:buSzPct val="120000"/>
              </a:pPr>
              <a:r>
                <a:rPr lang="ja-JP" altLang="en-US" sz="1400" b="1" dirty="0">
                  <a:solidFill>
                    <a:srgbClr val="000000"/>
                  </a:solidFill>
                  <a:latin typeface="+mj-ea"/>
                  <a:ea typeface="+mj-ea"/>
                </a:rPr>
                <a:t>製品登録申請時の提出</a:t>
              </a:r>
              <a:r>
                <a:rPr lang="ja-JP" altLang="en-US" sz="1400" b="1" dirty="0">
                  <a:latin typeface="+mj-ea"/>
                  <a:ea typeface="+mj-ea"/>
                </a:rPr>
                <a:t>書類</a:t>
              </a:r>
              <a:r>
                <a:rPr lang="en-US" altLang="ja-JP" sz="1400" dirty="0">
                  <a:latin typeface="+mj-ea"/>
                  <a:ea typeface="+mj-ea"/>
                </a:rPr>
                <a:t>(</a:t>
              </a:r>
              <a:r>
                <a:rPr lang="ja-JP" altLang="en-US" sz="1400" dirty="0">
                  <a:latin typeface="+mj-ea"/>
                  <a:ea typeface="+mj-ea"/>
                </a:rPr>
                <a:t>代表的なもの</a:t>
              </a:r>
              <a:r>
                <a:rPr lang="en-US" altLang="ja-JP" sz="1000" dirty="0">
                  <a:latin typeface="+mj-ea"/>
                  <a:ea typeface="+mj-ea"/>
                </a:rPr>
                <a:t>※</a:t>
              </a:r>
              <a:r>
                <a:rPr lang="en-US" altLang="ja-JP" sz="1400" dirty="0">
                  <a:latin typeface="+mj-ea"/>
                  <a:ea typeface="+mj-ea"/>
                </a:rPr>
                <a:t>)</a:t>
              </a:r>
              <a:endParaRPr lang="en-US" altLang="ko-KR" sz="1400" dirty="0">
                <a:latin typeface="+mj-ea"/>
                <a:ea typeface="+mj-ea"/>
              </a:endParaRPr>
            </a:p>
          </p:txBody>
        </p:sp>
      </p:grpSp>
      <p:graphicFrame>
        <p:nvGraphicFramePr>
          <p:cNvPr id="59" name="Table 7">
            <a:extLst>
              <a:ext uri="{FF2B5EF4-FFF2-40B4-BE49-F238E27FC236}">
                <a16:creationId xmlns:a16="http://schemas.microsoft.com/office/drawing/2014/main" id="{965DDD61-C899-9148-8114-224A838FEC6F}"/>
              </a:ext>
            </a:extLst>
          </p:cNvPr>
          <p:cNvGraphicFramePr>
            <a:graphicFrameLocks noGrp="1"/>
          </p:cNvGraphicFramePr>
          <p:nvPr>
            <p:extLst>
              <p:ext uri="{D42A27DB-BD31-4B8C-83A1-F6EECF244321}">
                <p14:modId xmlns:p14="http://schemas.microsoft.com/office/powerpoint/2010/main" val="60783016"/>
              </p:ext>
            </p:extLst>
          </p:nvPr>
        </p:nvGraphicFramePr>
        <p:xfrm>
          <a:off x="326330" y="1551141"/>
          <a:ext cx="9229590" cy="4759960"/>
        </p:xfrm>
        <a:graphic>
          <a:graphicData uri="http://schemas.openxmlformats.org/drawingml/2006/table">
            <a:tbl>
              <a:tblPr firstRow="1" bandRow="1">
                <a:tableStyleId>{5C22544A-7EE6-4342-B048-85BDC9FD1C3A}</a:tableStyleId>
              </a:tblPr>
              <a:tblGrid>
                <a:gridCol w="4517896">
                  <a:extLst>
                    <a:ext uri="{9D8B030D-6E8A-4147-A177-3AD203B41FA5}">
                      <a16:colId xmlns:a16="http://schemas.microsoft.com/office/drawing/2014/main" val="394394610"/>
                    </a:ext>
                  </a:extLst>
                </a:gridCol>
                <a:gridCol w="1396030">
                  <a:extLst>
                    <a:ext uri="{9D8B030D-6E8A-4147-A177-3AD203B41FA5}">
                      <a16:colId xmlns:a16="http://schemas.microsoft.com/office/drawing/2014/main" val="3632927726"/>
                    </a:ext>
                  </a:extLst>
                </a:gridCol>
                <a:gridCol w="1040043">
                  <a:extLst>
                    <a:ext uri="{9D8B030D-6E8A-4147-A177-3AD203B41FA5}">
                      <a16:colId xmlns:a16="http://schemas.microsoft.com/office/drawing/2014/main" val="1318004665"/>
                    </a:ext>
                  </a:extLst>
                </a:gridCol>
                <a:gridCol w="1302937">
                  <a:extLst>
                    <a:ext uri="{9D8B030D-6E8A-4147-A177-3AD203B41FA5}">
                      <a16:colId xmlns:a16="http://schemas.microsoft.com/office/drawing/2014/main" val="2662493172"/>
                    </a:ext>
                  </a:extLst>
                </a:gridCol>
                <a:gridCol w="972684">
                  <a:extLst>
                    <a:ext uri="{9D8B030D-6E8A-4147-A177-3AD203B41FA5}">
                      <a16:colId xmlns:a16="http://schemas.microsoft.com/office/drawing/2014/main" val="2931898430"/>
                    </a:ext>
                  </a:extLst>
                </a:gridCol>
              </a:tblGrid>
              <a:tr h="370840">
                <a:tc>
                  <a:txBody>
                    <a:bodyPr/>
                    <a:lstStyle/>
                    <a:p>
                      <a:pPr algn="ctr"/>
                      <a:r>
                        <a:rPr lang="en-US" sz="1000" dirty="0">
                          <a:solidFill>
                            <a:schemeClr val="bg1"/>
                          </a:solidFill>
                          <a:latin typeface="+mj-ea"/>
                          <a:ea typeface="+mj-ea"/>
                        </a:rPr>
                        <a:t>提出書類</a:t>
                      </a:r>
                    </a:p>
                  </a:txBody>
                  <a:tcPr anchor="ctr"/>
                </a:tc>
                <a:tc>
                  <a:txBody>
                    <a:bodyPr/>
                    <a:lstStyle/>
                    <a:p>
                      <a:pPr algn="ctr"/>
                      <a:r>
                        <a:rPr lang="en-US" sz="1000" dirty="0">
                          <a:solidFill>
                            <a:schemeClr val="bg1"/>
                          </a:solidFill>
                          <a:latin typeface="+mj-ea"/>
                          <a:ea typeface="+mj-ea"/>
                        </a:rPr>
                        <a:t>クラス A</a:t>
                      </a:r>
                    </a:p>
                  </a:txBody>
                  <a:tcPr anchor="ctr"/>
                </a:tc>
                <a:tc>
                  <a:txBody>
                    <a:bodyPr/>
                    <a:lstStyle/>
                    <a:p>
                      <a:pPr algn="ctr"/>
                      <a:r>
                        <a:rPr lang="en-US" sz="1000" dirty="0">
                          <a:solidFill>
                            <a:schemeClr val="bg1"/>
                          </a:solidFill>
                          <a:latin typeface="+mj-ea"/>
                          <a:ea typeface="+mj-ea"/>
                        </a:rPr>
                        <a:t>クラス B </a:t>
                      </a:r>
                    </a:p>
                  </a:txBody>
                  <a:tcPr anchor="ctr"/>
                </a:tc>
                <a:tc>
                  <a:txBody>
                    <a:bodyPr/>
                    <a:lstStyle/>
                    <a:p>
                      <a:pPr algn="ctr"/>
                      <a:r>
                        <a:rPr lang="en-US" altLang="ja-JP" sz="1000" dirty="0">
                          <a:solidFill>
                            <a:schemeClr val="bg1"/>
                          </a:solidFill>
                          <a:latin typeface="+mj-ea"/>
                          <a:ea typeface="+mj-ea"/>
                        </a:rPr>
                        <a:t>クラス</a:t>
                      </a:r>
                      <a:r>
                        <a:rPr lang="en-US" sz="1000" dirty="0">
                          <a:solidFill>
                            <a:schemeClr val="bg1"/>
                          </a:solidFill>
                          <a:latin typeface="+mj-ea"/>
                          <a:ea typeface="+mj-ea"/>
                        </a:rPr>
                        <a:t> C</a:t>
                      </a:r>
                    </a:p>
                  </a:txBody>
                  <a:tcPr anchor="ctr"/>
                </a:tc>
                <a:tc>
                  <a:txBody>
                    <a:bodyPr/>
                    <a:lstStyle/>
                    <a:p>
                      <a:pPr algn="ctr"/>
                      <a:r>
                        <a:rPr lang="en-US" altLang="ja-JP" sz="1000" dirty="0">
                          <a:solidFill>
                            <a:schemeClr val="bg1"/>
                          </a:solidFill>
                          <a:latin typeface="+mj-ea"/>
                          <a:ea typeface="+mj-ea"/>
                        </a:rPr>
                        <a:t>クラス</a:t>
                      </a:r>
                      <a:r>
                        <a:rPr lang="en-US" sz="1000" dirty="0">
                          <a:solidFill>
                            <a:schemeClr val="bg1"/>
                          </a:solidFill>
                          <a:latin typeface="+mj-ea"/>
                          <a:ea typeface="+mj-ea"/>
                        </a:rPr>
                        <a:t> D</a:t>
                      </a:r>
                    </a:p>
                  </a:txBody>
                  <a:tcPr anchor="ctr"/>
                </a:tc>
                <a:extLst>
                  <a:ext uri="{0D108BD9-81ED-4DB2-BD59-A6C34878D82A}">
                    <a16:rowId xmlns:a16="http://schemas.microsoft.com/office/drawing/2014/main" val="688476246"/>
                  </a:ext>
                </a:extLst>
              </a:tr>
              <a:tr h="163708">
                <a:tc>
                  <a:txBody>
                    <a:bodyPr/>
                    <a:lstStyle/>
                    <a:p>
                      <a:pPr algn="l"/>
                      <a:r>
                        <a:rPr lang="en-US" sz="1000" b="0" dirty="0">
                          <a:solidFill>
                            <a:schemeClr val="tx1"/>
                          </a:solidFill>
                          <a:latin typeface="+mj-ea"/>
                          <a:ea typeface="+mj-ea"/>
                        </a:rPr>
                        <a:t>申請書</a:t>
                      </a:r>
                    </a:p>
                  </a:txBody>
                  <a:tcPr anchor="ctr"/>
                </a:tc>
                <a:tc>
                  <a:txBody>
                    <a:bodyPr/>
                    <a:lstStyle/>
                    <a:p>
                      <a:pPr algn="ct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1418437289"/>
                  </a:ext>
                </a:extLst>
              </a:tr>
              <a:tr h="229748">
                <a:tc>
                  <a:txBody>
                    <a:bodyPr/>
                    <a:lstStyle/>
                    <a:p>
                      <a:pPr algn="l"/>
                      <a:r>
                        <a:rPr lang="en-US" sz="1000" b="0" dirty="0">
                          <a:solidFill>
                            <a:schemeClr val="tx1"/>
                          </a:solidFill>
                          <a:latin typeface="+mj-ea"/>
                          <a:ea typeface="+mj-ea"/>
                        </a:rPr>
                        <a:t>登録費用支払明細</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1564299638"/>
                  </a:ext>
                </a:extLst>
              </a:tr>
              <a:tr h="223520">
                <a:tc>
                  <a:txBody>
                    <a:bodyPr/>
                    <a:lstStyle/>
                    <a:p>
                      <a:pPr algn="l"/>
                      <a:r>
                        <a:rPr lang="en-US" sz="1000" b="0" dirty="0">
                          <a:solidFill>
                            <a:schemeClr val="tx1"/>
                          </a:solidFill>
                          <a:latin typeface="+mj-ea"/>
                          <a:ea typeface="+mj-ea"/>
                        </a:rPr>
                        <a:t>委任状(Letter of Authorization)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2185463912"/>
                  </a:ext>
                </a:extLst>
              </a:tr>
              <a:tr h="238760">
                <a:tc>
                  <a:txBody>
                    <a:bodyPr/>
                    <a:lstStyle/>
                    <a:p>
                      <a:pPr algn="l"/>
                      <a:r>
                        <a:rPr lang="en-US" sz="1000" b="0" dirty="0">
                          <a:solidFill>
                            <a:schemeClr val="tx1"/>
                          </a:solidFill>
                          <a:latin typeface="+mj-ea"/>
                          <a:ea typeface="+mj-ea"/>
                        </a:rPr>
                        <a:t>ISO認証書(ISO13485)、</a:t>
                      </a:r>
                      <a:r>
                        <a:rPr lang="en-US" altLang="ja-JP" sz="1000" b="0" dirty="0">
                          <a:solidFill>
                            <a:schemeClr val="tx1"/>
                          </a:solidFill>
                          <a:latin typeface="+mj-ea"/>
                          <a:ea typeface="+mj-ea"/>
                        </a:rPr>
                        <a:t>規制当局の登録証</a:t>
                      </a:r>
                      <a:endParaRPr lang="en-US" sz="1000" b="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2156088902"/>
                  </a:ext>
                </a:extLst>
              </a:tr>
              <a:tr h="187960">
                <a:tc>
                  <a:txBody>
                    <a:bodyPr/>
                    <a:lstStyle/>
                    <a:p>
                      <a:pPr algn="l"/>
                      <a:r>
                        <a:rPr lang="en-US" sz="1000" b="0" dirty="0">
                          <a:solidFill>
                            <a:schemeClr val="tx1"/>
                          </a:solidFill>
                          <a:latin typeface="+mj-ea"/>
                          <a:ea typeface="+mj-ea"/>
                        </a:rPr>
                        <a:t>製品のカラー写真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968616874"/>
                  </a:ext>
                </a:extLst>
              </a:tr>
              <a:tr h="370840">
                <a:tc>
                  <a:txBody>
                    <a:bodyPr/>
                    <a:lstStyle/>
                    <a:p>
                      <a:pPr marL="0" indent="0" algn="l">
                        <a:buFont typeface="Arial" panose="020B0604020202020204" pitchFamily="34" charset="0"/>
                        <a:buNone/>
                      </a:pPr>
                      <a:r>
                        <a:rPr lang="en-US" sz="1000" b="0" dirty="0">
                          <a:solidFill>
                            <a:schemeClr val="tx1"/>
                          </a:solidFill>
                          <a:latin typeface="+mj-ea"/>
                          <a:ea typeface="+mj-ea"/>
                        </a:rPr>
                        <a:t>エグゼクティブサマリー</a:t>
                      </a:r>
                    </a:p>
                    <a:p>
                      <a:pPr marL="0" indent="0" algn="l">
                        <a:buFont typeface="Arial" panose="020B0604020202020204" pitchFamily="34" charset="0"/>
                        <a:buNone/>
                      </a:pPr>
                      <a:r>
                        <a:rPr lang="en-US" sz="1000" b="0" dirty="0">
                          <a:solidFill>
                            <a:schemeClr val="tx1"/>
                          </a:solidFill>
                          <a:latin typeface="+mj-ea"/>
                          <a:ea typeface="+mj-ea"/>
                        </a:rPr>
                        <a:t>(市販情報、使用目的、意図した用途、各国での薬事承認情報、安全、性能情報)</a:t>
                      </a:r>
                    </a:p>
                  </a:txBody>
                  <a:tcPr anchor="ctr"/>
                </a:tc>
                <a:tc>
                  <a:txBody>
                    <a:bodyPr/>
                    <a:lstStyle/>
                    <a:p>
                      <a:pPr algn="ct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1999718360"/>
                  </a:ext>
                </a:extLst>
              </a:tr>
              <a:tr h="233680">
                <a:tc>
                  <a:txBody>
                    <a:bodyPr/>
                    <a:lstStyle/>
                    <a:p>
                      <a:pPr algn="l"/>
                      <a:r>
                        <a:rPr lang="en-US" sz="1000" b="0" dirty="0">
                          <a:solidFill>
                            <a:schemeClr val="tx1"/>
                          </a:solidFill>
                          <a:latin typeface="+mj-ea"/>
                          <a:ea typeface="+mj-ea"/>
                        </a:rPr>
                        <a:t>基本要件のチェックリスト</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200660405"/>
                  </a:ext>
                </a:extLst>
              </a:tr>
              <a:tr h="193040">
                <a:tc>
                  <a:txBody>
                    <a:bodyPr/>
                    <a:lstStyle/>
                    <a:p>
                      <a:pPr algn="l"/>
                      <a:r>
                        <a:rPr lang="en-US" sz="1000" b="0" dirty="0">
                          <a:solidFill>
                            <a:schemeClr val="tx1"/>
                          </a:solidFill>
                          <a:latin typeface="+mj-ea"/>
                          <a:ea typeface="+mj-ea"/>
                        </a:rPr>
                        <a:t>機器概要（使用目的、意図した用途、</a:t>
                      </a:r>
                      <a:r>
                        <a:rPr lang="en-US" altLang="ja-JP" sz="1000" dirty="0">
                          <a:solidFill>
                            <a:schemeClr val="tx1"/>
                          </a:solidFill>
                          <a:latin typeface="+mj-ea"/>
                          <a:ea typeface="+mj-ea"/>
                        </a:rPr>
                        <a:t>取扱説明書(IFU)、</a:t>
                      </a:r>
                      <a:r>
                        <a:rPr lang="en-US" sz="1000" b="0" dirty="0">
                          <a:solidFill>
                            <a:schemeClr val="tx1"/>
                          </a:solidFill>
                          <a:latin typeface="+mj-ea"/>
                          <a:ea typeface="+mj-ea"/>
                        </a:rPr>
                        <a:t>禁忌、禁止、注意事項、原材料のリスト、その他機器に関連する情報）</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rPr>
                        <a:t>使用目的、取扱説明書(IFU)、原材料のリストのみ</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2141643962"/>
                  </a:ext>
                </a:extLst>
              </a:tr>
              <a:tr h="220419">
                <a:tc>
                  <a:txBody>
                    <a:bodyPr/>
                    <a:lstStyle/>
                    <a:p>
                      <a:pPr marL="0" indent="0" algn="l">
                        <a:buFont typeface="Arial" panose="020B0604020202020204" pitchFamily="34" charset="0"/>
                        <a:buNone/>
                      </a:pPr>
                      <a:r>
                        <a:rPr lang="en-US" sz="1000" b="0" dirty="0">
                          <a:solidFill>
                            <a:schemeClr val="tx1"/>
                          </a:solidFill>
                          <a:latin typeface="+mj-ea"/>
                          <a:ea typeface="+mj-ea"/>
                        </a:rPr>
                        <a:t>適合宣言書</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1975992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chemeClr val="tx1"/>
                          </a:solidFill>
                          <a:latin typeface="+mj-ea"/>
                          <a:ea typeface="+mj-ea"/>
                        </a:rPr>
                        <a:t>試験報告書のサマリー、試験報告書、前臨床試験データ、</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chemeClr val="tx1"/>
                          </a:solidFill>
                          <a:latin typeface="+mj-ea"/>
                          <a:ea typeface="+mj-ea"/>
                        </a:rPr>
                        <a:t>ソフトウェアバリデーション、生体適合性評価、</a:t>
                      </a:r>
                      <a:r>
                        <a:rPr lang="en-US" altLang="ja-JP" sz="1000" b="0" dirty="0">
                          <a:solidFill>
                            <a:schemeClr val="tx1"/>
                          </a:solidFill>
                          <a:latin typeface="+mj-ea"/>
                          <a:ea typeface="+mj-ea"/>
                        </a:rPr>
                        <a:t>リスク分析</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434257470"/>
                  </a:ext>
                </a:extLst>
              </a:tr>
              <a:tr h="370840">
                <a:tc>
                  <a:txBody>
                    <a:bodyPr/>
                    <a:lstStyle/>
                    <a:p>
                      <a:pPr marL="0" indent="0" algn="l">
                        <a:buFont typeface="Arial" panose="020B0604020202020204" pitchFamily="34" charset="0"/>
                        <a:buNone/>
                      </a:pPr>
                      <a:r>
                        <a:rPr lang="ja-JP" altLang="en-US" sz="1000" b="0" dirty="0">
                          <a:solidFill>
                            <a:schemeClr val="tx1"/>
                          </a:solidFill>
                          <a:latin typeface="+mj-ea"/>
                          <a:ea typeface="+mj-ea"/>
                        </a:rPr>
                        <a:t>臨床評価報告書</a:t>
                      </a:r>
                      <a:endParaRPr lang="en-US" sz="1000" b="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rPr>
                        <a:t>特定の医療機器</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j-ea"/>
                          <a:ea typeface="+mj-ea"/>
                        </a:rPr>
                        <a:t>(インプラント機器、新規性の高い医療機器や材料を使用する場合等)</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4132273711"/>
                  </a:ext>
                </a:extLst>
              </a:tr>
              <a:tr h="205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j-ea"/>
                          <a:ea typeface="+mj-ea"/>
                        </a:rPr>
                        <a:t>ラベリング</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2808806744"/>
                  </a:ext>
                </a:extLst>
              </a:tr>
              <a:tr h="2045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j-ea"/>
                          <a:ea typeface="+mj-ea"/>
                        </a:rPr>
                        <a:t>製造フローチャート、滅菌バリデーションのプロトコールと報告書</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1634205015"/>
                  </a:ext>
                </a:extLst>
              </a:tr>
              <a:tr h="160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j-ea"/>
                          <a:ea typeface="+mj-ea"/>
                        </a:rPr>
                        <a:t>有効期限に対する宣言書</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j-ea"/>
                          <a:ea typeface="+mj-ea"/>
                          <a:sym typeface="Wingdings" panose="05000000000000000000" pitchFamily="2" charset="2"/>
                        </a:rPr>
                        <a:t></a:t>
                      </a:r>
                      <a:endParaRPr lang="en-US" sz="1000" b="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j-ea"/>
                        <a:ea typeface="+mj-ea"/>
                      </a:endParaRPr>
                    </a:p>
                  </a:txBody>
                  <a:tcPr anchor="ctr"/>
                </a:tc>
                <a:extLst>
                  <a:ext uri="{0D108BD9-81ED-4DB2-BD59-A6C34878D82A}">
                    <a16:rowId xmlns:a16="http://schemas.microsoft.com/office/drawing/2014/main" val="650718618"/>
                  </a:ext>
                </a:extLst>
              </a:tr>
            </a:tbl>
          </a:graphicData>
        </a:graphic>
      </p:graphicFrame>
      <p:grpSp>
        <p:nvGrpSpPr>
          <p:cNvPr id="3" name="グループ化 2"/>
          <p:cNvGrpSpPr/>
          <p:nvPr/>
        </p:nvGrpSpPr>
        <p:grpSpPr>
          <a:xfrm>
            <a:off x="8484733" y="296889"/>
            <a:ext cx="814012" cy="1068964"/>
            <a:chOff x="7569377" y="3903973"/>
            <a:chExt cx="1752281" cy="2160240"/>
          </a:xfrm>
        </p:grpSpPr>
        <p:grpSp>
          <p:nvGrpSpPr>
            <p:cNvPr id="15" name="グループ化 14"/>
            <p:cNvGrpSpPr/>
            <p:nvPr/>
          </p:nvGrpSpPr>
          <p:grpSpPr>
            <a:xfrm rot="767249">
              <a:off x="7569377" y="3903973"/>
              <a:ext cx="1224136" cy="1656184"/>
              <a:chOff x="2432720" y="3429000"/>
              <a:chExt cx="1224136" cy="1656184"/>
            </a:xfrm>
          </p:grpSpPr>
          <p:sp>
            <p:nvSpPr>
              <p:cNvPr id="16" name="正方形/長方形 15"/>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mj-ea"/>
                  <a:ea typeface="+mj-ea"/>
                  <a:cs typeface="Arial" panose="020B0604020202020204" pitchFamily="34" charset="0"/>
                </a:endParaRPr>
              </a:p>
            </p:txBody>
          </p:sp>
          <p:cxnSp>
            <p:nvCxnSpPr>
              <p:cNvPr id="17" name="直線コネクタ 16"/>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rot="767249">
              <a:off x="8097522" y="4408029"/>
              <a:ext cx="1224136" cy="1656184"/>
              <a:chOff x="2432720" y="3429000"/>
              <a:chExt cx="1224136" cy="1656184"/>
            </a:xfrm>
          </p:grpSpPr>
          <p:sp>
            <p:nvSpPr>
              <p:cNvPr id="38" name="正方形/長方形 37"/>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mj-ea"/>
                  <a:ea typeface="+mj-ea"/>
                  <a:cs typeface="Arial" panose="020B0604020202020204" pitchFamily="34" charset="0"/>
                </a:endParaRPr>
              </a:p>
            </p:txBody>
          </p:sp>
          <p:cxnSp>
            <p:nvCxnSpPr>
              <p:cNvPr id="39" name="直線コネクタ 38"/>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60" name="テキスト ボックス 59"/>
          <p:cNvSpPr txBox="1"/>
          <p:nvPr/>
        </p:nvSpPr>
        <p:spPr>
          <a:xfrm>
            <a:off x="281531" y="6409263"/>
            <a:ext cx="8640960" cy="144016"/>
          </a:xfrm>
          <a:prstGeom prst="rect">
            <a:avLst/>
          </a:prstGeom>
          <a:noFill/>
        </p:spPr>
        <p:txBody>
          <a:bodyPr wrap="square" lIns="0" tIns="0" rIns="0" bIns="0" rtlCol="0">
            <a:noAutofit/>
          </a:bodyPr>
          <a:lstStyle/>
          <a:p>
            <a:pPr marL="444500" lvl="0" indent="-444500"/>
            <a:r>
              <a:rPr lang="en-US" altLang="ja-JP" sz="900" dirty="0">
                <a:latin typeface="+mj-ea"/>
                <a:ea typeface="+mj-ea"/>
                <a:cs typeface="Arial" panose="020B0604020202020204" pitchFamily="34" charset="0"/>
              </a:rPr>
              <a:t>※</a:t>
            </a:r>
            <a:r>
              <a:rPr lang="ja-JP" altLang="en-US" sz="900">
                <a:latin typeface="+mj-ea"/>
                <a:ea typeface="+mj-ea"/>
                <a:cs typeface="Arial" panose="020B0604020202020204" pitchFamily="34" charset="0"/>
              </a:rPr>
              <a:t>代表的なものであり、場合によって追加依頼をうけることもある</a:t>
            </a:r>
          </a:p>
        </p:txBody>
      </p:sp>
      <p:sp>
        <p:nvSpPr>
          <p:cNvPr id="61" name="テキスト ボックス 60">
            <a:extLst>
              <a:ext uri="{FF2B5EF4-FFF2-40B4-BE49-F238E27FC236}">
                <a16:creationId xmlns:a16="http://schemas.microsoft.com/office/drawing/2014/main" id="{204EDB16-3CDD-5A4C-828F-53162958045D}"/>
              </a:ext>
            </a:extLst>
          </p:cNvPr>
          <p:cNvSpPr txBox="1"/>
          <p:nvPr/>
        </p:nvSpPr>
        <p:spPr>
          <a:xfrm>
            <a:off x="294809" y="6676648"/>
            <a:ext cx="8640960" cy="144016"/>
          </a:xfrm>
          <a:prstGeom prst="rect">
            <a:avLst/>
          </a:prstGeom>
          <a:noFill/>
        </p:spPr>
        <p:txBody>
          <a:bodyPr wrap="square" lIns="0" tIns="0" rIns="0" bIns="0" rtlCol="0">
            <a:noAutofit/>
          </a:bodyPr>
          <a:lstStyle/>
          <a:p>
            <a:pPr marL="444500" lvl="0" indent="-444500"/>
            <a:r>
              <a:rPr lang="ja-JP" altLang="en-US" sz="800" dirty="0">
                <a:latin typeface="+mj-ea"/>
                <a:ea typeface="+mj-ea"/>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357609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フィリピン／医療関連／制度</a:t>
            </a:r>
            <a:endParaRPr kumimoji="1" lang="ja-JP" altLang="en-US" b="1" dirty="0">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a:xfrm>
            <a:off x="200025" y="548600"/>
            <a:ext cx="9505950" cy="359445"/>
          </a:xfrm>
        </p:spPr>
        <p:txBody>
          <a:bodyPr/>
          <a:lstStyle/>
          <a:p>
            <a:r>
              <a:rPr lang="ja-JP" altLang="en-US" dirty="0"/>
              <a:t>中古の医療機器に対する規制</a:t>
            </a:r>
          </a:p>
        </p:txBody>
      </p:sp>
      <p:sp>
        <p:nvSpPr>
          <p:cNvPr id="4" name="角丸四角形 3"/>
          <p:cNvSpPr/>
          <p:nvPr/>
        </p:nvSpPr>
        <p:spPr>
          <a:xfrm>
            <a:off x="992560" y="2334565"/>
            <a:ext cx="2304256" cy="1021752"/>
          </a:xfrm>
          <a:prstGeom prst="roundRect">
            <a:avLst>
              <a:gd name="adj" fmla="val 7664"/>
            </a:avLst>
          </a:prstGeom>
          <a:solidFill>
            <a:srgbClr val="CCDAEC"/>
          </a:solidFill>
        </p:spPr>
        <p:txBody>
          <a:bodyPr wrap="square" anchor="ctr" anchorCtr="0">
            <a:noAutofit/>
          </a:bodyPr>
          <a:lstStyle/>
          <a:p>
            <a:pPr algn="ctr" fontAlgn="ctr">
              <a:lnSpc>
                <a:spcPct val="110000"/>
              </a:lnSpc>
              <a:spcAft>
                <a:spcPts val="300"/>
              </a:spcAft>
            </a:pPr>
            <a:r>
              <a:rPr lang="ja-JP" altLang="en-US" sz="1400" dirty="0">
                <a:latin typeface="+mj-ea"/>
                <a:ea typeface="+mj-ea"/>
              </a:rPr>
              <a:t>日本国内の病院や医院で</a:t>
            </a:r>
            <a:br>
              <a:rPr lang="en-US" altLang="ja-JP" sz="1400" dirty="0">
                <a:latin typeface="+mj-ea"/>
                <a:ea typeface="+mj-ea"/>
              </a:rPr>
            </a:br>
            <a:r>
              <a:rPr lang="ja-JP" altLang="en-US" sz="1400" dirty="0">
                <a:latin typeface="+mj-ea"/>
                <a:ea typeface="+mj-ea"/>
              </a:rPr>
              <a:t>使用されていた</a:t>
            </a:r>
            <a:br>
              <a:rPr lang="en-US" altLang="ja-JP" sz="1400" dirty="0">
                <a:latin typeface="+mj-ea"/>
                <a:ea typeface="+mj-ea"/>
              </a:rPr>
            </a:br>
            <a:r>
              <a:rPr lang="ja-JP" altLang="en-US" sz="1400" dirty="0">
                <a:latin typeface="+mj-ea"/>
                <a:ea typeface="+mj-ea"/>
              </a:rPr>
              <a:t>中古医療機器</a:t>
            </a:r>
          </a:p>
        </p:txBody>
      </p:sp>
      <p:sp>
        <p:nvSpPr>
          <p:cNvPr id="5" name="テキスト ボックス 4"/>
          <p:cNvSpPr txBox="1"/>
          <p:nvPr/>
        </p:nvSpPr>
        <p:spPr>
          <a:xfrm>
            <a:off x="200472" y="1076620"/>
            <a:ext cx="9505056" cy="70769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rPr>
              <a:t>日本国内の病院や医院で使用されていた中古医療機器は、薬事法の規制なしに輸出可能であるが、中古医療機器の規制に関する通知等の発表も検討されているため、注意が必要である。</a:t>
            </a:r>
            <a:endParaRPr lang="en-US" altLang="ja-JP" sz="1400" dirty="0">
              <a:latin typeface="+mj-ea"/>
              <a:ea typeface="+mj-ea"/>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rPr>
              <a:t>また、フィリピンの公的医療機関は、中古医療機器の購入ができないため、留意が必要である。</a:t>
            </a:r>
          </a:p>
        </p:txBody>
      </p:sp>
      <p:sp>
        <p:nvSpPr>
          <p:cNvPr id="6" name="円/楕円 5"/>
          <p:cNvSpPr/>
          <p:nvPr/>
        </p:nvSpPr>
        <p:spPr>
          <a:xfrm>
            <a:off x="3728864" y="2259354"/>
            <a:ext cx="2016224" cy="1211362"/>
          </a:xfrm>
          <a:prstGeom prst="ellipse">
            <a:avLst/>
          </a:prstGeom>
          <a:gradFill flip="none" rotWithShape="1">
            <a:gsLst>
              <a:gs pos="0">
                <a:srgbClr val="38BEE2"/>
              </a:gs>
              <a:gs pos="100000">
                <a:schemeClr val="bg1"/>
              </a:gs>
            </a:gsLst>
            <a:path path="shape">
              <a:fillToRect l="50000" t="50000" r="50000" b="50000"/>
            </a:path>
            <a:tileRect/>
          </a:gradFill>
        </p:spPr>
        <p:txBody>
          <a:bodyPr wrap="none" anchor="ctr" anchorCtr="0">
            <a:noAutofit/>
          </a:bodyPr>
          <a:lstStyle/>
          <a:p>
            <a:pPr marL="138113"/>
            <a:r>
              <a:rPr lang="ja-JP" altLang="en-US" sz="1400" dirty="0">
                <a:latin typeface="+mj-ea"/>
                <a:ea typeface="+mj-ea"/>
              </a:rPr>
              <a:t>薬事法の</a:t>
            </a:r>
            <a:br>
              <a:rPr lang="en-US" altLang="ja-JP" sz="1400" dirty="0">
                <a:latin typeface="+mj-ea"/>
                <a:ea typeface="+mj-ea"/>
              </a:rPr>
            </a:br>
            <a:r>
              <a:rPr lang="ja-JP" altLang="en-US" sz="1400" dirty="0">
                <a:latin typeface="+mj-ea"/>
                <a:ea typeface="+mj-ea"/>
              </a:rPr>
              <a:t>規制なしに</a:t>
            </a:r>
            <a:br>
              <a:rPr lang="en-US" altLang="ja-JP" sz="1400" dirty="0">
                <a:latin typeface="+mj-ea"/>
                <a:ea typeface="+mj-ea"/>
              </a:rPr>
            </a:br>
            <a:r>
              <a:rPr lang="ja-JP" altLang="en-US" sz="1400" dirty="0">
                <a:latin typeface="+mj-ea"/>
                <a:ea typeface="+mj-ea"/>
              </a:rPr>
              <a:t>輸出可能</a:t>
            </a:r>
          </a:p>
        </p:txBody>
      </p:sp>
      <p:sp>
        <p:nvSpPr>
          <p:cNvPr id="7" name="正方形/長方形 6"/>
          <p:cNvSpPr/>
          <p:nvPr/>
        </p:nvSpPr>
        <p:spPr>
          <a:xfrm>
            <a:off x="5745088" y="2350107"/>
            <a:ext cx="3312368" cy="1296144"/>
          </a:xfrm>
          <a:prstGeom prst="rect">
            <a:avLst/>
          </a:prstGeom>
        </p:spPr>
        <p:txBody>
          <a:bodyPr wrap="square" lIns="0" tIns="0" rIns="0" bIns="0">
            <a:noAutofit/>
          </a:bodyPr>
          <a:lstStyle/>
          <a:p>
            <a:pPr marL="147638" lvl="1" indent="-147638" algn="just" fontAlgn="ctr">
              <a:lnSpc>
                <a:spcPct val="120000"/>
              </a:lnSpc>
              <a:spcAft>
                <a:spcPts val="300"/>
              </a:spcAft>
              <a:buClr>
                <a:srgbClr val="83A4D1"/>
              </a:buClr>
              <a:buSzPct val="80000"/>
              <a:buFont typeface="Wingdings" panose="05000000000000000000" pitchFamily="2" charset="2"/>
              <a:buChar char="l"/>
            </a:pPr>
            <a:r>
              <a:rPr lang="ja-JP" altLang="en-US" sz="1000" dirty="0">
                <a:latin typeface="+mj-ea"/>
                <a:ea typeface="+mj-ea"/>
              </a:rPr>
              <a:t>フィリピンでは中古医療機器に関する規制はないが、輸入者は医療機器販売ライセンス（</a:t>
            </a:r>
            <a:r>
              <a:rPr lang="en-US" altLang="ja-JP" sz="1000" dirty="0">
                <a:latin typeface="+mj-ea"/>
                <a:ea typeface="+mj-ea"/>
              </a:rPr>
              <a:t>LTO</a:t>
            </a:r>
            <a:r>
              <a:rPr lang="ja-JP" altLang="en-US" sz="1000" dirty="0">
                <a:latin typeface="+mj-ea"/>
                <a:ea typeface="+mj-ea"/>
              </a:rPr>
              <a:t>）を取得しなければならない。</a:t>
            </a:r>
            <a:endParaRPr lang="en-US" altLang="ja-JP" sz="1000" dirty="0">
              <a:latin typeface="+mj-ea"/>
              <a:ea typeface="+mj-ea"/>
            </a:endParaRPr>
          </a:p>
          <a:p>
            <a:pPr marL="147638" lvl="1" indent="-147638" algn="just" fontAlgn="ctr">
              <a:lnSpc>
                <a:spcPct val="120000"/>
              </a:lnSpc>
              <a:spcAft>
                <a:spcPts val="300"/>
              </a:spcAft>
              <a:buClr>
                <a:srgbClr val="83A4D1"/>
              </a:buClr>
              <a:buSzPct val="80000"/>
              <a:buFont typeface="Wingdings" panose="05000000000000000000" pitchFamily="2" charset="2"/>
              <a:buChar char="l"/>
            </a:pPr>
            <a:r>
              <a:rPr lang="ja-JP" altLang="en-US" sz="1000" dirty="0">
                <a:latin typeface="+mj-ea"/>
                <a:ea typeface="+mj-ea"/>
              </a:rPr>
              <a:t>放射線を発する医療機器は中古医療機器でも</a:t>
            </a:r>
            <a:r>
              <a:rPr lang="en-US" altLang="ja-JP" sz="1000" dirty="0">
                <a:latin typeface="+mj-ea"/>
                <a:ea typeface="+mj-ea"/>
              </a:rPr>
              <a:t>CDRRHR</a:t>
            </a:r>
            <a:r>
              <a:rPr lang="ja-JP" altLang="en-US" sz="1000" dirty="0">
                <a:latin typeface="+mj-ea"/>
                <a:ea typeface="+mj-ea"/>
              </a:rPr>
              <a:t>（保健省の下部組織）の事前許可が必要</a:t>
            </a:r>
            <a:endParaRPr lang="en-US" altLang="ja-JP" sz="1000" dirty="0">
              <a:latin typeface="+mj-ea"/>
              <a:ea typeface="+mj-ea"/>
            </a:endParaRPr>
          </a:p>
        </p:txBody>
      </p:sp>
      <p:sp>
        <p:nvSpPr>
          <p:cNvPr id="8" name="角丸四角形 7"/>
          <p:cNvSpPr/>
          <p:nvPr/>
        </p:nvSpPr>
        <p:spPr>
          <a:xfrm>
            <a:off x="992560" y="3596608"/>
            <a:ext cx="7920880" cy="504056"/>
          </a:xfrm>
          <a:prstGeom prst="roundRect">
            <a:avLst>
              <a:gd name="adj" fmla="val 50000"/>
            </a:avLst>
          </a:prstGeom>
          <a:solidFill>
            <a:srgbClr val="F6E8C2"/>
          </a:solidFill>
        </p:spPr>
        <p:txBody>
          <a:bodyPr wrap="square" anchor="ctr" anchorCtr="0">
            <a:noAutofit/>
          </a:bodyPr>
          <a:lstStyle/>
          <a:p>
            <a:pPr algn="ctr" fontAlgn="ctr">
              <a:lnSpc>
                <a:spcPct val="110000"/>
              </a:lnSpc>
            </a:pPr>
            <a:r>
              <a:rPr lang="ja-JP" altLang="en-US" sz="1400" b="1" dirty="0">
                <a:latin typeface="+mj-ea"/>
                <a:ea typeface="+mj-ea"/>
              </a:rPr>
              <a:t>フィリピンの公的医療機関は、中古の医療機器を購入してはならないことになっているため、</a:t>
            </a:r>
            <a:br>
              <a:rPr lang="en-US" altLang="ja-JP" sz="1400" b="1" dirty="0">
                <a:latin typeface="+mj-ea"/>
                <a:ea typeface="+mj-ea"/>
              </a:rPr>
            </a:br>
            <a:r>
              <a:rPr lang="ja-JP" altLang="en-US" sz="1400" dirty="0">
                <a:latin typeface="+mj-ea"/>
                <a:ea typeface="+mj-ea"/>
              </a:rPr>
              <a:t>実際の輸出契約締結には留意が必要</a:t>
            </a:r>
          </a:p>
        </p:txBody>
      </p:sp>
      <p:sp>
        <p:nvSpPr>
          <p:cNvPr id="12" name="二等辺三角形 11"/>
          <p:cNvSpPr/>
          <p:nvPr/>
        </p:nvSpPr>
        <p:spPr>
          <a:xfrm rot="5400000">
            <a:off x="3188804" y="2672241"/>
            <a:ext cx="1080120" cy="288032"/>
          </a:xfrm>
          <a:prstGeom prst="triangle">
            <a:avLst/>
          </a:prstGeom>
          <a:gradFill flip="none" rotWithShape="1">
            <a:gsLst>
              <a:gs pos="0">
                <a:srgbClr val="6A6A6A"/>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ＭＳ Ｐゴシック 見出し"/>
              <a:ea typeface="Meiryo UI" panose="020B0604030504040204" pitchFamily="50" charset="-128"/>
              <a:cs typeface="Arial" panose="020B0604020202020204" pitchFamily="34" charset="0"/>
            </a:endParaRPr>
          </a:p>
        </p:txBody>
      </p:sp>
      <p:sp>
        <p:nvSpPr>
          <p:cNvPr id="13" name="角丸四角形 12"/>
          <p:cNvSpPr/>
          <p:nvPr/>
        </p:nvSpPr>
        <p:spPr>
          <a:xfrm>
            <a:off x="992560" y="4294929"/>
            <a:ext cx="7920880" cy="2160240"/>
          </a:xfrm>
          <a:prstGeom prst="roundRect">
            <a:avLst>
              <a:gd name="adj" fmla="val 3770"/>
            </a:avLst>
          </a:prstGeom>
          <a:noFill/>
          <a:ln w="19050" cap="flat" cmpd="sng" algn="ctr">
            <a:solidFill>
              <a:srgbClr val="3D6AA7"/>
            </a:solidFill>
            <a:prstDash val="solid"/>
            <a:round/>
            <a:headEnd type="none" w="med" len="med"/>
            <a:tailEnd type="none" w="med" len="med"/>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marL="166688" indent="-166688" algn="just">
              <a:lnSpc>
                <a:spcPct val="110000"/>
              </a:lnSpc>
              <a:spcAft>
                <a:spcPts val="300"/>
              </a:spcAft>
              <a:buClr>
                <a:srgbClr val="5F8AC3"/>
              </a:buClr>
              <a:buSzPct val="80000"/>
              <a:buFont typeface="Wingdings" panose="05000000000000000000" pitchFamily="2" charset="2"/>
              <a:buChar char="l"/>
            </a:pPr>
            <a:r>
              <a:rPr lang="ja-JP" altLang="en-US" sz="1400" dirty="0">
                <a:solidFill>
                  <a:schemeClr val="tx1"/>
                </a:solidFill>
                <a:latin typeface="+mj-ea"/>
                <a:ea typeface="+mj-ea"/>
              </a:rPr>
              <a:t>医療機器について統計品目番号上は中古と新品の区別はなく、</a:t>
            </a:r>
            <a:r>
              <a:rPr lang="en-US" altLang="ja-JP" sz="1400" dirty="0">
                <a:solidFill>
                  <a:schemeClr val="tx1"/>
                </a:solidFill>
                <a:latin typeface="+mj-ea"/>
                <a:ea typeface="+mj-ea"/>
              </a:rPr>
              <a:t>HS</a:t>
            </a:r>
            <a:r>
              <a:rPr lang="ja-JP" altLang="en-US" sz="1400" dirty="0">
                <a:solidFill>
                  <a:schemeClr val="tx1"/>
                </a:solidFill>
                <a:latin typeface="+mj-ea"/>
                <a:ea typeface="+mj-ea"/>
              </a:rPr>
              <a:t>コードの</a:t>
            </a:r>
            <a:r>
              <a:rPr lang="en-US" altLang="ja-JP" sz="1400" dirty="0">
                <a:solidFill>
                  <a:schemeClr val="tx1"/>
                </a:solidFill>
                <a:latin typeface="+mj-ea"/>
                <a:ea typeface="+mj-ea"/>
              </a:rPr>
              <a:t>No.9018</a:t>
            </a:r>
            <a:r>
              <a:rPr lang="ja-JP" altLang="en-US" sz="1400" dirty="0">
                <a:solidFill>
                  <a:schemeClr val="tx1"/>
                </a:solidFill>
                <a:latin typeface="+mj-ea"/>
                <a:ea typeface="+mj-ea"/>
              </a:rPr>
              <a:t>から</a:t>
            </a:r>
            <a:r>
              <a:rPr lang="en-US" altLang="ja-JP" sz="1400" dirty="0">
                <a:solidFill>
                  <a:schemeClr val="tx1"/>
                </a:solidFill>
                <a:latin typeface="+mj-ea"/>
                <a:ea typeface="+mj-ea"/>
              </a:rPr>
              <a:t>9022</a:t>
            </a:r>
            <a:r>
              <a:rPr lang="ja-JP" altLang="en-US" sz="1400" dirty="0">
                <a:solidFill>
                  <a:schemeClr val="tx1"/>
                </a:solidFill>
                <a:latin typeface="+mj-ea"/>
                <a:ea typeface="+mj-ea"/>
              </a:rPr>
              <a:t>および</a:t>
            </a:r>
            <a:r>
              <a:rPr lang="en-US" altLang="ja-JP" sz="1400" dirty="0">
                <a:solidFill>
                  <a:schemeClr val="tx1"/>
                </a:solidFill>
                <a:latin typeface="+mj-ea"/>
                <a:ea typeface="+mj-ea"/>
              </a:rPr>
              <a:t>9027</a:t>
            </a:r>
            <a:r>
              <a:rPr lang="ja-JP" altLang="en-US" sz="1400" dirty="0">
                <a:solidFill>
                  <a:schemeClr val="tx1"/>
                </a:solidFill>
                <a:latin typeface="+mj-ea"/>
                <a:ea typeface="+mj-ea"/>
              </a:rPr>
              <a:t>、</a:t>
            </a:r>
            <a:r>
              <a:rPr lang="en-US" altLang="ja-JP" sz="1400" dirty="0">
                <a:solidFill>
                  <a:schemeClr val="tx1"/>
                </a:solidFill>
                <a:latin typeface="+mj-ea"/>
                <a:ea typeface="+mj-ea"/>
              </a:rPr>
              <a:t>9033</a:t>
            </a:r>
            <a:r>
              <a:rPr lang="ja-JP" altLang="en-US" sz="1400" dirty="0">
                <a:solidFill>
                  <a:schemeClr val="tx1"/>
                </a:solidFill>
                <a:latin typeface="+mj-ea"/>
                <a:ea typeface="+mj-ea"/>
              </a:rPr>
              <a:t>に分類される。</a:t>
            </a:r>
            <a:endParaRPr lang="en-US" altLang="ja-JP" sz="1400" dirty="0">
              <a:solidFill>
                <a:schemeClr val="tx1"/>
              </a:solidFill>
              <a:latin typeface="+mj-ea"/>
              <a:ea typeface="+mj-ea"/>
            </a:endParaRPr>
          </a:p>
          <a:p>
            <a:pPr marL="166688" indent="-166688" algn="just">
              <a:lnSpc>
                <a:spcPct val="110000"/>
              </a:lnSpc>
              <a:spcAft>
                <a:spcPts val="300"/>
              </a:spcAft>
              <a:buClr>
                <a:srgbClr val="5F8AC3"/>
              </a:buClr>
              <a:buSzPct val="80000"/>
              <a:buFont typeface="Wingdings" panose="05000000000000000000" pitchFamily="2" charset="2"/>
              <a:buChar char="l"/>
            </a:pPr>
            <a:r>
              <a:rPr lang="ja-JP" altLang="en-US" sz="1400" dirty="0">
                <a:solidFill>
                  <a:schemeClr val="tx1"/>
                </a:solidFill>
                <a:latin typeface="+mj-ea"/>
                <a:ea typeface="+mj-ea"/>
              </a:rPr>
              <a:t>日本を含む</a:t>
            </a:r>
            <a:r>
              <a:rPr lang="en-US" altLang="ja-JP" sz="1400" dirty="0">
                <a:solidFill>
                  <a:schemeClr val="tx1"/>
                </a:solidFill>
                <a:latin typeface="+mj-ea"/>
                <a:ea typeface="+mj-ea"/>
              </a:rPr>
              <a:t>WTO</a:t>
            </a:r>
            <a:r>
              <a:rPr lang="ja-JP" altLang="en-US" sz="1400" dirty="0">
                <a:solidFill>
                  <a:schemeClr val="tx1"/>
                </a:solidFill>
                <a:latin typeface="+mj-ea"/>
                <a:ea typeface="+mj-ea"/>
              </a:rPr>
              <a:t>加盟国に対する一般輸入関税率は品目により</a:t>
            </a:r>
            <a:r>
              <a:rPr lang="en-US" altLang="ja-JP" sz="1400" dirty="0">
                <a:solidFill>
                  <a:schemeClr val="tx1"/>
                </a:solidFill>
                <a:latin typeface="+mj-ea"/>
                <a:ea typeface="+mj-ea"/>
              </a:rPr>
              <a:t>Free</a:t>
            </a:r>
            <a:r>
              <a:rPr lang="ja-JP" altLang="en-US" sz="1400" dirty="0">
                <a:solidFill>
                  <a:schemeClr val="tx1"/>
                </a:solidFill>
                <a:latin typeface="+mj-ea"/>
                <a:ea typeface="+mj-ea"/>
              </a:rPr>
              <a:t>（無税）から</a:t>
            </a:r>
            <a:r>
              <a:rPr lang="en-US" altLang="ja-JP" sz="1400" dirty="0">
                <a:solidFill>
                  <a:schemeClr val="tx1"/>
                </a:solidFill>
                <a:latin typeface="+mj-ea"/>
                <a:ea typeface="+mj-ea"/>
              </a:rPr>
              <a:t>3%</a:t>
            </a:r>
            <a:r>
              <a:rPr lang="ja-JP" altLang="en-US" sz="1400" dirty="0">
                <a:solidFill>
                  <a:schemeClr val="tx1"/>
                </a:solidFill>
                <a:latin typeface="+mj-ea"/>
                <a:ea typeface="+mj-ea"/>
              </a:rPr>
              <a:t>だが、日比経済連携協定（</a:t>
            </a:r>
            <a:r>
              <a:rPr lang="en-US" altLang="ja-JP" sz="1400" dirty="0">
                <a:solidFill>
                  <a:schemeClr val="tx1"/>
                </a:solidFill>
                <a:latin typeface="+mj-ea"/>
                <a:ea typeface="+mj-ea"/>
              </a:rPr>
              <a:t>EPA</a:t>
            </a:r>
            <a:r>
              <a:rPr lang="ja-JP" altLang="en-US" sz="1400" dirty="0">
                <a:solidFill>
                  <a:schemeClr val="tx1"/>
                </a:solidFill>
                <a:latin typeface="+mj-ea"/>
                <a:ea typeface="+mj-ea"/>
              </a:rPr>
              <a:t>）に規定する原産地規則をみたせば、同協定にもとづき全品目</a:t>
            </a:r>
            <a:r>
              <a:rPr lang="en-US" altLang="ja-JP" sz="1400" dirty="0">
                <a:solidFill>
                  <a:schemeClr val="tx1"/>
                </a:solidFill>
                <a:latin typeface="+mj-ea"/>
                <a:ea typeface="+mj-ea"/>
              </a:rPr>
              <a:t>Free</a:t>
            </a:r>
            <a:r>
              <a:rPr lang="ja-JP" altLang="en-US" sz="1400" dirty="0">
                <a:solidFill>
                  <a:schemeClr val="tx1"/>
                </a:solidFill>
                <a:latin typeface="+mj-ea"/>
                <a:ea typeface="+mj-ea"/>
              </a:rPr>
              <a:t>となる。また、別途内国税（</a:t>
            </a:r>
            <a:r>
              <a:rPr lang="en-US" altLang="ja-JP" sz="1400" dirty="0">
                <a:solidFill>
                  <a:schemeClr val="tx1"/>
                </a:solidFill>
                <a:latin typeface="+mj-ea"/>
                <a:ea typeface="+mj-ea"/>
              </a:rPr>
              <a:t>VAT</a:t>
            </a:r>
            <a:r>
              <a:rPr lang="ja-JP" altLang="en-US" sz="1400" dirty="0">
                <a:solidFill>
                  <a:schemeClr val="tx1"/>
                </a:solidFill>
                <a:latin typeface="+mj-ea"/>
                <a:ea typeface="+mj-ea"/>
              </a:rPr>
              <a:t>）として</a:t>
            </a:r>
            <a:r>
              <a:rPr lang="en-US" altLang="ja-JP" sz="1400" dirty="0">
                <a:solidFill>
                  <a:schemeClr val="tx1"/>
                </a:solidFill>
                <a:latin typeface="+mj-ea"/>
                <a:ea typeface="+mj-ea"/>
              </a:rPr>
              <a:t>12%</a:t>
            </a:r>
            <a:r>
              <a:rPr lang="ja-JP" altLang="en-US" sz="1400" dirty="0">
                <a:solidFill>
                  <a:schemeClr val="tx1"/>
                </a:solidFill>
                <a:latin typeface="+mj-ea"/>
                <a:ea typeface="+mj-ea"/>
              </a:rPr>
              <a:t>が課される。</a:t>
            </a:r>
          </a:p>
          <a:p>
            <a:pPr marL="166688" indent="-166688" algn="just">
              <a:lnSpc>
                <a:spcPct val="110000"/>
              </a:lnSpc>
              <a:spcAft>
                <a:spcPts val="300"/>
              </a:spcAft>
              <a:buClr>
                <a:srgbClr val="5F8AC3"/>
              </a:buClr>
              <a:buSzPct val="80000"/>
              <a:buFont typeface="Wingdings" panose="05000000000000000000" pitchFamily="2" charset="2"/>
              <a:buChar char="l"/>
            </a:pPr>
            <a:r>
              <a:rPr lang="ja-JP" altLang="en-US" sz="1400" dirty="0">
                <a:solidFill>
                  <a:schemeClr val="tx1"/>
                </a:solidFill>
                <a:latin typeface="+mj-ea"/>
                <a:ea typeface="+mj-ea"/>
              </a:rPr>
              <a:t>新品か中古であるかにかかわらず、医療機器は安全保障貿易管理上のキャッチオール規制対象品となるため、日本国内における手続きとして、安全保障貿易管理規制品に該当しないことを自己判定した該非判定書を医療機器販売ライセンス</a:t>
            </a:r>
            <a:r>
              <a:rPr lang="en-US" altLang="ja-JP" sz="1400" dirty="0">
                <a:solidFill>
                  <a:schemeClr val="tx1"/>
                </a:solidFill>
                <a:latin typeface="+mj-ea"/>
                <a:ea typeface="+mj-ea"/>
              </a:rPr>
              <a:t>(LTO)</a:t>
            </a:r>
            <a:r>
              <a:rPr lang="ja-JP" altLang="en-US" sz="1400" dirty="0">
                <a:solidFill>
                  <a:schemeClr val="tx1"/>
                </a:solidFill>
                <a:latin typeface="+mj-ea"/>
                <a:ea typeface="+mj-ea"/>
              </a:rPr>
              <a:t>とともに輸出通関の際に提出する必要がある。</a:t>
            </a:r>
          </a:p>
        </p:txBody>
      </p:sp>
      <p:grpSp>
        <p:nvGrpSpPr>
          <p:cNvPr id="15" name="グループ化 7"/>
          <p:cNvGrpSpPr/>
          <p:nvPr/>
        </p:nvGrpSpPr>
        <p:grpSpPr>
          <a:xfrm>
            <a:off x="632521" y="1902517"/>
            <a:ext cx="8640958"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latin typeface="+mj-ea"/>
                  <a:ea typeface="+mj-ea"/>
                </a:rPr>
                <a:t>フィリピンに輸出する際の規制</a:t>
              </a:r>
              <a:endParaRPr lang="en-US" altLang="ko-KR" sz="1400" b="1" dirty="0">
                <a:latin typeface="+mj-ea"/>
                <a:ea typeface="+mj-ea"/>
              </a:endParaRPr>
            </a:p>
          </p:txBody>
        </p:sp>
      </p:grpSp>
      <p:sp>
        <p:nvSpPr>
          <p:cNvPr id="18" name="テキスト ボックス 17"/>
          <p:cNvSpPr txBox="1"/>
          <p:nvPr/>
        </p:nvSpPr>
        <p:spPr>
          <a:xfrm>
            <a:off x="393689" y="6657554"/>
            <a:ext cx="8640960" cy="144016"/>
          </a:xfrm>
          <a:prstGeom prst="rect">
            <a:avLst/>
          </a:prstGeom>
          <a:noFill/>
        </p:spPr>
        <p:txBody>
          <a:bodyPr wrap="square" lIns="0" tIns="0" rIns="0" bIns="0" rtlCol="0">
            <a:noAutofit/>
          </a:bodyPr>
          <a:lstStyle/>
          <a:p>
            <a:pPr marL="444500" lvl="0" indent="-444500"/>
            <a:r>
              <a:rPr lang="ja-JP" altLang="en-US" sz="800" dirty="0">
                <a:latin typeface="+mj-ea"/>
                <a:ea typeface="+mj-ea"/>
                <a:cs typeface="Arial" panose="020B0604020202020204" pitchFamily="34" charset="0"/>
              </a:rPr>
              <a:t>（出所）クアルテック・ジャパン・コンサルティング株式会社、</a:t>
            </a:r>
            <a:r>
              <a:rPr lang="en-US" altLang="ja-JP" sz="800" dirty="0">
                <a:latin typeface="+mj-ea"/>
                <a:ea typeface="+mj-ea"/>
                <a:cs typeface="Arial" panose="020B0604020202020204" pitchFamily="34" charset="0"/>
              </a:rPr>
              <a:t>JETRO</a:t>
            </a:r>
            <a:endParaRPr lang="ja-JP" altLang="en-US" sz="800" dirty="0">
              <a:latin typeface="+mj-ea"/>
              <a:ea typeface="+mj-ea"/>
              <a:cs typeface="Arial" panose="020B0604020202020204" pitchFamily="34" charset="0"/>
            </a:endParaRPr>
          </a:p>
        </p:txBody>
      </p:sp>
    </p:spTree>
    <p:extLst>
      <p:ext uri="{BB962C8B-B14F-4D97-AF65-F5344CB8AC3E}">
        <p14:creationId xmlns:p14="http://schemas.microsoft.com/office/powerpoint/2010/main" val="1515259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医薬品規制では、ハーモナイゼーションに関連する動きが活発で、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ICH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の考え方に近づくべく、さまざまな通知やガイドラインが公表されている。</a:t>
            </a:r>
          </a:p>
        </p:txBody>
      </p:sp>
      <p:sp>
        <p:nvSpPr>
          <p:cNvPr id="5" name="角丸四角形 4"/>
          <p:cNvSpPr/>
          <p:nvPr/>
        </p:nvSpPr>
        <p:spPr>
          <a:xfrm>
            <a:off x="416496" y="2075364"/>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none" rtlCol="0" anchor="ctr">
            <a:noAutofit/>
          </a:bodyPr>
          <a:lstStyle/>
          <a:p>
            <a:pPr fontAlgn="ctr"/>
            <a:r>
              <a:rPr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医薬品の規制について</a:t>
            </a:r>
            <a:endParaRPr kumimoji="1"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 name="正方形/長方形 5"/>
          <p:cNvSpPr/>
          <p:nvPr/>
        </p:nvSpPr>
        <p:spPr>
          <a:xfrm>
            <a:off x="920552" y="2363396"/>
            <a:ext cx="6724972" cy="307777"/>
          </a:xfrm>
          <a:prstGeom prst="rect">
            <a:avLst/>
          </a:prstGeom>
        </p:spPr>
        <p:txBody>
          <a:bodyPr wrap="square" lIns="36000">
            <a:spAutoFit/>
          </a:bodyPr>
          <a:lstStyle/>
          <a:p>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食品・医薬品・化粧品法（</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RA 3720: Food, Drug and Cosmetic Act </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1963</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に規定</a:t>
            </a:r>
          </a:p>
        </p:txBody>
      </p:sp>
      <p:sp>
        <p:nvSpPr>
          <p:cNvPr id="7" name="二等辺三角形 6"/>
          <p:cNvSpPr/>
          <p:nvPr/>
        </p:nvSpPr>
        <p:spPr>
          <a:xfrm rot="5400000">
            <a:off x="704528" y="2435404"/>
            <a:ext cx="288032" cy="144016"/>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角丸四角形 7"/>
          <p:cNvSpPr/>
          <p:nvPr/>
        </p:nvSpPr>
        <p:spPr>
          <a:xfrm>
            <a:off x="416496" y="4633972"/>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none" rtlCol="0" anchor="ctr">
            <a:noAutofit/>
          </a:bodyPr>
          <a:lstStyle/>
          <a:p>
            <a:pPr fontAlgn="ctr"/>
            <a:r>
              <a:rPr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製品登録について</a:t>
            </a:r>
            <a:endParaRPr kumimoji="1"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9" name="正方形/長方形 8"/>
          <p:cNvSpPr/>
          <p:nvPr/>
        </p:nvSpPr>
        <p:spPr>
          <a:xfrm>
            <a:off x="920552" y="4922004"/>
            <a:ext cx="8784976" cy="523220"/>
          </a:xfrm>
          <a:prstGeom prst="rect">
            <a:avLst/>
          </a:prstGeom>
        </p:spPr>
        <p:txBody>
          <a:bodyPr wrap="square" lIns="36000">
            <a:spAutoFit/>
          </a:bodyPr>
          <a:lstStyle/>
          <a:p>
            <a:r>
              <a:rPr lang="ja-JP" altLang="en-US" sz="1400" b="1" dirty="0"/>
              <a:t>医薬品登録に関する改定規則及び規制（行政命令</a:t>
            </a:r>
            <a:r>
              <a:rPr lang="en-US" altLang="ja-JP" sz="1400" b="1" dirty="0"/>
              <a:t>1989</a:t>
            </a:r>
            <a:r>
              <a:rPr lang="ja-JP" altLang="en-US" sz="1400" b="1" dirty="0"/>
              <a:t>年第</a:t>
            </a:r>
            <a:r>
              <a:rPr lang="en-US" altLang="ja-JP" sz="1400" b="1" dirty="0"/>
              <a:t>67</a:t>
            </a:r>
            <a:r>
              <a:rPr lang="ja-JP" altLang="en-US" sz="1400" b="1" dirty="0"/>
              <a:t>号）（</a:t>
            </a:r>
            <a:r>
              <a:rPr lang="en-US" altLang="ja-JP" sz="1400" b="1" dirty="0"/>
              <a:t>Administrative Order No. 67 s. 1989, Revised Rules and Regulations on Registration of Pharmaceutical Products</a:t>
            </a:r>
            <a:r>
              <a:rPr lang="ja-JP" altLang="en-US" sz="1400" b="1" dirty="0"/>
              <a:t>）</a:t>
            </a:r>
            <a:r>
              <a:rPr lang="ja-JP" altLang="en-US" sz="1400" dirty="0"/>
              <a:t>に規定</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二等辺三角形 9"/>
          <p:cNvSpPr/>
          <p:nvPr/>
        </p:nvSpPr>
        <p:spPr>
          <a:xfrm rot="5400000">
            <a:off x="704528" y="4994012"/>
            <a:ext cx="288032" cy="144016"/>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角丸四角形 10"/>
          <p:cNvSpPr/>
          <p:nvPr/>
        </p:nvSpPr>
        <p:spPr>
          <a:xfrm>
            <a:off x="416496" y="5570076"/>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none" rtlCol="0" anchor="ctr">
            <a:noAutofit/>
          </a:bodyPr>
          <a:lstStyle/>
          <a:p>
            <a:pPr fontAlgn="ctr"/>
            <a:r>
              <a:rPr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所管官庁について</a:t>
            </a:r>
            <a:endParaRPr kumimoji="1"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2" name="正方形/長方形 11"/>
          <p:cNvSpPr/>
          <p:nvPr/>
        </p:nvSpPr>
        <p:spPr>
          <a:xfrm>
            <a:off x="920552" y="5858108"/>
            <a:ext cx="8784976" cy="523220"/>
          </a:xfrm>
          <a:prstGeom prst="rect">
            <a:avLst/>
          </a:prstGeom>
        </p:spPr>
        <p:txBody>
          <a:bodyPr wrap="square" lIns="36000">
            <a:spAutoFit/>
          </a:bodyPr>
          <a:lstStyle/>
          <a:p>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食品医薬品局（</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Food and Drug Administration</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FDA</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487363" lvl="1" indent="-130175">
              <a:buClr>
                <a:srgbClr val="868686"/>
              </a:buClr>
              <a:buSzPct val="80000"/>
              <a:buFont typeface="Wingdings" panose="05000000000000000000" pitchFamily="2" charset="2"/>
              <a:buChar char="l"/>
            </a:pPr>
            <a:r>
              <a:rPr lang="en-US" altLang="ja-JP" sz="1300" b="1" dirty="0"/>
              <a:t>FDA</a:t>
            </a:r>
            <a:r>
              <a:rPr lang="ja-JP" altLang="en-US" sz="1300" b="1" dirty="0"/>
              <a:t>については食品医薬品局法（</a:t>
            </a:r>
            <a:r>
              <a:rPr lang="en-US" altLang="ja-JP" sz="1300" b="1" dirty="0"/>
              <a:t>RA 9711: Food and Drug Administration</a:t>
            </a:r>
            <a:r>
              <a:rPr lang="ja-JP" altLang="en-US" sz="1300" b="1" dirty="0"/>
              <a:t>（</a:t>
            </a:r>
            <a:r>
              <a:rPr lang="en-US" altLang="ja-JP" sz="1300" b="1" dirty="0"/>
              <a:t>FDA</a:t>
            </a:r>
            <a:r>
              <a:rPr lang="ja-JP" altLang="en-US" sz="1300" b="1" dirty="0"/>
              <a:t>） </a:t>
            </a:r>
            <a:r>
              <a:rPr lang="en-US" altLang="ja-JP" sz="1300" b="1" dirty="0"/>
              <a:t>Act of 2009</a:t>
            </a:r>
            <a:r>
              <a:rPr lang="ja-JP" altLang="en-US" sz="1300" b="1" dirty="0"/>
              <a:t>）</a:t>
            </a:r>
            <a:r>
              <a:rPr lang="ja-JP" altLang="en-US" sz="1300" dirty="0"/>
              <a:t>に規定</a:t>
            </a:r>
            <a:endParaRPr lang="ja-JP" altLang="en-US" sz="13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二等辺三角形 12"/>
          <p:cNvSpPr/>
          <p:nvPr/>
        </p:nvSpPr>
        <p:spPr>
          <a:xfrm rot="5400000">
            <a:off x="704528" y="5930116"/>
            <a:ext cx="288032" cy="144016"/>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992560" y="2651428"/>
            <a:ext cx="6120680" cy="461665"/>
          </a:xfrm>
          <a:prstGeom prst="rect">
            <a:avLst/>
          </a:prstGeom>
        </p:spPr>
        <p:txBody>
          <a:bodyPr wrap="square" lIns="0" rIns="0">
            <a:noAutofit/>
          </a:bodyPr>
          <a:lstStyle/>
          <a:p>
            <a:pPr>
              <a:lnSpc>
                <a:spcPct val="114000"/>
              </a:lnSpc>
            </a:pPr>
            <a:r>
              <a:rPr lang="ja-JP" altLang="ja-JP" sz="1200" dirty="0"/>
              <a:t>食品医薬品庁の医薬品審査・研究部門（</a:t>
            </a:r>
            <a:r>
              <a:rPr lang="en-US" altLang="ja-JP" sz="1200" dirty="0"/>
              <a:t>Center for Drug Regulation and Research</a:t>
            </a:r>
            <a:r>
              <a:rPr lang="ja-JP" altLang="ja-JP" sz="1200" dirty="0"/>
              <a:t>）が所管</a:t>
            </a:r>
            <a:r>
              <a:rPr lang="ja-JP" altLang="en-US" sz="1200" dirty="0"/>
              <a:t>、① </a:t>
            </a:r>
            <a:r>
              <a:rPr lang="ja-JP" altLang="ja-JP" sz="1200" dirty="0"/>
              <a:t>製造販売業の許可、</a:t>
            </a:r>
            <a:r>
              <a:rPr lang="ja-JP" altLang="en-US" sz="1200" dirty="0"/>
              <a:t>② </a:t>
            </a:r>
            <a:r>
              <a:rPr lang="ja-JP" altLang="ja-JP" sz="1200" dirty="0"/>
              <a:t>市販前の評価、</a:t>
            </a:r>
            <a:r>
              <a:rPr lang="ja-JP" altLang="en-US" sz="1200" dirty="0"/>
              <a:t>③ </a:t>
            </a:r>
            <a:r>
              <a:rPr lang="ja-JP" altLang="ja-JP" sz="1200" dirty="0"/>
              <a:t>市販後の調査の</a:t>
            </a:r>
            <a:r>
              <a:rPr lang="en-US" altLang="ja-JP" sz="1200" dirty="0"/>
              <a:t>3</a:t>
            </a:r>
            <a:r>
              <a:rPr lang="ja-JP" altLang="ja-JP" sz="1200" dirty="0"/>
              <a:t>つからなる。</a:t>
            </a:r>
          </a:p>
        </p:txBody>
      </p:sp>
      <p:sp>
        <p:nvSpPr>
          <p:cNvPr id="15" name="片側の 2 つの角を丸めた四角形 14"/>
          <p:cNvSpPr/>
          <p:nvPr/>
        </p:nvSpPr>
        <p:spPr>
          <a:xfrm rot="16200000">
            <a:off x="2360732" y="2617768"/>
            <a:ext cx="360000" cy="1512167"/>
          </a:xfrm>
          <a:prstGeom prst="round2SameRect">
            <a:avLst/>
          </a:prstGeom>
          <a:solidFill>
            <a:srgbClr val="A2BBDC"/>
          </a:solidFill>
        </p:spPr>
        <p:txBody>
          <a:bodyPr vert="vert" wrap="none" tIns="72000" rtlCol="0" anchor="ctr">
            <a:noAutofit/>
          </a:bodyPr>
          <a:lstStyle/>
          <a:p>
            <a:pPr fontAlgn="ctr"/>
            <a:r>
              <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① </a:t>
            </a:r>
            <a:r>
              <a:rPr lang="zh-TW"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製造販売業許可</a:t>
            </a:r>
            <a:endPar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rot="16200000">
            <a:off x="2360732" y="3049816"/>
            <a:ext cx="360000" cy="1512167"/>
          </a:xfrm>
          <a:prstGeom prst="round2SameRect">
            <a:avLst/>
          </a:prstGeom>
          <a:solidFill>
            <a:srgbClr val="A2BBDC"/>
          </a:solidFill>
        </p:spPr>
        <p:txBody>
          <a:bodyPr vert="vert" wrap="none" tIns="72000" rtlCol="0" anchor="ctr">
            <a:noAutofit/>
          </a:bodyPr>
          <a:lstStyle/>
          <a:p>
            <a:pPr fontAlgn="ctr"/>
            <a:r>
              <a:rPr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② 市販前の評価</a:t>
            </a:r>
            <a:endPar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7" name="片側の 2 つの角を丸めた四角形 16"/>
          <p:cNvSpPr/>
          <p:nvPr/>
        </p:nvSpPr>
        <p:spPr>
          <a:xfrm rot="16200000">
            <a:off x="2360732" y="3481865"/>
            <a:ext cx="360000" cy="1512167"/>
          </a:xfrm>
          <a:prstGeom prst="round2SameRect">
            <a:avLst/>
          </a:prstGeom>
          <a:solidFill>
            <a:srgbClr val="A2BBDC"/>
          </a:solidFill>
        </p:spPr>
        <p:txBody>
          <a:bodyPr vert="vert" wrap="none" tIns="72000" rtlCol="0" anchor="ctr">
            <a:noAutofit/>
          </a:bodyPr>
          <a:lstStyle/>
          <a:p>
            <a:pPr fontAlgn="ctr"/>
            <a:r>
              <a:rPr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③ 市販後の調査</a:t>
            </a:r>
            <a:endPar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8" name="正方形/長方形 17"/>
          <p:cNvSpPr/>
          <p:nvPr/>
        </p:nvSpPr>
        <p:spPr>
          <a:xfrm>
            <a:off x="3296816" y="3193853"/>
            <a:ext cx="4896544" cy="360000"/>
          </a:xfrm>
          <a:prstGeom prst="rect">
            <a:avLst/>
          </a:prstGeom>
          <a:gradFill>
            <a:gsLst>
              <a:gs pos="84000">
                <a:srgbClr val="DDE6F3"/>
              </a:gs>
              <a:gs pos="100000">
                <a:schemeClr val="bg1"/>
              </a:gs>
            </a:gsLst>
            <a:lin ang="0" scaled="1"/>
          </a:gradFill>
        </p:spPr>
        <p:txBody>
          <a:bodyPr anchor="ctr" anchorCtr="0">
            <a:noAutofit/>
          </a:bodyPr>
          <a:lstStyle/>
          <a:p>
            <a:pPr fontAlgn="ctr"/>
            <a:r>
              <a:rPr lang="en-US" altLang="ja-JP" sz="1000" dirty="0"/>
              <a:t>Good Manufacturing Practice, Good Distribution Practice, Good Supply Practice, </a:t>
            </a:r>
            <a:br>
              <a:rPr lang="en-US" altLang="ja-JP" sz="1000" dirty="0"/>
            </a:br>
            <a:r>
              <a:rPr lang="en-US" altLang="ja-JP" sz="1000" dirty="0"/>
              <a:t>Good Clinical Practice, Good Laboratory Practice</a:t>
            </a:r>
            <a:r>
              <a:rPr lang="ja-JP" altLang="ja-JP" sz="1000" dirty="0"/>
              <a:t>の遵守を確認する</a:t>
            </a:r>
            <a:endParaRPr lang="ja-JP" altLang="en-US" sz="1000" dirty="0"/>
          </a:p>
        </p:txBody>
      </p:sp>
      <p:sp>
        <p:nvSpPr>
          <p:cNvPr id="19" name="正方形/長方形 18"/>
          <p:cNvSpPr/>
          <p:nvPr/>
        </p:nvSpPr>
        <p:spPr>
          <a:xfrm>
            <a:off x="3296816" y="3625861"/>
            <a:ext cx="4896544" cy="360000"/>
          </a:xfrm>
          <a:prstGeom prst="rect">
            <a:avLst/>
          </a:prstGeom>
          <a:gradFill>
            <a:gsLst>
              <a:gs pos="84000">
                <a:srgbClr val="DDE6F3"/>
              </a:gs>
              <a:gs pos="100000">
                <a:schemeClr val="bg1"/>
              </a:gs>
            </a:gsLst>
            <a:lin ang="0" scaled="1"/>
          </a:gradFill>
        </p:spPr>
        <p:txBody>
          <a:bodyPr anchor="ctr" anchorCtr="0">
            <a:noAutofit/>
          </a:bodyPr>
          <a:lstStyle/>
          <a:p>
            <a:pPr fontAlgn="ctr"/>
            <a:r>
              <a:rPr lang="ja-JP" altLang="ja-JP" sz="1000" dirty="0"/>
              <a:t>品質に加えて安全性と有効性がデータで示されなければならない</a:t>
            </a:r>
            <a:endParaRPr lang="ja-JP" altLang="en-US" sz="1000" dirty="0"/>
          </a:p>
        </p:txBody>
      </p:sp>
      <p:sp>
        <p:nvSpPr>
          <p:cNvPr id="20" name="正方形/長方形 19"/>
          <p:cNvSpPr/>
          <p:nvPr/>
        </p:nvSpPr>
        <p:spPr>
          <a:xfrm>
            <a:off x="3296815" y="4057909"/>
            <a:ext cx="4896544" cy="360000"/>
          </a:xfrm>
          <a:prstGeom prst="rect">
            <a:avLst/>
          </a:prstGeom>
          <a:gradFill>
            <a:gsLst>
              <a:gs pos="84000">
                <a:srgbClr val="DDE6F3"/>
              </a:gs>
              <a:gs pos="100000">
                <a:schemeClr val="bg1"/>
              </a:gs>
            </a:gsLst>
            <a:lin ang="0" scaled="1"/>
          </a:gradFill>
        </p:spPr>
        <p:txBody>
          <a:bodyPr anchor="ctr" anchorCtr="0">
            <a:noAutofit/>
          </a:bodyPr>
          <a:lstStyle/>
          <a:p>
            <a:pPr fontAlgn="ctr"/>
            <a:r>
              <a:rPr lang="ja-JP" altLang="ja-JP" sz="1000" dirty="0"/>
              <a:t>副作用報告、サイトビジット調査、サンプリング調査を行い、必要に応じてリコールを命じ、</a:t>
            </a:r>
            <a:br>
              <a:rPr lang="en-US" altLang="ja-JP" sz="1000" dirty="0"/>
            </a:br>
            <a:r>
              <a:rPr lang="ja-JP" altLang="ja-JP" sz="1000" dirty="0"/>
              <a:t>課徴金等の行政上の制裁を加える</a:t>
            </a:r>
            <a:endParaRPr lang="ja-JP" altLang="en-US" sz="1000" dirty="0"/>
          </a:p>
        </p:txBody>
      </p:sp>
      <p:sp>
        <p:nvSpPr>
          <p:cNvPr id="24" name="テキスト ボックス 23"/>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厚生労働省「海外における医薬品・医療機器審査制度、審査実態等調査及び分析業務」（</a:t>
            </a:r>
            <a:r>
              <a:rPr lang="en-US" altLang="ja-JP" sz="800" dirty="0"/>
              <a:t>2015</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25" name="グループ化 7"/>
          <p:cNvGrpSpPr/>
          <p:nvPr/>
        </p:nvGrpSpPr>
        <p:grpSpPr>
          <a:xfrm>
            <a:off x="200472" y="1700808"/>
            <a:ext cx="9505056"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フィリピンにおける医薬品規制の概要</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1642795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Guideline - Regulation of Clinical Trials in the Philippines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」にガイドラインが示されている。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フィリピン国内における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Phase 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IV</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のすべての臨床試験は、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に申請し、承認を得なければ実施することができない。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その際に、申請内容は認可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IRB/ERB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Institutional Review Board/Ethics Review Board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）によるレビューを受けることになる。</a:t>
            </a:r>
          </a:p>
        </p:txBody>
      </p:sp>
      <p:sp>
        <p:nvSpPr>
          <p:cNvPr id="5" name="テキスト ボックス 4"/>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フィリピン</a:t>
            </a:r>
            <a:r>
              <a:rPr lang="en-US" altLang="ja-JP" sz="800" dirty="0"/>
              <a:t>FDA</a:t>
            </a:r>
            <a:r>
              <a:rPr lang="ja-JP" altLang="en-US" sz="800" dirty="0"/>
              <a:t>「</a:t>
            </a:r>
            <a:r>
              <a:rPr lang="en-US" altLang="ja-JP" sz="800" dirty="0"/>
              <a:t>Guideline - Regulation of Clinical Trials in the Philippines</a:t>
            </a:r>
            <a:r>
              <a:rPr lang="ja-JP" altLang="en-US" sz="800" dirty="0"/>
              <a:t>」（</a:t>
            </a:r>
            <a:r>
              <a:rPr lang="en-US" altLang="ja-JP" sz="800" dirty="0"/>
              <a:t>2012</a:t>
            </a:r>
            <a:r>
              <a:rPr lang="ja-JP" altLang="en-US" sz="800" dirty="0"/>
              <a:t>）</a:t>
            </a:r>
          </a:p>
        </p:txBody>
      </p:sp>
      <p:grpSp>
        <p:nvGrpSpPr>
          <p:cNvPr id="15" name="グループ化 7"/>
          <p:cNvGrpSpPr/>
          <p:nvPr/>
        </p:nvGrpSpPr>
        <p:grpSpPr>
          <a:xfrm>
            <a:off x="416496" y="2348879"/>
            <a:ext cx="9289032"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臨床試験の申請と承認／非承認の流れ</a:t>
              </a:r>
            </a:p>
          </p:txBody>
        </p:sp>
      </p:grpSp>
      <p:sp>
        <p:nvSpPr>
          <p:cNvPr id="6" name="片側の 2 つの角を丸めた四角形 5"/>
          <p:cNvSpPr/>
          <p:nvPr/>
        </p:nvSpPr>
        <p:spPr>
          <a:xfrm>
            <a:off x="1064568" y="2780927"/>
            <a:ext cx="2160240"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申請開始</a:t>
            </a:r>
          </a:p>
        </p:txBody>
      </p:sp>
      <p:sp>
        <p:nvSpPr>
          <p:cNvPr id="20" name="片側の 2 つの角を丸めた四角形 19"/>
          <p:cNvSpPr/>
          <p:nvPr/>
        </p:nvSpPr>
        <p:spPr>
          <a:xfrm>
            <a:off x="3872880" y="2780927"/>
            <a:ext cx="2160240"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en-US" altLang="ja-JP" sz="1200" dirty="0">
                <a:solidFill>
                  <a:schemeClr val="bg1"/>
                </a:solidFill>
                <a:latin typeface="Arial Black" panose="020B0A04020102020204" pitchFamily="34" charset="0"/>
              </a:rPr>
              <a:t>FDA</a:t>
            </a:r>
            <a:endParaRPr kumimoji="1" lang="ja-JP" altLang="en-US" sz="1200" dirty="0">
              <a:solidFill>
                <a:schemeClr val="bg1"/>
              </a:solidFill>
              <a:latin typeface="Arial Black" panose="020B0A04020102020204" pitchFamily="34" charset="0"/>
            </a:endParaRPr>
          </a:p>
        </p:txBody>
      </p:sp>
      <p:sp>
        <p:nvSpPr>
          <p:cNvPr id="21" name="片側の 2 つの角を丸めた四角形 20"/>
          <p:cNvSpPr/>
          <p:nvPr/>
        </p:nvSpPr>
        <p:spPr>
          <a:xfrm>
            <a:off x="6681192" y="2780927"/>
            <a:ext cx="2160240" cy="360040"/>
          </a:xfrm>
          <a:prstGeom prst="round2SameRect">
            <a:avLst/>
          </a:prstGeom>
          <a:solidFill>
            <a:srgbClr val="3D6AA7"/>
          </a:solidFill>
        </p:spPr>
        <p:txBody>
          <a:bodyPr wrap="square" tIns="0" bIns="36000" rtlCol="0" anchor="ctr">
            <a:noAutofit/>
          </a:bodyPr>
          <a:lstStyle/>
          <a:p>
            <a:pPr algn="ctr" fontAlgn="ctr">
              <a:lnSpc>
                <a:spcPct val="114000"/>
              </a:lnSpc>
              <a:spcAft>
                <a:spcPts val="400"/>
              </a:spcAft>
            </a:pPr>
            <a:r>
              <a:rPr lang="en-US" altLang="ja-JP" sz="1200" dirty="0">
                <a:solidFill>
                  <a:schemeClr val="bg1"/>
                </a:solidFill>
                <a:latin typeface="Arial Black" panose="020B0A04020102020204" pitchFamily="34" charset="0"/>
              </a:rPr>
              <a:t>IRB/ERB</a:t>
            </a:r>
            <a:endParaRPr lang="ja-JP" altLang="en-US" sz="1200" dirty="0">
              <a:solidFill>
                <a:schemeClr val="bg1"/>
              </a:solidFill>
              <a:latin typeface="Arial Black" panose="020B0A04020102020204" pitchFamily="34" charset="0"/>
            </a:endParaRPr>
          </a:p>
        </p:txBody>
      </p:sp>
      <p:sp>
        <p:nvSpPr>
          <p:cNvPr id="8" name="正方形/長方形 7"/>
          <p:cNvSpPr/>
          <p:nvPr/>
        </p:nvSpPr>
        <p:spPr>
          <a:xfrm>
            <a:off x="1064568"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2" name="正方形/長方形 21"/>
          <p:cNvSpPr/>
          <p:nvPr/>
        </p:nvSpPr>
        <p:spPr>
          <a:xfrm>
            <a:off x="3872880"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3" name="正方形/長方形 22"/>
          <p:cNvSpPr/>
          <p:nvPr/>
        </p:nvSpPr>
        <p:spPr>
          <a:xfrm>
            <a:off x="6681192"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4" name="角丸四角形 23"/>
          <p:cNvSpPr/>
          <p:nvPr/>
        </p:nvSpPr>
        <p:spPr>
          <a:xfrm>
            <a:off x="1208584"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申請開始　</a:t>
            </a:r>
          </a:p>
        </p:txBody>
      </p:sp>
      <p:sp>
        <p:nvSpPr>
          <p:cNvPr id="25" name="角丸四角形 24"/>
          <p:cNvSpPr/>
          <p:nvPr/>
        </p:nvSpPr>
        <p:spPr>
          <a:xfrm>
            <a:off x="4016896"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申請の受理</a:t>
            </a:r>
          </a:p>
        </p:txBody>
      </p:sp>
      <p:sp>
        <p:nvSpPr>
          <p:cNvPr id="26" name="角丸四角形 25"/>
          <p:cNvSpPr/>
          <p:nvPr/>
        </p:nvSpPr>
        <p:spPr>
          <a:xfrm>
            <a:off x="6825208"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申請のレビュー</a:t>
            </a:r>
          </a:p>
        </p:txBody>
      </p:sp>
      <p:sp>
        <p:nvSpPr>
          <p:cNvPr id="27" name="角丸四角形 26"/>
          <p:cNvSpPr/>
          <p:nvPr/>
        </p:nvSpPr>
        <p:spPr>
          <a:xfrm>
            <a:off x="6825208"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b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に関する勧告</a:t>
            </a:r>
          </a:p>
        </p:txBody>
      </p:sp>
      <p:sp>
        <p:nvSpPr>
          <p:cNvPr id="28" name="角丸四角形 27"/>
          <p:cNvSpPr/>
          <p:nvPr/>
        </p:nvSpPr>
        <p:spPr>
          <a:xfrm>
            <a:off x="4016896"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b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の通知</a:t>
            </a:r>
          </a:p>
        </p:txBody>
      </p:sp>
      <p:sp>
        <p:nvSpPr>
          <p:cNvPr id="29" name="角丸四角形 28"/>
          <p:cNvSpPr/>
          <p:nvPr/>
        </p:nvSpPr>
        <p:spPr>
          <a:xfrm>
            <a:off x="1208584"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受　理</a:t>
            </a:r>
          </a:p>
        </p:txBody>
      </p:sp>
      <p:sp>
        <p:nvSpPr>
          <p:cNvPr id="10" name="下矢印 9"/>
          <p:cNvSpPr/>
          <p:nvPr/>
        </p:nvSpPr>
        <p:spPr>
          <a:xfrm rot="16200000">
            <a:off x="3404828" y="3212976"/>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下矢印 29"/>
          <p:cNvSpPr/>
          <p:nvPr/>
        </p:nvSpPr>
        <p:spPr>
          <a:xfrm rot="16200000">
            <a:off x="6213140" y="3212976"/>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下矢印 30"/>
          <p:cNvSpPr/>
          <p:nvPr/>
        </p:nvSpPr>
        <p:spPr>
          <a:xfrm rot="5400000" flipH="1">
            <a:off x="3404828" y="4653135"/>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下矢印 31"/>
          <p:cNvSpPr/>
          <p:nvPr/>
        </p:nvSpPr>
        <p:spPr>
          <a:xfrm rot="5400000" flipH="1">
            <a:off x="6213140" y="4653135"/>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下矢印 32"/>
          <p:cNvSpPr/>
          <p:nvPr/>
        </p:nvSpPr>
        <p:spPr>
          <a:xfrm>
            <a:off x="7617296" y="4005063"/>
            <a:ext cx="288032" cy="792088"/>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37"/>
          <p:cNvSpPr/>
          <p:nvPr/>
        </p:nvSpPr>
        <p:spPr>
          <a:xfrm>
            <a:off x="1392858" y="355714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1</a:t>
            </a:r>
            <a:endParaRPr lang="ja-JP" altLang="en-US" sz="1600" dirty="0">
              <a:solidFill>
                <a:schemeClr val="bg1"/>
              </a:solidFill>
              <a:latin typeface="Arial Black" panose="020B0A04020102020204" pitchFamily="34" charset="0"/>
            </a:endParaRPr>
          </a:p>
        </p:txBody>
      </p:sp>
      <p:sp>
        <p:nvSpPr>
          <p:cNvPr id="44" name="角丸四角形 43"/>
          <p:cNvSpPr/>
          <p:nvPr/>
        </p:nvSpPr>
        <p:spPr>
          <a:xfrm>
            <a:off x="4201170" y="3557140"/>
            <a:ext cx="247774" cy="247774"/>
          </a:xfrm>
          <a:prstGeom prst="roundRect">
            <a:avLst>
              <a:gd name="adj" fmla="val 9939"/>
            </a:avLst>
          </a:prstGeom>
          <a:solidFill>
            <a:srgbClr val="3D6AA7"/>
          </a:solidFill>
        </p:spPr>
        <p:txBody>
          <a:bodyPr wrap="square" tIns="0" bIns="18000" rtlCol="0" anchor="ctr">
            <a:noAutofit/>
          </a:bodyPr>
          <a:lstStyle/>
          <a:p>
            <a:pPr marL="0" algn="ctr" fontAlgn="ctr">
              <a:spcAft>
                <a:spcPts val="400"/>
              </a:spcAft>
            </a:pPr>
            <a:r>
              <a:rPr kumimoji="1" lang="en-US" altLang="ja-JP" sz="1600" dirty="0">
                <a:solidFill>
                  <a:schemeClr val="bg1"/>
                </a:solidFill>
                <a:latin typeface="Arial Black" panose="020B0A04020102020204" pitchFamily="34" charset="0"/>
              </a:rPr>
              <a:t>2</a:t>
            </a:r>
            <a:endParaRPr kumimoji="1" lang="ja-JP" altLang="en-US" sz="1600" dirty="0">
              <a:solidFill>
                <a:schemeClr val="bg1"/>
              </a:solidFill>
              <a:latin typeface="Arial Black" panose="020B0A04020102020204" pitchFamily="34" charset="0"/>
            </a:endParaRPr>
          </a:p>
        </p:txBody>
      </p:sp>
      <p:sp>
        <p:nvSpPr>
          <p:cNvPr id="45" name="角丸四角形 44"/>
          <p:cNvSpPr/>
          <p:nvPr/>
        </p:nvSpPr>
        <p:spPr>
          <a:xfrm>
            <a:off x="7009482" y="355714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3</a:t>
            </a:r>
            <a:endParaRPr lang="ja-JP" altLang="en-US" sz="1600" dirty="0">
              <a:solidFill>
                <a:schemeClr val="bg1"/>
              </a:solidFill>
              <a:latin typeface="Arial Black" panose="020B0A04020102020204" pitchFamily="34" charset="0"/>
            </a:endParaRPr>
          </a:p>
        </p:txBody>
      </p:sp>
      <p:sp>
        <p:nvSpPr>
          <p:cNvPr id="46" name="角丸四角形 45"/>
          <p:cNvSpPr/>
          <p:nvPr/>
        </p:nvSpPr>
        <p:spPr>
          <a:xfrm>
            <a:off x="7009482"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4</a:t>
            </a:r>
            <a:endParaRPr lang="ja-JP" altLang="en-US" sz="1600" dirty="0">
              <a:solidFill>
                <a:schemeClr val="bg1"/>
              </a:solidFill>
              <a:latin typeface="Arial Black" panose="020B0A04020102020204" pitchFamily="34" charset="0"/>
            </a:endParaRPr>
          </a:p>
        </p:txBody>
      </p:sp>
      <p:sp>
        <p:nvSpPr>
          <p:cNvPr id="47" name="角丸四角形 46"/>
          <p:cNvSpPr/>
          <p:nvPr/>
        </p:nvSpPr>
        <p:spPr>
          <a:xfrm>
            <a:off x="4201170"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5</a:t>
            </a:r>
            <a:endParaRPr lang="ja-JP" altLang="en-US" sz="1600" dirty="0">
              <a:solidFill>
                <a:schemeClr val="bg1"/>
              </a:solidFill>
              <a:latin typeface="Arial Black" panose="020B0A04020102020204" pitchFamily="34" charset="0"/>
            </a:endParaRPr>
          </a:p>
        </p:txBody>
      </p:sp>
      <p:sp>
        <p:nvSpPr>
          <p:cNvPr id="48" name="角丸四角形 47"/>
          <p:cNvSpPr/>
          <p:nvPr/>
        </p:nvSpPr>
        <p:spPr>
          <a:xfrm>
            <a:off x="1392858"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6</a:t>
            </a:r>
            <a:endParaRPr lang="ja-JP" altLang="en-US" sz="1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219330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extLst>
              <p:ext uri="{D42A27DB-BD31-4B8C-83A1-F6EECF244321}">
                <p14:modId xmlns:p14="http://schemas.microsoft.com/office/powerpoint/2010/main" val="351591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フィリピン／医療関連／制度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4" name="Slide Number Placeholder 3">
            <a:extLst>
              <a:ext uri="{FF2B5EF4-FFF2-40B4-BE49-F238E27FC236}">
                <a16:creationId xmlns:a16="http://schemas.microsoft.com/office/drawing/2014/main" id="{A8956E1D-D9A1-4CE8-9D9F-B17D8F370D4B}"/>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34</a:t>
            </a:fld>
            <a:endParaRPr lang="ja-JP" alt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381662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包括的な個人情報保護法（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Data Privacy Act of 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(Republic Act No. 10173)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年に制定、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月より施行され、また同法の施行規則が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年に公布された。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では、自国の産業や国家の安全保護を目的に、個人情報などの重要なデータを自国にとどめるデータローカライゼーションの規制を、公的セクター限定で規定している（公的機関により発行されたソーシャルセキュリティーナンバー、病歴、ライセンスの取得・拒否・取消し・破棄、及び納税申告書等の情報）。</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chor="b">
            <a:noAutofit/>
          </a:bodyPr>
          <a:lstStyle/>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フィリピンの医療・個人情報保護・データサーバー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データローカライゼーション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については、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IIJ</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のレポート「第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BPO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で多くの個人情報が集積するフィリピンの個人情報保護法」に詳細が記載されている。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（出所）北浜法律事務所「</a:t>
            </a:r>
            <a:r>
              <a:rPr lang="ja-JP" altLang="en-US" sz="800" dirty="0"/>
              <a:t>海外法務・ニューズレター（フィリピン）</a:t>
            </a:r>
            <a:r>
              <a:rPr lang="en-US" altLang="ja-JP" sz="800" dirty="0"/>
              <a:t>Vol.19</a:t>
            </a:r>
            <a:r>
              <a:rPr lang="ja-JP" altLang="en-US" sz="800" dirty="0"/>
              <a:t>」</a:t>
            </a:r>
            <a:r>
              <a:rPr lang="en-US" altLang="ja-JP" sz="800" dirty="0"/>
              <a:t> </a:t>
            </a:r>
            <a:r>
              <a:rPr lang="ja-JP" altLang="en-US" sz="800" dirty="0"/>
              <a:t>（</a:t>
            </a:r>
            <a:r>
              <a:rPr lang="en-US" altLang="ja-JP" sz="800" dirty="0"/>
              <a:t>2017</a:t>
            </a:r>
            <a:r>
              <a:rPr lang="ja-JP" altLang="en-US" sz="800" dirty="0"/>
              <a:t>）、</a:t>
            </a:r>
            <a:r>
              <a:rPr lang="en-US" altLang="ja-JP" sz="800" dirty="0"/>
              <a:t>JETRO</a:t>
            </a:r>
            <a:r>
              <a:rPr lang="ja-JP" altLang="en-US" sz="800" dirty="0"/>
              <a:t>「</a:t>
            </a:r>
            <a:r>
              <a:rPr lang="en-US" altLang="ja-JP" sz="800" dirty="0"/>
              <a:t>ASEAN</a:t>
            </a:r>
            <a:r>
              <a:rPr lang="ja-JP" altLang="en-US" sz="800" dirty="0"/>
              <a:t>主要国における個人情報保護規程」（</a:t>
            </a:r>
            <a:r>
              <a:rPr lang="en-US" altLang="ja-JP" sz="800" dirty="0"/>
              <a:t>2021</a:t>
            </a:r>
            <a:r>
              <a:rPr lang="ja-JP" altLang="en-US" sz="800" dirty="0"/>
              <a:t>）、</a:t>
            </a:r>
            <a:r>
              <a:rPr lang="en-US" altLang="ja-JP" sz="800" dirty="0"/>
              <a:t>Baker &amp; McKenzie</a:t>
            </a:r>
            <a:r>
              <a:rPr lang="ja-JP" altLang="en-US" sz="800" dirty="0"/>
              <a:t>「</a:t>
            </a:r>
            <a:r>
              <a:rPr lang="en-US" altLang="ja-JP" sz="800" dirty="0"/>
              <a:t>Global Data Privacy &amp; Security Handbook</a:t>
            </a:r>
            <a:r>
              <a:rPr lang="ja-JP" altLang="en-US" sz="800" dirty="0"/>
              <a:t>」</a:t>
            </a:r>
            <a:endParaRPr lang="en-US" altLang="ja-JP" sz="800" dirty="0"/>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Data Privacy Act of 2012 (https://www.privacy.gov.ph/data-privacy-act/?__cf_chl_captcha_tk__=v1SNonpQGyOBA8syWkCqj3NG9bY4BqAE_dGPwc3Y.nc-1639637604-0-gaNycGzNCL0)</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31">
            <a:extLst>
              <a:ext uri="{FF2B5EF4-FFF2-40B4-BE49-F238E27FC236}">
                <a16:creationId xmlns:a16="http://schemas.microsoft.com/office/drawing/2014/main" id="{59A12F17-F6CF-4778-80E5-1B48E7DC723B}"/>
              </a:ext>
            </a:extLst>
          </p:cNvPr>
          <p:cNvGraphicFramePr>
            <a:graphicFrameLocks noGrp="1"/>
          </p:cNvGraphicFramePr>
          <p:nvPr>
            <p:extLst>
              <p:ext uri="{D42A27DB-BD31-4B8C-83A1-F6EECF244321}">
                <p14:modId xmlns:p14="http://schemas.microsoft.com/office/powerpoint/2010/main" val="2621850153"/>
              </p:ext>
            </p:extLst>
          </p:nvPr>
        </p:nvGraphicFramePr>
        <p:xfrm>
          <a:off x="200025" y="1946800"/>
          <a:ext cx="9505056" cy="1550360"/>
        </p:xfrm>
        <a:graphic>
          <a:graphicData uri="http://schemas.openxmlformats.org/drawingml/2006/table">
            <a:tbl>
              <a:tblPr firstRow="1" bandRow="1">
                <a:tableStyleId>{5C22544A-7EE6-4342-B048-85BDC9FD1C3A}</a:tableStyleId>
              </a:tblPr>
              <a:tblGrid>
                <a:gridCol w="1729087">
                  <a:extLst>
                    <a:ext uri="{9D8B030D-6E8A-4147-A177-3AD203B41FA5}">
                      <a16:colId xmlns:a16="http://schemas.microsoft.com/office/drawing/2014/main" val="939025904"/>
                    </a:ext>
                  </a:extLst>
                </a:gridCol>
                <a:gridCol w="4032448">
                  <a:extLst>
                    <a:ext uri="{9D8B030D-6E8A-4147-A177-3AD203B41FA5}">
                      <a16:colId xmlns:a16="http://schemas.microsoft.com/office/drawing/2014/main" val="20003"/>
                    </a:ext>
                  </a:extLst>
                </a:gridCol>
                <a:gridCol w="1008112">
                  <a:extLst>
                    <a:ext uri="{9D8B030D-6E8A-4147-A177-3AD203B41FA5}">
                      <a16:colId xmlns:a16="http://schemas.microsoft.com/office/drawing/2014/main" val="2983194019"/>
                    </a:ext>
                  </a:extLst>
                </a:gridCol>
                <a:gridCol w="2735409">
                  <a:extLst>
                    <a:ext uri="{9D8B030D-6E8A-4147-A177-3AD203B41FA5}">
                      <a16:colId xmlns:a16="http://schemas.microsoft.com/office/drawing/2014/main" val="3607179843"/>
                    </a:ext>
                  </a:extLst>
                </a:gridCol>
              </a:tblGrid>
              <a:tr h="296158">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適用対象</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適用除外</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企業によるセンシティブ個人情報の取得要件</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6370">
                <a:tc>
                  <a:txBody>
                    <a:bodyPr/>
                    <a:lstStyle/>
                    <a:p>
                      <a:pPr marL="171450" indent="-171450" algn="l" defTabSz="914400" rtl="0" eaLnBrk="1" fontAlgn="ctr" latinLnBrk="0" hangingPunct="1">
                        <a:buFont typeface="Arial" panose="020B0604020202020204" pitchFamily="34" charset="0"/>
                        <a:buChar char="•"/>
                        <a:tabLst>
                          <a:tab pos="1195388" algn="r"/>
                        </a:tabLst>
                      </a:pPr>
                      <a:r>
                        <a:rPr lang="ja-JP" altLang="en-US" sz="1000" dirty="0"/>
                        <a:t>フィリピンにおける個人情報とその取扱いについて定めるとともに、個人情報保護のためのセキュリティー対策の実施を求めている。</a:t>
                      </a:r>
                      <a:endParaRPr lang="en-US" altLang="ja-JP" sz="1000" dirty="0"/>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t>個人の健康状態に関する情報は「センシティブ個人情報」と定義。</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Font typeface="Arial" panose="020B0604020202020204" pitchFamily="34" charset="0"/>
                        <a:buChar char="•"/>
                        <a:tabLst>
                          <a:tab pos="1195388" algn="r"/>
                        </a:tabLst>
                      </a:pPr>
                      <a:r>
                        <a:rPr lang="ja-JP" altLang="en-US" sz="1000" dirty="0"/>
                        <a:t>原則としてあらゆる個人情報の処理が適用対象となり、情報を取り扱うものが自然人か法人かは問われない。</a:t>
                      </a:r>
                      <a:endParaRPr lang="en-US" altLang="ja-JP" sz="1000" dirty="0"/>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t>国外法人であっても、フィリピン国内にある何らかの装置を使用・支店を設置するなどして個人情報を管理・処理している場合にも適用される。</a:t>
                      </a:r>
                      <a:endParaRPr lang="en-US" altLang="ja-JP" sz="1000" dirty="0"/>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t>その行為、業務、処理がフィリピン国民または住民の個人情報に関連する場合や、行為主体がフィリピン国内で設立されていないとしても、マネージメントや管理をフィリピン国内で行っている場合には、その行為がフィリピン国内であれ国外であれ個人情報保護法の適用がある。</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1">
                        <a:buFont typeface="Arial" panose="020B0604020202020204" pitchFamily="34" charset="0"/>
                        <a:buNone/>
                        <a:tabLst>
                          <a:tab pos="1195388" algn="r"/>
                        </a:tabLst>
                      </a:pPr>
                      <a:r>
                        <a:rPr lang="ja-JP" altLang="en-US" sz="1000" dirty="0"/>
                        <a:t>フィリピン以外の法域に居住する者からその国の法に従って収集されたフィリピン内で処理されている個人情報。</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28600" indent="-228600" algn="l" defTabSz="914400" rtl="0" eaLnBrk="1" fontAlgn="ctr" latinLnBrk="0" hangingPunct="1">
                        <a:buFont typeface="Arial" panose="020B0604020202020204" pitchFamily="34" charset="0"/>
                        <a:buChar char="•"/>
                        <a:tabLst>
                          <a:tab pos="1195388" algn="r"/>
                        </a:tabLst>
                      </a:pPr>
                      <a:r>
                        <a:rPr lang="ja-JP" altLang="en-US" sz="1000" dirty="0"/>
                        <a:t>個人情報の主体が予め特定された目的について同意している場合。</a:t>
                      </a:r>
                      <a:endParaRPr lang="en-US" altLang="ja-JP" sz="1000" dirty="0"/>
                    </a:p>
                    <a:p>
                      <a:pPr marL="228600" indent="-228600" algn="l" defTabSz="914400" rtl="0" eaLnBrk="1" fontAlgn="ctr" latinLnBrk="0" hangingPunct="1">
                        <a:buFont typeface="Arial" panose="020B0604020202020204" pitchFamily="34" charset="0"/>
                        <a:buChar char="•"/>
                        <a:tabLst>
                          <a:tab pos="1195388" algn="r"/>
                        </a:tabLst>
                      </a:pPr>
                      <a:r>
                        <a:rPr lang="ja-JP" altLang="en-US" sz="1000" dirty="0"/>
                        <a:t>個人情報の主体などの生命や健康を守るために必要であり、個人情報の主体が予め同意することが法的または物理的にできない場合。</a:t>
                      </a:r>
                      <a:endParaRPr lang="en-US" altLang="ja-JP" sz="1000" dirty="0"/>
                    </a:p>
                    <a:p>
                      <a:pPr marL="228600" indent="-228600" algn="l" defTabSz="914400" rtl="0" eaLnBrk="1" fontAlgn="ctr" latinLnBrk="0" hangingPunct="1">
                        <a:buFont typeface="Arial" panose="020B0604020202020204" pitchFamily="34" charset="0"/>
                        <a:buChar char="•"/>
                        <a:tabLst>
                          <a:tab pos="1195388" algn="r"/>
                        </a:tabLst>
                      </a:pPr>
                      <a:r>
                        <a:rPr lang="ja-JP" altLang="en-US" sz="1000" dirty="0"/>
                        <a:t>裁判手続きにおける法的な権利・利益を保護するためや法的な請求をするために必要な場合。</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34554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2059994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フィリピン／医療関連／制度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4" name="Slide Number Placeholder 3">
            <a:extLst>
              <a:ext uri="{FF2B5EF4-FFF2-40B4-BE49-F238E27FC236}">
                <a16:creationId xmlns:a16="http://schemas.microsoft.com/office/drawing/2014/main" id="{EDB79779-D75F-4622-B00B-931DA87FFC6C}"/>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35</a:t>
            </a:fld>
            <a:endParaRPr lang="ja-JP" alt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医療現場における口頭でのコミュニケーションについては、フィリピン語または英語が使用されている。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一般的に医師は英語が堪能であることが多く、カルテ等の医療関係書類は英語で記録されている。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（出所）有識者インタビュー</a:t>
            </a:r>
          </a:p>
        </p:txBody>
      </p:sp>
    </p:spTree>
    <p:extLst>
      <p:ext uri="{BB962C8B-B14F-4D97-AF65-F5344CB8AC3E}">
        <p14:creationId xmlns:p14="http://schemas.microsoft.com/office/powerpoint/2010/main" val="3577871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13"/>
          <p:cNvSpPr>
            <a:spLocks noChangeArrowheads="1"/>
          </p:cNvSpPr>
          <p:nvPr/>
        </p:nvSpPr>
        <p:spPr bwMode="blackWhite">
          <a:xfrm>
            <a:off x="5241032" y="5229200"/>
            <a:ext cx="1872208" cy="1008112"/>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endPar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endParaRPr>
          </a:p>
          <a:p>
            <a:pPr algn="ctr" fontAlgn="base">
              <a:spcBef>
                <a:spcPct val="0"/>
              </a:spcBef>
              <a:spcAft>
                <a:spcPct val="0"/>
              </a:spcAft>
              <a:buClr>
                <a:schemeClr val="bg2"/>
              </a:buClr>
              <a:buSzPct val="100000"/>
            </a:pP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Sub-</a:t>
            </a:r>
            <a:r>
              <a:rPr lang="en-US" altLang="ja-JP" sz="1200" dirty="0" err="1">
                <a:latin typeface="Arial Black" panose="020B0A04020102020204" pitchFamily="34" charset="0"/>
                <a:ea typeface="HGP創英角ｺﾞｼｯｸUB" panose="020B0900000000000000" pitchFamily="50" charset="-128"/>
                <a:cs typeface="Arial" panose="020B0604020202020204" pitchFamily="34" charset="0"/>
              </a:rPr>
              <a:t>Speciality</a:t>
            </a:r>
            <a:b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b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Board Certification</a:t>
            </a:r>
            <a:b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b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Examination</a:t>
            </a: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（専門科認定試験）</a:t>
            </a:r>
          </a:p>
        </p:txBody>
      </p:sp>
      <p:sp>
        <p:nvSpPr>
          <p:cNvPr id="35" name="Rectangle 13"/>
          <p:cNvSpPr>
            <a:spLocks noChangeArrowheads="1"/>
          </p:cNvSpPr>
          <p:nvPr/>
        </p:nvSpPr>
        <p:spPr bwMode="blackWhite">
          <a:xfrm>
            <a:off x="5241032" y="3356992"/>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Board Certification</a:t>
            </a:r>
            <a:b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b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Examination</a:t>
            </a: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（認定試験）</a:t>
            </a:r>
          </a:p>
        </p:txBody>
      </p:sp>
      <p:sp>
        <p:nvSpPr>
          <p:cNvPr id="19" name="下矢印 18"/>
          <p:cNvSpPr/>
          <p:nvPr/>
        </p:nvSpPr>
        <p:spPr>
          <a:xfrm>
            <a:off x="992560" y="4365104"/>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Rectangle 13"/>
          <p:cNvSpPr>
            <a:spLocks noChangeArrowheads="1"/>
          </p:cNvSpPr>
          <p:nvPr/>
        </p:nvSpPr>
        <p:spPr bwMode="blackWhite">
          <a:xfrm>
            <a:off x="200472" y="5661248"/>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Medical Board</a:t>
            </a:r>
            <a:b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b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Examination</a:t>
            </a:r>
            <a:endParaRPr lang="ja-JP" altLang="en-US"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1" name="下矢印 20"/>
          <p:cNvSpPr/>
          <p:nvPr/>
        </p:nvSpPr>
        <p:spPr>
          <a:xfrm>
            <a:off x="992560" y="537321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05056" cy="431913"/>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メディカルスクール修了後に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PGI</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を実施し、</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Medical Board Examination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に合格すると、医師免許を取得できる。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なお、外国人の場合、フィリピンの医学部を卒業してもフィリピンの医師免許を取得することは原則出来ない。</a:t>
            </a:r>
            <a:r>
              <a:rPr lang="en-US" altLang="ja-JP" sz="1200" baseline="300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角丸四角形 13"/>
          <p:cNvSpPr/>
          <p:nvPr/>
        </p:nvSpPr>
        <p:spPr>
          <a:xfrm>
            <a:off x="200472" y="3789040"/>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メディカルスクール</a:t>
            </a:r>
          </a:p>
          <a:p>
            <a:pPr algn="ct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t>
            </a:r>
            <a:r>
              <a:rPr lang="en-US" altLang="ja-JP"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4</a:t>
            </a: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年制専門職大学院）</a:t>
            </a:r>
          </a:p>
        </p:txBody>
      </p:sp>
      <p:sp>
        <p:nvSpPr>
          <p:cNvPr id="15" name="角丸四角形 14"/>
          <p:cNvSpPr/>
          <p:nvPr/>
        </p:nvSpPr>
        <p:spPr>
          <a:xfrm>
            <a:off x="200472" y="4797152"/>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PGI</a:t>
            </a:r>
            <a:endPar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7" name="下矢印 16"/>
          <p:cNvSpPr/>
          <p:nvPr/>
        </p:nvSpPr>
        <p:spPr>
          <a:xfrm>
            <a:off x="992560" y="2708920"/>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13"/>
          <p:cNvSpPr>
            <a:spLocks noChangeArrowheads="1"/>
          </p:cNvSpPr>
          <p:nvPr/>
        </p:nvSpPr>
        <p:spPr bwMode="blackWhite">
          <a:xfrm>
            <a:off x="200472" y="2996952"/>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NMAT</a:t>
            </a: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試験</a:t>
            </a:r>
          </a:p>
        </p:txBody>
      </p:sp>
      <p:sp>
        <p:nvSpPr>
          <p:cNvPr id="18" name="下矢印 17"/>
          <p:cNvSpPr/>
          <p:nvPr/>
        </p:nvSpPr>
        <p:spPr>
          <a:xfrm>
            <a:off x="992560" y="3429000"/>
            <a:ext cx="288032" cy="360040"/>
          </a:xfrm>
          <a:prstGeom prst="downArrow">
            <a:avLst/>
          </a:prstGeom>
          <a:gradFill flip="none" rotWithShape="1">
            <a:gsLst>
              <a:gs pos="81000">
                <a:srgbClr val="868686"/>
              </a:gs>
              <a:gs pos="100000">
                <a:schemeClr val="bg1">
                  <a:alpha val="0"/>
                </a:schemeClr>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角丸四角形 12"/>
          <p:cNvSpPr/>
          <p:nvPr/>
        </p:nvSpPr>
        <p:spPr>
          <a:xfrm>
            <a:off x="200472" y="2132856"/>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4</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年制大学</a:t>
            </a:r>
          </a:p>
        </p:txBody>
      </p:sp>
      <p:sp>
        <p:nvSpPr>
          <p:cNvPr id="22" name="下矢印 21"/>
          <p:cNvSpPr/>
          <p:nvPr/>
        </p:nvSpPr>
        <p:spPr>
          <a:xfrm>
            <a:off x="6035614" y="2123542"/>
            <a:ext cx="288032" cy="360040"/>
          </a:xfrm>
          <a:prstGeom prst="downArrow">
            <a:avLst/>
          </a:prstGeom>
          <a:gradFill flip="none" rotWithShape="1">
            <a:gsLst>
              <a:gs pos="26000">
                <a:srgbClr val="868686"/>
              </a:gs>
              <a:gs pos="100000">
                <a:schemeClr val="bg1">
                  <a:alpha val="0"/>
                </a:schemeClr>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59"/>
          <p:cNvSpPr txBox="1"/>
          <p:nvPr/>
        </p:nvSpPr>
        <p:spPr>
          <a:xfrm>
            <a:off x="2144688" y="2060848"/>
            <a:ext cx="2520280"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一般の</a:t>
            </a:r>
            <a:r>
              <a:rPr lang="en-US" altLang="ja-JP" sz="1000" dirty="0">
                <a:solidFill>
                  <a:srgbClr val="000000"/>
                </a:solidFill>
                <a:cs typeface="Arial" panose="020B0604020202020204" pitchFamily="34" charset="0"/>
              </a:rPr>
              <a:t>4</a:t>
            </a:r>
            <a:r>
              <a:rPr lang="ja-JP" altLang="en-US" sz="1000" dirty="0">
                <a:solidFill>
                  <a:srgbClr val="000000"/>
                </a:solidFill>
                <a:cs typeface="Arial" panose="020B0604020202020204" pitchFamily="34" charset="0"/>
              </a:rPr>
              <a:t>年制大学で主専攻を学びながら、大学教養レベルの物理学・化学・生物学・数学・英語を履修するか、医学進学課程 </a:t>
            </a:r>
            <a:r>
              <a:rPr lang="en-US" altLang="ja-JP" sz="1000" dirty="0">
                <a:solidFill>
                  <a:srgbClr val="000000"/>
                </a:solidFill>
                <a:cs typeface="Arial" panose="020B0604020202020204" pitchFamily="34" charset="0"/>
              </a:rPr>
              <a:t>(Pre-Med Course) </a:t>
            </a:r>
            <a:r>
              <a:rPr lang="ja-JP" altLang="en-US" sz="1000" dirty="0">
                <a:solidFill>
                  <a:srgbClr val="000000"/>
                </a:solidFill>
                <a:cs typeface="Arial" panose="020B0604020202020204" pitchFamily="34" charset="0"/>
              </a:rPr>
              <a:t>に進んで物理学・化学・生物学を強化したプログラムを履修する。</a:t>
            </a:r>
          </a:p>
        </p:txBody>
      </p:sp>
      <p:sp>
        <p:nvSpPr>
          <p:cNvPr id="28" name="テキスト ボックス 59"/>
          <p:cNvSpPr txBox="1"/>
          <p:nvPr/>
        </p:nvSpPr>
        <p:spPr>
          <a:xfrm>
            <a:off x="2144688" y="2996952"/>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大学レベルの一般科学と英語を含んだ一般能力考査を受験する。</a:t>
            </a:r>
          </a:p>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最低限</a:t>
            </a:r>
            <a:r>
              <a:rPr lang="en-US" altLang="ja-JP" sz="1000" dirty="0">
                <a:solidFill>
                  <a:srgbClr val="000000"/>
                </a:solidFill>
                <a:cs typeface="Arial" panose="020B0604020202020204" pitchFamily="34" charset="0"/>
              </a:rPr>
              <a:t>80%</a:t>
            </a:r>
            <a:r>
              <a:rPr lang="ja-JP" altLang="en-US" sz="1000" dirty="0">
                <a:solidFill>
                  <a:srgbClr val="000000"/>
                </a:solidFill>
                <a:cs typeface="Arial" panose="020B0604020202020204" pitchFamily="34" charset="0"/>
              </a:rPr>
              <a:t>以上の得点を取る必要がある（進学先によって基準は異なる）。</a:t>
            </a:r>
          </a:p>
        </p:txBody>
      </p:sp>
      <p:sp>
        <p:nvSpPr>
          <p:cNvPr id="29" name="テキスト ボックス 59"/>
          <p:cNvSpPr txBox="1"/>
          <p:nvPr/>
        </p:nvSpPr>
        <p:spPr>
          <a:xfrm>
            <a:off x="2144688" y="3789040"/>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1</a:t>
            </a:r>
            <a:r>
              <a:rPr lang="ja-JP" altLang="en-US" sz="1000" dirty="0">
                <a:solidFill>
                  <a:srgbClr val="000000"/>
                </a:solidFill>
                <a:cs typeface="Arial" panose="020B0604020202020204" pitchFamily="34" charset="0"/>
              </a:rPr>
              <a:t>～</a:t>
            </a:r>
            <a:r>
              <a:rPr lang="en-US" altLang="ja-JP" sz="1000" dirty="0">
                <a:solidFill>
                  <a:srgbClr val="000000"/>
                </a:solidFill>
                <a:cs typeface="Arial" panose="020B0604020202020204" pitchFamily="34" charset="0"/>
              </a:rPr>
              <a:t>3</a:t>
            </a:r>
            <a:r>
              <a:rPr lang="ja-JP" altLang="en-US" sz="1000" dirty="0">
                <a:solidFill>
                  <a:srgbClr val="000000"/>
                </a:solidFill>
                <a:cs typeface="Arial" panose="020B0604020202020204" pitchFamily="34" charset="0"/>
              </a:rPr>
              <a:t>年次に、解剖学・組織学・生理学・生化学・寄生虫学・微生物学・薬理学・病理学等を学び、</a:t>
            </a:r>
            <a:r>
              <a:rPr lang="en-US" altLang="ja-JP" sz="1000" dirty="0">
                <a:solidFill>
                  <a:srgbClr val="000000"/>
                </a:solidFill>
                <a:cs typeface="Arial" panose="020B0604020202020204" pitchFamily="34" charset="0"/>
              </a:rPr>
              <a:t>4</a:t>
            </a:r>
            <a:r>
              <a:rPr lang="ja-JP" altLang="en-US" sz="1000" dirty="0">
                <a:solidFill>
                  <a:srgbClr val="000000"/>
                </a:solidFill>
                <a:cs typeface="Arial" panose="020B0604020202020204" pitchFamily="34" charset="0"/>
              </a:rPr>
              <a:t>年時にインターンシップを行う。</a:t>
            </a:r>
          </a:p>
        </p:txBody>
      </p:sp>
      <p:sp>
        <p:nvSpPr>
          <p:cNvPr id="30" name="テキスト ボックス 59"/>
          <p:cNvSpPr txBox="1"/>
          <p:nvPr/>
        </p:nvSpPr>
        <p:spPr>
          <a:xfrm>
            <a:off x="2144688" y="4797152"/>
            <a:ext cx="2520280" cy="720080"/>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メディカルスクールを卒業した者は、ポストグラデュエート・インターンシップ（</a:t>
            </a:r>
            <a:r>
              <a:rPr lang="en-US" altLang="ja-JP" sz="1000" dirty="0">
                <a:solidFill>
                  <a:srgbClr val="000000"/>
                </a:solidFill>
                <a:cs typeface="Arial" panose="020B0604020202020204" pitchFamily="34" charset="0"/>
              </a:rPr>
              <a:t>PGI</a:t>
            </a:r>
            <a:r>
              <a:rPr lang="ja-JP" altLang="en-US" sz="1000" dirty="0">
                <a:solidFill>
                  <a:srgbClr val="000000"/>
                </a:solidFill>
                <a:cs typeface="Arial" panose="020B0604020202020204" pitchFamily="34" charset="0"/>
              </a:rPr>
              <a:t>）を行わなければならない。</a:t>
            </a:r>
          </a:p>
          <a:p>
            <a:pPr marL="120650" indent="-120650" algn="just">
              <a:spcAft>
                <a:spcPts val="200"/>
              </a:spcAf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インターン時代同様に主要診療科を一通り回るのが一般的。</a:t>
            </a:r>
          </a:p>
        </p:txBody>
      </p:sp>
      <p:sp>
        <p:nvSpPr>
          <p:cNvPr id="31" name="テキスト ボックス 59"/>
          <p:cNvSpPr txBox="1"/>
          <p:nvPr/>
        </p:nvSpPr>
        <p:spPr>
          <a:xfrm>
            <a:off x="2144688" y="5661248"/>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en-US" altLang="ja-JP" sz="1000" dirty="0">
                <a:solidFill>
                  <a:srgbClr val="000000"/>
                </a:solidFill>
                <a:cs typeface="Arial" panose="020B0604020202020204" pitchFamily="34" charset="0"/>
              </a:rPr>
              <a:t>Professional Regulation Commission</a:t>
            </a:r>
            <a:r>
              <a:rPr lang="ja-JP" altLang="en-US" sz="1000" dirty="0">
                <a:solidFill>
                  <a:srgbClr val="000000"/>
                </a:solidFill>
                <a:cs typeface="Arial" panose="020B0604020202020204" pitchFamily="34" charset="0"/>
              </a:rPr>
              <a:t>による試験であり、これを合格すると医師免許を取得することができる。</a:t>
            </a:r>
          </a:p>
        </p:txBody>
      </p:sp>
      <p:sp>
        <p:nvSpPr>
          <p:cNvPr id="32" name="下矢印 31"/>
          <p:cNvSpPr/>
          <p:nvPr/>
        </p:nvSpPr>
        <p:spPr>
          <a:xfrm>
            <a:off x="6033120" y="501317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角丸四角形 32"/>
          <p:cNvSpPr/>
          <p:nvPr/>
        </p:nvSpPr>
        <p:spPr>
          <a:xfrm>
            <a:off x="5241032" y="4437112"/>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フェローシップ</a:t>
            </a:r>
          </a:p>
        </p:txBody>
      </p:sp>
      <p:sp>
        <p:nvSpPr>
          <p:cNvPr id="34" name="下矢印 33"/>
          <p:cNvSpPr/>
          <p:nvPr/>
        </p:nvSpPr>
        <p:spPr>
          <a:xfrm>
            <a:off x="6033120" y="3068960"/>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下矢印 35"/>
          <p:cNvSpPr/>
          <p:nvPr/>
        </p:nvSpPr>
        <p:spPr>
          <a:xfrm>
            <a:off x="6033120" y="4077072"/>
            <a:ext cx="288032" cy="360040"/>
          </a:xfrm>
          <a:prstGeom prst="downArrow">
            <a:avLst/>
          </a:prstGeom>
          <a:gradFill flip="none" rotWithShape="1">
            <a:gsLst>
              <a:gs pos="81000">
                <a:srgbClr val="868686"/>
              </a:gs>
              <a:gs pos="100000">
                <a:schemeClr val="bg1">
                  <a:alpha val="0"/>
                </a:schemeClr>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角丸四角形 36"/>
          <p:cNvSpPr/>
          <p:nvPr/>
        </p:nvSpPr>
        <p:spPr>
          <a:xfrm>
            <a:off x="5241032" y="2492896"/>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レジデンシー</a:t>
            </a:r>
          </a:p>
        </p:txBody>
      </p:sp>
      <p:sp>
        <p:nvSpPr>
          <p:cNvPr id="39" name="テキスト ボックス 59"/>
          <p:cNvSpPr txBox="1"/>
          <p:nvPr/>
        </p:nvSpPr>
        <p:spPr>
          <a:xfrm>
            <a:off x="7185248" y="2420888"/>
            <a:ext cx="2520280"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専門医を目指す場合、各科ごとに研修期間の異なる「</a:t>
            </a:r>
            <a:r>
              <a:rPr lang="en-US" altLang="ja-JP" sz="1000" dirty="0">
                <a:solidFill>
                  <a:srgbClr val="000000"/>
                </a:solidFill>
                <a:cs typeface="Arial" panose="020B0604020202020204" pitchFamily="34" charset="0"/>
              </a:rPr>
              <a:t>Residency</a:t>
            </a:r>
            <a:r>
              <a:rPr lang="ja-JP" altLang="en-US" sz="1000" dirty="0">
                <a:solidFill>
                  <a:srgbClr val="000000"/>
                </a:solidFill>
                <a:cs typeface="Arial" panose="020B0604020202020204" pitchFamily="34" charset="0"/>
              </a:rPr>
              <a:t>（レジデンシー）」と呼ばれる段階に進み、各科それぞれ数年の研修が行われる。</a:t>
            </a:r>
          </a:p>
        </p:txBody>
      </p:sp>
      <p:sp>
        <p:nvSpPr>
          <p:cNvPr id="41" name="テキスト ボックス 59"/>
          <p:cNvSpPr txBox="1"/>
          <p:nvPr/>
        </p:nvSpPr>
        <p:spPr>
          <a:xfrm>
            <a:off x="7185248" y="3356992"/>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各学会による試験であり、これに合格すると「一般内科医」「一般外科医」等の称号を得ることができる。</a:t>
            </a:r>
          </a:p>
        </p:txBody>
      </p:sp>
      <p:sp>
        <p:nvSpPr>
          <p:cNvPr id="42" name="テキスト ボックス 59"/>
          <p:cNvSpPr txBox="1"/>
          <p:nvPr/>
        </p:nvSpPr>
        <p:spPr>
          <a:xfrm>
            <a:off x="7185248" y="4437112"/>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この後は「</a:t>
            </a:r>
            <a:r>
              <a:rPr lang="en-US" altLang="ja-JP" sz="1000" dirty="0">
                <a:solidFill>
                  <a:srgbClr val="000000"/>
                </a:solidFill>
                <a:cs typeface="Arial" panose="020B0604020202020204" pitchFamily="34" charset="0"/>
              </a:rPr>
              <a:t>Fellow-Ship</a:t>
            </a:r>
            <a:r>
              <a:rPr lang="ja-JP" altLang="en-US" sz="1000" dirty="0">
                <a:solidFill>
                  <a:srgbClr val="000000"/>
                </a:solidFill>
                <a:cs typeface="Arial" panose="020B0604020202020204" pitchFamily="34" charset="0"/>
              </a:rPr>
              <a:t>（フェローシップ）」と呼ばれる専門医研修があり、各科数年の研修が行われる。</a:t>
            </a:r>
          </a:p>
          <a:p>
            <a:pPr marL="120650" indent="-120650" algn="just">
              <a:spcAft>
                <a:spcPts val="200"/>
              </a:spcAf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概ね</a:t>
            </a:r>
            <a:r>
              <a:rPr lang="en-US" altLang="ja-JP" sz="1000" dirty="0">
                <a:solidFill>
                  <a:srgbClr val="000000"/>
                </a:solidFill>
                <a:cs typeface="Arial" panose="020B0604020202020204" pitchFamily="34" charset="0"/>
              </a:rPr>
              <a:t>30</a:t>
            </a:r>
            <a:r>
              <a:rPr lang="ja-JP" altLang="en-US" sz="1000" dirty="0">
                <a:solidFill>
                  <a:srgbClr val="000000"/>
                </a:solidFill>
                <a:cs typeface="Arial" panose="020B0604020202020204" pitchFamily="34" charset="0"/>
              </a:rPr>
              <a:t>歳前後でフェローシップが終了する。</a:t>
            </a:r>
          </a:p>
        </p:txBody>
      </p:sp>
      <p:sp>
        <p:nvSpPr>
          <p:cNvPr id="43" name="テキスト ボックス 59"/>
          <p:cNvSpPr txBox="1"/>
          <p:nvPr/>
        </p:nvSpPr>
        <p:spPr>
          <a:xfrm>
            <a:off x="7185248" y="5445224"/>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各学会による試験であり、これに合格すると専門医となり、高度な医療行為を行うことができる（例えば内視鏡を扱う消化器は内科の</a:t>
            </a:r>
            <a:r>
              <a:rPr lang="en-US" altLang="ja-JP" sz="1000" dirty="0">
                <a:solidFill>
                  <a:srgbClr val="000000"/>
                </a:solidFill>
                <a:cs typeface="Arial" panose="020B0604020202020204" pitchFamily="34" charset="0"/>
              </a:rPr>
              <a:t>Sub-Specialty</a:t>
            </a:r>
            <a:r>
              <a:rPr lang="ja-JP" altLang="en-US" sz="1000" dirty="0">
                <a:solidFill>
                  <a:srgbClr val="000000"/>
                </a:solidFill>
                <a:cs typeface="Arial" panose="020B0604020202020204" pitchFamily="34" charset="0"/>
              </a:rPr>
              <a:t>となる）。</a:t>
            </a:r>
          </a:p>
        </p:txBody>
      </p:sp>
      <p:sp>
        <p:nvSpPr>
          <p:cNvPr id="44" name="下矢印 43"/>
          <p:cNvSpPr/>
          <p:nvPr/>
        </p:nvSpPr>
        <p:spPr>
          <a:xfrm>
            <a:off x="992560" y="6165304"/>
            <a:ext cx="288032" cy="288032"/>
          </a:xfrm>
          <a:prstGeom prst="downArrow">
            <a:avLst/>
          </a:prstGeom>
          <a:gradFill flip="none" rotWithShape="1">
            <a:gsLst>
              <a:gs pos="71000">
                <a:srgbClr val="A2A2A2"/>
              </a:gs>
              <a:gs pos="100000">
                <a:schemeClr val="bg1">
                  <a:alpha val="0"/>
                </a:schemeClr>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ボックス 44"/>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現地医療関係者ヒアリング</a:t>
            </a:r>
          </a:p>
        </p:txBody>
      </p:sp>
      <p:grpSp>
        <p:nvGrpSpPr>
          <p:cNvPr id="40" name="グループ化 7"/>
          <p:cNvGrpSpPr/>
          <p:nvPr/>
        </p:nvGrpSpPr>
        <p:grpSpPr>
          <a:xfrm>
            <a:off x="200472" y="1700808"/>
            <a:ext cx="9505056" cy="288032"/>
            <a:chOff x="4803500" y="2113806"/>
            <a:chExt cx="2954133" cy="288032"/>
          </a:xfrm>
        </p:grpSpPr>
        <p:cxnSp>
          <p:nvCxnSpPr>
            <p:cNvPr id="46" name="直線コネクタ 4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フィリピンにおける医師免許取得に向けた教育課程</a:t>
              </a:r>
            </a:p>
          </p:txBody>
        </p:sp>
      </p:grpSp>
      <p:sp>
        <p:nvSpPr>
          <p:cNvPr id="5" name="テキスト ボックス 4"/>
          <p:cNvSpPr txBox="1"/>
          <p:nvPr/>
        </p:nvSpPr>
        <p:spPr>
          <a:xfrm>
            <a:off x="4570960" y="6295032"/>
            <a:ext cx="5148856" cy="338554"/>
          </a:xfrm>
          <a:prstGeom prst="rect">
            <a:avLst/>
          </a:prstGeom>
          <a:noFill/>
        </p:spPr>
        <p:txBody>
          <a:bodyPr wrap="square" rtlCol="0">
            <a:spAutoFit/>
          </a:bodyPr>
          <a:lstStyle/>
          <a:p>
            <a:r>
              <a:rPr kumimoji="1" lang="en-US" altLang="ja-JP" sz="800" baseline="30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フィリピンの市民権を取得している場合、あるいは、フィリピンとの互恵協定ないし国際協定を締結している場合は、</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国家試験を受験し、医師免許を取得することは可能（外国人によるフィリピンでの医療関係就労は</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P35</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で詳述）。</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64607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医師の働き方について、公的医療機関と民間医療機関の間で転職やアルバイト等を制限する特段のルールは見当たらない。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フィリピンでは近年医療従事者の流出が加速しており、たとえば国外でも免許が通用する看護師の場合、</a:t>
            </a:r>
            <a:r>
              <a:rPr lang="en-US" altLang="ja-JP" sz="1400" dirty="0"/>
              <a:t>8</a:t>
            </a:r>
            <a:r>
              <a:rPr lang="ja-JP" altLang="en-US" sz="1400" dirty="0"/>
              <a:t>割以上が外国で働いていると言われる。</a:t>
            </a:r>
            <a:endParaRPr lang="en-US" altLang="ja-JP" sz="1400" dirty="0"/>
          </a:p>
        </p:txBody>
      </p:sp>
      <p:grpSp>
        <p:nvGrpSpPr>
          <p:cNvPr id="9" name="Group 5"/>
          <p:cNvGrpSpPr>
            <a:grpSpLocks noChangeAspect="1"/>
          </p:cNvGrpSpPr>
          <p:nvPr/>
        </p:nvGrpSpPr>
        <p:grpSpPr bwMode="auto">
          <a:xfrm>
            <a:off x="3681330" y="2891799"/>
            <a:ext cx="2337054" cy="2987221"/>
            <a:chOff x="3120" y="1344"/>
            <a:chExt cx="1995" cy="2550"/>
          </a:xfrm>
        </p:grpSpPr>
        <p:sp>
          <p:nvSpPr>
            <p:cNvPr id="29"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2"/>
            <p:cNvSpPr>
              <a:spLocks noChangeArrowheads="1"/>
            </p:cNvSpPr>
            <p:nvPr/>
          </p:nvSpPr>
          <p:spPr bwMode="auto">
            <a:xfrm>
              <a:off x="4938" y="2808"/>
              <a:ext cx="75"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19"/>
            <p:cNvSpPr>
              <a:spLocks noChangeArrowheads="1"/>
            </p:cNvSpPr>
            <p:nvPr/>
          </p:nvSpPr>
          <p:spPr bwMode="auto">
            <a:xfrm>
              <a:off x="4130" y="2404"/>
              <a:ext cx="76"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 name="Group 5"/>
          <p:cNvGrpSpPr>
            <a:grpSpLocks noChangeAspect="1"/>
          </p:cNvGrpSpPr>
          <p:nvPr/>
        </p:nvGrpSpPr>
        <p:grpSpPr bwMode="auto">
          <a:xfrm>
            <a:off x="3681330" y="2852936"/>
            <a:ext cx="2337054" cy="2987221"/>
            <a:chOff x="3120" y="1344"/>
            <a:chExt cx="1995" cy="2550"/>
          </a:xfrm>
        </p:grpSpPr>
        <p:sp>
          <p:nvSpPr>
            <p:cNvPr id="11"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2"/>
            <p:cNvSpPr>
              <a:spLocks noChangeArrowheads="1"/>
            </p:cNvSpPr>
            <p:nvPr/>
          </p:nvSpPr>
          <p:spPr bwMode="auto">
            <a:xfrm>
              <a:off x="4938" y="2808"/>
              <a:ext cx="75" cy="7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19"/>
            <p:cNvSpPr>
              <a:spLocks noChangeArrowheads="1"/>
            </p:cNvSpPr>
            <p:nvPr/>
          </p:nvSpPr>
          <p:spPr bwMode="auto">
            <a:xfrm>
              <a:off x="4130" y="2404"/>
              <a:ext cx="76" cy="7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1" name="Freeform 6"/>
          <p:cNvSpPr>
            <a:spLocks/>
          </p:cNvSpPr>
          <p:nvPr/>
        </p:nvSpPr>
        <p:spPr bwMode="auto">
          <a:xfrm>
            <a:off x="5468485" y="3746514"/>
            <a:ext cx="1853312" cy="713744"/>
          </a:xfrm>
          <a:custGeom>
            <a:avLst/>
            <a:gdLst>
              <a:gd name="T0" fmla="*/ 0 w 780"/>
              <a:gd name="T1" fmla="*/ 281 h 300"/>
              <a:gd name="T2" fmla="*/ 756 w 780"/>
              <a:gd name="T3" fmla="*/ 44 h 300"/>
              <a:gd name="T4" fmla="*/ 780 w 780"/>
              <a:gd name="T5" fmla="*/ 160 h 300"/>
              <a:gd name="T6" fmla="*/ 15 w 780"/>
              <a:gd name="T7" fmla="*/ 300 h 300"/>
              <a:gd name="T8" fmla="*/ 0 w 780"/>
              <a:gd name="T9" fmla="*/ 281 h 300"/>
            </a:gdLst>
            <a:ahLst/>
            <a:cxnLst>
              <a:cxn ang="0">
                <a:pos x="T0" y="T1"/>
              </a:cxn>
              <a:cxn ang="0">
                <a:pos x="T2" y="T3"/>
              </a:cxn>
              <a:cxn ang="0">
                <a:pos x="T4" y="T5"/>
              </a:cxn>
              <a:cxn ang="0">
                <a:pos x="T6" y="T7"/>
              </a:cxn>
              <a:cxn ang="0">
                <a:pos x="T8" y="T9"/>
              </a:cxn>
            </a:cxnLst>
            <a:rect l="0" t="0" r="r" b="b"/>
            <a:pathLst>
              <a:path w="780" h="300">
                <a:moveTo>
                  <a:pt x="0" y="281"/>
                </a:moveTo>
                <a:cubicBezTo>
                  <a:pt x="224" y="99"/>
                  <a:pt x="456" y="0"/>
                  <a:pt x="756" y="44"/>
                </a:cubicBezTo>
                <a:cubicBezTo>
                  <a:pt x="780" y="160"/>
                  <a:pt x="780" y="160"/>
                  <a:pt x="780" y="160"/>
                </a:cubicBezTo>
                <a:cubicBezTo>
                  <a:pt x="571" y="109"/>
                  <a:pt x="298" y="139"/>
                  <a:pt x="15" y="300"/>
                </a:cubicBezTo>
                <a:lnTo>
                  <a:pt x="0" y="281"/>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7"/>
          <p:cNvSpPr>
            <a:spLocks/>
          </p:cNvSpPr>
          <p:nvPr/>
        </p:nvSpPr>
        <p:spPr bwMode="auto">
          <a:xfrm>
            <a:off x="7129343" y="3708629"/>
            <a:ext cx="487953" cy="577360"/>
          </a:xfrm>
          <a:custGeom>
            <a:avLst/>
            <a:gdLst>
              <a:gd name="T0" fmla="*/ 0 w 322"/>
              <a:gd name="T1" fmla="*/ 0 h 381"/>
              <a:gd name="T2" fmla="*/ 127 w 322"/>
              <a:gd name="T3" fmla="*/ 381 h 381"/>
              <a:gd name="T4" fmla="*/ 322 w 322"/>
              <a:gd name="T5" fmla="*/ 238 h 381"/>
              <a:gd name="T6" fmla="*/ 0 w 322"/>
              <a:gd name="T7" fmla="*/ 0 h 381"/>
            </a:gdLst>
            <a:ahLst/>
            <a:cxnLst>
              <a:cxn ang="0">
                <a:pos x="T0" y="T1"/>
              </a:cxn>
              <a:cxn ang="0">
                <a:pos x="T2" y="T3"/>
              </a:cxn>
              <a:cxn ang="0">
                <a:pos x="T4" y="T5"/>
              </a:cxn>
              <a:cxn ang="0">
                <a:pos x="T6" y="T7"/>
              </a:cxn>
            </a:cxnLst>
            <a:rect l="0" t="0" r="r" b="b"/>
            <a:pathLst>
              <a:path w="322" h="381">
                <a:moveTo>
                  <a:pt x="0" y="0"/>
                </a:moveTo>
                <a:lnTo>
                  <a:pt x="127" y="381"/>
                </a:lnTo>
                <a:lnTo>
                  <a:pt x="322" y="238"/>
                </a:lnTo>
                <a:lnTo>
                  <a:pt x="0" y="0"/>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8"/>
          <p:cNvSpPr>
            <a:spLocks/>
          </p:cNvSpPr>
          <p:nvPr/>
        </p:nvSpPr>
        <p:spPr bwMode="auto">
          <a:xfrm>
            <a:off x="3158690" y="3647232"/>
            <a:ext cx="1742688" cy="760721"/>
          </a:xfrm>
          <a:custGeom>
            <a:avLst/>
            <a:gdLst>
              <a:gd name="T0" fmla="*/ 733 w 733"/>
              <a:gd name="T1" fmla="*/ 315 h 320"/>
              <a:gd name="T2" fmla="*/ 5 w 733"/>
              <a:gd name="T3" fmla="*/ 32 h 320"/>
              <a:gd name="T4" fmla="*/ 0 w 733"/>
              <a:gd name="T5" fmla="*/ 155 h 320"/>
              <a:gd name="T6" fmla="*/ 717 w 733"/>
              <a:gd name="T7" fmla="*/ 320 h 320"/>
              <a:gd name="T8" fmla="*/ 733 w 733"/>
              <a:gd name="T9" fmla="*/ 315 h 320"/>
            </a:gdLst>
            <a:ahLst/>
            <a:cxnLst>
              <a:cxn ang="0">
                <a:pos x="T0" y="T1"/>
              </a:cxn>
              <a:cxn ang="0">
                <a:pos x="T2" y="T3"/>
              </a:cxn>
              <a:cxn ang="0">
                <a:pos x="T4" y="T5"/>
              </a:cxn>
              <a:cxn ang="0">
                <a:pos x="T6" y="T7"/>
              </a:cxn>
              <a:cxn ang="0">
                <a:pos x="T8" y="T9"/>
              </a:cxn>
            </a:cxnLst>
            <a:rect l="0" t="0" r="r" b="b"/>
            <a:pathLst>
              <a:path w="733" h="320">
                <a:moveTo>
                  <a:pt x="733" y="315"/>
                </a:moveTo>
                <a:cubicBezTo>
                  <a:pt x="637" y="174"/>
                  <a:pt x="339" y="0"/>
                  <a:pt x="5" y="32"/>
                </a:cubicBezTo>
                <a:cubicBezTo>
                  <a:pt x="0" y="155"/>
                  <a:pt x="0" y="155"/>
                  <a:pt x="0" y="155"/>
                </a:cubicBezTo>
                <a:cubicBezTo>
                  <a:pt x="288" y="126"/>
                  <a:pt x="541" y="152"/>
                  <a:pt x="717" y="320"/>
                </a:cubicBezTo>
                <a:lnTo>
                  <a:pt x="733" y="315"/>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9"/>
          <p:cNvSpPr>
            <a:spLocks/>
          </p:cNvSpPr>
          <p:nvPr/>
        </p:nvSpPr>
        <p:spPr bwMode="auto">
          <a:xfrm>
            <a:off x="2790452" y="3606318"/>
            <a:ext cx="519776" cy="559175"/>
          </a:xfrm>
          <a:custGeom>
            <a:avLst/>
            <a:gdLst>
              <a:gd name="T0" fmla="*/ 343 w 343"/>
              <a:gd name="T1" fmla="*/ 0 h 369"/>
              <a:gd name="T2" fmla="*/ 251 w 343"/>
              <a:gd name="T3" fmla="*/ 369 h 369"/>
              <a:gd name="T4" fmla="*/ 0 w 343"/>
              <a:gd name="T5" fmla="*/ 185 h 369"/>
              <a:gd name="T6" fmla="*/ 343 w 343"/>
              <a:gd name="T7" fmla="*/ 0 h 369"/>
            </a:gdLst>
            <a:ahLst/>
            <a:cxnLst>
              <a:cxn ang="0">
                <a:pos x="T0" y="T1"/>
              </a:cxn>
              <a:cxn ang="0">
                <a:pos x="T2" y="T3"/>
              </a:cxn>
              <a:cxn ang="0">
                <a:pos x="T4" y="T5"/>
              </a:cxn>
              <a:cxn ang="0">
                <a:pos x="T6" y="T7"/>
              </a:cxn>
            </a:cxnLst>
            <a:rect l="0" t="0" r="r" b="b"/>
            <a:pathLst>
              <a:path w="343" h="369">
                <a:moveTo>
                  <a:pt x="343" y="0"/>
                </a:moveTo>
                <a:lnTo>
                  <a:pt x="251" y="369"/>
                </a:lnTo>
                <a:lnTo>
                  <a:pt x="0" y="185"/>
                </a:lnTo>
                <a:lnTo>
                  <a:pt x="343" y="0"/>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11"/>
          <p:cNvSpPr>
            <a:spLocks/>
          </p:cNvSpPr>
          <p:nvPr/>
        </p:nvSpPr>
        <p:spPr bwMode="auto">
          <a:xfrm rot="20936846">
            <a:off x="2975329" y="4766704"/>
            <a:ext cx="1897258" cy="712623"/>
          </a:xfrm>
          <a:custGeom>
            <a:avLst/>
            <a:gdLst/>
            <a:ahLst/>
            <a:cxnLst/>
            <a:rect l="l" t="t" r="r" b="b"/>
            <a:pathLst>
              <a:path w="1987551" h="746538">
                <a:moveTo>
                  <a:pt x="1477415" y="26"/>
                </a:moveTo>
                <a:cubicBezTo>
                  <a:pt x="1646916" y="-830"/>
                  <a:pt x="1819490" y="18775"/>
                  <a:pt x="1987551" y="66700"/>
                </a:cubicBezTo>
                <a:lnTo>
                  <a:pt x="1987551" y="138899"/>
                </a:lnTo>
                <a:cubicBezTo>
                  <a:pt x="1255798" y="82614"/>
                  <a:pt x="974743" y="388629"/>
                  <a:pt x="550428" y="616314"/>
                </a:cubicBezTo>
                <a:lnTo>
                  <a:pt x="642938" y="740188"/>
                </a:lnTo>
                <a:lnTo>
                  <a:pt x="0" y="746538"/>
                </a:lnTo>
                <a:lnTo>
                  <a:pt x="179388" y="119476"/>
                </a:lnTo>
                <a:lnTo>
                  <a:pt x="316219" y="302699"/>
                </a:lnTo>
                <a:cubicBezTo>
                  <a:pt x="579119" y="155695"/>
                  <a:pt x="1016925" y="2351"/>
                  <a:pt x="1477415" y="26"/>
                </a:cubicBez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12"/>
          <p:cNvSpPr>
            <a:spLocks/>
          </p:cNvSpPr>
          <p:nvPr/>
        </p:nvSpPr>
        <p:spPr bwMode="auto">
          <a:xfrm>
            <a:off x="5605959" y="4640091"/>
            <a:ext cx="1648735" cy="1035847"/>
          </a:xfrm>
          <a:custGeom>
            <a:avLst/>
            <a:gdLst/>
            <a:ahLst/>
            <a:cxnLst/>
            <a:rect l="l" t="t" r="r" b="b"/>
            <a:pathLst>
              <a:path w="1727200" h="1085144">
                <a:moveTo>
                  <a:pt x="361476" y="133"/>
                </a:moveTo>
                <a:cubicBezTo>
                  <a:pt x="741152" y="-5184"/>
                  <a:pt x="1224595" y="149539"/>
                  <a:pt x="1540428" y="475664"/>
                </a:cubicBezTo>
                <a:lnTo>
                  <a:pt x="1727200" y="367594"/>
                </a:lnTo>
                <a:lnTo>
                  <a:pt x="1679575" y="1085144"/>
                </a:lnTo>
                <a:lnTo>
                  <a:pt x="969962" y="805744"/>
                </a:lnTo>
                <a:lnTo>
                  <a:pt x="1162586" y="694289"/>
                </a:lnTo>
                <a:cubicBezTo>
                  <a:pt x="881913" y="285608"/>
                  <a:pt x="457682" y="83998"/>
                  <a:pt x="37378" y="139208"/>
                </a:cubicBezTo>
                <a:lnTo>
                  <a:pt x="0" y="69554"/>
                </a:lnTo>
                <a:cubicBezTo>
                  <a:pt x="97806" y="25398"/>
                  <a:pt x="222711" y="2077"/>
                  <a:pt x="361476" y="133"/>
                </a:cubicBez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角丸四角形 59"/>
          <p:cNvSpPr/>
          <p:nvPr/>
        </p:nvSpPr>
        <p:spPr>
          <a:xfrm>
            <a:off x="5601072" y="2708920"/>
            <a:ext cx="3456384" cy="864096"/>
          </a:xfrm>
          <a:prstGeom prst="roundRect">
            <a:avLst>
              <a:gd name="adj" fmla="val 8116"/>
            </a:avLst>
          </a:prstGeom>
          <a:solidFill>
            <a:srgbClr val="DDE6F3"/>
          </a:solidFill>
        </p:spPr>
        <p:txBody>
          <a:bodyPr wrap="square" anchor="ctr">
            <a:noAutofit/>
          </a:bodyPr>
          <a:lstStyle/>
          <a:p>
            <a:pPr marL="0" lvl="1" algn="just">
              <a:lnSpc>
                <a:spcPct val="114000"/>
              </a:lnSpc>
            </a:pPr>
            <a:r>
              <a:rPr lang="ja-JP" altLang="en-US" sz="1200" dirty="0"/>
              <a:t>毎年</a:t>
            </a:r>
            <a:r>
              <a:rPr lang="en-US" altLang="ja-JP" sz="1200" dirty="0"/>
              <a:t>1</a:t>
            </a:r>
            <a:r>
              <a:rPr lang="ja-JP" altLang="en-US" sz="1200" dirty="0"/>
              <a:t>万</a:t>
            </a:r>
            <a:r>
              <a:rPr lang="en-US" altLang="ja-JP" sz="1200" dirty="0"/>
              <a:t>5,000</a:t>
            </a:r>
            <a:r>
              <a:rPr lang="ja-JP" altLang="en-US" sz="1200" dirty="0"/>
              <a:t>人の医師や看護師が海外流出していると言われ、これは年毎の国家試験合格者数の倍にあたる。</a:t>
            </a:r>
          </a:p>
        </p:txBody>
      </p:sp>
      <p:sp>
        <p:nvSpPr>
          <p:cNvPr id="48" name="角丸四角形 47"/>
          <p:cNvSpPr/>
          <p:nvPr/>
        </p:nvSpPr>
        <p:spPr>
          <a:xfrm>
            <a:off x="848544" y="2708920"/>
            <a:ext cx="3456384" cy="864096"/>
          </a:xfrm>
          <a:prstGeom prst="roundRect">
            <a:avLst>
              <a:gd name="adj" fmla="val 8116"/>
            </a:avLst>
          </a:prstGeom>
          <a:solidFill>
            <a:srgbClr val="DDE6F3"/>
          </a:solidFill>
        </p:spPr>
        <p:txBody>
          <a:bodyPr wrap="square" anchor="ctr">
            <a:noAutofit/>
          </a:bodyPr>
          <a:lstStyle/>
          <a:p>
            <a:pPr marL="0" lvl="1" algn="just">
              <a:lnSpc>
                <a:spcPct val="114000"/>
              </a:lnSpc>
            </a:pPr>
            <a:r>
              <a:rPr lang="ja-JP" altLang="en-US" sz="1200" dirty="0"/>
              <a:t>国内の医師給与よりはるかに高給なことから、</a:t>
            </a:r>
            <a:br>
              <a:rPr lang="en-US" altLang="ja-JP" sz="1200" dirty="0"/>
            </a:br>
            <a:r>
              <a:rPr lang="ja-JP" altLang="en-US" sz="1200" dirty="0"/>
              <a:t>海外で免許が通用しない医師達は看護師資格を取得して看護師として海外で職に就くこともある。</a:t>
            </a:r>
            <a:endParaRPr lang="en-US" altLang="ja-JP" sz="1200" dirty="0"/>
          </a:p>
        </p:txBody>
      </p:sp>
      <p:sp>
        <p:nvSpPr>
          <p:cNvPr id="62" name="円/楕円 61"/>
          <p:cNvSpPr/>
          <p:nvPr/>
        </p:nvSpPr>
        <p:spPr>
          <a:xfrm>
            <a:off x="1884884" y="5445224"/>
            <a:ext cx="6136232" cy="1152128"/>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lnSpc>
                <a:spcPct val="110000"/>
              </a:lnSpc>
              <a:spcAft>
                <a:spcPts val="600"/>
              </a:spcAft>
            </a:pPr>
            <a:r>
              <a:rPr lang="ja-JP" altLang="en-US" sz="1600" dirty="0">
                <a:latin typeface="HGP創英角ｺﾞｼｯｸUB" panose="020B0900000000000000" pitchFamily="50" charset="-128"/>
                <a:ea typeface="HGP創英角ｺﾞｼｯｸUB" panose="020B0900000000000000" pitchFamily="50" charset="-128"/>
              </a:rPr>
              <a:t>その結果、フィリピン国内の医療人材の不足が問題視されつつある。</a:t>
            </a:r>
          </a:p>
        </p:txBody>
      </p:sp>
      <p:sp>
        <p:nvSpPr>
          <p:cNvPr id="63" name="テキスト ボックス 62"/>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Digital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「連載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：世界の医療の潮流」（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grpSp>
        <p:nvGrpSpPr>
          <p:cNvPr id="58" name="グループ化 7"/>
          <p:cNvGrpSpPr/>
          <p:nvPr/>
        </p:nvGrpSpPr>
        <p:grpSpPr>
          <a:xfrm>
            <a:off x="848544" y="2348880"/>
            <a:ext cx="8208912" cy="288032"/>
            <a:chOff x="4803500" y="2113806"/>
            <a:chExt cx="2954133" cy="288032"/>
          </a:xfrm>
        </p:grpSpPr>
        <p:cxnSp>
          <p:nvCxnSpPr>
            <p:cNvPr id="61" name="直線コネクタ 6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医療従事者の流出が加速</a:t>
              </a:r>
            </a:p>
          </p:txBody>
        </p:sp>
      </p:grpSp>
    </p:spTree>
    <p:extLst>
      <p:ext uri="{BB962C8B-B14F-4D97-AF65-F5344CB8AC3E}">
        <p14:creationId xmlns:p14="http://schemas.microsoft.com/office/powerpoint/2010/main" val="4258025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208584" y="3195781"/>
            <a:ext cx="7488832" cy="3264673"/>
          </a:xfrm>
          <a:prstGeom prst="roundRect">
            <a:avLst>
              <a:gd name="adj" fmla="val 3375"/>
            </a:avLst>
          </a:prstGeom>
          <a:solidFill>
            <a:srgbClr val="D2F0FA"/>
          </a:solidFill>
        </p:spPr>
        <p:txBody>
          <a:bodyPr wrap="square" lIns="216000" tIns="108000" bIns="0" anchor="t" anchorCtr="0">
            <a:noAutofit/>
          </a:bodyPr>
          <a:lstStyle/>
          <a:p>
            <a:pPr marL="809625" lvl="1" indent="-171450" fontAlgn="ctr">
              <a:lnSpc>
                <a:spcPct val="110000"/>
              </a:lnSpc>
              <a:spcAft>
                <a:spcPts val="100"/>
              </a:spcAft>
              <a:buClr>
                <a:srgbClr val="5F8AC3"/>
              </a:buClr>
              <a:buSzPct val="80000"/>
              <a:buFont typeface="Wingdings" panose="05000000000000000000" pitchFamily="2" charset="2"/>
              <a:buChar char="l"/>
            </a:pPr>
            <a:r>
              <a:rPr lang="ja-JP" altLang="ja-JP" sz="1200" b="1" dirty="0"/>
              <a:t>フィリピンの病院や医療機関で雇用されていること</a:t>
            </a:r>
            <a:r>
              <a:rPr lang="ja-JP" altLang="en-US" sz="1200" b="1" dirty="0"/>
              <a:t>。</a:t>
            </a:r>
            <a:endParaRPr lang="ja-JP" altLang="ja-JP" sz="1200" b="1" dirty="0"/>
          </a:p>
          <a:p>
            <a:pPr marL="809625" lvl="1" indent="-171450" fontAlgn="ctr">
              <a:lnSpc>
                <a:spcPct val="110000"/>
              </a:lnSpc>
              <a:spcAft>
                <a:spcPts val="100"/>
              </a:spcAft>
              <a:buClr>
                <a:srgbClr val="5F8AC3"/>
              </a:buClr>
              <a:buSzPct val="80000"/>
              <a:buFont typeface="Wingdings" panose="05000000000000000000" pitchFamily="2" charset="2"/>
              <a:buChar char="l"/>
            </a:pPr>
            <a:r>
              <a:rPr lang="ja-JP" altLang="ja-JP" sz="1200" b="1" dirty="0"/>
              <a:t>現在、臨床に従事していること</a:t>
            </a:r>
            <a:r>
              <a:rPr lang="ja-JP" altLang="en-US" sz="1200" b="1" dirty="0"/>
              <a:t>。</a:t>
            </a:r>
            <a:endParaRPr lang="ja-JP" altLang="ja-JP" sz="1200" b="1" dirty="0"/>
          </a:p>
          <a:p>
            <a:pPr marL="809625" lvl="1" indent="-171450" fontAlgn="ctr">
              <a:lnSpc>
                <a:spcPct val="110000"/>
              </a:lnSpc>
              <a:spcAft>
                <a:spcPts val="100"/>
              </a:spcAft>
              <a:buClr>
                <a:srgbClr val="5F8AC3"/>
              </a:buClr>
              <a:buSzPct val="80000"/>
              <a:buFont typeface="Wingdings" panose="05000000000000000000" pitchFamily="2" charset="2"/>
              <a:buChar char="l"/>
            </a:pPr>
            <a:r>
              <a:rPr lang="ja-JP" altLang="ja-JP" sz="1200" b="1" dirty="0"/>
              <a:t>医学士を取得、もしくは、メディカル・スクールを修了した国の医師国家試験をパスしていること</a:t>
            </a:r>
            <a:r>
              <a:rPr lang="ja-JP" altLang="en-US" sz="1200" b="1" dirty="0"/>
              <a:t>。</a:t>
            </a:r>
            <a:endParaRPr lang="ja-JP" altLang="ja-JP" sz="1200" b="1" dirty="0"/>
          </a:p>
          <a:p>
            <a:pPr marL="809625" lvl="1" indent="-171450" fontAlgn="ctr">
              <a:lnSpc>
                <a:spcPct val="110000"/>
              </a:lnSpc>
              <a:spcAft>
                <a:spcPts val="100"/>
              </a:spcAft>
              <a:buClr>
                <a:srgbClr val="5F8AC3"/>
              </a:buClr>
              <a:buSzPct val="80000"/>
              <a:buFont typeface="Wingdings" panose="05000000000000000000" pitchFamily="2" charset="2"/>
              <a:buChar char="l"/>
            </a:pPr>
            <a:r>
              <a:rPr lang="ja-JP" altLang="ja-JP" sz="1200" b="1" dirty="0"/>
              <a:t>医師国家免許を与える機関で懲戒等を受けていないこと</a:t>
            </a:r>
            <a:r>
              <a:rPr lang="ja-JP" altLang="en-US" sz="1200" b="1" dirty="0"/>
              <a:t>。</a:t>
            </a:r>
            <a:endParaRPr lang="en-US" altLang="ja-JP" sz="1200" b="1" dirty="0"/>
          </a:p>
        </p:txBody>
      </p:sp>
      <p:sp>
        <p:nvSpPr>
          <p:cNvPr id="5" name="角丸四角形 4"/>
          <p:cNvSpPr/>
          <p:nvPr/>
        </p:nvSpPr>
        <p:spPr>
          <a:xfrm>
            <a:off x="776536" y="2301072"/>
            <a:ext cx="3096344" cy="757409"/>
          </a:xfrm>
          <a:prstGeom prst="roundRect">
            <a:avLst>
              <a:gd name="adj" fmla="val 10253"/>
            </a:avLst>
          </a:prstGeom>
          <a:solidFill>
            <a:srgbClr val="A2BBDC"/>
          </a:solidFill>
        </p:spPr>
        <p:txBody>
          <a:bodyPr anchor="ctr" anchorCtr="0">
            <a:noAutofit/>
          </a:bodyPr>
          <a:lstStyle/>
          <a:p>
            <a:pPr>
              <a:lnSpc>
                <a:spcPct val="114000"/>
              </a:lnSpc>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互恵協定や国際協定を締結して</a:t>
            </a:r>
            <a:endPar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4000"/>
              </a:lnSpc>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いる国であれば、医師・看護師に</a:t>
            </a:r>
            <a:endPar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4000"/>
              </a:lnSpc>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限り、フィリピンでの就労が可能</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片側の 2 つの角を丸めた四角形 8"/>
          <p:cNvSpPr/>
          <p:nvPr/>
        </p:nvSpPr>
        <p:spPr>
          <a:xfrm rot="5400000">
            <a:off x="6348350" y="315241"/>
            <a:ext cx="833150" cy="4729072"/>
          </a:xfrm>
          <a:prstGeom prst="round2SameRect">
            <a:avLst>
              <a:gd name="adj1" fmla="val 13002"/>
              <a:gd name="adj2" fmla="val 0"/>
            </a:avLst>
          </a:prstGeom>
          <a:solidFill>
            <a:srgbClr val="DDE6F3"/>
          </a:solidFill>
        </p:spPr>
        <p:txBody>
          <a:bodyPr rot="0" spcFirstLastPara="0" vertOverflow="overflow" horzOverflow="overflow" vert="vert270" wrap="square" lIns="144000" tIns="0" rIns="91440" bIns="0" numCol="1" spcCol="0" rtlCol="0" fromWordArt="0" anchor="ctr" anchorCtr="0" forceAA="0" compatLnSpc="1">
            <a:prstTxWarp prst="textNoShape">
              <a:avLst/>
            </a:prstTxWarp>
            <a:noAutofit/>
          </a:bodyPr>
          <a:lstStyle/>
          <a:p>
            <a:pPr marL="628650" lvl="0">
              <a:lnSpc>
                <a:spcPct val="114000"/>
              </a:lnSpc>
            </a:pP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4" name="テキスト ボックス 3"/>
          <p:cNvSpPr txBox="1"/>
          <p:nvPr/>
        </p:nvSpPr>
        <p:spPr>
          <a:xfrm>
            <a:off x="200472" y="1124744"/>
            <a:ext cx="9505056" cy="74481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外国投資法に基づく「ネガティブリスト」により、医療関連の専門職（薬剤師、レントゲン技師）については、原則として外国資本の参入や外国人の就労が認められていない。</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しかし、第</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10</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次ネガティブリスト（大統領令第</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184</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号として</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2015</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5</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月</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29</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日付けで署名）から、「医師、看護師」は除外された。</a:t>
            </a:r>
            <a:b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これにより、フィリピンとの間で相互に医師・看護師の雇用を受入れるという互恵協定や国際協定を締結している国であれば、外国人であっても医師、看護師として就労することが可能となった。</a:t>
            </a:r>
          </a:p>
        </p:txBody>
      </p:sp>
      <p:sp>
        <p:nvSpPr>
          <p:cNvPr id="8" name="右矢印 7"/>
          <p:cNvSpPr/>
          <p:nvPr/>
        </p:nvSpPr>
        <p:spPr>
          <a:xfrm>
            <a:off x="3656856" y="2276872"/>
            <a:ext cx="1008112" cy="833150"/>
          </a:xfrm>
          <a:prstGeom prst="rightArrow">
            <a:avLst>
              <a:gd name="adj1" fmla="val 60994"/>
              <a:gd name="adj2" fmla="val 38456"/>
            </a:avLst>
          </a:prstGeom>
          <a:gradFill flip="none" rotWithShape="1">
            <a:gsLst>
              <a:gs pos="84000">
                <a:srgbClr val="3D6AA7"/>
              </a:gs>
              <a:gs pos="100000">
                <a:srgbClr val="A2BBDC"/>
              </a:gs>
            </a:gsLst>
            <a:lin ang="10800000" scaled="1"/>
            <a:tileRect/>
          </a:gradFill>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正方形/長方形 6"/>
          <p:cNvSpPr/>
          <p:nvPr/>
        </p:nvSpPr>
        <p:spPr>
          <a:xfrm>
            <a:off x="3761273" y="2507184"/>
            <a:ext cx="716863" cy="338554"/>
          </a:xfrm>
          <a:prstGeom prst="rect">
            <a:avLst/>
          </a:prstGeom>
        </p:spPr>
        <p:txBody>
          <a:bodyPr wrap="none">
            <a:spAutoFit/>
          </a:bodyPr>
          <a:lstStyle/>
          <a:p>
            <a:r>
              <a:rPr lang="ja-JP" altLang="en-US" sz="1600" dirty="0">
                <a:solidFill>
                  <a:schemeClr val="bg1"/>
                </a:solidFill>
                <a:effectLst>
                  <a:glow rad="63500">
                    <a:schemeClr val="tx1"/>
                  </a:glow>
                </a:effectLst>
                <a:latin typeface="HGP創英角ｺﾞｼｯｸUB" panose="020B0900000000000000" pitchFamily="50" charset="-128"/>
                <a:ea typeface="HGP創英角ｺﾞｼｯｸUB" panose="020B0900000000000000" pitchFamily="50" charset="-128"/>
              </a:rPr>
              <a:t>ただし</a:t>
            </a:r>
          </a:p>
        </p:txBody>
      </p:sp>
      <p:sp>
        <p:nvSpPr>
          <p:cNvPr id="13" name="正方形/長方形 12"/>
          <p:cNvSpPr/>
          <p:nvPr/>
        </p:nvSpPr>
        <p:spPr>
          <a:xfrm>
            <a:off x="5477221" y="4500409"/>
            <a:ext cx="1996059" cy="584775"/>
          </a:xfrm>
          <a:prstGeom prst="rect">
            <a:avLst/>
          </a:prstGeom>
        </p:spPr>
        <p:txBody>
          <a:bodyPr wrap="none">
            <a:spAutoFit/>
          </a:bodyPr>
          <a:lstStyle/>
          <a:p>
            <a:pPr fontAlgn="ctr"/>
            <a:r>
              <a:rPr lang="ja-JP" altLang="ja-JP" sz="1600" dirty="0">
                <a:latin typeface="HGP創英角ｺﾞｼｯｸUB" panose="020B0900000000000000" pitchFamily="50" charset="-128"/>
                <a:ea typeface="HGP創英角ｺﾞｼｯｸUB" panose="020B0900000000000000" pitchFamily="50" charset="-128"/>
              </a:rPr>
              <a:t>特別な暫定的許可が</a:t>
            </a:r>
            <a:br>
              <a:rPr lang="en-US" altLang="ja-JP" sz="1600" dirty="0">
                <a:latin typeface="HGP創英角ｺﾞｼｯｸUB" panose="020B0900000000000000" pitchFamily="50" charset="-128"/>
                <a:ea typeface="HGP創英角ｺﾞｼｯｸUB" panose="020B0900000000000000" pitchFamily="50" charset="-128"/>
              </a:rPr>
            </a:br>
            <a:r>
              <a:rPr lang="ja-JP" altLang="ja-JP" sz="1600" dirty="0">
                <a:latin typeface="HGP創英角ｺﾞｼｯｸUB" panose="020B0900000000000000" pitchFamily="50" charset="-128"/>
                <a:ea typeface="HGP創英角ｺﾞｼｯｸUB" panose="020B0900000000000000" pitchFamily="50" charset="-128"/>
              </a:rPr>
              <a:t>認められている</a:t>
            </a:r>
            <a:endParaRPr lang="ja-JP" altLang="en-US" sz="1600" dirty="0">
              <a:latin typeface="HGP創英角ｺﾞｼｯｸUB" panose="020B0900000000000000" pitchFamily="50" charset="-128"/>
              <a:ea typeface="HGP創英角ｺﾞｼｯｸUB" panose="020B0900000000000000" pitchFamily="50" charset="-128"/>
            </a:endParaRPr>
          </a:p>
        </p:txBody>
      </p:sp>
      <p:sp>
        <p:nvSpPr>
          <p:cNvPr id="14" name="角丸四角形 13"/>
          <p:cNvSpPr/>
          <p:nvPr/>
        </p:nvSpPr>
        <p:spPr>
          <a:xfrm>
            <a:off x="2144688" y="4365104"/>
            <a:ext cx="1684659" cy="792088"/>
          </a:xfrm>
          <a:custGeom>
            <a:avLst/>
            <a:gdLst/>
            <a:ahLst/>
            <a:cxnLst/>
            <a:rect l="l" t="t" r="r" b="b"/>
            <a:pathLst>
              <a:path w="1684659" h="792088">
                <a:moveTo>
                  <a:pt x="132017" y="0"/>
                </a:moveTo>
                <a:lnTo>
                  <a:pt x="1164127" y="0"/>
                </a:lnTo>
                <a:cubicBezTo>
                  <a:pt x="1201787" y="0"/>
                  <a:pt x="1235764" y="15769"/>
                  <a:pt x="1259376" y="41483"/>
                </a:cubicBezTo>
                <a:lnTo>
                  <a:pt x="1684659" y="396044"/>
                </a:lnTo>
                <a:lnTo>
                  <a:pt x="1259376" y="750606"/>
                </a:lnTo>
                <a:cubicBezTo>
                  <a:pt x="1235764" y="776319"/>
                  <a:pt x="1201787" y="792088"/>
                  <a:pt x="1164127" y="792088"/>
                </a:cubicBezTo>
                <a:lnTo>
                  <a:pt x="132017" y="792088"/>
                </a:lnTo>
                <a:cubicBezTo>
                  <a:pt x="59106" y="792088"/>
                  <a:pt x="0" y="732982"/>
                  <a:pt x="0" y="660071"/>
                </a:cubicBezTo>
                <a:lnTo>
                  <a:pt x="0" y="132017"/>
                </a:lnTo>
                <a:cubicBezTo>
                  <a:pt x="0" y="59106"/>
                  <a:pt x="59106" y="0"/>
                  <a:pt x="132017" y="0"/>
                </a:cubicBezTo>
                <a:close/>
              </a:path>
            </a:pathLst>
          </a:custGeom>
          <a:solidFill>
            <a:srgbClr val="5F8AC3"/>
          </a:solidFill>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a: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2013</a:t>
            </a:r>
            <a:r>
              <a:rPr lang="ja-JP"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年度には</a:t>
            </a:r>
            <a:b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en-US" altLang="ja-JP" sz="3200" dirty="0">
                <a:solidFill>
                  <a:schemeClr val="bg1"/>
                </a:solidFill>
                <a:latin typeface="Arial Black" panose="020B0A04020102020204" pitchFamily="34" charset="0"/>
                <a:ea typeface="HGP創英角ｺﾞｼｯｸUB" panose="020B0900000000000000" pitchFamily="50" charset="-128"/>
              </a:rPr>
              <a:t>595</a:t>
            </a:r>
            <a:r>
              <a:rPr lang="ja-JP" altLang="ja-JP" sz="1400" dirty="0">
                <a:solidFill>
                  <a:schemeClr val="bg1"/>
                </a:solidFill>
                <a:latin typeface="HGP創英角ｺﾞｼｯｸUB" panose="020B0900000000000000" pitchFamily="50" charset="-128"/>
                <a:ea typeface="HGP創英角ｺﾞｼｯｸUB" panose="020B0900000000000000" pitchFamily="50" charset="-128"/>
              </a:rPr>
              <a:t>人</a:t>
            </a: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7" name="角丸四角形 13"/>
          <p:cNvSpPr/>
          <p:nvPr/>
        </p:nvSpPr>
        <p:spPr>
          <a:xfrm>
            <a:off x="3821037" y="4365104"/>
            <a:ext cx="1684659" cy="792088"/>
          </a:xfrm>
          <a:custGeom>
            <a:avLst/>
            <a:gdLst/>
            <a:ahLst/>
            <a:cxnLst/>
            <a:rect l="l" t="t" r="r" b="b"/>
            <a:pathLst>
              <a:path w="1684659" h="792088">
                <a:moveTo>
                  <a:pt x="132017" y="0"/>
                </a:moveTo>
                <a:lnTo>
                  <a:pt x="1164127" y="0"/>
                </a:lnTo>
                <a:cubicBezTo>
                  <a:pt x="1201787" y="0"/>
                  <a:pt x="1235764" y="15769"/>
                  <a:pt x="1259376" y="41483"/>
                </a:cubicBezTo>
                <a:lnTo>
                  <a:pt x="1684659" y="396044"/>
                </a:lnTo>
                <a:lnTo>
                  <a:pt x="1259376" y="750606"/>
                </a:lnTo>
                <a:cubicBezTo>
                  <a:pt x="1235764" y="776319"/>
                  <a:pt x="1201787" y="792088"/>
                  <a:pt x="1164127" y="792088"/>
                </a:cubicBezTo>
                <a:lnTo>
                  <a:pt x="132017" y="792088"/>
                </a:lnTo>
                <a:cubicBezTo>
                  <a:pt x="59106" y="792088"/>
                  <a:pt x="0" y="732982"/>
                  <a:pt x="0" y="660071"/>
                </a:cubicBezTo>
                <a:lnTo>
                  <a:pt x="0" y="132017"/>
                </a:lnTo>
                <a:cubicBezTo>
                  <a:pt x="0" y="59106"/>
                  <a:pt x="59106" y="0"/>
                  <a:pt x="132017" y="0"/>
                </a:cubicBezTo>
                <a:close/>
              </a:path>
            </a:pathLst>
          </a:custGeom>
          <a:solidFill>
            <a:srgbClr val="5F8AC3"/>
          </a:solidFill>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a: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2014</a:t>
            </a:r>
            <a:r>
              <a:rPr lang="ja-JP"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年度には</a:t>
            </a:r>
            <a:b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en-US" altLang="ja-JP" sz="3200" dirty="0">
                <a:solidFill>
                  <a:schemeClr val="bg1"/>
                </a:solidFill>
                <a:latin typeface="Arial Black" panose="020B0A04020102020204" pitchFamily="34" charset="0"/>
                <a:ea typeface="HGP創英角ｺﾞｼｯｸUB" panose="020B0900000000000000" pitchFamily="50" charset="-128"/>
              </a:rPr>
              <a:t>545</a:t>
            </a:r>
            <a:r>
              <a:rPr lang="ja-JP" altLang="ja-JP" sz="1400" dirty="0">
                <a:solidFill>
                  <a:schemeClr val="bg1"/>
                </a:solidFill>
                <a:latin typeface="HGP創英角ｺﾞｼｯｸUB" panose="020B0900000000000000" pitchFamily="50" charset="-128"/>
                <a:ea typeface="HGP創英角ｺﾞｼｯｸUB" panose="020B0900000000000000" pitchFamily="50" charset="-128"/>
              </a:rPr>
              <a:t>人</a:t>
            </a: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8" name="正方形/長方形 17"/>
          <p:cNvSpPr/>
          <p:nvPr/>
        </p:nvSpPr>
        <p:spPr>
          <a:xfrm>
            <a:off x="2144688" y="5301208"/>
            <a:ext cx="2592288" cy="1015663"/>
          </a:xfrm>
          <a:prstGeom prst="rect">
            <a:avLst/>
          </a:prstGeom>
        </p:spPr>
        <p:txBody>
          <a:bodyPr wrap="square" lIns="0" tIns="0" rIns="0" bIns="0" anchor="ctr" anchorCtr="0">
            <a:noAutofit/>
          </a:bodyPr>
          <a:lstStyle/>
          <a:p>
            <a:pPr>
              <a:lnSpc>
                <a:spcPct val="113000"/>
              </a:lnSpc>
            </a:pPr>
            <a:r>
              <a:rPr lang="ja-JP" altLang="ja-JP" sz="1000" dirty="0"/>
              <a:t>医療人材の外国人比率は不明であるが、</a:t>
            </a:r>
            <a:br>
              <a:rPr lang="en-US" altLang="ja-JP" sz="1000" dirty="0"/>
            </a:br>
            <a:r>
              <a:rPr lang="ja-JP" altLang="ja-JP" sz="1000" dirty="0"/>
              <a:t>毎年</a:t>
            </a:r>
            <a:r>
              <a:rPr lang="en-US" altLang="ja-JP" sz="1000" dirty="0"/>
              <a:t>2,900</a:t>
            </a:r>
            <a:r>
              <a:rPr lang="ja-JP" altLang="ja-JP" sz="1000" dirty="0"/>
              <a:t>人程度</a:t>
            </a:r>
            <a:r>
              <a:rPr lang="ja-JP" altLang="en-US" sz="1000" dirty="0"/>
              <a:t>が新たに</a:t>
            </a:r>
            <a:r>
              <a:rPr lang="ja-JP" altLang="ja-JP" sz="1000" dirty="0"/>
              <a:t>医師として</a:t>
            </a:r>
            <a:br>
              <a:rPr lang="en-US" altLang="ja-JP" sz="1000" dirty="0"/>
            </a:br>
            <a:r>
              <a:rPr lang="ja-JP" altLang="ja-JP" sz="1000" dirty="0"/>
              <a:t>活動を認められるのに対し、</a:t>
            </a:r>
            <a:br>
              <a:rPr lang="en-US" altLang="ja-JP" sz="1000" dirty="0"/>
            </a:br>
            <a:r>
              <a:rPr lang="ja-JP" altLang="ja-JP" sz="1000" dirty="0"/>
              <a:t>外国人医師は</a:t>
            </a:r>
            <a:r>
              <a:rPr lang="en-US" altLang="ja-JP" sz="1000" dirty="0"/>
              <a:t>500</a:t>
            </a:r>
            <a:r>
              <a:rPr lang="ja-JP" altLang="ja-JP" sz="1000" dirty="0"/>
              <a:t>人程度ずつ</a:t>
            </a:r>
            <a:br>
              <a:rPr lang="en-US" altLang="ja-JP" sz="1000" dirty="0"/>
            </a:br>
            <a:r>
              <a:rPr lang="ja-JP" altLang="ja-JP" sz="1000" dirty="0"/>
              <a:t>特別の暫定的許可を得て活動をしている。</a:t>
            </a:r>
            <a:endParaRPr lang="ja-JP" altLang="en-US" sz="1000" dirty="0"/>
          </a:p>
        </p:txBody>
      </p:sp>
      <p:sp>
        <p:nvSpPr>
          <p:cNvPr id="19" name="正方形/長方形 18"/>
          <p:cNvSpPr/>
          <p:nvPr/>
        </p:nvSpPr>
        <p:spPr>
          <a:xfrm>
            <a:off x="4439160" y="5647600"/>
            <a:ext cx="1737976" cy="307777"/>
          </a:xfrm>
          <a:prstGeom prst="rect">
            <a:avLst/>
          </a:prstGeom>
        </p:spPr>
        <p:txBody>
          <a:bodyPr wrap="none">
            <a:spAutoFit/>
          </a:bodyPr>
          <a:lstStyle/>
          <a:p>
            <a:r>
              <a:rPr lang="en-US" altLang="ja-JP" sz="1400" dirty="0">
                <a:latin typeface="HGP創英角ｺﾞｼｯｸUB" panose="020B0900000000000000" pitchFamily="50" charset="-128"/>
                <a:ea typeface="HGP創英角ｺﾞｼｯｸUB" panose="020B0900000000000000" pitchFamily="50" charset="-128"/>
              </a:rPr>
              <a:t>1</a:t>
            </a:r>
            <a:r>
              <a:rPr lang="ja-JP" altLang="ja-JP" sz="1400" dirty="0">
                <a:latin typeface="HGP創英角ｺﾞｼｯｸUB" panose="020B0900000000000000" pitchFamily="50" charset="-128"/>
                <a:ea typeface="HGP創英角ｺﾞｼｯｸUB" panose="020B0900000000000000" pitchFamily="50" charset="-128"/>
              </a:rPr>
              <a:t>年単位で計ると</a:t>
            </a:r>
            <a:r>
              <a:rPr lang="ja-JP" altLang="en-US" sz="1400" dirty="0">
                <a:latin typeface="HGP創英角ｺﾞｼｯｸUB" panose="020B0900000000000000" pitchFamily="50" charset="-128"/>
                <a:ea typeface="HGP創英角ｺﾞｼｯｸUB" panose="020B0900000000000000" pitchFamily="50" charset="-128"/>
              </a:rPr>
              <a:t>・・・</a:t>
            </a:r>
          </a:p>
        </p:txBody>
      </p:sp>
      <p:graphicFrame>
        <p:nvGraphicFramePr>
          <p:cNvPr id="20" name="グラフ 19"/>
          <p:cNvGraphicFramePr/>
          <p:nvPr>
            <p:extLst>
              <p:ext uri="{D42A27DB-BD31-4B8C-83A1-F6EECF244321}">
                <p14:modId xmlns:p14="http://schemas.microsoft.com/office/powerpoint/2010/main" val="1590229121"/>
              </p:ext>
            </p:extLst>
          </p:nvPr>
        </p:nvGraphicFramePr>
        <p:xfrm>
          <a:off x="6033119" y="5078181"/>
          <a:ext cx="1728194" cy="1389278"/>
        </p:xfrm>
        <a:graphic>
          <a:graphicData uri="http://schemas.openxmlformats.org/drawingml/2006/chart">
            <c:chart xmlns:c="http://schemas.openxmlformats.org/drawingml/2006/chart" xmlns:r="http://schemas.openxmlformats.org/officeDocument/2006/relationships" r:id="rId2"/>
          </a:graphicData>
        </a:graphic>
      </p:graphicFrame>
      <p:sp>
        <p:nvSpPr>
          <p:cNvPr id="21" name="正方形/長方形 20"/>
          <p:cNvSpPr/>
          <p:nvPr/>
        </p:nvSpPr>
        <p:spPr>
          <a:xfrm>
            <a:off x="6424389" y="5314925"/>
            <a:ext cx="1005403" cy="769441"/>
          </a:xfrm>
          <a:prstGeom prst="rect">
            <a:avLst/>
          </a:prstGeom>
        </p:spPr>
        <p:txBody>
          <a:bodyPr wrap="none">
            <a:spAutoFit/>
          </a:bodyPr>
          <a:lstStyle/>
          <a:p>
            <a:r>
              <a:rPr lang="ja-JP" altLang="ja-JP" sz="1000" dirty="0">
                <a:latin typeface="ＭＳ Ｐゴシック" panose="020B0600070205080204" pitchFamily="50" charset="-128"/>
                <a:ea typeface="ＭＳ Ｐゴシック" panose="020B0600070205080204" pitchFamily="50" charset="-128"/>
              </a:rPr>
              <a:t>医療人材の</a:t>
            </a:r>
            <a:br>
              <a:rPr lang="en-US" altLang="ja-JP" sz="1000" dirty="0">
                <a:latin typeface="ＭＳ Ｐゴシック" panose="020B0600070205080204" pitchFamily="50" charset="-128"/>
                <a:ea typeface="ＭＳ Ｐゴシック" panose="020B0600070205080204" pitchFamily="50" charset="-128"/>
              </a:rPr>
            </a:br>
            <a:r>
              <a:rPr lang="ja-JP" altLang="ja-JP" sz="1000" dirty="0">
                <a:latin typeface="ＭＳ Ｐゴシック" panose="020B0600070205080204" pitchFamily="50" charset="-128"/>
                <a:ea typeface="ＭＳ Ｐゴシック" panose="020B0600070205080204" pitchFamily="50" charset="-128"/>
              </a:rPr>
              <a:t>外国人比率は</a:t>
            </a:r>
            <a:br>
              <a:rPr lang="en-US" altLang="ja-JP" sz="1200" dirty="0">
                <a:latin typeface="ＭＳ Ｐゴシック" panose="020B0600070205080204" pitchFamily="50" charset="-128"/>
                <a:ea typeface="ＭＳ Ｐゴシック" panose="020B0600070205080204" pitchFamily="50" charset="-128"/>
              </a:rPr>
            </a:br>
            <a:r>
              <a:rPr lang="en-US" altLang="ja-JP" sz="2400" spc="-200" dirty="0">
                <a:latin typeface="Arial Black" panose="020B0A04020102020204" pitchFamily="34" charset="0"/>
                <a:ea typeface="ＭＳ Ｐゴシック" panose="020B0600070205080204" pitchFamily="50" charset="-128"/>
              </a:rPr>
              <a:t>17.</a:t>
            </a:r>
            <a:r>
              <a:rPr lang="en-US" altLang="ja-JP" sz="2400" dirty="0">
                <a:latin typeface="Arial Black" panose="020B0A04020102020204" pitchFamily="34" charset="0"/>
                <a:ea typeface="ＭＳ Ｐゴシック" panose="020B0600070205080204" pitchFamily="50" charset="-128"/>
              </a:rPr>
              <a:t>0</a:t>
            </a:r>
            <a:r>
              <a:rPr lang="en-US" altLang="ja-JP" sz="1400" dirty="0">
                <a:latin typeface="Arial Black" panose="020B0A04020102020204" pitchFamily="34" charset="0"/>
                <a:ea typeface="ＭＳ Ｐゴシック" panose="020B0600070205080204" pitchFamily="50" charset="-128"/>
              </a:rPr>
              <a:t>%</a:t>
            </a:r>
            <a:endParaRPr lang="ja-JP" altLang="en-US" sz="1400" dirty="0">
              <a:latin typeface="Arial Black" panose="020B0A04020102020204" pitchFamily="34" charset="0"/>
              <a:ea typeface="ＭＳ Ｐゴシック" panose="020B0600070205080204" pitchFamily="50" charset="-128"/>
            </a:endParaRPr>
          </a:p>
        </p:txBody>
      </p:sp>
      <p:sp>
        <p:nvSpPr>
          <p:cNvPr id="22" name="テキスト ボックス 21"/>
          <p:cNvSpPr txBox="1"/>
          <p:nvPr/>
        </p:nvSpPr>
        <p:spPr>
          <a:xfrm>
            <a:off x="200025" y="652543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JETRO </a:t>
            </a:r>
            <a:r>
              <a:rPr kumimoji="0" lang="ja-JP" altLang="en-US" sz="800" dirty="0" bmk=""/>
              <a:t>ホームページ、</a:t>
            </a:r>
            <a:r>
              <a:rPr lang="en-US" altLang="ja-JP" sz="800" dirty="0"/>
              <a:t> Professional Regulation Commission, Application for Special Temporary Permit, Professional Regulation Commission, </a:t>
            </a:r>
            <a:br>
              <a:rPr lang="en-US" altLang="ja-JP" sz="800" dirty="0"/>
            </a:br>
            <a:r>
              <a:rPr lang="en-US" altLang="ja-JP" sz="800" dirty="0"/>
              <a:t>International Affairs Division</a:t>
            </a:r>
            <a:r>
              <a:rPr lang="ja-JP" altLang="en-US" sz="800" dirty="0"/>
              <a:t> </a:t>
            </a:r>
            <a:r>
              <a:rPr lang="en-US" altLang="ja-JP" sz="800" dirty="0"/>
              <a:t>Issued Special Temporary Permits 2014, Sep. 23, 2014</a:t>
            </a:r>
            <a:r>
              <a:rPr lang="ja-JP" altLang="en-US" sz="800" dirty="0" err="1"/>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26" name="角丸四角形 25"/>
          <p:cNvSpPr/>
          <p:nvPr/>
        </p:nvSpPr>
        <p:spPr>
          <a:xfrm>
            <a:off x="1352600" y="3280792"/>
            <a:ext cx="1080120" cy="940296"/>
          </a:xfrm>
          <a:prstGeom prst="roundRect">
            <a:avLst>
              <a:gd name="adj" fmla="val 5442"/>
            </a:avLst>
          </a:prstGeom>
          <a:gradFill flip="none" rotWithShape="1">
            <a:gsLst>
              <a:gs pos="0">
                <a:srgbClr val="A2BBDC"/>
              </a:gs>
              <a:gs pos="100000">
                <a:schemeClr val="bg1">
                  <a:alpha val="0"/>
                </a:schemeClr>
              </a:gs>
            </a:gsLst>
            <a:lin ang="0" scaled="1"/>
            <a:tileRect/>
          </a:gradFill>
        </p:spPr>
        <p:txBody>
          <a:bodyPr wrap="none" rtlCol="0" anchor="ctr">
            <a:noAutofit/>
          </a:bodyPr>
          <a:lstStyle/>
          <a:p>
            <a:pPr fontAlgn="ctr"/>
            <a:r>
              <a:rPr kumimoji="1" lang="en-US" altLang="ja-JP"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 </a:t>
            </a:r>
            <a:r>
              <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要件</a:t>
            </a:r>
          </a:p>
        </p:txBody>
      </p:sp>
      <p:grpSp>
        <p:nvGrpSpPr>
          <p:cNvPr id="27" name="グループ化 7"/>
          <p:cNvGrpSpPr/>
          <p:nvPr/>
        </p:nvGrpSpPr>
        <p:grpSpPr>
          <a:xfrm>
            <a:off x="776536" y="1959696"/>
            <a:ext cx="8352928" cy="288032"/>
            <a:chOff x="4803500" y="2113806"/>
            <a:chExt cx="2954133" cy="288032"/>
          </a:xfrm>
        </p:grpSpPr>
        <p:cxnSp>
          <p:nvCxnSpPr>
            <p:cNvPr id="28" name="直線コネクタ 27"/>
            <p:cNvCxnSpPr/>
            <p:nvPr/>
          </p:nvCxnSpPr>
          <p:spPr>
            <a:xfrm>
              <a:off x="4808984" y="236611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外国人医療関係従事者就労規制の動向</a:t>
              </a:r>
            </a:p>
          </p:txBody>
        </p:sp>
      </p:grpSp>
      <p:sp>
        <p:nvSpPr>
          <p:cNvPr id="11" name="テキスト ボックス 10"/>
          <p:cNvSpPr txBox="1"/>
          <p:nvPr/>
        </p:nvSpPr>
        <p:spPr>
          <a:xfrm>
            <a:off x="4691917" y="2301720"/>
            <a:ext cx="4365539" cy="738664"/>
          </a:xfrm>
          <a:prstGeom prst="rect">
            <a:avLst/>
          </a:prstGeom>
          <a:noFill/>
        </p:spPr>
        <p:txBody>
          <a:bodyPr wrap="square" rtlCol="0">
            <a:spAutoFit/>
          </a:bodyPr>
          <a:lstStyle/>
          <a:p>
            <a:r>
              <a:rPr lang="ja-JP"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専門家規制委員会（</a:t>
            </a:r>
            <a:r>
              <a:rPr lang="en-US"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Professional Regulation Commission</a:t>
            </a:r>
            <a:r>
              <a:rPr lang="ja-JP" altLang="en-US"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PRC</a:t>
            </a:r>
            <a:r>
              <a:rPr lang="ja-JP"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への許可申請が必要。</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また、左記条件に当てはまらない場合は、当委員会が</a:t>
            </a:r>
            <a:r>
              <a:rPr lang="ja-JP"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発行する</a:t>
            </a:r>
            <a:r>
              <a:rPr lang="ja-JP"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特別な暫定的許可（</a:t>
            </a:r>
            <a:r>
              <a:rPr lang="en-US"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special temporary permits</a:t>
            </a:r>
            <a:r>
              <a:rPr lang="ja-JP"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を得て医療行為を行うことができる。</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03743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35996178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3" imgW="360" imgH="360" progId="TCLayout.ActiveDocument.1">
                  <p:embed/>
                </p:oleObj>
              </mc:Choice>
              <mc:Fallback>
                <p:oleObj name="think-cell Slide" r:id="rId73" imgW="360" imgH="360" progId="TCLayout.ActiveDocument.1">
                  <p:embed/>
                  <p:pic>
                    <p:nvPicPr>
                      <p:cNvPr id="11" name="Object 10" hidden="1"/>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フィリピン／医療関連／医療サービス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792088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年までの直近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倍近くに成長。</a:t>
            </a:r>
          </a:p>
        </p:txBody>
      </p:sp>
      <p:graphicFrame>
        <p:nvGraphicFramePr>
          <p:cNvPr id="82" name="Chart 91">
            <a:extLst>
              <a:ext uri="{FF2B5EF4-FFF2-40B4-BE49-F238E27FC236}">
                <a16:creationId xmlns:a16="http://schemas.microsoft.com/office/drawing/2014/main" id="{9CA4BE28-9407-48D6-A2EB-861081462F72}"/>
              </a:ext>
            </a:extLst>
          </p:cNvPr>
          <p:cNvGraphicFramePr/>
          <p:nvPr>
            <p:custDataLst>
              <p:tags r:id="rId3"/>
            </p:custDataLst>
            <p:extLst>
              <p:ext uri="{D42A27DB-BD31-4B8C-83A1-F6EECF244321}">
                <p14:modId xmlns:p14="http://schemas.microsoft.com/office/powerpoint/2010/main" val="1779442375"/>
              </p:ext>
            </p:extLst>
          </p:nvPr>
        </p:nvGraphicFramePr>
        <p:xfrm>
          <a:off x="1071563" y="2457450"/>
          <a:ext cx="7953375" cy="3378200"/>
        </p:xfrm>
        <a:graphic>
          <a:graphicData uri="http://schemas.openxmlformats.org/drawingml/2006/chart">
            <c:chart xmlns:c="http://schemas.openxmlformats.org/drawingml/2006/chart" xmlns:r="http://schemas.openxmlformats.org/officeDocument/2006/relationships" r:id="rId75"/>
          </a:graphicData>
        </a:graphic>
      </p:graphicFrame>
      <p:sp>
        <p:nvSpPr>
          <p:cNvPr id="83" name="テキスト プレースホルダ 9">
            <a:extLst>
              <a:ext uri="{FF2B5EF4-FFF2-40B4-BE49-F238E27FC236}">
                <a16:creationId xmlns:a16="http://schemas.microsoft.com/office/drawing/2014/main" id="{481AB516-9A07-4F2F-B6C9-6600B7BA14C9}"/>
              </a:ext>
            </a:extLst>
          </p:cNvPr>
          <p:cNvSpPr>
            <a:spLocks noGrp="1"/>
          </p:cNvSpPr>
          <p:nvPr>
            <p:custDataLst>
              <p:tags r:id="rId4"/>
            </p:custDataLst>
          </p:nvPr>
        </p:nvSpPr>
        <p:spPr bwMode="gray">
          <a:xfrm>
            <a:off x="955675"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438F1F65-C656-4338-B991-1B7C394F711C}" type="datetime'''''''''''''''''''''0'''''''''''''''''''''''''''''''''''''''">
              <a:rPr lang="ja-JP" altLang="en-US" sz="900" smtClean="0">
                <a:latin typeface="+mj-lt"/>
              </a:rPr>
              <a:pPr marL="0" indent="0" algn="r">
                <a:spcBef>
                  <a:spcPct val="0"/>
                </a:spcBef>
                <a:buNone/>
              </a:pPr>
              <a:t>0</a:t>
            </a:fld>
            <a:endParaRPr lang="ja-JP" altLang="en-US" sz="700" dirty="0">
              <a:latin typeface="+mj-lt"/>
              <a:sym typeface="+mn-lt"/>
            </a:endParaRPr>
          </a:p>
        </p:txBody>
      </p:sp>
      <p:sp>
        <p:nvSpPr>
          <p:cNvPr id="84" name="テキスト プレースホルダ 9">
            <a:extLst>
              <a:ext uri="{FF2B5EF4-FFF2-40B4-BE49-F238E27FC236}">
                <a16:creationId xmlns:a16="http://schemas.microsoft.com/office/drawing/2014/main" id="{89C82AA1-3D77-4AFD-B266-ADBB2A451603}"/>
              </a:ext>
            </a:extLst>
          </p:cNvPr>
          <p:cNvSpPr>
            <a:spLocks noGrp="1"/>
          </p:cNvSpPr>
          <p:nvPr>
            <p:custDataLst>
              <p:tags r:id="rId5"/>
            </p:custDataLst>
          </p:nvPr>
        </p:nvSpPr>
        <p:spPr bwMode="gray">
          <a:xfrm>
            <a:off x="815975" y="362798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dirty="0">
                <a:latin typeface="+mj-lt"/>
              </a:rPr>
              <a:t>14.0</a:t>
            </a:r>
            <a:endParaRPr lang="ja-JP" altLang="en-US" sz="700" dirty="0">
              <a:latin typeface="+mj-lt"/>
              <a:sym typeface="+mn-lt"/>
            </a:endParaRPr>
          </a:p>
        </p:txBody>
      </p:sp>
      <p:sp>
        <p:nvSpPr>
          <p:cNvPr id="85" name="テキスト プレースホルダ 9">
            <a:extLst>
              <a:ext uri="{FF2B5EF4-FFF2-40B4-BE49-F238E27FC236}">
                <a16:creationId xmlns:a16="http://schemas.microsoft.com/office/drawing/2014/main" id="{43CA1114-CEC5-45F5-A0DC-5FF3D2C58EA2}"/>
              </a:ext>
            </a:extLst>
          </p:cNvPr>
          <p:cNvSpPr>
            <a:spLocks noGrp="1"/>
          </p:cNvSpPr>
          <p:nvPr>
            <p:custDataLst>
              <p:tags r:id="rId6"/>
            </p:custDataLst>
          </p:nvPr>
        </p:nvSpPr>
        <p:spPr bwMode="gray">
          <a:xfrm>
            <a:off x="885825" y="4784576"/>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dirty="0">
                <a:latin typeface="+mj-lt"/>
              </a:rPr>
              <a:t>6.0</a:t>
            </a:r>
            <a:endParaRPr lang="ja-JP" altLang="en-US" sz="700" dirty="0">
              <a:latin typeface="+mj-lt"/>
              <a:sym typeface="+mn-lt"/>
            </a:endParaRPr>
          </a:p>
        </p:txBody>
      </p:sp>
      <p:sp>
        <p:nvSpPr>
          <p:cNvPr id="86" name="テキスト プレースホルダ 9">
            <a:extLst>
              <a:ext uri="{FF2B5EF4-FFF2-40B4-BE49-F238E27FC236}">
                <a16:creationId xmlns:a16="http://schemas.microsoft.com/office/drawing/2014/main" id="{FA25FC2E-D3E7-41A6-BE6E-E266B6C513C4}"/>
              </a:ext>
            </a:extLst>
          </p:cNvPr>
          <p:cNvSpPr>
            <a:spLocks noGrp="1"/>
          </p:cNvSpPr>
          <p:nvPr>
            <p:custDataLst>
              <p:tags r:id="rId7"/>
            </p:custDataLst>
          </p:nvPr>
        </p:nvSpPr>
        <p:spPr bwMode="gray">
          <a:xfrm>
            <a:off x="885825" y="552483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dirty="0">
                <a:latin typeface="+mj-lt"/>
              </a:rPr>
              <a:t>1.0</a:t>
            </a:r>
            <a:endParaRPr lang="ja-JP" altLang="en-US" sz="700" dirty="0">
              <a:latin typeface="+mj-lt"/>
              <a:sym typeface="+mn-lt"/>
            </a:endParaRPr>
          </a:p>
        </p:txBody>
      </p:sp>
      <p:sp>
        <p:nvSpPr>
          <p:cNvPr id="87" name="テキスト プレースホルダ 9">
            <a:extLst>
              <a:ext uri="{FF2B5EF4-FFF2-40B4-BE49-F238E27FC236}">
                <a16:creationId xmlns:a16="http://schemas.microsoft.com/office/drawing/2014/main" id="{D0C8DF33-28D5-4D1B-9183-9D39073CF097}"/>
              </a:ext>
            </a:extLst>
          </p:cNvPr>
          <p:cNvSpPr>
            <a:spLocks noGrp="1"/>
          </p:cNvSpPr>
          <p:nvPr>
            <p:custDataLst>
              <p:tags r:id="rId8"/>
            </p:custDataLst>
          </p:nvPr>
        </p:nvSpPr>
        <p:spPr bwMode="gray">
          <a:xfrm>
            <a:off x="885825" y="4655021"/>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dirty="0">
                <a:latin typeface="+mj-lt"/>
              </a:rPr>
              <a:t>7.0</a:t>
            </a:r>
            <a:endParaRPr lang="ja-JP" altLang="en-US" sz="700" dirty="0">
              <a:latin typeface="+mj-lt"/>
              <a:sym typeface="+mn-lt"/>
            </a:endParaRPr>
          </a:p>
        </p:txBody>
      </p:sp>
      <p:sp>
        <p:nvSpPr>
          <p:cNvPr id="88" name="テキスト プレースホルダ 9">
            <a:extLst>
              <a:ext uri="{FF2B5EF4-FFF2-40B4-BE49-F238E27FC236}">
                <a16:creationId xmlns:a16="http://schemas.microsoft.com/office/drawing/2014/main" id="{573B8FD5-BCF7-4A9D-89BC-E6D49B303919}"/>
              </a:ext>
            </a:extLst>
          </p:cNvPr>
          <p:cNvSpPr>
            <a:spLocks noGrp="1"/>
          </p:cNvSpPr>
          <p:nvPr>
            <p:custDataLst>
              <p:tags r:id="rId9"/>
            </p:custDataLst>
          </p:nvPr>
        </p:nvSpPr>
        <p:spPr bwMode="gray">
          <a:xfrm>
            <a:off x="815975" y="3332626"/>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dirty="0">
                <a:latin typeface="+mj-lt"/>
              </a:rPr>
              <a:t>16.0</a:t>
            </a:r>
            <a:endParaRPr lang="ja-JP" altLang="en-US" sz="700" dirty="0">
              <a:latin typeface="+mj-lt"/>
              <a:sym typeface="+mn-lt"/>
            </a:endParaRPr>
          </a:p>
        </p:txBody>
      </p:sp>
      <p:sp>
        <p:nvSpPr>
          <p:cNvPr id="89" name="テキスト プレースホルダ 9">
            <a:extLst>
              <a:ext uri="{FF2B5EF4-FFF2-40B4-BE49-F238E27FC236}">
                <a16:creationId xmlns:a16="http://schemas.microsoft.com/office/drawing/2014/main" id="{20FAD53D-95BD-4DB7-BCD7-06877972044C}"/>
              </a:ext>
            </a:extLst>
          </p:cNvPr>
          <p:cNvSpPr>
            <a:spLocks noGrp="1"/>
          </p:cNvSpPr>
          <p:nvPr>
            <p:custDataLst>
              <p:tags r:id="rId10"/>
            </p:custDataLst>
          </p:nvPr>
        </p:nvSpPr>
        <p:spPr bwMode="gray">
          <a:xfrm>
            <a:off x="815975" y="3765359"/>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dirty="0">
                <a:latin typeface="+mj-lt"/>
              </a:rPr>
              <a:t>13.0</a:t>
            </a:r>
            <a:endParaRPr lang="ja-JP" altLang="en-US" sz="700" dirty="0">
              <a:latin typeface="+mj-lt"/>
              <a:sym typeface="+mn-lt"/>
            </a:endParaRPr>
          </a:p>
        </p:txBody>
      </p:sp>
      <p:sp>
        <p:nvSpPr>
          <p:cNvPr id="90" name="テキスト プレースホルダ 9">
            <a:extLst>
              <a:ext uri="{FF2B5EF4-FFF2-40B4-BE49-F238E27FC236}">
                <a16:creationId xmlns:a16="http://schemas.microsoft.com/office/drawing/2014/main" id="{D0BB5BAD-C987-4696-89BD-A619A8FCBD1E}"/>
              </a:ext>
            </a:extLst>
          </p:cNvPr>
          <p:cNvSpPr>
            <a:spLocks noGrp="1"/>
          </p:cNvSpPr>
          <p:nvPr>
            <p:custDataLst>
              <p:tags r:id="rId11"/>
            </p:custDataLst>
          </p:nvPr>
        </p:nvSpPr>
        <p:spPr bwMode="gray">
          <a:xfrm>
            <a:off x="885825" y="4497327"/>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dirty="0">
                <a:latin typeface="+mj-lt"/>
              </a:rPr>
              <a:t>8.0</a:t>
            </a:r>
            <a:endParaRPr lang="ja-JP" altLang="en-US" sz="700" dirty="0">
              <a:latin typeface="+mj-lt"/>
              <a:sym typeface="+mn-lt"/>
            </a:endParaRPr>
          </a:p>
        </p:txBody>
      </p:sp>
      <p:sp>
        <p:nvSpPr>
          <p:cNvPr id="92" name="テキスト プレースホルダ 9">
            <a:extLst>
              <a:ext uri="{FF2B5EF4-FFF2-40B4-BE49-F238E27FC236}">
                <a16:creationId xmlns:a16="http://schemas.microsoft.com/office/drawing/2014/main" id="{5AC8A022-EFE7-4680-B55C-24BAB96D6EB8}"/>
              </a:ext>
            </a:extLst>
          </p:cNvPr>
          <p:cNvSpPr>
            <a:spLocks noGrp="1"/>
          </p:cNvSpPr>
          <p:nvPr>
            <p:custDataLst>
              <p:tags r:id="rId12"/>
            </p:custDataLst>
          </p:nvPr>
        </p:nvSpPr>
        <p:spPr bwMode="gray">
          <a:xfrm>
            <a:off x="885825" y="4938744"/>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dirty="0">
                <a:latin typeface="+mj-lt"/>
              </a:rPr>
              <a:t>5.0</a:t>
            </a:r>
            <a:endParaRPr lang="ja-JP" altLang="en-US" sz="700" dirty="0">
              <a:latin typeface="+mj-lt"/>
              <a:sym typeface="+mn-lt"/>
            </a:endParaRPr>
          </a:p>
        </p:txBody>
      </p:sp>
      <p:sp>
        <p:nvSpPr>
          <p:cNvPr id="140" name="テキスト プレースホルダ 9">
            <a:extLst>
              <a:ext uri="{FF2B5EF4-FFF2-40B4-BE49-F238E27FC236}">
                <a16:creationId xmlns:a16="http://schemas.microsoft.com/office/drawing/2014/main" id="{6B805B3A-673B-4B6E-9BC7-5CEB5A5A7958}"/>
              </a:ext>
            </a:extLst>
          </p:cNvPr>
          <p:cNvSpPr>
            <a:spLocks noGrp="1"/>
          </p:cNvSpPr>
          <p:nvPr>
            <p:custDataLst>
              <p:tags r:id="rId13"/>
            </p:custDataLst>
          </p:nvPr>
        </p:nvSpPr>
        <p:spPr bwMode="gray">
          <a:xfrm>
            <a:off x="815975" y="418651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dirty="0">
                <a:latin typeface="+mj-lt"/>
              </a:rPr>
              <a:t>10.0</a:t>
            </a:r>
            <a:endParaRPr lang="ja-JP" altLang="en-US" sz="700" dirty="0">
              <a:latin typeface="+mj-lt"/>
              <a:sym typeface="+mn-lt"/>
            </a:endParaRPr>
          </a:p>
        </p:txBody>
      </p:sp>
      <p:sp>
        <p:nvSpPr>
          <p:cNvPr id="141" name="テキスト プレースホルダ 9">
            <a:extLst>
              <a:ext uri="{FF2B5EF4-FFF2-40B4-BE49-F238E27FC236}">
                <a16:creationId xmlns:a16="http://schemas.microsoft.com/office/drawing/2014/main" id="{5A3C75D1-99E9-4086-8D64-E08A603B524C}"/>
              </a:ext>
            </a:extLst>
          </p:cNvPr>
          <p:cNvSpPr>
            <a:spLocks noGrp="1"/>
          </p:cNvSpPr>
          <p:nvPr>
            <p:custDataLst>
              <p:tags r:id="rId14"/>
            </p:custDataLst>
          </p:nvPr>
        </p:nvSpPr>
        <p:spPr bwMode="gray">
          <a:xfrm>
            <a:off x="885825" y="5068299"/>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dirty="0">
                <a:latin typeface="+mj-lt"/>
              </a:rPr>
              <a:t>4.0</a:t>
            </a:r>
            <a:endParaRPr lang="ja-JP" altLang="en-US" sz="700" dirty="0">
              <a:latin typeface="+mj-lt"/>
              <a:sym typeface="+mn-lt"/>
            </a:endParaRPr>
          </a:p>
        </p:txBody>
      </p:sp>
      <p:sp>
        <p:nvSpPr>
          <p:cNvPr id="142" name="テキスト プレースホルダ 9">
            <a:extLst>
              <a:ext uri="{FF2B5EF4-FFF2-40B4-BE49-F238E27FC236}">
                <a16:creationId xmlns:a16="http://schemas.microsoft.com/office/drawing/2014/main" id="{D87115F4-1424-4690-943D-B2E284AB208D}"/>
              </a:ext>
            </a:extLst>
          </p:cNvPr>
          <p:cNvSpPr>
            <a:spLocks noGrp="1"/>
          </p:cNvSpPr>
          <p:nvPr>
            <p:custDataLst>
              <p:tags r:id="rId15"/>
            </p:custDataLst>
          </p:nvPr>
        </p:nvSpPr>
        <p:spPr bwMode="gray">
          <a:xfrm>
            <a:off x="885825" y="5372766"/>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dirty="0">
                <a:latin typeface="+mj-lt"/>
              </a:rPr>
              <a:t>2.0</a:t>
            </a:r>
            <a:endParaRPr lang="ja-JP" altLang="en-US" sz="700" dirty="0">
              <a:latin typeface="+mj-lt"/>
              <a:sym typeface="+mn-lt"/>
            </a:endParaRPr>
          </a:p>
        </p:txBody>
      </p:sp>
      <p:sp>
        <p:nvSpPr>
          <p:cNvPr id="143" name="テキスト プレースホルダ 9">
            <a:extLst>
              <a:ext uri="{FF2B5EF4-FFF2-40B4-BE49-F238E27FC236}">
                <a16:creationId xmlns:a16="http://schemas.microsoft.com/office/drawing/2014/main" id="{8C8832E7-EAD8-4458-B3F2-D09ADB786263}"/>
              </a:ext>
            </a:extLst>
          </p:cNvPr>
          <p:cNvSpPr>
            <a:spLocks noGrp="1"/>
          </p:cNvSpPr>
          <p:nvPr>
            <p:custDataLst>
              <p:tags r:id="rId16"/>
            </p:custDataLst>
          </p:nvPr>
        </p:nvSpPr>
        <p:spPr bwMode="gray">
          <a:xfrm>
            <a:off x="885825" y="5231287"/>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dirty="0">
                <a:latin typeface="+mj-lt"/>
              </a:rPr>
              <a:t>3.0</a:t>
            </a:r>
            <a:endParaRPr lang="ja-JP" altLang="en-US" sz="700" dirty="0">
              <a:latin typeface="+mj-lt"/>
              <a:sym typeface="+mn-lt"/>
            </a:endParaRPr>
          </a:p>
        </p:txBody>
      </p:sp>
      <p:sp>
        <p:nvSpPr>
          <p:cNvPr id="144" name="テキスト プレースホルダ 9">
            <a:extLst>
              <a:ext uri="{FF2B5EF4-FFF2-40B4-BE49-F238E27FC236}">
                <a16:creationId xmlns:a16="http://schemas.microsoft.com/office/drawing/2014/main" id="{45E64393-75A4-4FB3-8CB2-C9814F9B6695}"/>
              </a:ext>
            </a:extLst>
          </p:cNvPr>
          <p:cNvSpPr>
            <a:spLocks noGrp="1"/>
          </p:cNvSpPr>
          <p:nvPr>
            <p:custDataLst>
              <p:tags r:id="rId17"/>
            </p:custDataLst>
          </p:nvPr>
        </p:nvSpPr>
        <p:spPr bwMode="gray">
          <a:xfrm>
            <a:off x="885825" y="43476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dirty="0">
                <a:latin typeface="+mj-lt"/>
              </a:rPr>
              <a:t>9.0</a:t>
            </a:r>
            <a:endParaRPr lang="ja-JP" altLang="en-US" sz="700" dirty="0">
              <a:latin typeface="+mj-lt"/>
              <a:sym typeface="+mn-lt"/>
            </a:endParaRPr>
          </a:p>
        </p:txBody>
      </p:sp>
      <p:sp>
        <p:nvSpPr>
          <p:cNvPr id="145" name="テキスト プレースホルダ 9">
            <a:extLst>
              <a:ext uri="{FF2B5EF4-FFF2-40B4-BE49-F238E27FC236}">
                <a16:creationId xmlns:a16="http://schemas.microsoft.com/office/drawing/2014/main" id="{976952EC-B137-4B5F-B946-F2F9C3739DCE}"/>
              </a:ext>
            </a:extLst>
          </p:cNvPr>
          <p:cNvSpPr>
            <a:spLocks noGrp="1"/>
          </p:cNvSpPr>
          <p:nvPr>
            <p:custDataLst>
              <p:tags r:id="rId18"/>
            </p:custDataLst>
          </p:nvPr>
        </p:nvSpPr>
        <p:spPr bwMode="gray">
          <a:xfrm>
            <a:off x="815975" y="405696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dirty="0">
                <a:latin typeface="+mj-lt"/>
              </a:rPr>
              <a:t>11.0</a:t>
            </a:r>
            <a:endParaRPr lang="ja-JP" altLang="en-US" sz="700" dirty="0">
              <a:latin typeface="+mj-lt"/>
              <a:sym typeface="+mn-lt"/>
            </a:endParaRPr>
          </a:p>
        </p:txBody>
      </p:sp>
      <p:sp>
        <p:nvSpPr>
          <p:cNvPr id="146" name="テキスト プレースホルダ 9">
            <a:extLst>
              <a:ext uri="{FF2B5EF4-FFF2-40B4-BE49-F238E27FC236}">
                <a16:creationId xmlns:a16="http://schemas.microsoft.com/office/drawing/2014/main" id="{FD7759D9-87EE-47D6-AF35-AB09BC2FED00}"/>
              </a:ext>
            </a:extLst>
          </p:cNvPr>
          <p:cNvSpPr>
            <a:spLocks noGrp="1"/>
          </p:cNvSpPr>
          <p:nvPr>
            <p:custDataLst>
              <p:tags r:id="rId19"/>
            </p:custDataLst>
          </p:nvPr>
        </p:nvSpPr>
        <p:spPr bwMode="gray">
          <a:xfrm>
            <a:off x="815975" y="39233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dirty="0">
                <a:latin typeface="+mj-lt"/>
              </a:rPr>
              <a:t>12.0</a:t>
            </a:r>
            <a:endParaRPr lang="ja-JP" altLang="en-US" sz="700" dirty="0">
              <a:latin typeface="+mj-lt"/>
              <a:sym typeface="+mn-lt"/>
            </a:endParaRPr>
          </a:p>
        </p:txBody>
      </p:sp>
      <p:sp>
        <p:nvSpPr>
          <p:cNvPr id="147" name="テキスト プレースホルダ 9">
            <a:extLst>
              <a:ext uri="{FF2B5EF4-FFF2-40B4-BE49-F238E27FC236}">
                <a16:creationId xmlns:a16="http://schemas.microsoft.com/office/drawing/2014/main" id="{B483B58A-7539-4228-B355-1578D8297BC2}"/>
              </a:ext>
            </a:extLst>
          </p:cNvPr>
          <p:cNvSpPr>
            <a:spLocks noGrp="1"/>
          </p:cNvSpPr>
          <p:nvPr>
            <p:custDataLst>
              <p:tags r:id="rId20"/>
            </p:custDataLst>
          </p:nvPr>
        </p:nvSpPr>
        <p:spPr bwMode="gray">
          <a:xfrm>
            <a:off x="815975" y="347687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dirty="0">
                <a:latin typeface="+mj-lt"/>
              </a:rPr>
              <a:t>15.0</a:t>
            </a:r>
            <a:endParaRPr lang="ja-JP" altLang="en-US" sz="700" dirty="0">
              <a:latin typeface="+mj-lt"/>
              <a:sym typeface="+mn-lt"/>
            </a:endParaRPr>
          </a:p>
        </p:txBody>
      </p:sp>
      <p:sp>
        <p:nvSpPr>
          <p:cNvPr id="148" name="テキスト プレースホルダ 9">
            <a:extLst>
              <a:ext uri="{FF2B5EF4-FFF2-40B4-BE49-F238E27FC236}">
                <a16:creationId xmlns:a16="http://schemas.microsoft.com/office/drawing/2014/main" id="{1D45B5B6-A55F-4F28-822E-53AD746CB1FE}"/>
              </a:ext>
            </a:extLst>
          </p:cNvPr>
          <p:cNvSpPr>
            <a:spLocks noGrp="1"/>
          </p:cNvSpPr>
          <p:nvPr>
            <p:custDataLst>
              <p:tags r:id="rId21"/>
            </p:custDataLst>
          </p:nvPr>
        </p:nvSpPr>
        <p:spPr bwMode="auto">
          <a:xfrm>
            <a:off x="4789487" y="581413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latin typeface="+mj-lt"/>
              </a:rPr>
              <a:pPr marL="0" indent="0" algn="ctr">
                <a:spcBef>
                  <a:spcPct val="0"/>
                </a:spcBef>
                <a:buNone/>
              </a:pPr>
              <a:t>10</a:t>
            </a:fld>
            <a:endParaRPr kumimoji="0" lang="ja-JP" altLang="en-US" sz="800" dirty="0">
              <a:latin typeface="+mj-lt"/>
              <a:sym typeface="+mn-lt"/>
            </a:endParaRPr>
          </a:p>
        </p:txBody>
      </p:sp>
      <p:sp>
        <p:nvSpPr>
          <p:cNvPr id="149" name="テキスト プレースホルダ 9">
            <a:extLst>
              <a:ext uri="{FF2B5EF4-FFF2-40B4-BE49-F238E27FC236}">
                <a16:creationId xmlns:a16="http://schemas.microsoft.com/office/drawing/2014/main" id="{B3B60CF1-C6DB-4B67-8FFB-69D223879AA5}"/>
              </a:ext>
            </a:extLst>
          </p:cNvPr>
          <p:cNvSpPr>
            <a:spLocks noGrp="1"/>
          </p:cNvSpPr>
          <p:nvPr>
            <p:custDataLst>
              <p:tags r:id="rId22"/>
            </p:custDataLst>
          </p:nvPr>
        </p:nvSpPr>
        <p:spPr bwMode="auto">
          <a:xfrm>
            <a:off x="5875111" y="581413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latin typeface="+mj-lt"/>
              </a:rPr>
              <a:pPr marL="0" indent="0" algn="ctr">
                <a:spcBef>
                  <a:spcPct val="0"/>
                </a:spcBef>
                <a:buNone/>
              </a:pPr>
              <a:t>13</a:t>
            </a:fld>
            <a:endParaRPr kumimoji="0" lang="ja-JP" altLang="en-US" sz="800" dirty="0">
              <a:latin typeface="+mj-lt"/>
              <a:sym typeface="+mn-lt"/>
            </a:endParaRPr>
          </a:p>
        </p:txBody>
      </p:sp>
      <p:sp>
        <p:nvSpPr>
          <p:cNvPr id="150" name="テキスト プレースホルダ 9">
            <a:extLst>
              <a:ext uri="{FF2B5EF4-FFF2-40B4-BE49-F238E27FC236}">
                <a16:creationId xmlns:a16="http://schemas.microsoft.com/office/drawing/2014/main" id="{5A70E213-1845-42C3-BD18-B95F5ED0A7FC}"/>
              </a:ext>
            </a:extLst>
          </p:cNvPr>
          <p:cNvSpPr>
            <a:spLocks noGrp="1"/>
          </p:cNvSpPr>
          <p:nvPr>
            <p:custDataLst>
              <p:tags r:id="rId23"/>
            </p:custDataLst>
          </p:nvPr>
        </p:nvSpPr>
        <p:spPr bwMode="auto">
          <a:xfrm>
            <a:off x="5165724" y="581413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latin typeface="+mj-lt"/>
              </a:rPr>
              <a:pPr marL="0" indent="0" algn="ctr">
                <a:spcBef>
                  <a:spcPct val="0"/>
                </a:spcBef>
                <a:buNone/>
              </a:pPr>
              <a:t>11</a:t>
            </a:fld>
            <a:endParaRPr kumimoji="0" lang="ja-JP" altLang="en-US" sz="800" dirty="0">
              <a:latin typeface="+mj-lt"/>
              <a:sym typeface="+mn-lt"/>
            </a:endParaRPr>
          </a:p>
        </p:txBody>
      </p:sp>
      <p:sp>
        <p:nvSpPr>
          <p:cNvPr id="151" name="テキスト プレースホルダ 9">
            <a:extLst>
              <a:ext uri="{FF2B5EF4-FFF2-40B4-BE49-F238E27FC236}">
                <a16:creationId xmlns:a16="http://schemas.microsoft.com/office/drawing/2014/main" id="{DEDC23E6-B7E1-4342-9CFF-F60026600BE5}"/>
              </a:ext>
            </a:extLst>
          </p:cNvPr>
          <p:cNvSpPr>
            <a:spLocks noGrp="1"/>
          </p:cNvSpPr>
          <p:nvPr>
            <p:custDataLst>
              <p:tags r:id="rId24"/>
            </p:custDataLst>
          </p:nvPr>
        </p:nvSpPr>
        <p:spPr bwMode="gray">
          <a:xfrm>
            <a:off x="4426622" y="4297919"/>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89</a:t>
            </a:r>
            <a:endParaRPr lang="ja-JP" altLang="en-US" sz="800" dirty="0">
              <a:latin typeface="+mj-lt"/>
              <a:sym typeface="+mn-lt"/>
            </a:endParaRPr>
          </a:p>
        </p:txBody>
      </p:sp>
      <p:sp>
        <p:nvSpPr>
          <p:cNvPr id="152" name="テキスト プレースホルダ 9">
            <a:extLst>
              <a:ext uri="{FF2B5EF4-FFF2-40B4-BE49-F238E27FC236}">
                <a16:creationId xmlns:a16="http://schemas.microsoft.com/office/drawing/2014/main" id="{9E8DCD5A-B57E-4FB7-915A-436A87E2A3CE}"/>
              </a:ext>
            </a:extLst>
          </p:cNvPr>
          <p:cNvSpPr>
            <a:spLocks noGrp="1"/>
          </p:cNvSpPr>
          <p:nvPr>
            <p:custDataLst>
              <p:tags r:id="rId25"/>
            </p:custDataLst>
          </p:nvPr>
        </p:nvSpPr>
        <p:spPr bwMode="auto">
          <a:xfrm>
            <a:off x="5497849" y="581413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latin typeface="+mj-lt"/>
              </a:rPr>
              <a:pPr marL="0" indent="0" algn="ctr">
                <a:spcBef>
                  <a:spcPct val="0"/>
                </a:spcBef>
                <a:buNone/>
              </a:pPr>
              <a:t>12</a:t>
            </a:fld>
            <a:endParaRPr kumimoji="0" lang="ja-JP" altLang="en-US" sz="800" dirty="0">
              <a:latin typeface="+mj-lt"/>
              <a:sym typeface="+mn-lt"/>
            </a:endParaRPr>
          </a:p>
        </p:txBody>
      </p:sp>
      <p:sp>
        <p:nvSpPr>
          <p:cNvPr id="153" name="テキスト プレースホルダ 9">
            <a:extLst>
              <a:ext uri="{FF2B5EF4-FFF2-40B4-BE49-F238E27FC236}">
                <a16:creationId xmlns:a16="http://schemas.microsoft.com/office/drawing/2014/main" id="{AC600058-8E30-4D9C-B4B3-1B5BF9711747}"/>
              </a:ext>
            </a:extLst>
          </p:cNvPr>
          <p:cNvSpPr>
            <a:spLocks noGrp="1"/>
          </p:cNvSpPr>
          <p:nvPr>
            <p:custDataLst>
              <p:tags r:id="rId26"/>
            </p:custDataLst>
          </p:nvPr>
        </p:nvSpPr>
        <p:spPr bwMode="auto">
          <a:xfrm>
            <a:off x="6212000" y="581413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latin typeface="+mj-lt"/>
              </a:rPr>
              <a:pPr marL="0" indent="0" algn="ctr">
                <a:spcBef>
                  <a:spcPct val="0"/>
                </a:spcBef>
                <a:buNone/>
              </a:pPr>
              <a:t>14</a:t>
            </a:fld>
            <a:endParaRPr kumimoji="0" lang="ja-JP" altLang="en-US" sz="800" dirty="0">
              <a:latin typeface="+mj-lt"/>
              <a:sym typeface="+mn-lt"/>
            </a:endParaRPr>
          </a:p>
        </p:txBody>
      </p:sp>
      <p:sp>
        <p:nvSpPr>
          <p:cNvPr id="154" name="テキスト プレースホルダ 9">
            <a:extLst>
              <a:ext uri="{FF2B5EF4-FFF2-40B4-BE49-F238E27FC236}">
                <a16:creationId xmlns:a16="http://schemas.microsoft.com/office/drawing/2014/main" id="{05BE3887-A6FE-4961-A279-6BEFCC0DE677}"/>
              </a:ext>
            </a:extLst>
          </p:cNvPr>
          <p:cNvSpPr>
            <a:spLocks noGrp="1"/>
          </p:cNvSpPr>
          <p:nvPr>
            <p:custDataLst>
              <p:tags r:id="rId27"/>
            </p:custDataLst>
          </p:nvPr>
        </p:nvSpPr>
        <p:spPr bwMode="auto">
          <a:xfrm>
            <a:off x="6925637" y="581413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4E2096D-0C78-46E0-91E6-63E1E658EAC4}" type="datetime'''''''1''''''''''''''''''''6'''''''''''''''''''''''''''''">
              <a:rPr kumimoji="0" lang="ja-JP" altLang="en-US" sz="1000" smtClean="0">
                <a:latin typeface="+mj-lt"/>
              </a:rPr>
              <a:pPr/>
              <a:t>16</a:t>
            </a:fld>
            <a:endParaRPr kumimoji="0" lang="ja-JP" altLang="en-US" sz="800" dirty="0">
              <a:latin typeface="+mj-lt"/>
              <a:sym typeface="+mn-lt"/>
            </a:endParaRPr>
          </a:p>
        </p:txBody>
      </p:sp>
      <p:sp>
        <p:nvSpPr>
          <p:cNvPr id="155" name="テキスト プレースホルダ 9">
            <a:extLst>
              <a:ext uri="{FF2B5EF4-FFF2-40B4-BE49-F238E27FC236}">
                <a16:creationId xmlns:a16="http://schemas.microsoft.com/office/drawing/2014/main" id="{BB321D58-C715-4F28-BE00-600A4C8A11B1}"/>
              </a:ext>
            </a:extLst>
          </p:cNvPr>
          <p:cNvSpPr>
            <a:spLocks noGrp="1"/>
          </p:cNvSpPr>
          <p:nvPr>
            <p:custDataLst>
              <p:tags r:id="rId28"/>
            </p:custDataLst>
          </p:nvPr>
        </p:nvSpPr>
        <p:spPr bwMode="auto">
          <a:xfrm>
            <a:off x="7270730" y="581413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F1620A6-1EAF-40FA-B61D-9841C711E0DC}" type="datetime'''''''''''''''''''''1''''''''7'''''''''''''">
              <a:rPr kumimoji="0" lang="ja-JP" altLang="en-US" sz="1000" smtClean="0">
                <a:latin typeface="+mj-lt"/>
              </a:rPr>
              <a:pPr/>
              <a:t>17</a:t>
            </a:fld>
            <a:endParaRPr kumimoji="0" lang="ja-JP" altLang="en-US" sz="800" dirty="0">
              <a:latin typeface="+mj-lt"/>
              <a:sym typeface="+mn-lt"/>
            </a:endParaRPr>
          </a:p>
        </p:txBody>
      </p:sp>
      <p:sp>
        <p:nvSpPr>
          <p:cNvPr id="156" name="テキスト プレースホルダ 9">
            <a:extLst>
              <a:ext uri="{FF2B5EF4-FFF2-40B4-BE49-F238E27FC236}">
                <a16:creationId xmlns:a16="http://schemas.microsoft.com/office/drawing/2014/main" id="{7B4527A7-3BDC-4BE7-9896-11E941A46411}"/>
              </a:ext>
            </a:extLst>
          </p:cNvPr>
          <p:cNvSpPr>
            <a:spLocks noGrp="1"/>
          </p:cNvSpPr>
          <p:nvPr>
            <p:custDataLst>
              <p:tags r:id="rId29"/>
            </p:custDataLst>
          </p:nvPr>
        </p:nvSpPr>
        <p:spPr bwMode="auto">
          <a:xfrm>
            <a:off x="7615823" y="581413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11C287F-5324-4C5A-8585-2DAEBCB00B01}" type="datetime'''''''1''''''''''''''''8'''''''''''''''''''''''''">
              <a:rPr kumimoji="0" lang="ja-JP" altLang="en-US" sz="1000" smtClean="0">
                <a:latin typeface="+mj-lt"/>
              </a:rPr>
              <a:pPr/>
              <a:t>18</a:t>
            </a:fld>
            <a:endParaRPr kumimoji="0" lang="ja-JP" altLang="en-US" sz="800" dirty="0">
              <a:latin typeface="+mj-lt"/>
              <a:sym typeface="+mn-lt"/>
            </a:endParaRPr>
          </a:p>
        </p:txBody>
      </p:sp>
      <p:sp>
        <p:nvSpPr>
          <p:cNvPr id="157" name="テキスト プレースホルダ 9">
            <a:extLst>
              <a:ext uri="{FF2B5EF4-FFF2-40B4-BE49-F238E27FC236}">
                <a16:creationId xmlns:a16="http://schemas.microsoft.com/office/drawing/2014/main" id="{93034AC7-B921-4916-A028-C3EE34B2ED24}"/>
              </a:ext>
            </a:extLst>
          </p:cNvPr>
          <p:cNvSpPr>
            <a:spLocks noGrp="1"/>
          </p:cNvSpPr>
          <p:nvPr>
            <p:custDataLst>
              <p:tags r:id="rId30"/>
            </p:custDataLst>
          </p:nvPr>
        </p:nvSpPr>
        <p:spPr bwMode="gray">
          <a:xfrm>
            <a:off x="2655888" y="483522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53</a:t>
            </a:r>
            <a:endParaRPr lang="ja-JP" altLang="en-US" sz="800" dirty="0">
              <a:latin typeface="+mj-lt"/>
              <a:sym typeface="+mn-lt"/>
            </a:endParaRPr>
          </a:p>
        </p:txBody>
      </p:sp>
      <p:sp>
        <p:nvSpPr>
          <p:cNvPr id="158" name="テキスト プレースホルダ 9">
            <a:extLst>
              <a:ext uri="{FF2B5EF4-FFF2-40B4-BE49-F238E27FC236}">
                <a16:creationId xmlns:a16="http://schemas.microsoft.com/office/drawing/2014/main" id="{7729A921-E6E8-40C7-A1AB-4E0E62850450}"/>
              </a:ext>
            </a:extLst>
          </p:cNvPr>
          <p:cNvSpPr>
            <a:spLocks noGrp="1"/>
          </p:cNvSpPr>
          <p:nvPr>
            <p:custDataLst>
              <p:tags r:id="rId31"/>
            </p:custDataLst>
          </p:nvPr>
        </p:nvSpPr>
        <p:spPr bwMode="auto">
          <a:xfrm>
            <a:off x="7870905" y="5814137"/>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19</a:t>
            </a:r>
            <a:endParaRPr kumimoji="0" lang="ja-JP" altLang="en-US" sz="800" dirty="0">
              <a:latin typeface="+mj-lt"/>
              <a:sym typeface="+mn-lt"/>
            </a:endParaRPr>
          </a:p>
        </p:txBody>
      </p:sp>
      <p:sp>
        <p:nvSpPr>
          <p:cNvPr id="159" name="テキスト プレースホルダ 9">
            <a:extLst>
              <a:ext uri="{FF2B5EF4-FFF2-40B4-BE49-F238E27FC236}">
                <a16:creationId xmlns:a16="http://schemas.microsoft.com/office/drawing/2014/main" id="{01443C8B-0014-434C-BCFB-44FE76B495E3}"/>
              </a:ext>
            </a:extLst>
          </p:cNvPr>
          <p:cNvSpPr>
            <a:spLocks noGrp="1"/>
          </p:cNvSpPr>
          <p:nvPr>
            <p:custDataLst>
              <p:tags r:id="rId32"/>
            </p:custDataLst>
          </p:nvPr>
        </p:nvSpPr>
        <p:spPr bwMode="auto">
          <a:xfrm>
            <a:off x="6568848" y="581413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latin typeface="+mj-lt"/>
              </a:rPr>
              <a:pPr marL="0" indent="0" algn="ctr">
                <a:spcBef>
                  <a:spcPct val="0"/>
                </a:spcBef>
                <a:buNone/>
              </a:pPr>
              <a:t>15</a:t>
            </a:fld>
            <a:endParaRPr kumimoji="0" lang="ja-JP" altLang="en-US" sz="800" dirty="0">
              <a:latin typeface="+mj-lt"/>
              <a:sym typeface="+mn-lt"/>
            </a:endParaRPr>
          </a:p>
        </p:txBody>
      </p:sp>
      <p:sp>
        <p:nvSpPr>
          <p:cNvPr id="160" name="テキスト プレースホルダ 9">
            <a:extLst>
              <a:ext uri="{FF2B5EF4-FFF2-40B4-BE49-F238E27FC236}">
                <a16:creationId xmlns:a16="http://schemas.microsoft.com/office/drawing/2014/main" id="{CBC60812-0E85-4947-9A8C-815970408624}"/>
              </a:ext>
            </a:extLst>
          </p:cNvPr>
          <p:cNvSpPr>
            <a:spLocks noGrp="1"/>
          </p:cNvSpPr>
          <p:nvPr>
            <p:custDataLst>
              <p:tags r:id="rId33"/>
            </p:custDataLst>
          </p:nvPr>
        </p:nvSpPr>
        <p:spPr bwMode="gray">
          <a:xfrm>
            <a:off x="1603028" y="4962211"/>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42</a:t>
            </a:r>
            <a:endParaRPr lang="ja-JP" altLang="en-US" sz="800" dirty="0">
              <a:latin typeface="+mj-lt"/>
              <a:sym typeface="+mn-lt"/>
            </a:endParaRPr>
          </a:p>
        </p:txBody>
      </p:sp>
      <p:sp>
        <p:nvSpPr>
          <p:cNvPr id="161" name="テキスト プレースホルダ 9">
            <a:extLst>
              <a:ext uri="{FF2B5EF4-FFF2-40B4-BE49-F238E27FC236}">
                <a16:creationId xmlns:a16="http://schemas.microsoft.com/office/drawing/2014/main" id="{B9740B52-2031-4EC2-94DC-5D3C77D979D6}"/>
              </a:ext>
            </a:extLst>
          </p:cNvPr>
          <p:cNvSpPr>
            <a:spLocks noGrp="1"/>
          </p:cNvSpPr>
          <p:nvPr>
            <p:custDataLst>
              <p:tags r:id="rId34"/>
            </p:custDataLst>
          </p:nvPr>
        </p:nvSpPr>
        <p:spPr bwMode="auto">
          <a:xfrm>
            <a:off x="3032683" y="581413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latin typeface="+mj-lt"/>
              </a:rPr>
              <a:pPr marL="0" indent="0" algn="ctr">
                <a:spcBef>
                  <a:spcPct val="0"/>
                </a:spcBef>
                <a:buNone/>
              </a:pPr>
              <a:t>05</a:t>
            </a:fld>
            <a:endParaRPr kumimoji="0" lang="ja-JP" altLang="en-US" sz="800" dirty="0">
              <a:latin typeface="+mj-lt"/>
              <a:sym typeface="+mn-lt"/>
            </a:endParaRPr>
          </a:p>
        </p:txBody>
      </p:sp>
      <p:sp>
        <p:nvSpPr>
          <p:cNvPr id="162" name="テキスト プレースホルダ 9">
            <a:extLst>
              <a:ext uri="{FF2B5EF4-FFF2-40B4-BE49-F238E27FC236}">
                <a16:creationId xmlns:a16="http://schemas.microsoft.com/office/drawing/2014/main" id="{142E6362-2F01-4FE4-B973-4CD945F035E8}"/>
              </a:ext>
            </a:extLst>
          </p:cNvPr>
          <p:cNvSpPr>
            <a:spLocks noGrp="1"/>
          </p:cNvSpPr>
          <p:nvPr>
            <p:custDataLst>
              <p:tags r:id="rId35"/>
            </p:custDataLst>
          </p:nvPr>
        </p:nvSpPr>
        <p:spPr bwMode="gray">
          <a:xfrm>
            <a:off x="1952625" y="5004792"/>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40	</a:t>
            </a:r>
            <a:endParaRPr lang="ja-JP" altLang="en-US" sz="800" dirty="0">
              <a:latin typeface="+mj-lt"/>
              <a:sym typeface="+mn-lt"/>
            </a:endParaRPr>
          </a:p>
        </p:txBody>
      </p:sp>
      <p:sp>
        <p:nvSpPr>
          <p:cNvPr id="163" name="テキスト プレースホルダ 9">
            <a:extLst>
              <a:ext uri="{FF2B5EF4-FFF2-40B4-BE49-F238E27FC236}">
                <a16:creationId xmlns:a16="http://schemas.microsoft.com/office/drawing/2014/main" id="{70789EA0-2472-487E-8F08-0A6AE26BDBF5}"/>
              </a:ext>
            </a:extLst>
          </p:cNvPr>
          <p:cNvSpPr>
            <a:spLocks noGrp="1"/>
          </p:cNvSpPr>
          <p:nvPr>
            <p:custDataLst>
              <p:tags r:id="rId36"/>
            </p:custDataLst>
          </p:nvPr>
        </p:nvSpPr>
        <p:spPr bwMode="gray">
          <a:xfrm>
            <a:off x="2309118" y="486916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49</a:t>
            </a:r>
            <a:endParaRPr lang="ja-JP" altLang="en-US" sz="800" dirty="0">
              <a:latin typeface="+mj-lt"/>
              <a:sym typeface="+mn-lt"/>
            </a:endParaRPr>
          </a:p>
        </p:txBody>
      </p:sp>
      <p:sp>
        <p:nvSpPr>
          <p:cNvPr id="164" name="テキスト プレースホルダ 9">
            <a:extLst>
              <a:ext uri="{FF2B5EF4-FFF2-40B4-BE49-F238E27FC236}">
                <a16:creationId xmlns:a16="http://schemas.microsoft.com/office/drawing/2014/main" id="{B8B1088C-F44F-4321-9024-21A9B8D9D59E}"/>
              </a:ext>
            </a:extLst>
          </p:cNvPr>
          <p:cNvSpPr>
            <a:spLocks noGrp="1"/>
          </p:cNvSpPr>
          <p:nvPr>
            <p:custDataLst>
              <p:tags r:id="rId37"/>
            </p:custDataLst>
          </p:nvPr>
        </p:nvSpPr>
        <p:spPr bwMode="auto">
          <a:xfrm>
            <a:off x="1201738" y="5814137"/>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latin typeface="+mj-lt"/>
              </a:rPr>
              <a:pPr marL="0" indent="0" algn="ctr">
                <a:spcBef>
                  <a:spcPct val="0"/>
                </a:spcBef>
                <a:buNone/>
              </a:pPr>
              <a:t>2000</a:t>
            </a:fld>
            <a:endParaRPr kumimoji="0" lang="ja-JP" altLang="en-US" sz="800" dirty="0">
              <a:latin typeface="+mj-lt"/>
              <a:sym typeface="+mn-lt"/>
            </a:endParaRPr>
          </a:p>
        </p:txBody>
      </p:sp>
      <p:sp>
        <p:nvSpPr>
          <p:cNvPr id="165" name="テキスト プレースホルダ 9">
            <a:extLst>
              <a:ext uri="{FF2B5EF4-FFF2-40B4-BE49-F238E27FC236}">
                <a16:creationId xmlns:a16="http://schemas.microsoft.com/office/drawing/2014/main" id="{3DB19702-B7F5-4D8E-8AF5-2231AFE86069}"/>
              </a:ext>
            </a:extLst>
          </p:cNvPr>
          <p:cNvSpPr>
            <a:spLocks noGrp="1"/>
          </p:cNvSpPr>
          <p:nvPr>
            <p:custDataLst>
              <p:tags r:id="rId38"/>
            </p:custDataLst>
          </p:nvPr>
        </p:nvSpPr>
        <p:spPr bwMode="gray">
          <a:xfrm>
            <a:off x="3010458" y="4623931"/>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68</a:t>
            </a:r>
            <a:endParaRPr lang="ja-JP" altLang="en-US" sz="800" dirty="0">
              <a:latin typeface="+mj-lt"/>
              <a:sym typeface="+mn-lt"/>
            </a:endParaRPr>
          </a:p>
        </p:txBody>
      </p:sp>
      <p:sp>
        <p:nvSpPr>
          <p:cNvPr id="166" name="テキスト プレースホルダ 9">
            <a:extLst>
              <a:ext uri="{FF2B5EF4-FFF2-40B4-BE49-F238E27FC236}">
                <a16:creationId xmlns:a16="http://schemas.microsoft.com/office/drawing/2014/main" id="{45EC17EC-B81D-4895-859C-35F4A4EDB10C}"/>
              </a:ext>
            </a:extLst>
          </p:cNvPr>
          <p:cNvSpPr>
            <a:spLocks noGrp="1"/>
          </p:cNvSpPr>
          <p:nvPr>
            <p:custDataLst>
              <p:tags r:id="rId39"/>
            </p:custDataLst>
          </p:nvPr>
        </p:nvSpPr>
        <p:spPr bwMode="gray">
          <a:xfrm>
            <a:off x="3371850" y="4547157"/>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72</a:t>
            </a:r>
            <a:endParaRPr lang="ja-JP" altLang="en-US" sz="800" dirty="0">
              <a:latin typeface="+mj-lt"/>
              <a:sym typeface="+mn-lt"/>
            </a:endParaRPr>
          </a:p>
        </p:txBody>
      </p:sp>
      <p:sp>
        <p:nvSpPr>
          <p:cNvPr id="167" name="テキスト プレースホルダ 9">
            <a:extLst>
              <a:ext uri="{FF2B5EF4-FFF2-40B4-BE49-F238E27FC236}">
                <a16:creationId xmlns:a16="http://schemas.microsoft.com/office/drawing/2014/main" id="{EA3BEAAF-0E88-4AB5-9AEF-1C1C98C7A819}"/>
              </a:ext>
            </a:extLst>
          </p:cNvPr>
          <p:cNvSpPr>
            <a:spLocks noGrp="1"/>
          </p:cNvSpPr>
          <p:nvPr>
            <p:custDataLst>
              <p:tags r:id="rId40"/>
            </p:custDataLst>
          </p:nvPr>
        </p:nvSpPr>
        <p:spPr bwMode="gray">
          <a:xfrm>
            <a:off x="3706033" y="4470957"/>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76</a:t>
            </a:r>
            <a:endParaRPr lang="ja-JP" altLang="en-US" sz="800" dirty="0">
              <a:latin typeface="+mj-lt"/>
              <a:sym typeface="+mn-lt"/>
            </a:endParaRPr>
          </a:p>
        </p:txBody>
      </p:sp>
      <p:sp>
        <p:nvSpPr>
          <p:cNvPr id="168" name="テキスト プレースホルダ 9">
            <a:extLst>
              <a:ext uri="{FF2B5EF4-FFF2-40B4-BE49-F238E27FC236}">
                <a16:creationId xmlns:a16="http://schemas.microsoft.com/office/drawing/2014/main" id="{D8AA6285-D049-41F8-8ABA-A9A9BE4F9774}"/>
              </a:ext>
            </a:extLst>
          </p:cNvPr>
          <p:cNvSpPr>
            <a:spLocks noGrp="1"/>
          </p:cNvSpPr>
          <p:nvPr>
            <p:custDataLst>
              <p:tags r:id="rId41"/>
            </p:custDataLst>
          </p:nvPr>
        </p:nvSpPr>
        <p:spPr bwMode="gray">
          <a:xfrm>
            <a:off x="4073525" y="4401746"/>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82</a:t>
            </a:r>
            <a:endParaRPr lang="ja-JP" altLang="en-US" sz="800" dirty="0">
              <a:latin typeface="+mj-lt"/>
              <a:sym typeface="+mn-lt"/>
            </a:endParaRPr>
          </a:p>
        </p:txBody>
      </p:sp>
      <p:sp>
        <p:nvSpPr>
          <p:cNvPr id="169" name="テキスト プレースホルダ 9">
            <a:extLst>
              <a:ext uri="{FF2B5EF4-FFF2-40B4-BE49-F238E27FC236}">
                <a16:creationId xmlns:a16="http://schemas.microsoft.com/office/drawing/2014/main" id="{903ABC1C-C6B9-425F-BFA5-1DA249437048}"/>
              </a:ext>
            </a:extLst>
          </p:cNvPr>
          <p:cNvSpPr>
            <a:spLocks noGrp="1"/>
          </p:cNvSpPr>
          <p:nvPr>
            <p:custDataLst>
              <p:tags r:id="rId42"/>
            </p:custDataLst>
          </p:nvPr>
        </p:nvSpPr>
        <p:spPr bwMode="gray">
          <a:xfrm>
            <a:off x="4778375" y="4205087"/>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95</a:t>
            </a:r>
            <a:endParaRPr lang="ja-JP" altLang="en-US" sz="800" dirty="0">
              <a:latin typeface="+mj-lt"/>
              <a:sym typeface="+mn-lt"/>
            </a:endParaRPr>
          </a:p>
        </p:txBody>
      </p:sp>
      <p:sp>
        <p:nvSpPr>
          <p:cNvPr id="170" name="テキスト プレースホルダ 9">
            <a:extLst>
              <a:ext uri="{FF2B5EF4-FFF2-40B4-BE49-F238E27FC236}">
                <a16:creationId xmlns:a16="http://schemas.microsoft.com/office/drawing/2014/main" id="{703ADB3A-067A-41F2-A9C4-D2A86C58E6B8}"/>
              </a:ext>
            </a:extLst>
          </p:cNvPr>
          <p:cNvSpPr>
            <a:spLocks noGrp="1"/>
          </p:cNvSpPr>
          <p:nvPr>
            <p:custDataLst>
              <p:tags r:id="rId43"/>
            </p:custDataLst>
          </p:nvPr>
        </p:nvSpPr>
        <p:spPr bwMode="auto">
          <a:xfrm>
            <a:off x="2316893" y="581413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latin typeface="+mj-lt"/>
              </a:rPr>
              <a:pPr marL="0" indent="0" algn="ctr">
                <a:spcBef>
                  <a:spcPct val="0"/>
                </a:spcBef>
                <a:buNone/>
              </a:pPr>
              <a:t>03</a:t>
            </a:fld>
            <a:endParaRPr kumimoji="0" lang="ja-JP" altLang="en-US" sz="800" dirty="0">
              <a:latin typeface="+mj-lt"/>
              <a:sym typeface="+mn-lt"/>
            </a:endParaRPr>
          </a:p>
        </p:txBody>
      </p:sp>
      <p:sp>
        <p:nvSpPr>
          <p:cNvPr id="171" name="テキスト プレースホルダ 9">
            <a:extLst>
              <a:ext uri="{FF2B5EF4-FFF2-40B4-BE49-F238E27FC236}">
                <a16:creationId xmlns:a16="http://schemas.microsoft.com/office/drawing/2014/main" id="{8830EBFC-D3EE-4E0A-8645-C5D32EB6B90C}"/>
              </a:ext>
            </a:extLst>
          </p:cNvPr>
          <p:cNvSpPr>
            <a:spLocks noGrp="1"/>
          </p:cNvSpPr>
          <p:nvPr>
            <p:custDataLst>
              <p:tags r:id="rId44"/>
            </p:custDataLst>
          </p:nvPr>
        </p:nvSpPr>
        <p:spPr bwMode="gray">
          <a:xfrm>
            <a:off x="5136506" y="418651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96</a:t>
            </a:r>
            <a:endParaRPr lang="ja-JP" altLang="en-US" sz="800" dirty="0">
              <a:latin typeface="+mj-lt"/>
              <a:sym typeface="+mn-lt"/>
            </a:endParaRPr>
          </a:p>
        </p:txBody>
      </p:sp>
      <p:sp>
        <p:nvSpPr>
          <p:cNvPr id="172" name="テキスト プレースホルダ 9">
            <a:extLst>
              <a:ext uri="{FF2B5EF4-FFF2-40B4-BE49-F238E27FC236}">
                <a16:creationId xmlns:a16="http://schemas.microsoft.com/office/drawing/2014/main" id="{E09B831F-1880-4968-86CE-27688FBA9806}"/>
              </a:ext>
            </a:extLst>
          </p:cNvPr>
          <p:cNvSpPr>
            <a:spLocks noGrp="1"/>
          </p:cNvSpPr>
          <p:nvPr>
            <p:custDataLst>
              <p:tags r:id="rId45"/>
            </p:custDataLst>
          </p:nvPr>
        </p:nvSpPr>
        <p:spPr bwMode="auto">
          <a:xfrm>
            <a:off x="1614140" y="581413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latin typeface="+mj-lt"/>
              </a:rPr>
              <a:pPr marL="0" indent="0" algn="ctr">
                <a:spcBef>
                  <a:spcPct val="0"/>
                </a:spcBef>
                <a:buNone/>
              </a:pPr>
              <a:t>01</a:t>
            </a:fld>
            <a:endParaRPr kumimoji="0" lang="ja-JP" altLang="en-US" sz="800" dirty="0">
              <a:latin typeface="+mj-lt"/>
              <a:sym typeface="+mn-lt"/>
            </a:endParaRPr>
          </a:p>
        </p:txBody>
      </p:sp>
      <p:sp>
        <p:nvSpPr>
          <p:cNvPr id="173" name="テキスト プレースホルダ 9">
            <a:extLst>
              <a:ext uri="{FF2B5EF4-FFF2-40B4-BE49-F238E27FC236}">
                <a16:creationId xmlns:a16="http://schemas.microsoft.com/office/drawing/2014/main" id="{207528E4-A0E2-48D7-B07E-04FA32D3F6CC}"/>
              </a:ext>
            </a:extLst>
          </p:cNvPr>
          <p:cNvSpPr>
            <a:spLocks noGrp="1"/>
          </p:cNvSpPr>
          <p:nvPr>
            <p:custDataLst>
              <p:tags r:id="rId46"/>
            </p:custDataLst>
          </p:nvPr>
        </p:nvSpPr>
        <p:spPr bwMode="auto">
          <a:xfrm>
            <a:off x="1963737" y="581413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latin typeface="+mj-lt"/>
              </a:rPr>
              <a:pPr marL="0" indent="0" algn="ctr">
                <a:spcBef>
                  <a:spcPct val="0"/>
                </a:spcBef>
                <a:buNone/>
              </a:pPr>
              <a:t>02</a:t>
            </a:fld>
            <a:endParaRPr kumimoji="0" lang="ja-JP" altLang="en-US" sz="800" dirty="0">
              <a:latin typeface="+mj-lt"/>
              <a:sym typeface="+mn-lt"/>
            </a:endParaRPr>
          </a:p>
        </p:txBody>
      </p:sp>
      <p:sp>
        <p:nvSpPr>
          <p:cNvPr id="174" name="テキスト プレースホルダ 9">
            <a:extLst>
              <a:ext uri="{FF2B5EF4-FFF2-40B4-BE49-F238E27FC236}">
                <a16:creationId xmlns:a16="http://schemas.microsoft.com/office/drawing/2014/main" id="{0E5989E1-CAA0-4AA4-A94C-7482F0D65519}"/>
              </a:ext>
            </a:extLst>
          </p:cNvPr>
          <p:cNvSpPr>
            <a:spLocks noGrp="1"/>
          </p:cNvSpPr>
          <p:nvPr>
            <p:custDataLst>
              <p:tags r:id="rId47"/>
            </p:custDataLst>
          </p:nvPr>
        </p:nvSpPr>
        <p:spPr bwMode="gray">
          <a:xfrm>
            <a:off x="5434012" y="4019864"/>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106</a:t>
            </a:r>
            <a:endParaRPr lang="ja-JP" altLang="en-US" sz="800" dirty="0">
              <a:latin typeface="+mj-lt"/>
              <a:sym typeface="+mn-lt"/>
            </a:endParaRPr>
          </a:p>
        </p:txBody>
      </p:sp>
      <p:sp>
        <p:nvSpPr>
          <p:cNvPr id="175" name="テキスト プレースホルダ 9">
            <a:extLst>
              <a:ext uri="{FF2B5EF4-FFF2-40B4-BE49-F238E27FC236}">
                <a16:creationId xmlns:a16="http://schemas.microsoft.com/office/drawing/2014/main" id="{7B549EDD-F316-41E3-A74C-9152F12DBAF9}"/>
              </a:ext>
            </a:extLst>
          </p:cNvPr>
          <p:cNvSpPr>
            <a:spLocks noGrp="1"/>
          </p:cNvSpPr>
          <p:nvPr>
            <p:custDataLst>
              <p:tags r:id="rId48"/>
            </p:custDataLst>
          </p:nvPr>
        </p:nvSpPr>
        <p:spPr bwMode="gray">
          <a:xfrm>
            <a:off x="5817096" y="3879649"/>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116</a:t>
            </a:r>
            <a:endParaRPr lang="ja-JP" altLang="en-US" sz="800" dirty="0">
              <a:latin typeface="+mj-lt"/>
              <a:sym typeface="+mn-lt"/>
            </a:endParaRPr>
          </a:p>
        </p:txBody>
      </p:sp>
      <p:sp>
        <p:nvSpPr>
          <p:cNvPr id="176" name="テキスト プレースホルダ 9">
            <a:extLst>
              <a:ext uri="{FF2B5EF4-FFF2-40B4-BE49-F238E27FC236}">
                <a16:creationId xmlns:a16="http://schemas.microsoft.com/office/drawing/2014/main" id="{DF0540DF-84D9-4B76-B756-D34368BEF459}"/>
              </a:ext>
            </a:extLst>
          </p:cNvPr>
          <p:cNvSpPr>
            <a:spLocks noGrp="1"/>
          </p:cNvSpPr>
          <p:nvPr>
            <p:custDataLst>
              <p:tags r:id="rId49"/>
            </p:custDataLst>
          </p:nvPr>
        </p:nvSpPr>
        <p:spPr bwMode="gray">
          <a:xfrm>
            <a:off x="6518944" y="3845537"/>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121</a:t>
            </a:r>
            <a:endParaRPr lang="ja-JP" altLang="en-US" sz="800" dirty="0">
              <a:latin typeface="+mj-lt"/>
              <a:sym typeface="+mn-lt"/>
            </a:endParaRPr>
          </a:p>
        </p:txBody>
      </p:sp>
      <p:sp>
        <p:nvSpPr>
          <p:cNvPr id="177" name="テキスト プレースホルダ 9">
            <a:extLst>
              <a:ext uri="{FF2B5EF4-FFF2-40B4-BE49-F238E27FC236}">
                <a16:creationId xmlns:a16="http://schemas.microsoft.com/office/drawing/2014/main" id="{41BDFD3E-9BF9-41CE-974A-0214D792825F}"/>
              </a:ext>
            </a:extLst>
          </p:cNvPr>
          <p:cNvSpPr>
            <a:spLocks noGrp="1"/>
          </p:cNvSpPr>
          <p:nvPr>
            <p:custDataLst>
              <p:tags r:id="rId50"/>
            </p:custDataLst>
          </p:nvPr>
        </p:nvSpPr>
        <p:spPr bwMode="gray">
          <a:xfrm>
            <a:off x="6869113" y="3678037"/>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131</a:t>
            </a:r>
            <a:endParaRPr lang="ja-JP" altLang="en-US" sz="800" dirty="0">
              <a:latin typeface="+mj-lt"/>
              <a:sym typeface="+mn-lt"/>
            </a:endParaRPr>
          </a:p>
        </p:txBody>
      </p:sp>
      <p:sp>
        <p:nvSpPr>
          <p:cNvPr id="178" name="テキスト プレースホルダ 9">
            <a:extLst>
              <a:ext uri="{FF2B5EF4-FFF2-40B4-BE49-F238E27FC236}">
                <a16:creationId xmlns:a16="http://schemas.microsoft.com/office/drawing/2014/main" id="{E493A9AC-6918-4F8A-B5CA-873CEB0B6D50}"/>
              </a:ext>
            </a:extLst>
          </p:cNvPr>
          <p:cNvSpPr>
            <a:spLocks noGrp="1"/>
          </p:cNvSpPr>
          <p:nvPr>
            <p:custDataLst>
              <p:tags r:id="rId51"/>
            </p:custDataLst>
          </p:nvPr>
        </p:nvSpPr>
        <p:spPr bwMode="gray">
          <a:xfrm>
            <a:off x="7574717" y="34290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149</a:t>
            </a:r>
            <a:endParaRPr lang="ja-JP" altLang="en-US" sz="800" dirty="0">
              <a:latin typeface="+mj-lt"/>
              <a:sym typeface="+mn-lt"/>
            </a:endParaRPr>
          </a:p>
        </p:txBody>
      </p:sp>
      <p:sp>
        <p:nvSpPr>
          <p:cNvPr id="179" name="テキスト プレースホルダ 9">
            <a:extLst>
              <a:ext uri="{FF2B5EF4-FFF2-40B4-BE49-F238E27FC236}">
                <a16:creationId xmlns:a16="http://schemas.microsoft.com/office/drawing/2014/main" id="{D992725C-2A1B-42FE-BC88-D645D71084F7}"/>
              </a:ext>
            </a:extLst>
          </p:cNvPr>
          <p:cNvSpPr>
            <a:spLocks noGrp="1"/>
          </p:cNvSpPr>
          <p:nvPr>
            <p:custDataLst>
              <p:tags r:id="rId52"/>
            </p:custDataLst>
          </p:nvPr>
        </p:nvSpPr>
        <p:spPr bwMode="gray">
          <a:xfrm>
            <a:off x="7921625" y="31432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167</a:t>
            </a:r>
            <a:endParaRPr lang="ja-JP" altLang="en-US" sz="800" dirty="0">
              <a:latin typeface="+mj-lt"/>
              <a:sym typeface="+mn-lt"/>
            </a:endParaRPr>
          </a:p>
        </p:txBody>
      </p:sp>
      <p:sp>
        <p:nvSpPr>
          <p:cNvPr id="180" name="テキスト プレースホルダ 9">
            <a:extLst>
              <a:ext uri="{FF2B5EF4-FFF2-40B4-BE49-F238E27FC236}">
                <a16:creationId xmlns:a16="http://schemas.microsoft.com/office/drawing/2014/main" id="{2AB4D2A7-BD2F-45CC-A28B-FF9DEC2F93A7}"/>
              </a:ext>
            </a:extLst>
          </p:cNvPr>
          <p:cNvSpPr>
            <a:spLocks noGrp="1"/>
          </p:cNvSpPr>
          <p:nvPr>
            <p:custDataLst>
              <p:tags r:id="rId53"/>
            </p:custDataLst>
          </p:nvPr>
        </p:nvSpPr>
        <p:spPr bwMode="gray">
          <a:xfrm>
            <a:off x="1249983" y="4938744"/>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44</a:t>
            </a:r>
            <a:endParaRPr lang="ja-JP" altLang="en-US" sz="800" dirty="0">
              <a:latin typeface="+mj-lt"/>
              <a:sym typeface="+mn-lt"/>
            </a:endParaRPr>
          </a:p>
        </p:txBody>
      </p:sp>
      <p:sp>
        <p:nvSpPr>
          <p:cNvPr id="181" name="テキスト プレースホルダ 9">
            <a:extLst>
              <a:ext uri="{FF2B5EF4-FFF2-40B4-BE49-F238E27FC236}">
                <a16:creationId xmlns:a16="http://schemas.microsoft.com/office/drawing/2014/main" id="{B70B8F7D-4F43-4079-B407-123FA3D60E66}"/>
              </a:ext>
            </a:extLst>
          </p:cNvPr>
          <p:cNvSpPr>
            <a:spLocks noGrp="1"/>
          </p:cNvSpPr>
          <p:nvPr>
            <p:custDataLst>
              <p:tags r:id="rId54"/>
            </p:custDataLst>
          </p:nvPr>
        </p:nvSpPr>
        <p:spPr bwMode="auto">
          <a:xfrm>
            <a:off x="2678113" y="581413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latin typeface="+mj-lt"/>
              </a:rPr>
              <a:pPr marL="0" indent="0" algn="ctr">
                <a:spcBef>
                  <a:spcPct val="0"/>
                </a:spcBef>
                <a:buNone/>
              </a:pPr>
              <a:t>04</a:t>
            </a:fld>
            <a:endParaRPr kumimoji="0" lang="ja-JP" altLang="en-US" sz="800" dirty="0">
              <a:latin typeface="+mj-lt"/>
              <a:sym typeface="+mn-lt"/>
            </a:endParaRPr>
          </a:p>
        </p:txBody>
      </p:sp>
      <p:sp>
        <p:nvSpPr>
          <p:cNvPr id="182" name="テキスト プレースホルダ 9">
            <a:extLst>
              <a:ext uri="{FF2B5EF4-FFF2-40B4-BE49-F238E27FC236}">
                <a16:creationId xmlns:a16="http://schemas.microsoft.com/office/drawing/2014/main" id="{24A67494-E721-4308-B677-8DB8DCD183E7}"/>
              </a:ext>
            </a:extLst>
          </p:cNvPr>
          <p:cNvSpPr>
            <a:spLocks noGrp="1"/>
          </p:cNvSpPr>
          <p:nvPr>
            <p:custDataLst>
              <p:tags r:id="rId55"/>
            </p:custDataLst>
          </p:nvPr>
        </p:nvSpPr>
        <p:spPr bwMode="gray">
          <a:xfrm>
            <a:off x="6161428" y="402054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108</a:t>
            </a:r>
            <a:endParaRPr lang="ja-JP" altLang="en-US" sz="800" dirty="0">
              <a:latin typeface="+mj-lt"/>
              <a:sym typeface="+mn-lt"/>
            </a:endParaRPr>
          </a:p>
        </p:txBody>
      </p:sp>
      <p:sp>
        <p:nvSpPr>
          <p:cNvPr id="183" name="テキスト プレースホルダ 9">
            <a:extLst>
              <a:ext uri="{FF2B5EF4-FFF2-40B4-BE49-F238E27FC236}">
                <a16:creationId xmlns:a16="http://schemas.microsoft.com/office/drawing/2014/main" id="{E27E3376-8A97-47A2-89B6-9BFB0D27B1C6}"/>
              </a:ext>
            </a:extLst>
          </p:cNvPr>
          <p:cNvSpPr>
            <a:spLocks noGrp="1"/>
          </p:cNvSpPr>
          <p:nvPr>
            <p:custDataLst>
              <p:tags r:id="rId56"/>
            </p:custDataLst>
          </p:nvPr>
        </p:nvSpPr>
        <p:spPr bwMode="auto">
          <a:xfrm>
            <a:off x="3382962" y="581413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latin typeface="+mj-lt"/>
              </a:rPr>
              <a:pPr marL="0" indent="0" algn="ctr">
                <a:spcBef>
                  <a:spcPct val="0"/>
                </a:spcBef>
                <a:buNone/>
              </a:pPr>
              <a:t>06</a:t>
            </a:fld>
            <a:endParaRPr kumimoji="0" lang="ja-JP" altLang="en-US" sz="800" dirty="0">
              <a:latin typeface="+mj-lt"/>
              <a:sym typeface="+mn-lt"/>
            </a:endParaRPr>
          </a:p>
        </p:txBody>
      </p:sp>
      <p:sp>
        <p:nvSpPr>
          <p:cNvPr id="184" name="テキスト プレースホルダ 9">
            <a:extLst>
              <a:ext uri="{FF2B5EF4-FFF2-40B4-BE49-F238E27FC236}">
                <a16:creationId xmlns:a16="http://schemas.microsoft.com/office/drawing/2014/main" id="{3E43B5F3-9297-4395-ABD1-7DBDE6F895E5}"/>
              </a:ext>
            </a:extLst>
          </p:cNvPr>
          <p:cNvSpPr>
            <a:spLocks noGrp="1"/>
          </p:cNvSpPr>
          <p:nvPr>
            <p:custDataLst>
              <p:tags r:id="rId57"/>
            </p:custDataLst>
          </p:nvPr>
        </p:nvSpPr>
        <p:spPr bwMode="auto">
          <a:xfrm>
            <a:off x="3733241" y="581413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latin typeface="+mj-lt"/>
              </a:rPr>
              <a:pPr marL="0" indent="0" algn="ctr">
                <a:spcBef>
                  <a:spcPct val="0"/>
                </a:spcBef>
                <a:buNone/>
              </a:pPr>
              <a:t>07</a:t>
            </a:fld>
            <a:endParaRPr kumimoji="0" lang="ja-JP" altLang="en-US" sz="800" dirty="0">
              <a:latin typeface="+mj-lt"/>
              <a:sym typeface="+mn-lt"/>
            </a:endParaRPr>
          </a:p>
        </p:txBody>
      </p:sp>
      <p:sp>
        <p:nvSpPr>
          <p:cNvPr id="185" name="テキスト プレースホルダ 9">
            <a:extLst>
              <a:ext uri="{FF2B5EF4-FFF2-40B4-BE49-F238E27FC236}">
                <a16:creationId xmlns:a16="http://schemas.microsoft.com/office/drawing/2014/main" id="{11F69F27-D557-4319-BC11-8D5F3F168A88}"/>
              </a:ext>
            </a:extLst>
          </p:cNvPr>
          <p:cNvSpPr>
            <a:spLocks noGrp="1"/>
          </p:cNvSpPr>
          <p:nvPr>
            <p:custDataLst>
              <p:tags r:id="rId58"/>
            </p:custDataLst>
          </p:nvPr>
        </p:nvSpPr>
        <p:spPr bwMode="auto">
          <a:xfrm>
            <a:off x="4095750" y="581413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latin typeface="+mj-lt"/>
              </a:rPr>
              <a:pPr marL="0" indent="0" algn="ctr">
                <a:spcBef>
                  <a:spcPct val="0"/>
                </a:spcBef>
                <a:buNone/>
              </a:pPr>
              <a:t>08</a:t>
            </a:fld>
            <a:endParaRPr kumimoji="0" lang="ja-JP" altLang="en-US" sz="800" dirty="0">
              <a:latin typeface="+mj-lt"/>
              <a:sym typeface="+mn-lt"/>
            </a:endParaRPr>
          </a:p>
        </p:txBody>
      </p:sp>
      <p:sp>
        <p:nvSpPr>
          <p:cNvPr id="186" name="テキスト プレースホルダ 9">
            <a:extLst>
              <a:ext uri="{FF2B5EF4-FFF2-40B4-BE49-F238E27FC236}">
                <a16:creationId xmlns:a16="http://schemas.microsoft.com/office/drawing/2014/main" id="{BE0AF440-9A25-4E1D-98E2-AC8E7D2FA6B2}"/>
              </a:ext>
            </a:extLst>
          </p:cNvPr>
          <p:cNvSpPr>
            <a:spLocks noGrp="1"/>
          </p:cNvSpPr>
          <p:nvPr>
            <p:custDataLst>
              <p:tags r:id="rId59"/>
            </p:custDataLst>
          </p:nvPr>
        </p:nvSpPr>
        <p:spPr bwMode="auto">
          <a:xfrm>
            <a:off x="4461398" y="581413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latin typeface="+mj-lt"/>
              </a:rPr>
              <a:pPr marL="0" indent="0" algn="ctr">
                <a:spcBef>
                  <a:spcPct val="0"/>
                </a:spcBef>
                <a:buNone/>
              </a:pPr>
              <a:t>09</a:t>
            </a:fld>
            <a:endParaRPr kumimoji="0" lang="ja-JP" altLang="en-US" sz="800" dirty="0">
              <a:latin typeface="+mj-lt"/>
              <a:sym typeface="+mn-lt"/>
            </a:endParaRPr>
          </a:p>
        </p:txBody>
      </p:sp>
      <p:sp>
        <p:nvSpPr>
          <p:cNvPr id="187" name="テキスト プレースホルダ 9">
            <a:extLst>
              <a:ext uri="{FF2B5EF4-FFF2-40B4-BE49-F238E27FC236}">
                <a16:creationId xmlns:a16="http://schemas.microsoft.com/office/drawing/2014/main" id="{9537C955-F085-46DE-B7DA-89CEA86C36F8}"/>
              </a:ext>
            </a:extLst>
          </p:cNvPr>
          <p:cNvSpPr>
            <a:spLocks noGrp="1"/>
          </p:cNvSpPr>
          <p:nvPr>
            <p:custDataLst>
              <p:tags r:id="rId60"/>
            </p:custDataLst>
          </p:nvPr>
        </p:nvSpPr>
        <p:spPr bwMode="gray">
          <a:xfrm>
            <a:off x="7228805" y="35331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140</a:t>
            </a:r>
            <a:endParaRPr lang="ja-JP" altLang="en-US" sz="800" dirty="0">
              <a:latin typeface="+mj-lt"/>
              <a:sym typeface="+mn-lt"/>
            </a:endParaRPr>
          </a:p>
        </p:txBody>
      </p:sp>
      <p:sp>
        <p:nvSpPr>
          <p:cNvPr id="188" name="テキスト プレースホルダ 9">
            <a:extLst>
              <a:ext uri="{FF2B5EF4-FFF2-40B4-BE49-F238E27FC236}">
                <a16:creationId xmlns:a16="http://schemas.microsoft.com/office/drawing/2014/main" id="{FBCC0E11-EC43-452A-87AC-E8B9499E2B56}"/>
              </a:ext>
            </a:extLst>
          </p:cNvPr>
          <p:cNvSpPr>
            <a:spLocks noGrp="1"/>
          </p:cNvSpPr>
          <p:nvPr>
            <p:custDataLst>
              <p:tags r:id="rId61"/>
            </p:custDataLst>
          </p:nvPr>
        </p:nvSpPr>
        <p:spPr bwMode="gray">
          <a:xfrm>
            <a:off x="8281988" y="28654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185</a:t>
            </a:r>
            <a:endParaRPr lang="ja-JP" altLang="en-US" sz="800" dirty="0">
              <a:latin typeface="+mj-lt"/>
              <a:sym typeface="+mn-lt"/>
            </a:endParaRPr>
          </a:p>
        </p:txBody>
      </p:sp>
      <p:sp>
        <p:nvSpPr>
          <p:cNvPr id="189" name="テキスト プレースホルダ 9">
            <a:extLst>
              <a:ext uri="{FF2B5EF4-FFF2-40B4-BE49-F238E27FC236}">
                <a16:creationId xmlns:a16="http://schemas.microsoft.com/office/drawing/2014/main" id="{E7AD048F-784F-4BE8-8168-714718ABF53A}"/>
              </a:ext>
            </a:extLst>
          </p:cNvPr>
          <p:cNvSpPr>
            <a:spLocks noGrp="1"/>
          </p:cNvSpPr>
          <p:nvPr>
            <p:custDataLst>
              <p:tags r:id="rId62"/>
            </p:custDataLst>
          </p:nvPr>
        </p:nvSpPr>
        <p:spPr bwMode="gray">
          <a:xfrm>
            <a:off x="8647112" y="24638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214</a:t>
            </a:r>
          </a:p>
        </p:txBody>
      </p:sp>
      <p:sp>
        <p:nvSpPr>
          <p:cNvPr id="190" name="テキスト プレースホルダ 9">
            <a:extLst>
              <a:ext uri="{FF2B5EF4-FFF2-40B4-BE49-F238E27FC236}">
                <a16:creationId xmlns:a16="http://schemas.microsoft.com/office/drawing/2014/main" id="{48DA20C5-FF5F-487C-9CCD-E053768385F2}"/>
              </a:ext>
            </a:extLst>
          </p:cNvPr>
          <p:cNvSpPr>
            <a:spLocks noGrp="1"/>
          </p:cNvSpPr>
          <p:nvPr>
            <p:custDataLst>
              <p:tags r:id="rId63"/>
            </p:custDataLst>
          </p:nvPr>
        </p:nvSpPr>
        <p:spPr bwMode="gray">
          <a:xfrm>
            <a:off x="815975" y="3180226"/>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dirty="0">
                <a:latin typeface="+mj-lt"/>
              </a:rPr>
              <a:t>17.0</a:t>
            </a:r>
            <a:endParaRPr lang="ja-JP" altLang="en-US" sz="700" dirty="0">
              <a:latin typeface="+mj-lt"/>
              <a:sym typeface="+mn-lt"/>
            </a:endParaRPr>
          </a:p>
        </p:txBody>
      </p:sp>
      <p:sp>
        <p:nvSpPr>
          <p:cNvPr id="191" name="テキスト プレースホルダ 9">
            <a:extLst>
              <a:ext uri="{FF2B5EF4-FFF2-40B4-BE49-F238E27FC236}">
                <a16:creationId xmlns:a16="http://schemas.microsoft.com/office/drawing/2014/main" id="{8E3ABCDC-7F51-40BB-B251-31AABD0C627F}"/>
              </a:ext>
            </a:extLst>
          </p:cNvPr>
          <p:cNvSpPr>
            <a:spLocks noGrp="1"/>
          </p:cNvSpPr>
          <p:nvPr>
            <p:custDataLst>
              <p:tags r:id="rId64"/>
            </p:custDataLst>
          </p:nvPr>
        </p:nvSpPr>
        <p:spPr bwMode="gray">
          <a:xfrm>
            <a:off x="815975" y="304637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dirty="0">
                <a:latin typeface="+mj-lt"/>
              </a:rPr>
              <a:t>18.0</a:t>
            </a:r>
            <a:endParaRPr lang="ja-JP" altLang="en-US" sz="700" dirty="0">
              <a:latin typeface="+mj-lt"/>
              <a:sym typeface="+mn-lt"/>
            </a:endParaRPr>
          </a:p>
        </p:txBody>
      </p:sp>
      <p:sp>
        <p:nvSpPr>
          <p:cNvPr id="192" name="テキスト プレースホルダ 9">
            <a:extLst>
              <a:ext uri="{FF2B5EF4-FFF2-40B4-BE49-F238E27FC236}">
                <a16:creationId xmlns:a16="http://schemas.microsoft.com/office/drawing/2014/main" id="{436BA144-6182-46E6-AC78-0B0E063C972E}"/>
              </a:ext>
            </a:extLst>
          </p:cNvPr>
          <p:cNvSpPr>
            <a:spLocks noGrp="1"/>
          </p:cNvSpPr>
          <p:nvPr>
            <p:custDataLst>
              <p:tags r:id="rId65"/>
            </p:custDataLst>
          </p:nvPr>
        </p:nvSpPr>
        <p:spPr bwMode="gray">
          <a:xfrm>
            <a:off x="815975" y="289430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dirty="0">
                <a:latin typeface="+mj-lt"/>
              </a:rPr>
              <a:t>19.0</a:t>
            </a:r>
            <a:endParaRPr lang="ja-JP" altLang="en-US" sz="700" dirty="0">
              <a:latin typeface="+mj-lt"/>
              <a:sym typeface="+mn-lt"/>
            </a:endParaRPr>
          </a:p>
        </p:txBody>
      </p:sp>
      <p:sp>
        <p:nvSpPr>
          <p:cNvPr id="193" name="テキスト プレースホルダ 9">
            <a:extLst>
              <a:ext uri="{FF2B5EF4-FFF2-40B4-BE49-F238E27FC236}">
                <a16:creationId xmlns:a16="http://schemas.microsoft.com/office/drawing/2014/main" id="{FA364620-D985-4CA7-A4B8-F6F5D79F0CD6}"/>
              </a:ext>
            </a:extLst>
          </p:cNvPr>
          <p:cNvSpPr>
            <a:spLocks noGrp="1"/>
          </p:cNvSpPr>
          <p:nvPr>
            <p:custDataLst>
              <p:tags r:id="rId66"/>
            </p:custDataLst>
          </p:nvPr>
        </p:nvSpPr>
        <p:spPr bwMode="gray">
          <a:xfrm>
            <a:off x="815975" y="2744269"/>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dirty="0">
                <a:latin typeface="+mj-lt"/>
              </a:rPr>
              <a:t>20.0</a:t>
            </a:r>
            <a:endParaRPr lang="ja-JP" altLang="en-US" sz="700" dirty="0">
              <a:latin typeface="+mj-lt"/>
              <a:sym typeface="+mn-lt"/>
            </a:endParaRPr>
          </a:p>
        </p:txBody>
      </p:sp>
      <p:sp>
        <p:nvSpPr>
          <p:cNvPr id="194" name="テキスト プレースホルダ 9">
            <a:extLst>
              <a:ext uri="{FF2B5EF4-FFF2-40B4-BE49-F238E27FC236}">
                <a16:creationId xmlns:a16="http://schemas.microsoft.com/office/drawing/2014/main" id="{95588662-A146-412C-9372-F6D0775CB3BC}"/>
              </a:ext>
            </a:extLst>
          </p:cNvPr>
          <p:cNvSpPr>
            <a:spLocks noGrp="1"/>
          </p:cNvSpPr>
          <p:nvPr>
            <p:custDataLst>
              <p:tags r:id="rId67"/>
            </p:custDataLst>
          </p:nvPr>
        </p:nvSpPr>
        <p:spPr bwMode="gray">
          <a:xfrm>
            <a:off x="815975" y="2598986"/>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dirty="0">
                <a:latin typeface="+mj-lt"/>
              </a:rPr>
              <a:t>21.0</a:t>
            </a:r>
            <a:endParaRPr lang="ja-JP" altLang="en-US" sz="700" dirty="0">
              <a:latin typeface="+mj-lt"/>
              <a:sym typeface="+mn-lt"/>
            </a:endParaRPr>
          </a:p>
        </p:txBody>
      </p:sp>
      <p:sp>
        <p:nvSpPr>
          <p:cNvPr id="195" name="テキスト プレースホルダ 9">
            <a:extLst>
              <a:ext uri="{FF2B5EF4-FFF2-40B4-BE49-F238E27FC236}">
                <a16:creationId xmlns:a16="http://schemas.microsoft.com/office/drawing/2014/main" id="{21B62523-DD2F-46B9-B2B3-94D79329092B}"/>
              </a:ext>
            </a:extLst>
          </p:cNvPr>
          <p:cNvSpPr>
            <a:spLocks noGrp="1"/>
          </p:cNvSpPr>
          <p:nvPr>
            <p:custDataLst>
              <p:tags r:id="rId68"/>
            </p:custDataLst>
          </p:nvPr>
        </p:nvSpPr>
        <p:spPr bwMode="gray">
          <a:xfrm>
            <a:off x="815975" y="2457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ja-JP" sz="900" dirty="0">
                <a:latin typeface="+mj-lt"/>
              </a:rPr>
              <a:t>22.0</a:t>
            </a:r>
            <a:endParaRPr lang="ja-JP" altLang="en-US" sz="700" dirty="0">
              <a:latin typeface="+mj-lt"/>
              <a:sym typeface="+mn-lt"/>
            </a:endParaRPr>
          </a:p>
        </p:txBody>
      </p:sp>
      <p:sp>
        <p:nvSpPr>
          <p:cNvPr id="197" name="テキスト プレースホルダ 9">
            <a:extLst>
              <a:ext uri="{FF2B5EF4-FFF2-40B4-BE49-F238E27FC236}">
                <a16:creationId xmlns:a16="http://schemas.microsoft.com/office/drawing/2014/main" id="{CE5452B8-C663-4C3E-A3B3-232F91E89873}"/>
              </a:ext>
            </a:extLst>
          </p:cNvPr>
          <p:cNvSpPr>
            <a:spLocks noGrp="1"/>
          </p:cNvSpPr>
          <p:nvPr>
            <p:custDataLst>
              <p:tags r:id="rId69"/>
            </p:custDataLst>
          </p:nvPr>
        </p:nvSpPr>
        <p:spPr bwMode="auto">
          <a:xfrm>
            <a:off x="8222456" y="5814137"/>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20</a:t>
            </a:r>
            <a:endParaRPr kumimoji="0" lang="ja-JP" altLang="en-US" sz="800" dirty="0">
              <a:latin typeface="+mj-lt"/>
              <a:sym typeface="+mn-lt"/>
            </a:endParaRPr>
          </a:p>
        </p:txBody>
      </p:sp>
      <p:sp>
        <p:nvSpPr>
          <p:cNvPr id="198" name="テキスト プレースホルダ 9">
            <a:extLst>
              <a:ext uri="{FF2B5EF4-FFF2-40B4-BE49-F238E27FC236}">
                <a16:creationId xmlns:a16="http://schemas.microsoft.com/office/drawing/2014/main" id="{1156FAE8-3081-4E23-A03D-35A81B2ACFA4}"/>
              </a:ext>
            </a:extLst>
          </p:cNvPr>
          <p:cNvSpPr>
            <a:spLocks noGrp="1"/>
          </p:cNvSpPr>
          <p:nvPr>
            <p:custDataLst>
              <p:tags r:id="rId70"/>
            </p:custDataLst>
          </p:nvPr>
        </p:nvSpPr>
        <p:spPr bwMode="auto">
          <a:xfrm>
            <a:off x="8591550" y="5814137"/>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j-lt"/>
              </a:rPr>
              <a:t>21</a:t>
            </a:r>
            <a:endParaRPr kumimoji="0" lang="ja-JP" altLang="en-US" sz="800" dirty="0">
              <a:latin typeface="+mj-lt"/>
              <a:sym typeface="+mn-lt"/>
            </a:endParaRPr>
          </a:p>
        </p:txBody>
      </p:sp>
    </p:spTree>
    <p:extLst>
      <p:ext uri="{BB962C8B-B14F-4D97-AF65-F5344CB8AC3E}">
        <p14:creationId xmlns:p14="http://schemas.microsoft.com/office/powerpoint/2010/main" val="795895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Chart 59">
            <a:extLst>
              <a:ext uri="{FF2B5EF4-FFF2-40B4-BE49-F238E27FC236}">
                <a16:creationId xmlns:a16="http://schemas.microsoft.com/office/drawing/2014/main" id="{B43EB6F6-2C32-4263-8055-C8992F1EDB3D}"/>
              </a:ext>
            </a:extLst>
          </p:cNvPr>
          <p:cNvGraphicFramePr/>
          <p:nvPr>
            <p:custDataLst>
              <p:tags r:id="rId1"/>
            </p:custDataLst>
            <p:extLst>
              <p:ext uri="{D42A27DB-BD31-4B8C-83A1-F6EECF244321}">
                <p14:modId xmlns:p14="http://schemas.microsoft.com/office/powerpoint/2010/main" val="978873128"/>
              </p:ext>
            </p:extLst>
          </p:nvPr>
        </p:nvGraphicFramePr>
        <p:xfrm>
          <a:off x="424656" y="2842418"/>
          <a:ext cx="5618163" cy="3262313"/>
        </p:xfrm>
        <a:graphic>
          <a:graphicData uri="http://schemas.openxmlformats.org/drawingml/2006/chart">
            <c:chart xmlns:c="http://schemas.openxmlformats.org/drawingml/2006/chart" xmlns:r="http://schemas.openxmlformats.org/officeDocument/2006/relationships" r:id="rId41"/>
          </a:graphicData>
        </a:graphic>
      </p:graphicFrame>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2" imgW="360" imgH="360" progId="TCLayout.ActiveDocument.1">
                  <p:embed/>
                </p:oleObj>
              </mc:Choice>
              <mc:Fallback>
                <p:oleObj name="think-cell Slide" r:id="rId42" imgW="360" imgH="360" progId="TCLayout.ActiveDocument.1">
                  <p:embed/>
                  <p:pic>
                    <p:nvPicPr>
                      <p:cNvPr id="4" name="Object 3" hidden="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80552" y="2636912"/>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348880"/>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47" name="テキスト ボックス 44"/>
          <p:cNvSpPr txBox="1"/>
          <p:nvPr/>
        </p:nvSpPr>
        <p:spPr>
          <a:xfrm>
            <a:off x="200472" y="1014602"/>
            <a:ext cx="9505056" cy="11902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年以降は輸出入額に伸びが見られる。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年のフィリピンの主要貿易相手国はシンガポール、中国、アメリカ、日本、</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ドイツである。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年のフィリピンの死因は、虚血性心疾患、脳血管障害、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が上位３つであった。 また、糖尿病と診断された人の数では、中国、インドネシア、日本、タイに次いで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位となっており、非感染疾患に対応する医療機器市場の伸びが今後も想定される。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テキスト ボックス 21">
            <a:extLst>
              <a:ext uri="{FF2B5EF4-FFF2-40B4-BE49-F238E27FC236}">
                <a16:creationId xmlns:a16="http://schemas.microsoft.com/office/drawing/2014/main" id="{1B9985A9-735D-4B1A-B80B-ED2A1888B3BB}"/>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a:t>
            </a:r>
          </a:p>
        </p:txBody>
      </p:sp>
      <p:sp>
        <p:nvSpPr>
          <p:cNvPr id="58" name="Rectangle 24">
            <a:extLst>
              <a:ext uri="{FF2B5EF4-FFF2-40B4-BE49-F238E27FC236}">
                <a16:creationId xmlns:a16="http://schemas.microsoft.com/office/drawing/2014/main" id="{C51ECE85-80EF-4F49-9918-54F4EF5A7449}"/>
              </a:ext>
            </a:extLst>
          </p:cNvPr>
          <p:cNvSpPr/>
          <p:nvPr>
            <p:custDataLst>
              <p:tags r:id="rId4"/>
            </p:custDataLst>
          </p:nvPr>
        </p:nvSpPr>
        <p:spPr bwMode="gray">
          <a:xfrm>
            <a:off x="1822450" y="632030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Rectangle 18">
            <a:extLst>
              <a:ext uri="{FF2B5EF4-FFF2-40B4-BE49-F238E27FC236}">
                <a16:creationId xmlns:a16="http://schemas.microsoft.com/office/drawing/2014/main" id="{9F226500-87BD-4DBC-BDAA-29D90448E25C}"/>
              </a:ext>
            </a:extLst>
          </p:cNvPr>
          <p:cNvSpPr/>
          <p:nvPr>
            <p:custDataLst>
              <p:tags r:id="rId5"/>
            </p:custDataLst>
          </p:nvPr>
        </p:nvSpPr>
        <p:spPr bwMode="gray">
          <a:xfrm>
            <a:off x="1236663" y="632030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テキスト プレースホルダ 9">
            <a:extLst>
              <a:ext uri="{FF2B5EF4-FFF2-40B4-BE49-F238E27FC236}">
                <a16:creationId xmlns:a16="http://schemas.microsoft.com/office/drawing/2014/main" id="{4F7951F6-979F-44BA-A49F-9AFF8462EAD3}"/>
              </a:ext>
            </a:extLst>
          </p:cNvPr>
          <p:cNvSpPr>
            <a:spLocks noGrp="1"/>
          </p:cNvSpPr>
          <p:nvPr>
            <p:custDataLst>
              <p:tags r:id="rId6"/>
            </p:custDataLst>
          </p:nvPr>
        </p:nvSpPr>
        <p:spPr bwMode="auto">
          <a:xfrm>
            <a:off x="1466850" y="631554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1" name="テキスト プレースホルダ 9">
            <a:extLst>
              <a:ext uri="{FF2B5EF4-FFF2-40B4-BE49-F238E27FC236}">
                <a16:creationId xmlns:a16="http://schemas.microsoft.com/office/drawing/2014/main" id="{537184A0-EEE4-46B8-A21B-E4DA43340AE0}"/>
              </a:ext>
            </a:extLst>
          </p:cNvPr>
          <p:cNvSpPr>
            <a:spLocks noGrp="1"/>
          </p:cNvSpPr>
          <p:nvPr>
            <p:custDataLst>
              <p:tags r:id="rId7"/>
            </p:custDataLst>
          </p:nvPr>
        </p:nvSpPr>
        <p:spPr bwMode="auto">
          <a:xfrm>
            <a:off x="2052638" y="631554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65" name="テキスト プレースホルダ 9">
            <a:extLst>
              <a:ext uri="{FF2B5EF4-FFF2-40B4-BE49-F238E27FC236}">
                <a16:creationId xmlns:a16="http://schemas.microsoft.com/office/drawing/2014/main" id="{4F091B10-5007-442B-AE63-4E595CC72317}"/>
              </a:ext>
            </a:extLst>
          </p:cNvPr>
          <p:cNvSpPr>
            <a:spLocks noGrp="1"/>
          </p:cNvSpPr>
          <p:nvPr>
            <p:custDataLst>
              <p:tags r:id="rId8"/>
            </p:custDataLst>
          </p:nvPr>
        </p:nvSpPr>
        <p:spPr bwMode="gray">
          <a:xfrm>
            <a:off x="204788" y="5944332"/>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0</a:t>
            </a:r>
            <a:endParaRPr lang="ja-JP" altLang="en-US" sz="800" dirty="0">
              <a:latin typeface="+mj-lt"/>
              <a:sym typeface="+mn-lt"/>
            </a:endParaRPr>
          </a:p>
        </p:txBody>
      </p:sp>
      <p:sp>
        <p:nvSpPr>
          <p:cNvPr id="66" name="テキスト プレースホルダ 9">
            <a:extLst>
              <a:ext uri="{FF2B5EF4-FFF2-40B4-BE49-F238E27FC236}">
                <a16:creationId xmlns:a16="http://schemas.microsoft.com/office/drawing/2014/main" id="{2903AEBC-9906-422C-9701-A7DB992309B0}"/>
              </a:ext>
            </a:extLst>
          </p:cNvPr>
          <p:cNvSpPr>
            <a:spLocks noGrp="1"/>
          </p:cNvSpPr>
          <p:nvPr>
            <p:custDataLst>
              <p:tags r:id="rId9"/>
            </p:custDataLst>
          </p:nvPr>
        </p:nvSpPr>
        <p:spPr bwMode="gray">
          <a:xfrm>
            <a:off x="204788" y="3734232"/>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50</a:t>
            </a:r>
            <a:endParaRPr lang="ja-JP" altLang="en-US" sz="800" dirty="0">
              <a:latin typeface="+mj-lt"/>
              <a:sym typeface="+mn-lt"/>
            </a:endParaRPr>
          </a:p>
        </p:txBody>
      </p:sp>
      <p:sp>
        <p:nvSpPr>
          <p:cNvPr id="67" name="テキスト プレースホルダ 9">
            <a:extLst>
              <a:ext uri="{FF2B5EF4-FFF2-40B4-BE49-F238E27FC236}">
                <a16:creationId xmlns:a16="http://schemas.microsoft.com/office/drawing/2014/main" id="{C2CF2032-21A1-44E7-987B-BD4C2E4A2559}"/>
              </a:ext>
            </a:extLst>
          </p:cNvPr>
          <p:cNvSpPr>
            <a:spLocks noGrp="1"/>
          </p:cNvSpPr>
          <p:nvPr>
            <p:custDataLst>
              <p:tags r:id="rId10"/>
            </p:custDataLst>
          </p:nvPr>
        </p:nvSpPr>
        <p:spPr bwMode="gray">
          <a:xfrm>
            <a:off x="204788" y="5060292"/>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20</a:t>
            </a:r>
            <a:endParaRPr lang="ja-JP" altLang="en-US" sz="800" dirty="0">
              <a:latin typeface="+mj-lt"/>
              <a:sym typeface="+mn-lt"/>
            </a:endParaRPr>
          </a:p>
        </p:txBody>
      </p:sp>
      <p:sp>
        <p:nvSpPr>
          <p:cNvPr id="68" name="テキスト プレースホルダ 9">
            <a:extLst>
              <a:ext uri="{FF2B5EF4-FFF2-40B4-BE49-F238E27FC236}">
                <a16:creationId xmlns:a16="http://schemas.microsoft.com/office/drawing/2014/main" id="{BD7D8D08-5066-49F2-8024-C1D15B624A79}"/>
              </a:ext>
            </a:extLst>
          </p:cNvPr>
          <p:cNvSpPr>
            <a:spLocks noGrp="1"/>
          </p:cNvSpPr>
          <p:nvPr>
            <p:custDataLst>
              <p:tags r:id="rId11"/>
            </p:custDataLst>
          </p:nvPr>
        </p:nvSpPr>
        <p:spPr bwMode="gray">
          <a:xfrm>
            <a:off x="204788" y="5502312"/>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10</a:t>
            </a:r>
            <a:endParaRPr lang="ja-JP" altLang="en-US" sz="800" dirty="0">
              <a:latin typeface="+mj-lt"/>
              <a:sym typeface="+mn-lt"/>
            </a:endParaRPr>
          </a:p>
        </p:txBody>
      </p:sp>
      <p:sp>
        <p:nvSpPr>
          <p:cNvPr id="69" name="テキスト プレースホルダ 9">
            <a:extLst>
              <a:ext uri="{FF2B5EF4-FFF2-40B4-BE49-F238E27FC236}">
                <a16:creationId xmlns:a16="http://schemas.microsoft.com/office/drawing/2014/main" id="{2E755927-7AEA-4DAA-AAE4-DB5E487F8AA1}"/>
              </a:ext>
            </a:extLst>
          </p:cNvPr>
          <p:cNvSpPr>
            <a:spLocks noGrp="1"/>
          </p:cNvSpPr>
          <p:nvPr>
            <p:custDataLst>
              <p:tags r:id="rId12"/>
            </p:custDataLst>
          </p:nvPr>
        </p:nvSpPr>
        <p:spPr bwMode="gray">
          <a:xfrm>
            <a:off x="204788" y="4618272"/>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30</a:t>
            </a:r>
            <a:endParaRPr lang="ja-JP" altLang="en-US" sz="800" dirty="0">
              <a:latin typeface="+mj-lt"/>
              <a:sym typeface="+mn-lt"/>
            </a:endParaRPr>
          </a:p>
        </p:txBody>
      </p:sp>
      <p:sp>
        <p:nvSpPr>
          <p:cNvPr id="72" name="テキスト プレースホルダ 9">
            <a:extLst>
              <a:ext uri="{FF2B5EF4-FFF2-40B4-BE49-F238E27FC236}">
                <a16:creationId xmlns:a16="http://schemas.microsoft.com/office/drawing/2014/main" id="{01322EBE-4F80-4961-9C26-ED5EC744D93A}"/>
              </a:ext>
            </a:extLst>
          </p:cNvPr>
          <p:cNvSpPr>
            <a:spLocks noGrp="1"/>
          </p:cNvSpPr>
          <p:nvPr>
            <p:custDataLst>
              <p:tags r:id="rId13"/>
            </p:custDataLst>
          </p:nvPr>
        </p:nvSpPr>
        <p:spPr bwMode="gray">
          <a:xfrm>
            <a:off x="204788" y="4176252"/>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40</a:t>
            </a:r>
            <a:endParaRPr lang="ja-JP" altLang="en-US" sz="800" dirty="0">
              <a:latin typeface="+mj-lt"/>
              <a:sym typeface="+mn-lt"/>
            </a:endParaRPr>
          </a:p>
        </p:txBody>
      </p:sp>
      <p:sp>
        <p:nvSpPr>
          <p:cNvPr id="73" name="テキスト プレースホルダ 9">
            <a:extLst>
              <a:ext uri="{FF2B5EF4-FFF2-40B4-BE49-F238E27FC236}">
                <a16:creationId xmlns:a16="http://schemas.microsoft.com/office/drawing/2014/main" id="{9AC17C38-4604-41CA-AC27-60E73E252699}"/>
              </a:ext>
            </a:extLst>
          </p:cNvPr>
          <p:cNvSpPr>
            <a:spLocks noGrp="1"/>
          </p:cNvSpPr>
          <p:nvPr>
            <p:custDataLst>
              <p:tags r:id="rId14"/>
            </p:custDataLst>
          </p:nvPr>
        </p:nvSpPr>
        <p:spPr bwMode="gray">
          <a:xfrm>
            <a:off x="204788" y="2850192"/>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65</a:t>
            </a:r>
            <a:endParaRPr lang="ja-JP" altLang="en-US" sz="800" dirty="0">
              <a:latin typeface="+mj-lt"/>
              <a:sym typeface="+mn-lt"/>
            </a:endParaRPr>
          </a:p>
        </p:txBody>
      </p:sp>
      <p:sp>
        <p:nvSpPr>
          <p:cNvPr id="74" name="テキスト プレースホルダ 9">
            <a:extLst>
              <a:ext uri="{FF2B5EF4-FFF2-40B4-BE49-F238E27FC236}">
                <a16:creationId xmlns:a16="http://schemas.microsoft.com/office/drawing/2014/main" id="{51DE22C0-FD21-41B5-B7C5-E44129506764}"/>
              </a:ext>
            </a:extLst>
          </p:cNvPr>
          <p:cNvSpPr>
            <a:spLocks noGrp="1"/>
          </p:cNvSpPr>
          <p:nvPr>
            <p:custDataLst>
              <p:tags r:id="rId15"/>
            </p:custDataLst>
          </p:nvPr>
        </p:nvSpPr>
        <p:spPr bwMode="gray">
          <a:xfrm>
            <a:off x="1167519" y="400996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42.0</a:t>
            </a:r>
            <a:endParaRPr lang="ja-JP" altLang="en-US" sz="800" dirty="0">
              <a:latin typeface="+mj-lt"/>
              <a:sym typeface="+mn-lt"/>
            </a:endParaRPr>
          </a:p>
        </p:txBody>
      </p:sp>
      <p:sp>
        <p:nvSpPr>
          <p:cNvPr id="75" name="テキスト プレースホルダ 9">
            <a:extLst>
              <a:ext uri="{FF2B5EF4-FFF2-40B4-BE49-F238E27FC236}">
                <a16:creationId xmlns:a16="http://schemas.microsoft.com/office/drawing/2014/main" id="{92EFFB32-FA55-43F2-A6F6-AC6E93B509A8}"/>
              </a:ext>
            </a:extLst>
          </p:cNvPr>
          <p:cNvSpPr>
            <a:spLocks noGrp="1"/>
          </p:cNvSpPr>
          <p:nvPr>
            <p:custDataLst>
              <p:tags r:id="rId16"/>
            </p:custDataLst>
          </p:nvPr>
        </p:nvSpPr>
        <p:spPr bwMode="auto">
          <a:xfrm>
            <a:off x="906463"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2018</a:t>
            </a:r>
            <a:endParaRPr kumimoji="0" lang="ja-JP" altLang="en-US" sz="800" dirty="0">
              <a:latin typeface="+mj-lt"/>
              <a:sym typeface="+mn-lt"/>
            </a:endParaRPr>
          </a:p>
        </p:txBody>
      </p:sp>
      <p:sp>
        <p:nvSpPr>
          <p:cNvPr id="76" name="テキスト プレースホルダ 9">
            <a:extLst>
              <a:ext uri="{FF2B5EF4-FFF2-40B4-BE49-F238E27FC236}">
                <a16:creationId xmlns:a16="http://schemas.microsoft.com/office/drawing/2014/main" id="{97B2EE7F-40BB-46A3-A5C2-E2D555083F86}"/>
              </a:ext>
            </a:extLst>
          </p:cNvPr>
          <p:cNvSpPr>
            <a:spLocks noGrp="1"/>
          </p:cNvSpPr>
          <p:nvPr>
            <p:custDataLst>
              <p:tags r:id="rId17"/>
            </p:custDataLst>
          </p:nvPr>
        </p:nvSpPr>
        <p:spPr bwMode="auto">
          <a:xfrm>
            <a:off x="2066925"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19</a:t>
            </a:r>
            <a:endParaRPr kumimoji="0" lang="ja-JP" altLang="en-US" sz="800" dirty="0">
              <a:latin typeface="+mj-lt"/>
              <a:sym typeface="+mn-lt"/>
            </a:endParaRPr>
          </a:p>
        </p:txBody>
      </p:sp>
      <p:sp>
        <p:nvSpPr>
          <p:cNvPr id="77" name="テキスト プレースホルダ 9">
            <a:extLst>
              <a:ext uri="{FF2B5EF4-FFF2-40B4-BE49-F238E27FC236}">
                <a16:creationId xmlns:a16="http://schemas.microsoft.com/office/drawing/2014/main" id="{4E96BA6E-2D25-434B-BB59-892A57E8DA6A}"/>
              </a:ext>
            </a:extLst>
          </p:cNvPr>
          <p:cNvSpPr>
            <a:spLocks noGrp="1"/>
          </p:cNvSpPr>
          <p:nvPr>
            <p:custDataLst>
              <p:tags r:id="rId18"/>
            </p:custDataLst>
          </p:nvPr>
        </p:nvSpPr>
        <p:spPr bwMode="auto">
          <a:xfrm>
            <a:off x="315753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20</a:t>
            </a:r>
            <a:endParaRPr kumimoji="0" lang="ja-JP" altLang="en-US" sz="800" dirty="0">
              <a:latin typeface="+mj-lt"/>
              <a:sym typeface="+mn-lt"/>
            </a:endParaRPr>
          </a:p>
        </p:txBody>
      </p:sp>
      <p:sp>
        <p:nvSpPr>
          <p:cNvPr id="78" name="テキスト プレースホルダ 9">
            <a:extLst>
              <a:ext uri="{FF2B5EF4-FFF2-40B4-BE49-F238E27FC236}">
                <a16:creationId xmlns:a16="http://schemas.microsoft.com/office/drawing/2014/main" id="{7F940B01-844B-4537-B1FE-ED074E9727BE}"/>
              </a:ext>
            </a:extLst>
          </p:cNvPr>
          <p:cNvSpPr>
            <a:spLocks noGrp="1"/>
          </p:cNvSpPr>
          <p:nvPr>
            <p:custDataLst>
              <p:tags r:id="rId19"/>
            </p:custDataLst>
          </p:nvPr>
        </p:nvSpPr>
        <p:spPr bwMode="auto">
          <a:xfrm>
            <a:off x="424815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21</a:t>
            </a:r>
            <a:endParaRPr kumimoji="0" lang="ja-JP" altLang="en-US" sz="800" dirty="0">
              <a:latin typeface="+mj-lt"/>
              <a:sym typeface="+mn-lt"/>
            </a:endParaRPr>
          </a:p>
        </p:txBody>
      </p:sp>
      <p:sp>
        <p:nvSpPr>
          <p:cNvPr id="79" name="テキスト プレースホルダ 9">
            <a:extLst>
              <a:ext uri="{FF2B5EF4-FFF2-40B4-BE49-F238E27FC236}">
                <a16:creationId xmlns:a16="http://schemas.microsoft.com/office/drawing/2014/main" id="{7F9BEEA2-C6AA-4126-81B2-28FEF6CF4D05}"/>
              </a:ext>
            </a:extLst>
          </p:cNvPr>
          <p:cNvSpPr>
            <a:spLocks noGrp="1"/>
          </p:cNvSpPr>
          <p:nvPr>
            <p:custDataLst>
              <p:tags r:id="rId20"/>
            </p:custDataLst>
          </p:nvPr>
        </p:nvSpPr>
        <p:spPr bwMode="auto">
          <a:xfrm>
            <a:off x="533876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22</a:t>
            </a:r>
            <a:endParaRPr kumimoji="0" lang="ja-JP" altLang="en-US" sz="800" dirty="0">
              <a:latin typeface="+mj-lt"/>
              <a:sym typeface="+mn-lt"/>
            </a:endParaRPr>
          </a:p>
        </p:txBody>
      </p:sp>
      <p:sp>
        <p:nvSpPr>
          <p:cNvPr id="80" name="テキスト プレースホルダ 9">
            <a:extLst>
              <a:ext uri="{FF2B5EF4-FFF2-40B4-BE49-F238E27FC236}">
                <a16:creationId xmlns:a16="http://schemas.microsoft.com/office/drawing/2014/main" id="{31AE351E-8BBB-45A1-AAD9-72CD7CD71D12}"/>
              </a:ext>
            </a:extLst>
          </p:cNvPr>
          <p:cNvSpPr>
            <a:spLocks noGrp="1"/>
          </p:cNvSpPr>
          <p:nvPr>
            <p:custDataLst>
              <p:tags r:id="rId21"/>
            </p:custDataLst>
          </p:nvPr>
        </p:nvSpPr>
        <p:spPr bwMode="gray">
          <a:xfrm>
            <a:off x="732635" y="4805541"/>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rPr>
              <a:t>24.0</a:t>
            </a:r>
          </a:p>
        </p:txBody>
      </p:sp>
      <p:sp>
        <p:nvSpPr>
          <p:cNvPr id="81" name="テキスト プレースホルダ 9">
            <a:extLst>
              <a:ext uri="{FF2B5EF4-FFF2-40B4-BE49-F238E27FC236}">
                <a16:creationId xmlns:a16="http://schemas.microsoft.com/office/drawing/2014/main" id="{428D8AAD-0063-4761-876F-50091ABCCB05}"/>
              </a:ext>
            </a:extLst>
          </p:cNvPr>
          <p:cNvSpPr>
            <a:spLocks noGrp="1"/>
          </p:cNvSpPr>
          <p:nvPr>
            <p:custDataLst>
              <p:tags r:id="rId22"/>
            </p:custDataLst>
          </p:nvPr>
        </p:nvSpPr>
        <p:spPr bwMode="gray">
          <a:xfrm>
            <a:off x="1831379" y="460630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28.4</a:t>
            </a:r>
            <a:endParaRPr lang="ja-JP" altLang="en-US" sz="800" dirty="0">
              <a:latin typeface="+mj-lt"/>
              <a:sym typeface="+mn-lt"/>
            </a:endParaRPr>
          </a:p>
        </p:txBody>
      </p:sp>
      <p:sp>
        <p:nvSpPr>
          <p:cNvPr id="82" name="テキスト プレースホルダ 9">
            <a:extLst>
              <a:ext uri="{FF2B5EF4-FFF2-40B4-BE49-F238E27FC236}">
                <a16:creationId xmlns:a16="http://schemas.microsoft.com/office/drawing/2014/main" id="{2EFEA0BA-75BC-417B-8806-DEB48B632091}"/>
              </a:ext>
            </a:extLst>
          </p:cNvPr>
          <p:cNvSpPr>
            <a:spLocks noGrp="1"/>
          </p:cNvSpPr>
          <p:nvPr>
            <p:custDataLst>
              <p:tags r:id="rId23"/>
            </p:custDataLst>
          </p:nvPr>
        </p:nvSpPr>
        <p:spPr bwMode="gray">
          <a:xfrm>
            <a:off x="2929328" y="4339942"/>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34.2</a:t>
            </a:r>
            <a:endParaRPr lang="ja-JP" altLang="en-US" sz="800" dirty="0">
              <a:latin typeface="+mj-lt"/>
              <a:sym typeface="+mn-lt"/>
            </a:endParaRPr>
          </a:p>
        </p:txBody>
      </p:sp>
      <p:sp>
        <p:nvSpPr>
          <p:cNvPr id="83" name="テキスト プレースホルダ 9">
            <a:extLst>
              <a:ext uri="{FF2B5EF4-FFF2-40B4-BE49-F238E27FC236}">
                <a16:creationId xmlns:a16="http://schemas.microsoft.com/office/drawing/2014/main" id="{1BDB2594-7C90-4640-84EB-73E2D9EF06C3}"/>
              </a:ext>
            </a:extLst>
          </p:cNvPr>
          <p:cNvSpPr>
            <a:spLocks noGrp="1"/>
          </p:cNvSpPr>
          <p:nvPr>
            <p:custDataLst>
              <p:tags r:id="rId24"/>
            </p:custDataLst>
          </p:nvPr>
        </p:nvSpPr>
        <p:spPr bwMode="gray">
          <a:xfrm>
            <a:off x="2250728" y="3738711"/>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sym typeface="+mn-lt"/>
              </a:rPr>
              <a:t>48.0</a:t>
            </a:r>
            <a:endParaRPr lang="ja-JP" altLang="en-US" sz="800" dirty="0">
              <a:latin typeface="+mj-lt"/>
              <a:sym typeface="+mn-lt"/>
            </a:endParaRPr>
          </a:p>
        </p:txBody>
      </p:sp>
      <p:sp>
        <p:nvSpPr>
          <p:cNvPr id="84" name="テキスト プレースホルダ 9">
            <a:extLst>
              <a:ext uri="{FF2B5EF4-FFF2-40B4-BE49-F238E27FC236}">
                <a16:creationId xmlns:a16="http://schemas.microsoft.com/office/drawing/2014/main" id="{E2EBE3CE-1736-44BB-9460-24CDAB644D0C}"/>
              </a:ext>
            </a:extLst>
          </p:cNvPr>
          <p:cNvSpPr>
            <a:spLocks noGrp="1"/>
          </p:cNvSpPr>
          <p:nvPr>
            <p:custDataLst>
              <p:tags r:id="rId25"/>
            </p:custDataLst>
          </p:nvPr>
        </p:nvSpPr>
        <p:spPr bwMode="gray">
          <a:xfrm>
            <a:off x="3332362" y="4077072"/>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sym typeface="+mn-lt"/>
              </a:rPr>
              <a:t>40.2</a:t>
            </a:r>
            <a:endParaRPr lang="ja-JP" altLang="en-US" sz="1000" dirty="0">
              <a:latin typeface="+mj-lt"/>
              <a:sym typeface="+mn-lt"/>
            </a:endParaRPr>
          </a:p>
        </p:txBody>
      </p:sp>
      <p:sp>
        <p:nvSpPr>
          <p:cNvPr id="85" name="テキスト プレースホルダ 9">
            <a:extLst>
              <a:ext uri="{FF2B5EF4-FFF2-40B4-BE49-F238E27FC236}">
                <a16:creationId xmlns:a16="http://schemas.microsoft.com/office/drawing/2014/main" id="{C6943495-4DB3-4DEB-84F7-FA136129E51F}"/>
              </a:ext>
            </a:extLst>
          </p:cNvPr>
          <p:cNvSpPr>
            <a:spLocks noGrp="1"/>
          </p:cNvSpPr>
          <p:nvPr>
            <p:custDataLst>
              <p:tags r:id="rId26"/>
            </p:custDataLst>
          </p:nvPr>
        </p:nvSpPr>
        <p:spPr bwMode="gray">
          <a:xfrm>
            <a:off x="4018757" y="390299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44.5</a:t>
            </a:r>
            <a:endParaRPr lang="ja-JP" altLang="en-US" sz="800" dirty="0">
              <a:latin typeface="+mj-lt"/>
              <a:sym typeface="+mn-lt"/>
            </a:endParaRPr>
          </a:p>
        </p:txBody>
      </p:sp>
      <p:sp>
        <p:nvSpPr>
          <p:cNvPr id="86" name="テキスト プレースホルダ 9">
            <a:extLst>
              <a:ext uri="{FF2B5EF4-FFF2-40B4-BE49-F238E27FC236}">
                <a16:creationId xmlns:a16="http://schemas.microsoft.com/office/drawing/2014/main" id="{3124D836-7D62-4CA8-851E-DFEAD0596A68}"/>
              </a:ext>
            </a:extLst>
          </p:cNvPr>
          <p:cNvSpPr>
            <a:spLocks noGrp="1"/>
          </p:cNvSpPr>
          <p:nvPr>
            <p:custDataLst>
              <p:tags r:id="rId27"/>
            </p:custDataLst>
          </p:nvPr>
        </p:nvSpPr>
        <p:spPr bwMode="gray">
          <a:xfrm>
            <a:off x="4430316" y="3229754"/>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j-lt"/>
                <a:sym typeface="+mn-lt"/>
              </a:rPr>
              <a:t>59.3</a:t>
            </a:r>
            <a:endParaRPr lang="ja-JP" altLang="en-US" sz="1000" dirty="0">
              <a:latin typeface="+mj-lt"/>
              <a:sym typeface="+mn-lt"/>
            </a:endParaRPr>
          </a:p>
        </p:txBody>
      </p:sp>
      <p:sp>
        <p:nvSpPr>
          <p:cNvPr id="87" name="テキスト プレースホルダ 9">
            <a:extLst>
              <a:ext uri="{FF2B5EF4-FFF2-40B4-BE49-F238E27FC236}">
                <a16:creationId xmlns:a16="http://schemas.microsoft.com/office/drawing/2014/main" id="{8FB26E5F-A070-433E-A3EF-AAA65FB33A47}"/>
              </a:ext>
            </a:extLst>
          </p:cNvPr>
          <p:cNvSpPr>
            <a:spLocks noGrp="1"/>
          </p:cNvSpPr>
          <p:nvPr>
            <p:custDataLst>
              <p:tags r:id="rId28"/>
            </p:custDataLst>
          </p:nvPr>
        </p:nvSpPr>
        <p:spPr bwMode="gray">
          <a:xfrm>
            <a:off x="5100638" y="4077077"/>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40.4</a:t>
            </a:r>
            <a:endParaRPr lang="ja-JP" altLang="en-US" sz="800" dirty="0">
              <a:latin typeface="+mj-lt"/>
              <a:sym typeface="+mn-lt"/>
            </a:endParaRPr>
          </a:p>
        </p:txBody>
      </p:sp>
      <p:sp>
        <p:nvSpPr>
          <p:cNvPr id="88" name="テキスト プレースホルダ 9">
            <a:extLst>
              <a:ext uri="{FF2B5EF4-FFF2-40B4-BE49-F238E27FC236}">
                <a16:creationId xmlns:a16="http://schemas.microsoft.com/office/drawing/2014/main" id="{76178703-A87D-4114-8C88-75F400D62740}"/>
              </a:ext>
            </a:extLst>
          </p:cNvPr>
          <p:cNvSpPr>
            <a:spLocks noGrp="1"/>
          </p:cNvSpPr>
          <p:nvPr>
            <p:custDataLst>
              <p:tags r:id="rId29"/>
            </p:custDataLst>
          </p:nvPr>
        </p:nvSpPr>
        <p:spPr bwMode="gray">
          <a:xfrm>
            <a:off x="5521325" y="3005341"/>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64.5</a:t>
            </a:r>
            <a:endParaRPr lang="ja-JP" altLang="en-US" sz="800" dirty="0">
              <a:latin typeface="+mj-lt"/>
              <a:sym typeface="+mn-lt"/>
            </a:endParaRPr>
          </a:p>
        </p:txBody>
      </p:sp>
      <p:sp>
        <p:nvSpPr>
          <p:cNvPr id="89" name="テキスト プレースホルダ 9">
            <a:extLst>
              <a:ext uri="{FF2B5EF4-FFF2-40B4-BE49-F238E27FC236}">
                <a16:creationId xmlns:a16="http://schemas.microsoft.com/office/drawing/2014/main" id="{0E85B0AA-B33F-4CD2-8B42-6D9A45D61DED}"/>
              </a:ext>
            </a:extLst>
          </p:cNvPr>
          <p:cNvSpPr>
            <a:spLocks noGrp="1"/>
          </p:cNvSpPr>
          <p:nvPr>
            <p:custDataLst>
              <p:tags r:id="rId30"/>
            </p:custDataLst>
          </p:nvPr>
        </p:nvSpPr>
        <p:spPr bwMode="gray">
          <a:xfrm>
            <a:off x="204788" y="3292212"/>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60</a:t>
            </a:r>
            <a:endParaRPr lang="ja-JP" altLang="en-US" sz="800" dirty="0">
              <a:latin typeface="+mj-lt"/>
              <a:sym typeface="+mn-lt"/>
            </a:endParaRPr>
          </a:p>
        </p:txBody>
      </p:sp>
      <p:graphicFrame>
        <p:nvGraphicFramePr>
          <p:cNvPr id="99" name="Chart 69">
            <a:extLst>
              <a:ext uri="{FF2B5EF4-FFF2-40B4-BE49-F238E27FC236}">
                <a16:creationId xmlns:a16="http://schemas.microsoft.com/office/drawing/2014/main" id="{8CC633D0-1CF5-4398-877D-BABDFF92DCAF}"/>
              </a:ext>
            </a:extLst>
          </p:cNvPr>
          <p:cNvGraphicFramePr/>
          <p:nvPr>
            <p:custDataLst>
              <p:tags r:id="rId31"/>
            </p:custDataLst>
            <p:extLst>
              <p:ext uri="{D42A27DB-BD31-4B8C-83A1-F6EECF244321}">
                <p14:modId xmlns:p14="http://schemas.microsoft.com/office/powerpoint/2010/main" val="4166368321"/>
              </p:ext>
            </p:extLst>
          </p:nvPr>
        </p:nvGraphicFramePr>
        <p:xfrm>
          <a:off x="7008813" y="3325813"/>
          <a:ext cx="2513012" cy="2498725"/>
        </p:xfrm>
        <a:graphic>
          <a:graphicData uri="http://schemas.openxmlformats.org/drawingml/2006/chart">
            <c:chart xmlns:c="http://schemas.openxmlformats.org/drawingml/2006/chart" xmlns:r="http://schemas.openxmlformats.org/officeDocument/2006/relationships" r:id="rId44"/>
          </a:graphicData>
        </a:graphic>
      </p:graphicFrame>
      <p:graphicFrame>
        <p:nvGraphicFramePr>
          <p:cNvPr id="100" name="Chart 69">
            <a:extLst>
              <a:ext uri="{FF2B5EF4-FFF2-40B4-BE49-F238E27FC236}">
                <a16:creationId xmlns:a16="http://schemas.microsoft.com/office/drawing/2014/main" id="{54061D75-A8E3-40FC-BEE8-1B2C300A0D52}"/>
              </a:ext>
            </a:extLst>
          </p:cNvPr>
          <p:cNvGraphicFramePr/>
          <p:nvPr>
            <p:custDataLst>
              <p:tags r:id="rId32"/>
            </p:custDataLst>
            <p:extLst>
              <p:ext uri="{D42A27DB-BD31-4B8C-83A1-F6EECF244321}">
                <p14:modId xmlns:p14="http://schemas.microsoft.com/office/powerpoint/2010/main" val="3749800008"/>
              </p:ext>
            </p:extLst>
          </p:nvPr>
        </p:nvGraphicFramePr>
        <p:xfrm>
          <a:off x="7041243" y="3355616"/>
          <a:ext cx="2513012" cy="2498725"/>
        </p:xfrm>
        <a:graphic>
          <a:graphicData uri="http://schemas.openxmlformats.org/drawingml/2006/chart">
            <c:chart xmlns:c="http://schemas.openxmlformats.org/drawingml/2006/chart" xmlns:r="http://schemas.openxmlformats.org/officeDocument/2006/relationships" r:id="rId45"/>
          </a:graphicData>
        </a:graphic>
      </p:graphicFrame>
      <p:sp>
        <p:nvSpPr>
          <p:cNvPr id="101" name="テキスト プレースホルダ 9">
            <a:extLst>
              <a:ext uri="{FF2B5EF4-FFF2-40B4-BE49-F238E27FC236}">
                <a16:creationId xmlns:a16="http://schemas.microsoft.com/office/drawing/2014/main" id="{0A47D0C6-5E82-471F-A3D5-DE984E49CDAF}"/>
              </a:ext>
            </a:extLst>
          </p:cNvPr>
          <p:cNvSpPr>
            <a:spLocks noGrp="1"/>
          </p:cNvSpPr>
          <p:nvPr>
            <p:custDataLst>
              <p:tags r:id="rId33"/>
            </p:custDataLst>
          </p:nvPr>
        </p:nvSpPr>
        <p:spPr bwMode="auto">
          <a:xfrm>
            <a:off x="8112919" y="5824538"/>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ja-JP" altLang="en-US" sz="1000" dirty="0"/>
              <a:t>日本</a:t>
            </a:r>
            <a:endParaRPr kumimoji="0" lang="ja-JP" altLang="en-US" sz="1000" dirty="0">
              <a:sym typeface="+mn-lt"/>
            </a:endParaRPr>
          </a:p>
        </p:txBody>
      </p:sp>
      <p:sp>
        <p:nvSpPr>
          <p:cNvPr id="102" name="テキスト プレースホルダ 9">
            <a:extLst>
              <a:ext uri="{FF2B5EF4-FFF2-40B4-BE49-F238E27FC236}">
                <a16:creationId xmlns:a16="http://schemas.microsoft.com/office/drawing/2014/main" id="{137039B0-96C0-44E5-9106-2ACDD3D190B5}"/>
              </a:ext>
            </a:extLst>
          </p:cNvPr>
          <p:cNvSpPr>
            <a:spLocks noGrp="1"/>
          </p:cNvSpPr>
          <p:nvPr>
            <p:custDataLst>
              <p:tags r:id="rId34"/>
            </p:custDataLst>
          </p:nvPr>
        </p:nvSpPr>
        <p:spPr bwMode="auto">
          <a:xfrm>
            <a:off x="8999316" y="3512342"/>
            <a:ext cx="706210" cy="18571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シンガポール</a:t>
            </a:r>
          </a:p>
        </p:txBody>
      </p:sp>
      <p:sp>
        <p:nvSpPr>
          <p:cNvPr id="103" name="テキスト プレースホルダ 9">
            <a:extLst>
              <a:ext uri="{FF2B5EF4-FFF2-40B4-BE49-F238E27FC236}">
                <a16:creationId xmlns:a16="http://schemas.microsoft.com/office/drawing/2014/main" id="{8E82FDC5-03FD-47B2-B718-AF0D2711F260}"/>
              </a:ext>
            </a:extLst>
          </p:cNvPr>
          <p:cNvSpPr>
            <a:spLocks noGrp="1"/>
          </p:cNvSpPr>
          <p:nvPr>
            <p:custDataLst>
              <p:tags r:id="rId35"/>
            </p:custDataLst>
          </p:nvPr>
        </p:nvSpPr>
        <p:spPr bwMode="auto">
          <a:xfrm>
            <a:off x="6744534" y="4141762"/>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E83171-9055-4FE1-939F-1473FD617DF6}" type="datetime'''''''そ''''''''''''''''の''''''''''''他'''''''''''''''''">
              <a:rPr lang="ja-JP" altLang="en-US" sz="1000"/>
              <a:pPr marL="0" indent="0" algn="r">
                <a:spcBef>
                  <a:spcPct val="0"/>
                </a:spcBef>
                <a:buNone/>
              </a:pPr>
              <a:t>その他</a:t>
            </a:fld>
            <a:endParaRPr kumimoji="0" lang="ja-JP" altLang="en-US" sz="1000" dirty="0">
              <a:sym typeface="+mn-lt"/>
            </a:endParaRPr>
          </a:p>
        </p:txBody>
      </p:sp>
      <p:sp>
        <p:nvSpPr>
          <p:cNvPr id="104" name="テキスト プレースホルダ 9">
            <a:extLst>
              <a:ext uri="{FF2B5EF4-FFF2-40B4-BE49-F238E27FC236}">
                <a16:creationId xmlns:a16="http://schemas.microsoft.com/office/drawing/2014/main" id="{758B97F8-7657-44DD-AA4E-6D13A73A8C51}"/>
              </a:ext>
            </a:extLst>
          </p:cNvPr>
          <p:cNvSpPr>
            <a:spLocks noGrp="1"/>
          </p:cNvSpPr>
          <p:nvPr>
            <p:custDataLst>
              <p:tags r:id="rId36"/>
            </p:custDataLst>
          </p:nvPr>
        </p:nvSpPr>
        <p:spPr bwMode="auto">
          <a:xfrm>
            <a:off x="7532763" y="564064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lang="ja-JP" altLang="en-US" sz="1000" dirty="0"/>
              <a:t>ドイツ</a:t>
            </a:r>
            <a:endParaRPr kumimoji="0" lang="ja-JP" altLang="en-US" sz="1000" dirty="0">
              <a:sym typeface="+mn-lt"/>
            </a:endParaRPr>
          </a:p>
        </p:txBody>
      </p:sp>
      <p:sp>
        <p:nvSpPr>
          <p:cNvPr id="105" name="テキスト プレースホルダ 9">
            <a:extLst>
              <a:ext uri="{FF2B5EF4-FFF2-40B4-BE49-F238E27FC236}">
                <a16:creationId xmlns:a16="http://schemas.microsoft.com/office/drawing/2014/main" id="{A0953F95-82FF-42B0-89CD-FCB2480BE24C}"/>
              </a:ext>
            </a:extLst>
          </p:cNvPr>
          <p:cNvSpPr>
            <a:spLocks noGrp="1"/>
          </p:cNvSpPr>
          <p:nvPr>
            <p:custDataLst>
              <p:tags r:id="rId37"/>
            </p:custDataLst>
          </p:nvPr>
        </p:nvSpPr>
        <p:spPr bwMode="auto">
          <a:xfrm>
            <a:off x="9502775" y="4731368"/>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000" dirty="0"/>
              <a:t>中国</a:t>
            </a:r>
            <a:endParaRPr kumimoji="0" lang="ja-JP" altLang="en-US" sz="1000" dirty="0">
              <a:sym typeface="+mn-lt"/>
            </a:endParaRPr>
          </a:p>
        </p:txBody>
      </p:sp>
      <p:sp>
        <p:nvSpPr>
          <p:cNvPr id="106" name="テキスト プレースホルダ 9">
            <a:extLst>
              <a:ext uri="{FF2B5EF4-FFF2-40B4-BE49-F238E27FC236}">
                <a16:creationId xmlns:a16="http://schemas.microsoft.com/office/drawing/2014/main" id="{543F28A7-98B2-4E5A-B2DD-0918EA3F7AF9}"/>
              </a:ext>
            </a:extLst>
          </p:cNvPr>
          <p:cNvSpPr>
            <a:spLocks noGrp="1"/>
          </p:cNvSpPr>
          <p:nvPr>
            <p:custDataLst>
              <p:tags r:id="rId38"/>
            </p:custDataLst>
          </p:nvPr>
        </p:nvSpPr>
        <p:spPr bwMode="auto">
          <a:xfrm>
            <a:off x="8731249" y="5673725"/>
            <a:ext cx="7112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000" dirty="0"/>
              <a:t>アメリカ</a:t>
            </a:r>
            <a:endParaRPr kumimoji="0" lang="ja-JP" altLang="en-US" sz="1000" dirty="0">
              <a:sym typeface="+mn-lt"/>
            </a:endParaRPr>
          </a:p>
        </p:txBody>
      </p:sp>
    </p:spTree>
    <p:extLst>
      <p:ext uri="{BB962C8B-B14F-4D97-AF65-F5344CB8AC3E}">
        <p14:creationId xmlns:p14="http://schemas.microsoft.com/office/powerpoint/2010/main" val="200258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フィリピン／医療関連／医療機器</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a:t>
            </a:r>
          </a:p>
        </p:txBody>
      </p:sp>
      <p:sp>
        <p:nvSpPr>
          <p:cNvPr id="4" name="テキスト ボックス 3"/>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公立病院では、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年代に、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（無償資金協力）で日本の医療機器が提供されたため、日本製の医療機器が多数使用されていたが、更新時に欧米製への切り替えが進み、欧米製のシェアが高い。民間病院も同様に欧米系が強い。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医師の留学先として欧米が多くなっており、留学先で使用していた医療機器を使用するという点も、大きく影響している。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現地メーカーの存在は確認できず、存在したとしてもほぼプレゼンスがない状況である。</a:t>
            </a:r>
          </a:p>
        </p:txBody>
      </p:sp>
      <p:graphicFrame>
        <p:nvGraphicFramePr>
          <p:cNvPr id="5" name="表 4"/>
          <p:cNvGraphicFramePr>
            <a:graphicFrameLocks noGrp="1"/>
          </p:cNvGraphicFramePr>
          <p:nvPr/>
        </p:nvGraphicFramePr>
        <p:xfrm>
          <a:off x="200471" y="2636912"/>
          <a:ext cx="9504168" cy="3736468"/>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1152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3456000">
                  <a:extLst>
                    <a:ext uri="{9D8B030D-6E8A-4147-A177-3AD203B41FA5}">
                      <a16:colId xmlns:a16="http://schemas.microsoft.com/office/drawing/2014/main" val="20005"/>
                    </a:ext>
                  </a:extLst>
                </a:gridCol>
              </a:tblGrid>
              <a:tr h="319321">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得意分野</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売上</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代理店</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　徴</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411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Siemens</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放射線腫瘍分野で極めて</a:t>
                      </a: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高いシェア</a:t>
                      </a:r>
                      <a:endPar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Varian</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Medical</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System</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と提携）</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億ユーロ</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エネルギーなど</a:t>
                      </a:r>
                      <a:b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他の事業部門を含む</a:t>
                      </a:r>
                      <a:b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フィリピン拠点（現地法人）全体の売上</a:t>
                      </a:r>
                    </a:p>
                  </a:txBody>
                  <a:tcPr marL="36000" marR="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324</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b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年時点）</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HealthSolutions</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Enterprises, Inc.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Tao Corporation</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子会社）</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現地法人との事業分野の</a:t>
                      </a:r>
                      <a:b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区分けは不明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高シェアの要因はアフターサービス（メンテナンス）の充実度。有識者によれば、夜中でも</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時間以内にエンジニアが駆けつけられるような体制をとっている。</a:t>
                      </a:r>
                      <a:endParaRPr kumimoji="1"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現地ジャーナリストによると、フィリピンには土着のドイツ人が多数おり、ドイツ人会が形成されている。これらの人材がディストリビューターとなり、民間病院にドイツ製品の売り込みをかけている。</a:t>
                      </a:r>
                      <a:endParaRPr kumimoji="1"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200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Philips</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主に診断機器に</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おいて高いシェア</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名程度</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（時点不明）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PELI:</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 Electronics and Lighting, Inc.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1918</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年より営業）</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一部の医療機器については、</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HealthSolutions</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Enterprises, Inc.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Tao Corporation</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子会社）が代理店となっている。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200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GE</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超音波診断装置</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US$</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7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7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他の事業部門を含む</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1,100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（時点不明）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HealthSolutions</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Enterprises, Inc.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Tao Corporation</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子会社）</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現地拠点との事業分野</a:t>
                      </a:r>
                      <a:b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の区分けは不明</a:t>
                      </a:r>
                      <a:endPar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有識者によれば、フィリピンにおける</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のプレゼンス・シェアは低く、代理店でもメンテナンスできるような機器しか入り込めていない。</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92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中韓系</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一般の</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線装置など</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シェアはまだ低い</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コモディティクラスとなった医療機器については、中韓系が導入されつつある。これらの機器については、韓国メーカーや、中国</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Mindray</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に対する評価は悪くない。</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中国製の内視鏡も営業がかけられているが、評判は悪い。</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6" name="テキスト ボックス 5"/>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各社ホームページ、有識者ヒアリング、経済産業省「平成</a:t>
            </a:r>
            <a:r>
              <a:rPr kumimoji="0" lang="en-US" altLang="ja-JP" sz="800" dirty="0" bmk=""/>
              <a:t>24</a:t>
            </a:r>
            <a:r>
              <a:rPr kumimoji="0" lang="ja-JP" altLang="en-US" sz="800" dirty="0" bmk=""/>
              <a:t>年度我が国情報経済社会における基盤整備（医療機器・サービスの海外展開に関する市場環境調査）」（</a:t>
            </a:r>
            <a:r>
              <a:rPr kumimoji="0" lang="en-US" altLang="ja-JP" sz="800" dirty="0" bmk=""/>
              <a:t>2013</a:t>
            </a:r>
            <a:r>
              <a:rPr kumimoji="0" lang="ja-JP" altLang="en-US" sz="800" dirty="0" bmk=""/>
              <a:t>）</a:t>
            </a:r>
          </a:p>
        </p:txBody>
      </p:sp>
      <p:sp>
        <p:nvSpPr>
          <p:cNvPr id="12" name="Rectangle 6"/>
          <p:cNvSpPr>
            <a:spLocks noChangeArrowheads="1"/>
          </p:cNvSpPr>
          <p:nvPr/>
        </p:nvSpPr>
        <p:spPr bwMode="auto">
          <a:xfrm>
            <a:off x="200472" y="2276872"/>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主な外資メーカーの現況（日系メーカー以外）</a:t>
            </a:r>
          </a:p>
        </p:txBody>
      </p:sp>
    </p:spTree>
    <p:extLst>
      <p:ext uri="{BB962C8B-B14F-4D97-AF65-F5344CB8AC3E}">
        <p14:creationId xmlns:p14="http://schemas.microsoft.com/office/powerpoint/2010/main" val="2774787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フィリピン／医療関連／医療機器</a:t>
            </a:r>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p>
        </p:txBody>
      </p:sp>
      <p:graphicFrame>
        <p:nvGraphicFramePr>
          <p:cNvPr id="9" name="表 8"/>
          <p:cNvGraphicFramePr>
            <a:graphicFrameLocks noGrp="1"/>
          </p:cNvGraphicFramePr>
          <p:nvPr>
            <p:extLst>
              <p:ext uri="{D42A27DB-BD31-4B8C-83A1-F6EECF244321}">
                <p14:modId xmlns:p14="http://schemas.microsoft.com/office/powerpoint/2010/main" val="260864284"/>
              </p:ext>
            </p:extLst>
          </p:nvPr>
        </p:nvGraphicFramePr>
        <p:xfrm>
          <a:off x="200022" y="1412776"/>
          <a:ext cx="9217473" cy="4741200"/>
        </p:xfrm>
        <a:graphic>
          <a:graphicData uri="http://schemas.openxmlformats.org/drawingml/2006/table">
            <a:tbl>
              <a:tblPr firstRow="1" bandRow="1">
                <a:tableStyleId>{5C22544A-7EE6-4342-B048-85BDC9FD1C3A}</a:tableStyleId>
              </a:tblPr>
              <a:tblGrid>
                <a:gridCol w="390571">
                  <a:extLst>
                    <a:ext uri="{9D8B030D-6E8A-4147-A177-3AD203B41FA5}">
                      <a16:colId xmlns:a16="http://schemas.microsoft.com/office/drawing/2014/main" val="20000"/>
                    </a:ext>
                  </a:extLst>
                </a:gridCol>
                <a:gridCol w="3358910">
                  <a:extLst>
                    <a:ext uri="{9D8B030D-6E8A-4147-A177-3AD203B41FA5}">
                      <a16:colId xmlns:a16="http://schemas.microsoft.com/office/drawing/2014/main" val="20001"/>
                    </a:ext>
                  </a:extLst>
                </a:gridCol>
                <a:gridCol w="1796626">
                  <a:extLst>
                    <a:ext uri="{9D8B030D-6E8A-4147-A177-3AD203B41FA5}">
                      <a16:colId xmlns:a16="http://schemas.microsoft.com/office/drawing/2014/main" val="20002"/>
                    </a:ext>
                  </a:extLst>
                </a:gridCol>
                <a:gridCol w="3671366">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err="1">
                          <a:solidFill>
                            <a:schemeClr val="tx1"/>
                          </a:solidFill>
                          <a:effectLst/>
                          <a:latin typeface="+mn-lt"/>
                          <a:ea typeface="ＭＳ Ｐゴシック" panose="020B0600070205080204" pitchFamily="50" charset="-128"/>
                          <a:cs typeface="+mn-cs"/>
                        </a:rPr>
                        <a:t>Arkray</a:t>
                      </a:r>
                      <a:r>
                        <a:rPr kumimoji="1" lang="en-US" altLang="ja-JP" sz="1100" b="0" i="0" u="none" strike="noStrike" kern="1200" dirty="0">
                          <a:solidFill>
                            <a:schemeClr val="tx1"/>
                          </a:solidFill>
                          <a:effectLst/>
                          <a:latin typeface="+mn-lt"/>
                          <a:ea typeface="ＭＳ Ｐゴシック" panose="020B0600070205080204" pitchFamily="50" charset="-128"/>
                          <a:cs typeface="+mn-cs"/>
                        </a:rPr>
                        <a:t> Co. ltd.,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機器、試薬の販売・カスタマーサービス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Arkray</a:t>
                      </a:r>
                      <a:r>
                        <a:rPr kumimoji="1" lang="ja-JP" altLang="en-US" sz="1100" b="0" i="0" u="none" strike="noStrike" kern="1200" baseline="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Industry, Inc.</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機器、試薬の製造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FUJIFILM</a:t>
                      </a:r>
                      <a:r>
                        <a:rPr kumimoji="1" lang="en-US" sz="1100" b="0" i="0" u="none" strike="noStrike" kern="1200" baseline="0" dirty="0">
                          <a:solidFill>
                            <a:srgbClr val="000000"/>
                          </a:solidFill>
                          <a:effectLst/>
                          <a:latin typeface="+mn-lt"/>
                          <a:ea typeface="ＭＳ Ｐゴシック" panose="020B0600070205080204" pitchFamily="50" charset="-128"/>
                          <a:cs typeface="+mn-cs"/>
                        </a:rPr>
                        <a:t> Philippines Inc.</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富士フィルム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イメージング・電子映像・グラフィック・メディカル製品の販売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Hewtech Philippines Corp.</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平河ヒューテック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医療部品、電線・加工品の製造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Hoya Lens </a:t>
                      </a:r>
                      <a:r>
                        <a:rPr kumimoji="1" lang="en-US" altLang="ja-JP" sz="1100" b="0" i="0" u="none" strike="noStrike" kern="1200" dirty="0">
                          <a:solidFill>
                            <a:schemeClr val="tx1"/>
                          </a:solidFill>
                          <a:effectLst/>
                          <a:latin typeface="+mn-lt"/>
                          <a:ea typeface="ＭＳ Ｐゴシック" panose="020B0600070205080204" pitchFamily="50" charset="-128"/>
                          <a:cs typeface="+mn-cs"/>
                        </a:rPr>
                        <a:t>Philippines Inc.</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100" b="0" i="0" u="none" strike="noStrike" dirty="0">
                          <a:solidFill>
                            <a:srgbClr val="000000"/>
                          </a:solidFill>
                          <a:effectLst/>
                          <a:latin typeface="+mn-lt"/>
                          <a:ea typeface="ＭＳ Ｐゴシック" panose="020B0600070205080204" pitchFamily="50" charset="-128"/>
                        </a:rPr>
                        <a:t>HOYA</a:t>
                      </a:r>
                      <a:endParaRPr lang="ja-JP" altLang="en-US" sz="11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眼鏡用レンズ、関連機器の製造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JMS Healthcare </a:t>
                      </a:r>
                      <a:r>
                        <a:rPr kumimoji="1" lang="en-US" altLang="ja-JP" sz="1100" b="0" i="0" u="none" strike="noStrike" kern="1200" dirty="0" err="1">
                          <a:solidFill>
                            <a:schemeClr val="tx1"/>
                          </a:solidFill>
                          <a:effectLst/>
                          <a:latin typeface="+mn-lt"/>
                          <a:ea typeface="ＭＳ Ｐゴシック" panose="020B0600070205080204" pitchFamily="50" charset="-128"/>
                          <a:cs typeface="+mn-cs"/>
                        </a:rPr>
                        <a:t>Phl</a:t>
                      </a:r>
                      <a:r>
                        <a:rPr kumimoji="1" lang="en-US" altLang="ja-JP" sz="1100" b="0" i="0" u="none" strike="noStrike" kern="1200" dirty="0">
                          <a:solidFill>
                            <a:schemeClr val="tx1"/>
                          </a:solidFill>
                          <a:effectLst/>
                          <a:latin typeface="+mn-lt"/>
                          <a:ea typeface="ＭＳ Ｐゴシック" panose="020B0600070205080204" pitchFamily="50" charset="-128"/>
                          <a:cs typeface="+mn-cs"/>
                        </a:rPr>
                        <a:t>,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JMS</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P. IMES Corp.</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アイメス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生産設備、試験装置の製造、</a:t>
                      </a:r>
                      <a:r>
                        <a:rPr kumimoji="1" lang="en-US" altLang="ja-JP" sz="1000" b="0" i="0" u="none" strike="noStrike" kern="1200" dirty="0">
                          <a:solidFill>
                            <a:schemeClr val="tx1"/>
                          </a:solidFill>
                          <a:effectLst/>
                          <a:latin typeface="+mn-lt"/>
                          <a:ea typeface="ＭＳ Ｐゴシック" panose="020B0600070205080204" pitchFamily="50" charset="-128"/>
                          <a:cs typeface="+mn-cs"/>
                        </a:rPr>
                        <a:t>OEM</a:t>
                      </a:r>
                      <a:r>
                        <a:rPr kumimoji="1" lang="ja-JP" altLang="en-US" sz="1000" b="0" i="0" u="none" strike="noStrike" kern="1200" dirty="0">
                          <a:solidFill>
                            <a:schemeClr val="tx1"/>
                          </a:solidFill>
                          <a:effectLst/>
                          <a:latin typeface="+mn-lt"/>
                          <a:ea typeface="ＭＳ Ｐゴシック" panose="020B0600070205080204" pitchFamily="50" charset="-128"/>
                          <a:cs typeface="+mn-cs"/>
                        </a:rPr>
                        <a:t>製品の製造、プラスチック射出成形、メタルプレス、計測器校正サービス、医療機器の製造、</a:t>
                      </a:r>
                      <a:r>
                        <a:rPr kumimoji="1" lang="en-US" altLang="ja-JP" sz="1000" b="0" i="0" u="none" strike="noStrike" kern="1200" dirty="0">
                          <a:solidFill>
                            <a:schemeClr val="tx1"/>
                          </a:solidFill>
                          <a:effectLst/>
                          <a:latin typeface="+mn-lt"/>
                          <a:ea typeface="ＭＳ Ｐゴシック" panose="020B0600070205080204" pitchFamily="50" charset="-128"/>
                          <a:cs typeface="+mn-cs"/>
                        </a:rPr>
                        <a:t>PCB</a:t>
                      </a:r>
                      <a:r>
                        <a:rPr kumimoji="1" lang="ja-JP" altLang="en-US" sz="1000" b="0" i="0" u="none" strike="noStrike" kern="1200" dirty="0">
                          <a:solidFill>
                            <a:schemeClr val="tx1"/>
                          </a:solidFill>
                          <a:effectLst/>
                          <a:latin typeface="+mn-lt"/>
                          <a:ea typeface="ＭＳ Ｐゴシック" panose="020B0600070205080204" pitchFamily="50" charset="-128"/>
                          <a:cs typeface="+mn-cs"/>
                        </a:rPr>
                        <a:t>実装</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Shimadzu Philippines Corp</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計測・医用機器の販売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rgbClr val="000000"/>
                          </a:solidFill>
                          <a:effectLst/>
                          <a:latin typeface="+mn-lt"/>
                          <a:ea typeface="ＭＳ Ｐゴシック" panose="020B0600070205080204" pitchFamily="50" charset="-128"/>
                        </a:rPr>
                        <a:t>Sysmex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rgbClr val="000000"/>
                          </a:solidFill>
                          <a:effectLst/>
                          <a:latin typeface="+mn-lt"/>
                          <a:ea typeface="ＭＳ Ｐゴシック" panose="020B0600070205080204" pitchFamily="50" charset="-128"/>
                          <a:cs typeface="+mn-cs"/>
                        </a:rPr>
                        <a:t>検体検査機器、試薬、検査情報システムの販売・サービス・サポート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Terumo Marketing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0" name="テキスト ボックス 9"/>
          <p:cNvSpPr txBox="1"/>
          <p:nvPr/>
        </p:nvSpPr>
        <p:spPr>
          <a:xfrm>
            <a:off x="181643" y="6467575"/>
            <a:ext cx="9705528" cy="216024"/>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Tree>
    <p:extLst>
      <p:ext uri="{BB962C8B-B14F-4D97-AF65-F5344CB8AC3E}">
        <p14:creationId xmlns:p14="http://schemas.microsoft.com/office/powerpoint/2010/main" val="2484802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フィリピン／医療関連／医療機器</a:t>
            </a:r>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p>
        </p:txBody>
      </p:sp>
      <p:graphicFrame>
        <p:nvGraphicFramePr>
          <p:cNvPr id="9" name="表 8"/>
          <p:cNvGraphicFramePr>
            <a:graphicFrameLocks noGrp="1"/>
          </p:cNvGraphicFramePr>
          <p:nvPr>
            <p:extLst>
              <p:ext uri="{D42A27DB-BD31-4B8C-83A1-F6EECF244321}">
                <p14:modId xmlns:p14="http://schemas.microsoft.com/office/powerpoint/2010/main" val="470869617"/>
              </p:ext>
            </p:extLst>
          </p:nvPr>
        </p:nvGraphicFramePr>
        <p:xfrm>
          <a:off x="200023" y="1412776"/>
          <a:ext cx="8929442" cy="1620000"/>
        </p:xfrm>
        <a:graphic>
          <a:graphicData uri="http://schemas.openxmlformats.org/drawingml/2006/table">
            <a:tbl>
              <a:tblPr firstRow="1" bandRow="1">
                <a:tableStyleId>{5C22544A-7EE6-4342-B048-85BDC9FD1C3A}</a:tableStyleId>
              </a:tblPr>
              <a:tblGrid>
                <a:gridCol w="378366">
                  <a:extLst>
                    <a:ext uri="{9D8B030D-6E8A-4147-A177-3AD203B41FA5}">
                      <a16:colId xmlns:a16="http://schemas.microsoft.com/office/drawing/2014/main" val="20000"/>
                    </a:ext>
                  </a:extLst>
                </a:gridCol>
                <a:gridCol w="3253949">
                  <a:extLst>
                    <a:ext uri="{9D8B030D-6E8A-4147-A177-3AD203B41FA5}">
                      <a16:colId xmlns:a16="http://schemas.microsoft.com/office/drawing/2014/main" val="20001"/>
                    </a:ext>
                  </a:extLst>
                </a:gridCol>
                <a:gridCol w="1740485">
                  <a:extLst>
                    <a:ext uri="{9D8B030D-6E8A-4147-A177-3AD203B41FA5}">
                      <a16:colId xmlns:a16="http://schemas.microsoft.com/office/drawing/2014/main" val="20002"/>
                    </a:ext>
                  </a:extLst>
                </a:gridCol>
                <a:gridCol w="3556642">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Terumo (Philippines) Corp.</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rgbClr val="000000"/>
                          </a:solidFill>
                          <a:effectLst/>
                          <a:latin typeface="+mn-lt"/>
                          <a:ea typeface="ＭＳ Ｐゴシック" panose="020B0600070205080204" pitchFamily="50" charset="-128"/>
                          <a:cs typeface="+mn-cs"/>
                        </a:rPr>
                        <a:t>医薬機器の製造・販売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Paris Miki</a:t>
                      </a:r>
                      <a:r>
                        <a:rPr kumimoji="1" lang="en-US" sz="1100" b="0" i="0" u="none" strike="noStrike" kern="1200" baseline="0" dirty="0">
                          <a:solidFill>
                            <a:srgbClr val="000000"/>
                          </a:solidFill>
                          <a:effectLst/>
                          <a:latin typeface="+mn-lt"/>
                          <a:ea typeface="ＭＳ Ｐゴシック" panose="020B0600070205080204" pitchFamily="50" charset="-128"/>
                          <a:cs typeface="+mn-cs"/>
                        </a:rPr>
                        <a:t> </a:t>
                      </a:r>
                      <a:r>
                        <a:rPr kumimoji="1" lang="en-US" altLang="ja-JP" sz="1100" b="0" i="0" u="none" strike="noStrike" kern="1200" dirty="0">
                          <a:solidFill>
                            <a:srgbClr val="000000"/>
                          </a:solidFill>
                          <a:effectLst/>
                          <a:latin typeface="+mn-lt"/>
                          <a:ea typeface="ＭＳ Ｐゴシック" panose="020B0600070205080204" pitchFamily="50" charset="-128"/>
                          <a:cs typeface="+mn-cs"/>
                        </a:rPr>
                        <a:t>Philippines Inc.</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三城ホールディングス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Toyoflex Cebu Corp.</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朝日インテック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医療機器、産業機器用部材等の製造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0" name="テキスト ボックス 9"/>
          <p:cNvSpPr txBox="1"/>
          <p:nvPr/>
        </p:nvSpPr>
        <p:spPr>
          <a:xfrm>
            <a:off x="200472" y="6309320"/>
            <a:ext cx="9705528" cy="216024"/>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※No.13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solidFill>
                  <a:srgbClr val="000000"/>
                </a:solidFill>
                <a:ea typeface="ＭＳ Ｐゴシック" panose="020B0600070205080204" pitchFamily="50" charset="-128"/>
              </a:rPr>
              <a:t>Toyoflex</a:t>
            </a:r>
            <a:r>
              <a:rPr lang="en-US" altLang="ja-JP" sz="800" dirty="0">
                <a:solidFill>
                  <a:srgbClr val="000000"/>
                </a:solidFill>
                <a:ea typeface="ＭＳ Ｐゴシック" panose="020B0600070205080204" pitchFamily="50" charset="-128"/>
              </a:rPr>
              <a:t> Cebu Corp.</a:t>
            </a:r>
            <a:r>
              <a:rPr lang="ja-JP" altLang="en-US" sz="800" dirty="0">
                <a:solidFill>
                  <a:srgbClr val="000000"/>
                </a:solidFill>
                <a:ea typeface="ＭＳ Ｐゴシック" panose="020B0600070205080204" pitchFamily="50" charset="-128"/>
              </a:rPr>
              <a:t>　は同社ホームページにて</a:t>
            </a:r>
            <a:r>
              <a:rPr lang="ja-JP" altLang="en-US" sz="800" dirty="0"/>
              <a:t>「医療用コイルスプリングの生産」が事業内容に含まれていることから一覧に残している。</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823109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992560" y="2273565"/>
            <a:ext cx="1290072" cy="509104"/>
          </a:xfrm>
          <a:prstGeom prst="roundRect">
            <a:avLst>
              <a:gd name="adj" fmla="val 50000"/>
            </a:avLst>
          </a:prstGeom>
          <a:gradFill flip="none" rotWithShape="1">
            <a:gsLst>
              <a:gs pos="0">
                <a:srgbClr val="FB8265"/>
              </a:gs>
              <a:gs pos="100000">
                <a:schemeClr val="bg1"/>
              </a:gs>
            </a:gsLst>
            <a:path path="shape">
              <a:fillToRect l="50000" t="50000" r="50000" b="50000"/>
            </a:path>
            <a:tileRect/>
          </a:gradFill>
        </p:spPr>
        <p:txBody>
          <a:bodyPr wrap="none" lIns="0" tIns="0" rIns="0" bIns="0" rtlCol="0" anchor="ctr" anchorCtr="0">
            <a:noAutofit/>
          </a:bodyPr>
          <a:lstStyle/>
          <a:p>
            <a:pPr algn="ctr" fontAlgn="ctr"/>
            <a:r>
              <a:rPr kumimoji="1"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rPr>
              <a:t>有 利</a:t>
            </a:r>
          </a:p>
        </p:txBody>
      </p:sp>
      <p:sp>
        <p:nvSpPr>
          <p:cNvPr id="2" name="タイトル 1"/>
          <p:cNvSpPr>
            <a:spLocks noGrp="1"/>
          </p:cNvSpPr>
          <p:nvPr>
            <p:ph type="title"/>
          </p:nvPr>
        </p:nvSpPr>
        <p:spPr/>
        <p:txBody>
          <a:bodyPr/>
          <a:lstStyle/>
          <a:p>
            <a:r>
              <a:rPr lang="ja-JP" altLang="en-US"/>
              <a:t>フィリピン／医療関連／医療機器</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日本企業の動向と評価</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現地医療機関からは、日本製品の印象として、政府の補助がないと購入が難しいとの声があがっている。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「購入が難しい」と</a:t>
            </a:r>
            <a:r>
              <a:rPr lang="ja-JP" altLang="en-US" sz="1400" spc="-20" dirty="0">
                <a:latin typeface="Arial" panose="020B0604020202020204" pitchFamily="34" charset="0"/>
                <a:ea typeface="ＭＳ Ｐゴシック" panose="020B0600070205080204" pitchFamily="50" charset="-128"/>
                <a:cs typeface="Arial" panose="020B0604020202020204" pitchFamily="34" charset="0"/>
              </a:rPr>
              <a:t>は、日本製品が欧米製品と比較して一義的に価格が高いということではなく、販売金融の状況も関係している。</a:t>
            </a:r>
          </a:p>
        </p:txBody>
      </p:sp>
      <p:sp>
        <p:nvSpPr>
          <p:cNvPr id="5" name="角丸四角形 4"/>
          <p:cNvSpPr/>
          <p:nvPr/>
        </p:nvSpPr>
        <p:spPr>
          <a:xfrm>
            <a:off x="2172916" y="1990582"/>
            <a:ext cx="2132012" cy="288032"/>
          </a:xfrm>
          <a:prstGeom prst="roundRect">
            <a:avLst>
              <a:gd name="adj" fmla="val 50000"/>
            </a:avLst>
          </a:prstGeom>
          <a:solidFill>
            <a:srgbClr val="5F8AC3"/>
          </a:solidFill>
        </p:spPr>
        <p:txBody>
          <a:bodyPr wrap="none" anchor="ctr" anchorCtr="0">
            <a:noAutofit/>
          </a:bodyPr>
          <a:lstStyle/>
          <a:p>
            <a:pPr algn="ctr" fontAlgn="ctr"/>
            <a:r>
              <a:rPr lang="ja-JP" altLang="en-US" sz="1400" b="1" dirty="0">
                <a:solidFill>
                  <a:schemeClr val="bg1"/>
                </a:solidFill>
                <a:latin typeface="ＭＳ Ｐゴシック" panose="020B0600070205080204" pitchFamily="50" charset="-128"/>
                <a:ea typeface="ＭＳ Ｐゴシック" panose="020B0600070205080204" pitchFamily="50" charset="-128"/>
              </a:rPr>
              <a:t>欧米の医療機器メーカー</a:t>
            </a:r>
          </a:p>
        </p:txBody>
      </p:sp>
      <p:sp>
        <p:nvSpPr>
          <p:cNvPr id="6" name="角丸四角形 5"/>
          <p:cNvSpPr/>
          <p:nvPr/>
        </p:nvSpPr>
        <p:spPr>
          <a:xfrm>
            <a:off x="5628473" y="1990582"/>
            <a:ext cx="2133666" cy="288032"/>
          </a:xfrm>
          <a:prstGeom prst="roundRect">
            <a:avLst>
              <a:gd name="adj" fmla="val 50000"/>
            </a:avLst>
          </a:prstGeom>
          <a:solidFill>
            <a:srgbClr val="5F8AC3"/>
          </a:solidFill>
        </p:spPr>
        <p:txBody>
          <a:bodyPr wrap="none" anchor="ctr" anchorCtr="0">
            <a:noAutofit/>
          </a:bodyPr>
          <a:lstStyle/>
          <a:p>
            <a:pPr algn="ctr" fontAlgn="ctr"/>
            <a:r>
              <a:rPr lang="ja-JP" altLang="en-US" sz="1400" b="1" dirty="0">
                <a:solidFill>
                  <a:schemeClr val="bg1"/>
                </a:solidFill>
                <a:latin typeface="ＭＳ Ｐゴシック" panose="020B0600070205080204" pitchFamily="50" charset="-128"/>
                <a:ea typeface="ＭＳ Ｐゴシック" panose="020B0600070205080204" pitchFamily="50" charset="-128"/>
              </a:rPr>
              <a:t>日本の医療機器メーカー</a:t>
            </a:r>
          </a:p>
        </p:txBody>
      </p:sp>
      <p:sp>
        <p:nvSpPr>
          <p:cNvPr id="7" name="正方形/長方形 6"/>
          <p:cNvSpPr/>
          <p:nvPr/>
        </p:nvSpPr>
        <p:spPr>
          <a:xfrm>
            <a:off x="1856656" y="2278613"/>
            <a:ext cx="2764532" cy="646331"/>
          </a:xfrm>
          <a:prstGeom prst="rect">
            <a:avLst/>
          </a:prstGeom>
        </p:spPr>
        <p:txBody>
          <a:bodyPr wrap="square">
            <a:spAutoFit/>
          </a:bodyPr>
          <a:lstStyle/>
          <a:p>
            <a:pPr algn="ct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ジョイントベンチャー方式や</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医療機器購入のための</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ローン（</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ex. Siemens Roan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）などを提供</a:t>
            </a:r>
          </a:p>
        </p:txBody>
      </p:sp>
      <p:sp>
        <p:nvSpPr>
          <p:cNvPr id="8" name="正方形/長方形 7"/>
          <p:cNvSpPr/>
          <p:nvPr/>
        </p:nvSpPr>
        <p:spPr>
          <a:xfrm>
            <a:off x="5313040" y="2278613"/>
            <a:ext cx="2764532" cy="276999"/>
          </a:xfrm>
          <a:prstGeom prst="rect">
            <a:avLst/>
          </a:prstGeom>
        </p:spPr>
        <p:txBody>
          <a:bodyPr wrap="square">
            <a:spAutoFit/>
          </a:bodyPr>
          <a:lstStyle/>
          <a:p>
            <a:pPr algn="ctr"/>
            <a:r>
              <a:rPr lang="ja-JP" altLang="en-US" sz="1200" dirty="0"/>
              <a:t>基本的に一括払い（前払い）</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山形 8"/>
          <p:cNvSpPr/>
          <p:nvPr/>
        </p:nvSpPr>
        <p:spPr>
          <a:xfrm>
            <a:off x="4715373" y="1990581"/>
            <a:ext cx="475252" cy="792088"/>
          </a:xfrm>
          <a:prstGeom prst="chevron">
            <a:avLst>
              <a:gd name="adj" fmla="val 72204"/>
            </a:avLst>
          </a:prstGeom>
          <a:solidFill>
            <a:schemeClr val="accent2"/>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989381447"/>
              </p:ext>
            </p:extLst>
          </p:nvPr>
        </p:nvGraphicFramePr>
        <p:xfrm>
          <a:off x="200472" y="3501009"/>
          <a:ext cx="9505055" cy="2847431"/>
        </p:xfrm>
        <a:graphic>
          <a:graphicData uri="http://schemas.openxmlformats.org/drawingml/2006/table">
            <a:tbl>
              <a:tblPr firstRow="1" bandRow="1">
                <a:tableStyleId>{2D5ABB26-0587-4C30-8999-92F81FD0307C}</a:tableStyleId>
              </a:tblPr>
              <a:tblGrid>
                <a:gridCol w="1440160">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gridCol w="3168351">
                  <a:extLst>
                    <a:ext uri="{9D8B030D-6E8A-4147-A177-3AD203B41FA5}">
                      <a16:colId xmlns:a16="http://schemas.microsoft.com/office/drawing/2014/main" val="20004"/>
                    </a:ext>
                  </a:extLst>
                </a:gridCol>
              </a:tblGrid>
              <a:tr h="332905">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メーカー名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a:solidFill>
                            <a:schemeClr val="bg1"/>
                          </a:solidFill>
                          <a:latin typeface="HGP創英角ｺﾞｼｯｸUB" panose="020B0900000000000000" pitchFamily="50" charset="-128"/>
                          <a:ea typeface="HGP創英角ｺﾞｼｯｸUB" panose="020B0900000000000000" pitchFamily="50" charset="-128"/>
                          <a:cs typeface="+mn-cs"/>
                        </a:rPr>
                        <a:t>製造品目</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規　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　要</a:t>
                      </a: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7307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ジェイ・エム・エス</a:t>
                      </a:r>
                      <a:b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JMS</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月発表）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血液バッグや</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血液透析用針、</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輸液セットなど</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当面は</a:t>
                      </a:r>
                      <a:br>
                        <a:rPr kumimoji="1" lang="en-US" altLang="ja-JP" sz="1000" kern="1200" dirty="0">
                          <a:solidFill>
                            <a:schemeClr val="dk1"/>
                          </a:solidFill>
                          <a:latin typeface="+mn-lt"/>
                          <a:ea typeface="+mn-ea"/>
                          <a:cs typeface="+mn-cs"/>
                        </a:rPr>
                      </a:b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人規模の体制</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敷地面積</a:t>
                      </a:r>
                      <a:r>
                        <a:rPr kumimoji="1" lang="en-US" altLang="ja-JP" sz="1000" kern="1200" dirty="0">
                          <a:solidFill>
                            <a:schemeClr val="dk1"/>
                          </a:solidFill>
                          <a:latin typeface="+mn-lt"/>
                          <a:ea typeface="+mn-ea"/>
                          <a:cs typeface="+mn-cs"/>
                        </a:rPr>
                        <a:t>4</a:t>
                      </a:r>
                      <a:r>
                        <a:rPr kumimoji="1" lang="ja-JP" altLang="en-US" sz="1000" kern="1200" dirty="0">
                          <a:solidFill>
                            <a:schemeClr val="dk1"/>
                          </a:solidFill>
                          <a:latin typeface="+mn-lt"/>
                          <a:ea typeface="+mn-ea"/>
                          <a:cs typeface="+mn-cs"/>
                        </a:rPr>
                        <a:t>万</a:t>
                      </a:r>
                      <a:r>
                        <a:rPr kumimoji="1" lang="en-US" altLang="ja-JP" sz="1000" kern="1200" dirty="0">
                          <a:solidFill>
                            <a:schemeClr val="dk1"/>
                          </a:solidFill>
                          <a:latin typeface="+mn-lt"/>
                          <a:ea typeface="+mn-ea"/>
                          <a:cs typeface="+mn-cs"/>
                        </a:rPr>
                        <a:t>7,600</a:t>
                      </a:r>
                      <a:r>
                        <a:rPr kumimoji="1" lang="ja-JP" altLang="en-US" sz="1000" kern="1200" dirty="0">
                          <a:solidFill>
                            <a:schemeClr val="dk1"/>
                          </a:solidFill>
                          <a:latin typeface="+mn-lt"/>
                          <a:ea typeface="+mn-ea"/>
                          <a:cs typeface="+mn-cs"/>
                        </a:rPr>
                        <a:t>平方メートルのうち、</a:t>
                      </a: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期工事は延べ床面積が</a:t>
                      </a: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万</a:t>
                      </a:r>
                      <a:r>
                        <a:rPr kumimoji="1" lang="en-US" altLang="ja-JP" sz="1000" kern="1200" dirty="0">
                          <a:solidFill>
                            <a:schemeClr val="dk1"/>
                          </a:solidFill>
                          <a:latin typeface="+mn-lt"/>
                          <a:ea typeface="+mn-ea"/>
                          <a:cs typeface="+mn-cs"/>
                        </a:rPr>
                        <a:t>5,000</a:t>
                      </a:r>
                      <a:r>
                        <a:rPr kumimoji="1" lang="ja-JP" altLang="en-US" sz="1000" kern="1200" dirty="0">
                          <a:solidFill>
                            <a:schemeClr val="dk1"/>
                          </a:solidFill>
                          <a:latin typeface="+mn-lt"/>
                          <a:ea typeface="+mn-ea"/>
                          <a:cs typeface="+mn-cs"/>
                        </a:rPr>
                        <a:t>平方メートルのため、</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さらなる増強も可能。</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フィリピンの現地法人「ジェイ・エム・エス・ヘルスケア・フィリピン」の稼働に合わせ、とくに中国とシンガポールで製造している汎用品を集約すると発表した。</a:t>
                      </a:r>
                    </a:p>
                    <a:p>
                      <a:pPr marL="0" marR="0" indent="0" algn="just"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2020</a:t>
                      </a:r>
                      <a:r>
                        <a:rPr kumimoji="1" lang="ja-JP" altLang="en-US" sz="1000" kern="1200" dirty="0">
                          <a:solidFill>
                            <a:schemeClr val="dk1"/>
                          </a:solidFill>
                          <a:latin typeface="+mn-lt"/>
                          <a:ea typeface="+mn-ea"/>
                          <a:cs typeface="+mn-cs"/>
                        </a:rPr>
                        <a:t>年に売上高</a:t>
                      </a:r>
                      <a:r>
                        <a:rPr kumimoji="1" lang="en-US" altLang="ja-JP" sz="1000" kern="1200" dirty="0">
                          <a:solidFill>
                            <a:schemeClr val="dk1"/>
                          </a:solidFill>
                          <a:latin typeface="+mn-lt"/>
                          <a:ea typeface="+mn-ea"/>
                          <a:cs typeface="+mn-cs"/>
                        </a:rPr>
                        <a:t>30</a:t>
                      </a:r>
                      <a:r>
                        <a:rPr kumimoji="1" lang="ja-JP" altLang="en-US" sz="1000" kern="1200" dirty="0">
                          <a:solidFill>
                            <a:schemeClr val="dk1"/>
                          </a:solidFill>
                          <a:latin typeface="+mn-lt"/>
                          <a:ea typeface="+mn-ea"/>
                          <a:cs typeface="+mn-cs"/>
                        </a:rPr>
                        <a:t>億円を目指す。</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1370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アークレイ</a:t>
                      </a: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月発表）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2011</a:t>
                      </a:r>
                      <a:r>
                        <a:rPr kumimoji="1" lang="ja-JP" altLang="en-US" sz="1000" kern="1200" dirty="0">
                          <a:solidFill>
                            <a:schemeClr val="dk1"/>
                          </a:solidFill>
                          <a:latin typeface="+mn-lt"/>
                          <a:ea typeface="+mn-ea"/>
                          <a:cs typeface="+mn-cs"/>
                        </a:rPr>
                        <a:t>年稼働の</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フィリピン工場では</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主に尿検査用試薬を</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生産</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約</a:t>
                      </a:r>
                      <a:r>
                        <a:rPr kumimoji="1" lang="en-US" altLang="ja-JP" sz="1000" kern="1200" dirty="0">
                          <a:solidFill>
                            <a:schemeClr val="dk1"/>
                          </a:solidFill>
                          <a:latin typeface="+mn-lt"/>
                          <a:ea typeface="+mn-ea"/>
                          <a:cs typeface="+mn-cs"/>
                        </a:rPr>
                        <a:t>160</a:t>
                      </a:r>
                      <a:r>
                        <a:rPr kumimoji="1" lang="ja-JP" altLang="en-US" sz="1000" kern="1200" dirty="0">
                          <a:solidFill>
                            <a:schemeClr val="dk1"/>
                          </a:solidFill>
                          <a:latin typeface="+mn-lt"/>
                          <a:ea typeface="+mn-ea"/>
                          <a:cs typeface="+mn-cs"/>
                        </a:rPr>
                        <a:t>人</a:t>
                      </a:r>
                      <a:endParaRPr kumimoji="1" lang="en-US" altLang="ja-JP" sz="10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増設後は新たに</a:t>
                      </a:r>
                      <a:br>
                        <a:rPr kumimoji="1" lang="en-US" altLang="ja-JP" sz="1000" kern="1200" dirty="0">
                          <a:solidFill>
                            <a:schemeClr val="dk1"/>
                          </a:solidFill>
                          <a:latin typeface="+mn-lt"/>
                          <a:ea typeface="+mn-ea"/>
                          <a:cs typeface="+mn-cs"/>
                        </a:rPr>
                      </a:br>
                      <a:r>
                        <a:rPr kumimoji="1" lang="en-US" altLang="ja-JP" sz="1000" kern="1200" dirty="0">
                          <a:solidFill>
                            <a:schemeClr val="dk1"/>
                          </a:solidFill>
                          <a:latin typeface="+mn-lt"/>
                          <a:ea typeface="+mn-ea"/>
                          <a:cs typeface="+mn-cs"/>
                        </a:rPr>
                        <a:t>150</a:t>
                      </a:r>
                      <a:r>
                        <a:rPr kumimoji="1" lang="ja-JP" altLang="en-US" sz="1000" kern="1200" dirty="0">
                          <a:solidFill>
                            <a:schemeClr val="dk1"/>
                          </a:solidFill>
                          <a:latin typeface="+mn-lt"/>
                          <a:ea typeface="+mn-ea"/>
                          <a:cs typeface="+mn-cs"/>
                        </a:rPr>
                        <a:t>人増やす</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物流棟も新設して同工場の建屋面積を従来の約</a:t>
                      </a:r>
                      <a:r>
                        <a:rPr kumimoji="1" lang="en-US" altLang="ja-JP" sz="1000" kern="1200" dirty="0">
                          <a:solidFill>
                            <a:schemeClr val="dk1"/>
                          </a:solidFill>
                          <a:latin typeface="+mn-lt"/>
                          <a:ea typeface="+mn-ea"/>
                          <a:cs typeface="+mn-cs"/>
                        </a:rPr>
                        <a:t>2.5</a:t>
                      </a:r>
                      <a:r>
                        <a:rPr kumimoji="1" lang="ja-JP" altLang="en-US" sz="1000" kern="1200" dirty="0">
                          <a:solidFill>
                            <a:schemeClr val="dk1"/>
                          </a:solidFill>
                          <a:latin typeface="+mn-lt"/>
                          <a:ea typeface="+mn-ea"/>
                          <a:cs typeface="+mn-cs"/>
                        </a:rPr>
                        <a:t>倍に広げる。</a:t>
                      </a:r>
                      <a:endParaRPr kumimoji="1" lang="en-US" altLang="ja-JP" sz="1000" kern="1200" dirty="0">
                        <a:solidFill>
                          <a:schemeClr val="dk1"/>
                        </a:solidFill>
                        <a:latin typeface="+mn-lt"/>
                        <a:ea typeface="+mn-ea"/>
                        <a:cs typeface="+mn-cs"/>
                      </a:endParaRPr>
                    </a:p>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増設部分の広さ</a:t>
                      </a:r>
                      <a:r>
                        <a:rPr kumimoji="1" lang="ja-JP" altLang="en-US" sz="1000" kern="1200">
                          <a:solidFill>
                            <a:schemeClr val="dk1"/>
                          </a:solidFill>
                          <a:latin typeface="+mn-lt"/>
                          <a:ea typeface="+mn-ea"/>
                          <a:cs typeface="+mn-cs"/>
                        </a:rPr>
                        <a:t>は約</a:t>
                      </a:r>
                      <a:r>
                        <a:rPr kumimoji="1" lang="en-US" altLang="ja-JP" sz="1000" kern="1200">
                          <a:solidFill>
                            <a:schemeClr val="dk1"/>
                          </a:solidFill>
                          <a:latin typeface="+mn-lt"/>
                          <a:ea typeface="+mn-ea"/>
                          <a:cs typeface="+mn-cs"/>
                        </a:rPr>
                        <a:t>5,000</a:t>
                      </a:r>
                      <a:r>
                        <a:rPr kumimoji="1" lang="ja-JP" altLang="en-US" sz="1000" kern="1200">
                          <a:solidFill>
                            <a:schemeClr val="dk1"/>
                          </a:solidFill>
                          <a:latin typeface="+mn-lt"/>
                          <a:ea typeface="+mn-ea"/>
                          <a:cs typeface="+mn-cs"/>
                        </a:rPr>
                        <a:t>平方</a:t>
                      </a:r>
                      <a:r>
                        <a:rPr kumimoji="1" lang="ja-JP" altLang="en-US" sz="1000" kern="1200" dirty="0">
                          <a:solidFill>
                            <a:schemeClr val="dk1"/>
                          </a:solidFill>
                          <a:latin typeface="+mn-lt"/>
                          <a:ea typeface="+mn-ea"/>
                          <a:cs typeface="+mn-cs"/>
                        </a:rPr>
                        <a:t>メートル。</a:t>
                      </a:r>
                      <a:r>
                        <a:rPr kumimoji="1" lang="en-US" altLang="ja-JP" sz="1000" kern="1200" dirty="0">
                          <a:solidFill>
                            <a:schemeClr val="dk1"/>
                          </a:solidFill>
                          <a:latin typeface="+mn-lt"/>
                          <a:ea typeface="+mn-ea"/>
                          <a:cs typeface="+mn-cs"/>
                        </a:rPr>
                        <a:t>11</a:t>
                      </a:r>
                      <a:r>
                        <a:rPr kumimoji="1" lang="ja-JP" altLang="en-US" sz="1000" kern="1200" dirty="0">
                          <a:solidFill>
                            <a:schemeClr val="dk1"/>
                          </a:solidFill>
                          <a:latin typeface="+mn-lt"/>
                          <a:ea typeface="+mn-ea"/>
                          <a:cs typeface="+mn-cs"/>
                        </a:rPr>
                        <a:t>月に完成し来年</a:t>
                      </a:r>
                      <a:r>
                        <a:rPr kumimoji="1" lang="en-US" altLang="ja-JP" sz="1000" kern="1200" dirty="0">
                          <a:solidFill>
                            <a:schemeClr val="dk1"/>
                          </a:solidFill>
                          <a:latin typeface="+mn-lt"/>
                          <a:ea typeface="+mn-ea"/>
                          <a:cs typeface="+mn-cs"/>
                        </a:rPr>
                        <a:t>4</a:t>
                      </a:r>
                      <a:r>
                        <a:rPr kumimoji="1" lang="ja-JP" altLang="en-US" sz="1000" kern="1200" dirty="0">
                          <a:solidFill>
                            <a:schemeClr val="dk1"/>
                          </a:solidFill>
                          <a:latin typeface="+mn-lt"/>
                          <a:ea typeface="+mn-ea"/>
                          <a:cs typeface="+mn-cs"/>
                        </a:rPr>
                        <a:t>月の稼働を予定。</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フィリピン工場を増設して糖尿病などの検査機器の現地生産を始めると発表。東南アジア諸国へ製品を供給する海外主力工場の</a:t>
                      </a:r>
                      <a:r>
                        <a:rPr kumimoji="1" lang="en-US" altLang="ja-JP" sz="1000" kern="1200" dirty="0">
                          <a:solidFill>
                            <a:schemeClr val="dk1"/>
                          </a:solidFill>
                          <a:latin typeface="+mn-lt"/>
                          <a:ea typeface="+mn-ea"/>
                          <a:cs typeface="+mn-cs"/>
                        </a:rPr>
                        <a:t>1</a:t>
                      </a:r>
                      <a:r>
                        <a:rPr kumimoji="1" lang="ja-JP" altLang="en-US" sz="1000" kern="1200" dirty="0" err="1">
                          <a:solidFill>
                            <a:schemeClr val="dk1"/>
                          </a:solidFill>
                          <a:latin typeface="+mn-lt"/>
                          <a:ea typeface="+mn-ea"/>
                          <a:cs typeface="+mn-cs"/>
                        </a:rPr>
                        <a:t>つに</a:t>
                      </a:r>
                      <a:r>
                        <a:rPr kumimoji="1" lang="ja-JP" altLang="en-US" sz="1000" kern="1200" dirty="0">
                          <a:solidFill>
                            <a:schemeClr val="dk1"/>
                          </a:solidFill>
                          <a:latin typeface="+mn-lt"/>
                          <a:ea typeface="+mn-ea"/>
                          <a:cs typeface="+mn-cs"/>
                        </a:rPr>
                        <a:t>位置づける。</a:t>
                      </a:r>
                      <a:r>
                        <a:rPr kumimoji="1" lang="ja-JP" altLang="en-US" sz="1000" dirty="0"/>
                        <a:t>検査機器は日本や中国の工場が担っていた。</a:t>
                      </a:r>
                      <a:endParaRPr kumimoji="1" lang="ja-JP" altLang="en-US" sz="1000" kern="1200" dirty="0">
                        <a:solidFill>
                          <a:schemeClr val="dk1"/>
                        </a:solidFill>
                        <a:latin typeface="+mn-lt"/>
                        <a:ea typeface="+mn-ea"/>
                        <a:cs typeface="+mn-cs"/>
                      </a:endParaRPr>
                    </a:p>
                    <a:p>
                      <a:pPr marL="0" marR="0" indent="0" algn="just" defTabSz="914400" rtl="0" eaLnBrk="1" fontAlgn="auto" latinLnBrk="0" hangingPunct="1">
                        <a:lnSpc>
                          <a:spcPct val="105000"/>
                        </a:lnSpc>
                        <a:spcBef>
                          <a:spcPts val="0"/>
                        </a:spcBef>
                        <a:spcAft>
                          <a:spcPts val="200"/>
                        </a:spcAft>
                        <a:buClrTx/>
                        <a:buSzTx/>
                        <a:buFontTx/>
                        <a:buNone/>
                        <a:tabLst/>
                        <a:defRPr/>
                      </a:pPr>
                      <a:r>
                        <a:rPr kumimoji="1" lang="en-US" altLang="ja-JP" sz="1000" kern="1200">
                          <a:solidFill>
                            <a:schemeClr val="dk1"/>
                          </a:solidFill>
                          <a:latin typeface="+mn-lt"/>
                          <a:ea typeface="+mn-ea"/>
                          <a:cs typeface="+mn-cs"/>
                        </a:rPr>
                        <a:t>2014</a:t>
                      </a:r>
                      <a:r>
                        <a:rPr kumimoji="1" lang="ja-JP" altLang="en-US" sz="1000" kern="1200" dirty="0">
                          <a:solidFill>
                            <a:schemeClr val="dk1"/>
                          </a:solidFill>
                          <a:latin typeface="+mn-lt"/>
                          <a:ea typeface="+mn-ea"/>
                          <a:cs typeface="+mn-cs"/>
                        </a:rPr>
                        <a:t>年春にフィリピンで販売拠点も設置している。</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8862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テルモ</a:t>
                      </a: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月発表）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注射器、針製品</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N/A</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延べ床面積は</a:t>
                      </a:r>
                      <a:r>
                        <a:rPr kumimoji="1" lang="en-US" altLang="ja-JP" sz="1000" kern="1200" dirty="0">
                          <a:solidFill>
                            <a:schemeClr val="dk1"/>
                          </a:solidFill>
                          <a:latin typeface="+mn-lt"/>
                          <a:ea typeface="+mn-ea"/>
                          <a:cs typeface="+mn-cs"/>
                        </a:rPr>
                        <a:t>9,700</a:t>
                      </a:r>
                      <a:r>
                        <a:rPr kumimoji="1" lang="ja-JP" altLang="en-US" sz="1000" kern="1200" dirty="0">
                          <a:solidFill>
                            <a:schemeClr val="dk1"/>
                          </a:solidFill>
                          <a:latin typeface="+mn-lt"/>
                          <a:ea typeface="+mn-ea"/>
                          <a:cs typeface="+mn-cs"/>
                        </a:rPr>
                        <a:t>平方メートル</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既存のフィリピン工場の敷地に新棟を建設。</a:t>
                      </a:r>
                      <a:endParaRPr kumimoji="1" lang="en-US" altLang="ja-JP" sz="1000" kern="1200" dirty="0">
                        <a:solidFill>
                          <a:schemeClr val="dk1"/>
                        </a:solidFill>
                        <a:latin typeface="+mn-lt"/>
                        <a:ea typeface="+mn-ea"/>
                        <a:cs typeface="+mn-cs"/>
                      </a:endParaRPr>
                    </a:p>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世界各国に出荷する。</a:t>
                      </a:r>
                    </a:p>
                    <a:p>
                      <a:pPr marL="0" marR="0" indent="0" algn="just" defTabSz="914400" rtl="0" eaLnBrk="1" fontAlgn="auto"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mn-lt"/>
                        <a:ea typeface="+mn-ea"/>
                        <a:cs typeface="+mn-cs"/>
                      </a:endParaRP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9" name="Rectangle 6"/>
          <p:cNvSpPr>
            <a:spLocks noChangeArrowheads="1"/>
          </p:cNvSpPr>
          <p:nvPr/>
        </p:nvSpPr>
        <p:spPr bwMode="auto">
          <a:xfrm>
            <a:off x="200472" y="314096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近年の日系メーカーの動向（現地製造関連）</a:t>
            </a:r>
            <a:endParaRPr lang="en-US" altLang="ko-KR" sz="1400" dirty="0">
              <a:solidFill>
                <a:srgbClr val="000000"/>
              </a:solidFill>
              <a:latin typeface="Arial Black" pitchFamily="34" charset="0"/>
              <a:ea typeface="HGP創英角ｺﾞｼｯｸUB" pitchFamily="50" charset="-128"/>
            </a:endParaRPr>
          </a:p>
        </p:txBody>
      </p:sp>
      <p:sp>
        <p:nvSpPr>
          <p:cNvPr id="20" name="テキスト ボックス 19"/>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各社ホームページ、有識者ヒアリング、</a:t>
            </a:r>
            <a:endParaRPr kumimoji="0" lang="en-US" altLang="ja-JP" sz="800" dirty="0" bmk=""/>
          </a:p>
          <a:p>
            <a:pPr marL="346075" indent="-346075"/>
            <a:r>
              <a:rPr kumimoji="0" lang="ja-JP" altLang="en-US" sz="800" dirty="0" bmk=""/>
              <a:t>　　　　　日経産業新聞（</a:t>
            </a:r>
            <a:r>
              <a:rPr kumimoji="0" lang="en-US" altLang="ja-JP" sz="800" dirty="0" bmk=""/>
              <a:t>2015</a:t>
            </a:r>
            <a:r>
              <a:rPr kumimoji="0" lang="ja-JP" altLang="en-US" sz="800" dirty="0" bmk=""/>
              <a:t>年</a:t>
            </a:r>
            <a:r>
              <a:rPr kumimoji="0" lang="en-US" altLang="ja-JP" sz="800" dirty="0" bmk=""/>
              <a:t>2</a:t>
            </a:r>
            <a:r>
              <a:rPr kumimoji="0" lang="ja-JP" altLang="en-US" sz="800" dirty="0" bmk=""/>
              <a:t>月</a:t>
            </a:r>
            <a:r>
              <a:rPr kumimoji="0" lang="en-US" altLang="ja-JP" sz="800" dirty="0" bmk=""/>
              <a:t>26</a:t>
            </a:r>
            <a:r>
              <a:rPr kumimoji="0" lang="ja-JP" altLang="en-US" sz="800" dirty="0" bmk=""/>
              <a:t>日）、テルモホームページ、経済産業省「平成</a:t>
            </a:r>
            <a:r>
              <a:rPr kumimoji="0" lang="en-US" altLang="ja-JP" sz="800" dirty="0" bmk=""/>
              <a:t>24</a:t>
            </a:r>
            <a:r>
              <a:rPr kumimoji="0" lang="ja-JP" altLang="en-US" sz="800" dirty="0" bmk=""/>
              <a:t>年度我が国情報経済社会における基盤整備（医療機器・サービスの海外展開に関する市場環境調査）」（</a:t>
            </a:r>
            <a:r>
              <a:rPr kumimoji="0" lang="en-US" altLang="ja-JP" sz="800" dirty="0" bmk=""/>
              <a:t>2013</a:t>
            </a:r>
            <a:r>
              <a:rPr kumimoji="0" lang="ja-JP" altLang="en-US" sz="800" dirty="0" bmk=""/>
              <a:t>）</a:t>
            </a:r>
          </a:p>
        </p:txBody>
      </p:sp>
    </p:spTree>
    <p:extLst>
      <p:ext uri="{BB962C8B-B14F-4D97-AF65-F5344CB8AC3E}">
        <p14:creationId xmlns:p14="http://schemas.microsoft.com/office/powerpoint/2010/main" val="2596023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フィリピン／医療関連／医療機器</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医療機器の流通の大部分は代理店が担っている。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2060848"/>
            <a:ext cx="2880320"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代理店の業務</a:t>
              </a:r>
              <a:endParaRPr lang="zh-TW" altLang="en-US"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3512840" y="2060848"/>
            <a:ext cx="2880320" cy="288032"/>
            <a:chOff x="4944173" y="2113806"/>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公的医療機関の医療機器調達</a:t>
              </a:r>
              <a:endParaRPr lang="zh-TW" altLang="en-US" sz="1400" dirty="0">
                <a:solidFill>
                  <a:srgbClr val="000000"/>
                </a:solidFill>
                <a:latin typeface="Arial Black" pitchFamily="34" charset="0"/>
                <a:ea typeface="HGP創英角ｺﾞｼｯｸUB" pitchFamily="50" charset="-128"/>
              </a:endParaRPr>
            </a:p>
          </p:txBody>
        </p:sp>
      </p:grpSp>
      <p:grpSp>
        <p:nvGrpSpPr>
          <p:cNvPr id="11" name="グループ化 7"/>
          <p:cNvGrpSpPr/>
          <p:nvPr/>
        </p:nvGrpSpPr>
        <p:grpSpPr>
          <a:xfrm>
            <a:off x="6609184" y="2060848"/>
            <a:ext cx="2880320" cy="288032"/>
            <a:chOff x="4944173" y="2113806"/>
            <a:chExt cx="5861371" cy="288032"/>
          </a:xfrm>
        </p:grpSpPr>
        <p:cxnSp>
          <p:nvCxnSpPr>
            <p:cNvPr id="12" name="直線コネクタ 1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民間医療機関</a:t>
              </a:r>
              <a:r>
                <a:rPr lang="ja-JP" altLang="en-US" sz="1400" dirty="0">
                  <a:solidFill>
                    <a:srgbClr val="000000"/>
                  </a:solidFill>
                  <a:latin typeface="Arial Black" pitchFamily="34" charset="0"/>
                  <a:ea typeface="HGP創英角ｺﾞｼｯｸUB" pitchFamily="50" charset="-128"/>
                </a:rPr>
                <a:t>の医療機器調達</a:t>
              </a:r>
              <a:endParaRPr lang="zh-TW" altLang="en-US" sz="1400" dirty="0">
                <a:solidFill>
                  <a:srgbClr val="000000"/>
                </a:solidFill>
                <a:latin typeface="Arial Black" pitchFamily="34" charset="0"/>
                <a:ea typeface="HGP創英角ｺﾞｼｯｸUB" pitchFamily="50" charset="-128"/>
              </a:endParaRPr>
            </a:p>
          </p:txBody>
        </p:sp>
      </p:grpSp>
      <p:sp>
        <p:nvSpPr>
          <p:cNvPr id="14" name="角丸四角形 13"/>
          <p:cNvSpPr/>
          <p:nvPr/>
        </p:nvSpPr>
        <p:spPr>
          <a:xfrm>
            <a:off x="416496" y="2420888"/>
            <a:ext cx="2880320" cy="3168352"/>
          </a:xfrm>
          <a:prstGeom prst="roundRect">
            <a:avLst>
              <a:gd name="adj" fmla="val 2153"/>
            </a:avLst>
          </a:prstGeom>
          <a:gradFill flip="none" rotWithShape="1">
            <a:gsLst>
              <a:gs pos="0">
                <a:srgbClr val="CCDAEC"/>
              </a:gs>
              <a:gs pos="100000">
                <a:schemeClr val="bg1">
                  <a:alpha val="0"/>
                </a:schemeClr>
              </a:gs>
            </a:gsLst>
            <a:lin ang="5400000" scaled="1"/>
            <a:tileRect/>
          </a:gradFill>
        </p:spPr>
        <p:txBody>
          <a:bodyPr wrap="square" lIns="108000" tIns="108000" rIns="108000" bIns="0">
            <a:noAutofit/>
          </a:bodyPr>
          <a:lstStyle/>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医療機器については、流通の大部分を代理店が担う形式である。代理店の業務は、医療機器審査申請から販売促進まで広範囲に及ぶ。</a:t>
            </a:r>
            <a:endParaRPr lang="en-US" altLang="ja-JP" sz="1200" dirty="0">
              <a:ea typeface="ＭＳ Ｐゴシック" panose="020B0600070205080204" pitchFamily="50" charset="-128"/>
            </a:endParaRP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代理店は、海外メーカーとは専属契約を結ぶことを</a:t>
            </a:r>
            <a:r>
              <a:rPr lang="ja-JP" altLang="en-US" sz="1200">
                <a:ea typeface="ＭＳ Ｐゴシック" panose="020B0600070205080204" pitchFamily="50" charset="-128"/>
              </a:rPr>
              <a:t>望む。</a:t>
            </a:r>
            <a:endParaRPr lang="ja-JP" altLang="en-US" sz="1200" dirty="0">
              <a:ea typeface="ＭＳ Ｐゴシック" panose="020B0600070205080204" pitchFamily="50" charset="-128"/>
            </a:endParaRPr>
          </a:p>
        </p:txBody>
      </p:sp>
      <p:sp>
        <p:nvSpPr>
          <p:cNvPr id="15" name="角丸四角形 14"/>
          <p:cNvSpPr/>
          <p:nvPr/>
        </p:nvSpPr>
        <p:spPr>
          <a:xfrm>
            <a:off x="3512840" y="2420888"/>
            <a:ext cx="2880320" cy="3168352"/>
          </a:xfrm>
          <a:prstGeom prst="roundRect">
            <a:avLst>
              <a:gd name="adj" fmla="val 2153"/>
            </a:avLst>
          </a:prstGeom>
          <a:gradFill flip="none" rotWithShape="1">
            <a:gsLst>
              <a:gs pos="0">
                <a:srgbClr val="CCDAEC"/>
              </a:gs>
              <a:gs pos="100000">
                <a:schemeClr val="bg1">
                  <a:alpha val="0"/>
                </a:schemeClr>
              </a:gs>
            </a:gsLst>
            <a:lin ang="5400000" scaled="1"/>
            <a:tileRect/>
          </a:gradFill>
        </p:spPr>
        <p:txBody>
          <a:bodyPr wrap="square" lIns="108000" tIns="108000" rIns="108000" bIns="0">
            <a:noAutofit/>
          </a:bodyPr>
          <a:lstStyle/>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公的医療機関の医療機器調達は、公共調達により選定と購入が進めら</a:t>
            </a:r>
            <a:br>
              <a:rPr lang="en-US" altLang="ja-JP" sz="1200" dirty="0">
                <a:ea typeface="ＭＳ Ｐゴシック" panose="020B0600070205080204" pitchFamily="50" charset="-128"/>
              </a:rPr>
            </a:br>
            <a:r>
              <a:rPr lang="ja-JP" altLang="en-US" sz="1200" dirty="0">
                <a:ea typeface="ＭＳ Ｐゴシック" panose="020B0600070205080204" pitchFamily="50" charset="-128"/>
              </a:rPr>
              <a:t>れる。入札の参加には登録が必要で、かつ、公共調達の対象となる機器がリストアップ</a:t>
            </a:r>
            <a:r>
              <a:rPr lang="en-US" altLang="ja-JP" sz="1200" baseline="30000" dirty="0">
                <a:solidFill>
                  <a:srgbClr val="000000"/>
                </a:solidFill>
                <a:latin typeface="Arial Black" pitchFamily="34" charset="0"/>
                <a:ea typeface="HGP創英角ｺﾞｼｯｸUB" pitchFamily="50" charset="-128"/>
              </a:rPr>
              <a:t>1</a:t>
            </a:r>
            <a:r>
              <a:rPr lang="ja-JP" altLang="en-US" sz="1200" dirty="0">
                <a:ea typeface="ＭＳ Ｐゴシック" panose="020B0600070205080204" pitchFamily="50" charset="-128"/>
              </a:rPr>
              <a:t>されているので、随時、確認をする必要がある。</a:t>
            </a:r>
          </a:p>
          <a:p>
            <a:pPr marL="258763" lvl="1" indent="-130175" algn="just" fontAlgn="ctr" hangingPunct="0">
              <a:lnSpc>
                <a:spcPct val="114000"/>
              </a:lnSpc>
              <a:spcAft>
                <a:spcPts val="600"/>
              </a:spcAft>
              <a:buClr>
                <a:srgbClr val="868686"/>
              </a:buClr>
              <a:buSzPct val="80000"/>
              <a:buFont typeface="Wingdings" panose="05000000000000000000" pitchFamily="2" charset="2"/>
              <a:buChar char="l"/>
            </a:pPr>
            <a:r>
              <a:rPr lang="ja-JP" altLang="en-US" sz="1100" dirty="0">
                <a:ea typeface="ＭＳ Ｐゴシック" panose="020B0600070205080204" pitchFamily="50" charset="-128"/>
              </a:rPr>
              <a:t>公立病院における診断機器の調達の例では、各メーカーが病院の医師に対し、自社の製品の特徴についてプレゼンテーションをする機会が与えられる。</a:t>
            </a:r>
          </a:p>
          <a:p>
            <a:pPr marL="258763" lvl="1" indent="-130175" algn="just" fontAlgn="ctr" hangingPunct="0">
              <a:lnSpc>
                <a:spcPct val="114000"/>
              </a:lnSpc>
              <a:spcAft>
                <a:spcPts val="600"/>
              </a:spcAft>
              <a:buClr>
                <a:srgbClr val="868686"/>
              </a:buClr>
              <a:buSzPct val="80000"/>
              <a:buFont typeface="Wingdings" panose="05000000000000000000" pitchFamily="2" charset="2"/>
              <a:buChar char="l"/>
            </a:pPr>
            <a:r>
              <a:rPr lang="ja-JP" altLang="en-US" sz="1100" dirty="0">
                <a:ea typeface="ＭＳ Ｐゴシック" panose="020B0600070205080204" pitchFamily="50" charset="-128"/>
              </a:rPr>
              <a:t>この後、病院において調達の仕様を決定し、最終的には価格で調達する製品が決まる。</a:t>
            </a:r>
          </a:p>
        </p:txBody>
      </p:sp>
      <p:sp>
        <p:nvSpPr>
          <p:cNvPr id="16" name="角丸四角形 15"/>
          <p:cNvSpPr/>
          <p:nvPr/>
        </p:nvSpPr>
        <p:spPr>
          <a:xfrm>
            <a:off x="6609184" y="2420888"/>
            <a:ext cx="2880320" cy="3168352"/>
          </a:xfrm>
          <a:prstGeom prst="roundRect">
            <a:avLst>
              <a:gd name="adj" fmla="val 2153"/>
            </a:avLst>
          </a:prstGeom>
          <a:gradFill flip="none" rotWithShape="1">
            <a:gsLst>
              <a:gs pos="0">
                <a:srgbClr val="CCDAEC"/>
              </a:gs>
              <a:gs pos="100000">
                <a:schemeClr val="bg1">
                  <a:alpha val="0"/>
                </a:schemeClr>
              </a:gs>
            </a:gsLst>
            <a:lin ang="5400000" scaled="1"/>
            <a:tileRect/>
          </a:gradFill>
        </p:spPr>
        <p:txBody>
          <a:bodyPr wrap="square" lIns="108000" tIns="108000" rIns="108000" bIns="0">
            <a:noAutofit/>
          </a:bodyPr>
          <a:lstStyle/>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民間医療機関の場合は、入札だけではなく、交渉によって購入が決まることもよくあり、意思決定も公立病院よりも早い。</a:t>
            </a:r>
          </a:p>
        </p:txBody>
      </p:sp>
      <p:sp>
        <p:nvSpPr>
          <p:cNvPr id="17" name="テキスト ボックス 1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厚生労働省「海外における医薬品・医療機器審査制度、審査実態等調査及び分析業務」（</a:t>
            </a:r>
            <a:r>
              <a:rPr kumimoji="0" lang="en-US" altLang="ja-JP" sz="800" dirty="0" bmk=""/>
              <a:t>2015</a:t>
            </a:r>
            <a:r>
              <a:rPr kumimoji="0" lang="ja-JP" altLang="en-US" sz="800" dirty="0" bmk=""/>
              <a:t>）、明治大学国際総合研究所「新興国マクロヘルスデータ、規制・制度に関する調査」（</a:t>
            </a:r>
            <a:r>
              <a:rPr kumimoji="0" lang="en-US" altLang="ja-JP" sz="800" dirty="0" bmk=""/>
              <a:t>2015</a:t>
            </a:r>
            <a:r>
              <a:rPr kumimoji="0" lang="ja-JP" altLang="en-US" sz="800" dirty="0" bmk=""/>
              <a:t>）</a:t>
            </a:r>
          </a:p>
        </p:txBody>
      </p:sp>
      <p:sp>
        <p:nvSpPr>
          <p:cNvPr id="18" name="4. Footnote">
            <a:extLst>
              <a:ext uri="{FF2B5EF4-FFF2-40B4-BE49-F238E27FC236}">
                <a16:creationId xmlns:a16="http://schemas.microsoft.com/office/drawing/2014/main" id="{C03CEC70-7F4D-4E7B-8AB1-B216A7CA29CD}"/>
              </a:ext>
            </a:extLst>
          </p:cNvPr>
          <p:cNvSpPr txBox="1"/>
          <p:nvPr>
            <p:custDataLst>
              <p:tags r:id="rId1"/>
            </p:custDataLst>
          </p:nvPr>
        </p:nvSpPr>
        <p:spPr>
          <a:xfrm>
            <a:off x="380506" y="6374775"/>
            <a:ext cx="7740846" cy="123111"/>
          </a:xfrm>
          <a:prstGeom prst="rect">
            <a:avLst/>
          </a:prstGeom>
          <a:noFill/>
        </p:spPr>
        <p:txBody>
          <a:bodyPr vert="horz" wrap="square" lIns="0" tIns="0" rIns="0" bIns="0" rtlCol="0" anchor="b" anchorCtr="0">
            <a:spAutoFit/>
          </a:bodyPr>
          <a:lstStyle/>
          <a:p>
            <a:pPr marL="219075" indent="-228600">
              <a:buAutoNum type="arabicPeriod"/>
            </a:pP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フィリピン政府のオンライン調達サイト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hlinkClick r:id="rId3">
                  <a:extLst>
                    <a:ext uri="{A12FA001-AC4F-418D-AE19-62706E023703}">
                      <ahyp:hlinkClr xmlns:ahyp="http://schemas.microsoft.com/office/drawing/2018/hyperlinkcolor" val="tx"/>
                    </a:ext>
                  </a:extLst>
                </a:hlinkClick>
              </a:rPr>
              <a:t>https://notices.philgeps.gov.ph/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主なものは保健局のサイト（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https://doh.gov.ph/procurement/invitation-to-bid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）にも掲載される。</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44058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Chart 73">
            <a:extLst>
              <a:ext uri="{FF2B5EF4-FFF2-40B4-BE49-F238E27FC236}">
                <a16:creationId xmlns:a16="http://schemas.microsoft.com/office/drawing/2014/main" id="{E8367000-1CD0-49D8-AB83-81508E944E77}"/>
              </a:ext>
            </a:extLst>
          </p:cNvPr>
          <p:cNvGraphicFramePr/>
          <p:nvPr>
            <p:custDataLst>
              <p:tags r:id="rId1"/>
            </p:custData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44"/>
          </a:graphicData>
        </a:graphic>
      </p:graphicFrame>
      <p:graphicFrame>
        <p:nvGraphicFramePr>
          <p:cNvPr id="2" name="Chart 73">
            <a:extLst>
              <a:ext uri="{FF2B5EF4-FFF2-40B4-BE49-F238E27FC236}">
                <a16:creationId xmlns:a16="http://schemas.microsoft.com/office/drawing/2014/main" id="{398C102D-6E5F-CC63-B249-0BA593D6C1C6}"/>
              </a:ext>
            </a:extLst>
          </p:cNvPr>
          <p:cNvGraphicFramePr/>
          <p:nvPr>
            <p:custDataLst>
              <p:tags r:id="rId2"/>
            </p:custDataLst>
            <p:extLst>
              <p:ext uri="{D42A27DB-BD31-4B8C-83A1-F6EECF244321}">
                <p14:modId xmlns:p14="http://schemas.microsoft.com/office/powerpoint/2010/main" val="1913048794"/>
              </p:ext>
            </p:ext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45"/>
          </a:graphicData>
        </a:graphic>
      </p:graphicFrame>
      <p:graphicFrame>
        <p:nvGraphicFramePr>
          <p:cNvPr id="4" name="Object 3"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6" imgW="360" imgH="360" progId="TCLayout.ActiveDocument.1">
                  <p:embed/>
                </p:oleObj>
              </mc:Choice>
              <mc:Fallback>
                <p:oleObj name="think-cell Slide" r:id="rId46" imgW="360" imgH="360" progId="TCLayout.ActiveDocument.1">
                  <p:embed/>
                  <p:pic>
                    <p:nvPicPr>
                      <p:cNvPr id="4" name="Object 3" hidden="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4"/>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276872"/>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02425" y="2787112"/>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88840"/>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highlight>
                  <a:srgbClr val="FFFF00"/>
                </a:highlight>
                <a:latin typeface="Arial Black" pitchFamily="34" charset="0"/>
                <a:ea typeface="HGP創英角ｺﾞｼｯｸUB" pitchFamily="50" charset="-128"/>
              </a:endParaRPr>
            </a:p>
          </p:txBody>
        </p:sp>
      </p:grpSp>
      <p:sp>
        <p:nvSpPr>
          <p:cNvPr id="8" name="Rectangle 7"/>
          <p:cNvSpPr/>
          <p:nvPr>
            <p:custDataLst>
              <p:tags r:id="rId5"/>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6"/>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7"/>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8"/>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980728"/>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年の輸入の合理化によるワクチンの輸入増が要因と考えられる。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年のフィリピンの死因は、虚血性心疾患、脳血管障害、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が上位３つであった。 また、糖尿病と診断された人の数では、中国、インドネシア、日本、タイに次いで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位となっており、非感染疾患に対応する医療機器市場の伸びが今後も想定される。</a:t>
            </a:r>
          </a:p>
        </p:txBody>
      </p:sp>
      <p:sp>
        <p:nvSpPr>
          <p:cNvPr id="55" name="テキスト プレースホルダ 9">
            <a:extLst>
              <a:ext uri="{FF2B5EF4-FFF2-40B4-BE49-F238E27FC236}">
                <a16:creationId xmlns:a16="http://schemas.microsoft.com/office/drawing/2014/main" id="{4C4E2AE8-8DED-4C39-AF7D-0BD5E82DAAE0}"/>
              </a:ext>
            </a:extLst>
          </p:cNvPr>
          <p:cNvSpPr>
            <a:spLocks noGrp="1"/>
          </p:cNvSpPr>
          <p:nvPr>
            <p:custDataLst>
              <p:tags r:id="rId9"/>
            </p:custDataLst>
          </p:nvPr>
        </p:nvSpPr>
        <p:spPr bwMode="auto">
          <a:xfrm>
            <a:off x="6702425" y="4157663"/>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B6DDBE9-F9F1-4BB1-ABE7-2BD2CCF8386A}" type="datetime'''''''''''''そ''''''''の''''''''''''''''''''''''''他'''''''''''">
              <a:rPr kumimoji="0" lang="ja-JP" altLang="en-US" sz="1000" smtClean="0"/>
              <a:pPr/>
              <a:t>その他</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10"/>
            </p:custDataLst>
          </p:nvPr>
        </p:nvSpPr>
        <p:spPr bwMode="auto">
          <a:xfrm>
            <a:off x="8721725" y="3319463"/>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アメリカ</a:t>
            </a: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11"/>
            </p:custDataLst>
          </p:nvPr>
        </p:nvSpPr>
        <p:spPr bwMode="auto">
          <a:xfrm>
            <a:off x="7108825" y="5461001"/>
            <a:ext cx="6508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000" dirty="0"/>
              <a:t>韓国</a:t>
            </a:r>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12"/>
            </p:custDataLst>
          </p:nvPr>
        </p:nvSpPr>
        <p:spPr bwMode="auto">
          <a:xfrm>
            <a:off x="8435112" y="5730875"/>
            <a:ext cx="4921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740D4FE-E3BA-4647-8CA0-BF29BC3E4908}" type="datetime'''''''''''''''''ベ''''''''''''ル''''''''''''''''''''ギ''''ー'''">
              <a:rPr lang="ja-JP" altLang="en-US" sz="1000" smtClean="0"/>
              <a:pPr/>
              <a:t>ベルギー</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13"/>
            </p:custDataLst>
          </p:nvPr>
        </p:nvSpPr>
        <p:spPr bwMode="auto">
          <a:xfrm>
            <a:off x="9536459" y="4420394"/>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000" dirty="0"/>
              <a:t>インド</a:t>
            </a:r>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14"/>
            </p:custDataLst>
          </p:nvPr>
        </p:nvSpPr>
        <p:spPr bwMode="auto">
          <a:xfrm>
            <a:off x="7854811" y="5844830"/>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9CD9123-4312-43DB-A26E-47BFA2911F94}" type="datetime'''フ''''''''''''''''''''''''ラ''''''''''''ン''''''ス'''">
              <a:rPr lang="ja-JP" altLang="en-US" sz="1000" smtClean="0"/>
              <a:pPr/>
              <a:t>フランス</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15"/>
            </p:custDataLst>
          </p:nvPr>
        </p:nvSpPr>
        <p:spPr bwMode="auto">
          <a:xfrm>
            <a:off x="9161462" y="5430696"/>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000" dirty="0"/>
              <a:t>ドイツ</a:t>
            </a:r>
            <a:endParaRPr kumimoji="0" lang="ja-JP" altLang="en-US" sz="1000" dirty="0">
              <a:sym typeface="+mn-lt"/>
            </a:endParaRPr>
          </a:p>
        </p:txBody>
      </p:sp>
      <p:sp>
        <p:nvSpPr>
          <p:cNvPr id="52" name="テキスト プレースホルダ 9">
            <a:extLst>
              <a:ext uri="{FF2B5EF4-FFF2-40B4-BE49-F238E27FC236}">
                <a16:creationId xmlns:a16="http://schemas.microsoft.com/office/drawing/2014/main" id="{F8EABF4F-D8FE-4C13-8865-63C27AE76F6E}"/>
              </a:ext>
            </a:extLst>
          </p:cNvPr>
          <p:cNvSpPr>
            <a:spLocks noGrp="1"/>
          </p:cNvSpPr>
          <p:nvPr>
            <p:custDataLst>
              <p:tags r:id="rId16"/>
            </p:custDataLst>
          </p:nvPr>
        </p:nvSpPr>
        <p:spPr bwMode="auto">
          <a:xfrm>
            <a:off x="7497038" y="56721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C05DFB7-4212-4D25-9CBE-B20FB9B28DD2}" type="datetime'''中''''''''''''''''''''''''''国'''">
              <a:rPr kumimoji="0" lang="ja-JP" altLang="en-US" sz="1000" smtClean="0"/>
              <a:pPr/>
              <a:t>中国</a:t>
            </a:fld>
            <a:endParaRPr kumimoji="0" lang="ja-JP" altLang="en-US" sz="1000" dirty="0">
              <a:sym typeface="+mn-lt"/>
            </a:endParaRPr>
          </a:p>
        </p:txBody>
      </p:sp>
      <p:sp>
        <p:nvSpPr>
          <p:cNvPr id="75" name="テキスト ボックス 21">
            <a:extLst>
              <a:ext uri="{FF2B5EF4-FFF2-40B4-BE49-F238E27FC236}">
                <a16:creationId xmlns:a16="http://schemas.microsoft.com/office/drawing/2014/main" id="{4573C556-3354-46A9-A184-69CC2FA96245}"/>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a:t>
            </a:r>
          </a:p>
        </p:txBody>
      </p:sp>
      <p:graphicFrame>
        <p:nvGraphicFramePr>
          <p:cNvPr id="7" name="Chart 58">
            <a:extLst>
              <a:ext uri="{FF2B5EF4-FFF2-40B4-BE49-F238E27FC236}">
                <a16:creationId xmlns:a16="http://schemas.microsoft.com/office/drawing/2014/main" id="{64E055D9-52DE-A7FE-8F90-244480B7C0FB}"/>
              </a:ext>
            </a:extLst>
          </p:cNvPr>
          <p:cNvGraphicFramePr/>
          <p:nvPr>
            <p:custDataLst>
              <p:tags r:id="rId17"/>
            </p:custDataLst>
          </p:nvPr>
        </p:nvGraphicFramePr>
        <p:xfrm>
          <a:off x="657225" y="2554288"/>
          <a:ext cx="5457825" cy="3557587"/>
        </p:xfrm>
        <a:graphic>
          <a:graphicData uri="http://schemas.openxmlformats.org/drawingml/2006/chart">
            <c:chart xmlns:c="http://schemas.openxmlformats.org/drawingml/2006/chart" xmlns:r="http://schemas.openxmlformats.org/officeDocument/2006/relationships" r:id="rId48"/>
          </a:graphicData>
        </a:graphic>
      </p:graphicFrame>
      <p:sp>
        <p:nvSpPr>
          <p:cNvPr id="11" name="テキスト プレースホルダ 9">
            <a:extLst>
              <a:ext uri="{FF2B5EF4-FFF2-40B4-BE49-F238E27FC236}">
                <a16:creationId xmlns:a16="http://schemas.microsoft.com/office/drawing/2014/main" id="{1E5DB65D-84A1-C07C-AD93-71F32AF54A93}"/>
              </a:ext>
            </a:extLst>
          </p:cNvPr>
          <p:cNvSpPr>
            <a:spLocks noGrp="1"/>
          </p:cNvSpPr>
          <p:nvPr>
            <p:custDataLst>
              <p:tags r:id="rId18"/>
            </p:custDataLst>
          </p:nvPr>
        </p:nvSpPr>
        <p:spPr bwMode="gray">
          <a:xfrm>
            <a:off x="471488" y="46694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15</a:t>
            </a:r>
            <a:endParaRPr lang="ja-JP" altLang="en-US" sz="800" dirty="0">
              <a:latin typeface="+mj-lt"/>
              <a:sym typeface="+mn-lt"/>
            </a:endParaRPr>
          </a:p>
        </p:txBody>
      </p:sp>
      <p:sp>
        <p:nvSpPr>
          <p:cNvPr id="12" name="テキスト プレースホルダ 9">
            <a:extLst>
              <a:ext uri="{FF2B5EF4-FFF2-40B4-BE49-F238E27FC236}">
                <a16:creationId xmlns:a16="http://schemas.microsoft.com/office/drawing/2014/main" id="{6D56BAEA-875D-0048-34DF-9C1135A62F6F}"/>
              </a:ext>
            </a:extLst>
          </p:cNvPr>
          <p:cNvSpPr>
            <a:spLocks noGrp="1"/>
          </p:cNvSpPr>
          <p:nvPr>
            <p:custDataLst>
              <p:tags r:id="rId19"/>
            </p:custDataLst>
          </p:nvPr>
        </p:nvSpPr>
        <p:spPr bwMode="gray">
          <a:xfrm>
            <a:off x="471488" y="2990191"/>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35</a:t>
            </a:r>
            <a:endParaRPr lang="ja-JP" altLang="en-US" sz="800" dirty="0">
              <a:latin typeface="+mj-lt"/>
              <a:sym typeface="+mn-lt"/>
            </a:endParaRPr>
          </a:p>
        </p:txBody>
      </p:sp>
      <p:sp>
        <p:nvSpPr>
          <p:cNvPr id="17" name="テキスト プレースホルダ 9">
            <a:extLst>
              <a:ext uri="{FF2B5EF4-FFF2-40B4-BE49-F238E27FC236}">
                <a16:creationId xmlns:a16="http://schemas.microsoft.com/office/drawing/2014/main" id="{0C938A71-C07D-999B-4820-F0B07BA384DC}"/>
              </a:ext>
            </a:extLst>
          </p:cNvPr>
          <p:cNvSpPr>
            <a:spLocks noGrp="1"/>
          </p:cNvSpPr>
          <p:nvPr>
            <p:custDataLst>
              <p:tags r:id="rId20"/>
            </p:custDataLst>
          </p:nvPr>
        </p:nvSpPr>
        <p:spPr bwMode="gray">
          <a:xfrm>
            <a:off x="475406" y="5091042"/>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10</a:t>
            </a:r>
            <a:endParaRPr lang="ja-JP" altLang="en-US" sz="800" dirty="0">
              <a:latin typeface="+mj-lt"/>
              <a:sym typeface="+mn-lt"/>
            </a:endParaRPr>
          </a:p>
        </p:txBody>
      </p:sp>
      <p:sp>
        <p:nvSpPr>
          <p:cNvPr id="18" name="テキスト プレースホルダ 9">
            <a:extLst>
              <a:ext uri="{FF2B5EF4-FFF2-40B4-BE49-F238E27FC236}">
                <a16:creationId xmlns:a16="http://schemas.microsoft.com/office/drawing/2014/main" id="{24E7F63F-63AA-DE8F-B873-D6CB84E1E22B}"/>
              </a:ext>
            </a:extLst>
          </p:cNvPr>
          <p:cNvSpPr>
            <a:spLocks noGrp="1"/>
          </p:cNvSpPr>
          <p:nvPr>
            <p:custDataLst>
              <p:tags r:id="rId21"/>
            </p:custDataLst>
          </p:nvPr>
        </p:nvSpPr>
        <p:spPr bwMode="gray">
          <a:xfrm>
            <a:off x="541338" y="59531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97EDBB2A-C036-46EE-AA0F-3B2FD27F880A}" type="datetime'''''''''''''''''''''''''''''''''''''0'''''''''''''''''">
              <a:rPr lang="en-US" altLang="en-US" sz="1000" smtClean="0">
                <a:latin typeface="+mj-lt"/>
              </a:rPr>
              <a:pPr/>
              <a:t>0</a:t>
            </a:fld>
            <a:endParaRPr lang="ja-JP" altLang="en-US" sz="800" dirty="0">
              <a:latin typeface="+mj-lt"/>
              <a:sym typeface="+mn-lt"/>
            </a:endParaRPr>
          </a:p>
        </p:txBody>
      </p:sp>
      <p:sp>
        <p:nvSpPr>
          <p:cNvPr id="19" name="テキスト プレースホルダ 9">
            <a:extLst>
              <a:ext uri="{FF2B5EF4-FFF2-40B4-BE49-F238E27FC236}">
                <a16:creationId xmlns:a16="http://schemas.microsoft.com/office/drawing/2014/main" id="{478FA82C-793A-EE2A-EC80-264EEEFBD3C7}"/>
              </a:ext>
            </a:extLst>
          </p:cNvPr>
          <p:cNvSpPr>
            <a:spLocks noGrp="1"/>
          </p:cNvSpPr>
          <p:nvPr>
            <p:custDataLst>
              <p:tags r:id="rId22"/>
            </p:custDataLst>
          </p:nvPr>
        </p:nvSpPr>
        <p:spPr bwMode="gray">
          <a:xfrm>
            <a:off x="416496" y="5528514"/>
            <a:ext cx="194692" cy="181724"/>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5</a:t>
            </a:r>
            <a:endParaRPr lang="ja-JP" altLang="en-US" sz="800" dirty="0">
              <a:latin typeface="+mj-lt"/>
              <a:sym typeface="+mn-lt"/>
            </a:endParaRPr>
          </a:p>
        </p:txBody>
      </p:sp>
      <p:sp>
        <p:nvSpPr>
          <p:cNvPr id="25" name="テキスト プレースホルダ 9">
            <a:extLst>
              <a:ext uri="{FF2B5EF4-FFF2-40B4-BE49-F238E27FC236}">
                <a16:creationId xmlns:a16="http://schemas.microsoft.com/office/drawing/2014/main" id="{A19A04B9-FCB1-0A43-ABE3-94F0D5C6D0A8}"/>
              </a:ext>
            </a:extLst>
          </p:cNvPr>
          <p:cNvSpPr>
            <a:spLocks noGrp="1"/>
          </p:cNvSpPr>
          <p:nvPr>
            <p:custDataLst>
              <p:tags r:id="rId23"/>
            </p:custDataLst>
          </p:nvPr>
        </p:nvSpPr>
        <p:spPr bwMode="gray">
          <a:xfrm>
            <a:off x="471488" y="4244852"/>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20</a:t>
            </a:r>
            <a:endParaRPr lang="ja-JP" altLang="en-US" sz="800" dirty="0">
              <a:latin typeface="+mj-lt"/>
              <a:sym typeface="+mn-lt"/>
            </a:endParaRPr>
          </a:p>
        </p:txBody>
      </p:sp>
      <p:sp>
        <p:nvSpPr>
          <p:cNvPr id="26" name="テキスト プレースホルダ 9">
            <a:extLst>
              <a:ext uri="{FF2B5EF4-FFF2-40B4-BE49-F238E27FC236}">
                <a16:creationId xmlns:a16="http://schemas.microsoft.com/office/drawing/2014/main" id="{83B39368-F7F7-AC1C-D6ED-DB577ADF575A}"/>
              </a:ext>
            </a:extLst>
          </p:cNvPr>
          <p:cNvSpPr>
            <a:spLocks noGrp="1"/>
          </p:cNvSpPr>
          <p:nvPr>
            <p:custDataLst>
              <p:tags r:id="rId24"/>
            </p:custDataLst>
          </p:nvPr>
        </p:nvSpPr>
        <p:spPr bwMode="gray">
          <a:xfrm>
            <a:off x="471488" y="3817466"/>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25</a:t>
            </a:r>
            <a:endParaRPr lang="ja-JP" altLang="en-US" sz="800" dirty="0">
              <a:latin typeface="+mj-lt"/>
              <a:sym typeface="+mn-lt"/>
            </a:endParaRPr>
          </a:p>
        </p:txBody>
      </p:sp>
      <p:sp>
        <p:nvSpPr>
          <p:cNvPr id="27" name="テキスト プレースホルダ 9">
            <a:extLst>
              <a:ext uri="{FF2B5EF4-FFF2-40B4-BE49-F238E27FC236}">
                <a16:creationId xmlns:a16="http://schemas.microsoft.com/office/drawing/2014/main" id="{C55C930B-56CD-16AC-2AE9-DE46DC0A2AF2}"/>
              </a:ext>
            </a:extLst>
          </p:cNvPr>
          <p:cNvSpPr>
            <a:spLocks noGrp="1"/>
          </p:cNvSpPr>
          <p:nvPr>
            <p:custDataLst>
              <p:tags r:id="rId25"/>
            </p:custDataLst>
          </p:nvPr>
        </p:nvSpPr>
        <p:spPr bwMode="gray">
          <a:xfrm>
            <a:off x="471488" y="340709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30</a:t>
            </a:r>
            <a:endParaRPr lang="ja-JP" altLang="en-US" sz="800" dirty="0">
              <a:latin typeface="+mj-lt"/>
              <a:sym typeface="+mn-lt"/>
            </a:endParaRPr>
          </a:p>
        </p:txBody>
      </p:sp>
      <p:sp>
        <p:nvSpPr>
          <p:cNvPr id="28" name="テキスト プレースホルダ 9">
            <a:extLst>
              <a:ext uri="{FF2B5EF4-FFF2-40B4-BE49-F238E27FC236}">
                <a16:creationId xmlns:a16="http://schemas.microsoft.com/office/drawing/2014/main" id="{81C3862B-0D22-C6CE-98B1-F961ADA79504}"/>
              </a:ext>
            </a:extLst>
          </p:cNvPr>
          <p:cNvSpPr>
            <a:spLocks noGrp="1"/>
          </p:cNvSpPr>
          <p:nvPr>
            <p:custDataLst>
              <p:tags r:id="rId26"/>
            </p:custDataLst>
          </p:nvPr>
        </p:nvSpPr>
        <p:spPr bwMode="auto">
          <a:xfrm>
            <a:off x="1122363" y="61150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2018</a:t>
            </a:r>
            <a:endParaRPr kumimoji="0" lang="ja-JP" altLang="en-US" sz="800" dirty="0">
              <a:latin typeface="+mj-lt"/>
              <a:sym typeface="+mn-lt"/>
            </a:endParaRPr>
          </a:p>
        </p:txBody>
      </p:sp>
      <p:sp>
        <p:nvSpPr>
          <p:cNvPr id="29" name="テキスト プレースホルダ 9">
            <a:extLst>
              <a:ext uri="{FF2B5EF4-FFF2-40B4-BE49-F238E27FC236}">
                <a16:creationId xmlns:a16="http://schemas.microsoft.com/office/drawing/2014/main" id="{97ECC378-C6E8-1EBE-B845-302E120FBAF0}"/>
              </a:ext>
            </a:extLst>
          </p:cNvPr>
          <p:cNvSpPr>
            <a:spLocks noGrp="1"/>
          </p:cNvSpPr>
          <p:nvPr>
            <p:custDataLst>
              <p:tags r:id="rId27"/>
            </p:custDataLst>
          </p:nvPr>
        </p:nvSpPr>
        <p:spPr bwMode="auto">
          <a:xfrm>
            <a:off x="5426075" y="61150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22</a:t>
            </a:r>
            <a:endParaRPr kumimoji="0" lang="ja-JP" altLang="en-US" sz="800" dirty="0">
              <a:latin typeface="+mj-lt"/>
              <a:sym typeface="+mn-lt"/>
            </a:endParaRPr>
          </a:p>
        </p:txBody>
      </p:sp>
      <p:sp>
        <p:nvSpPr>
          <p:cNvPr id="30" name="テキスト プレースホルダ 9">
            <a:extLst>
              <a:ext uri="{FF2B5EF4-FFF2-40B4-BE49-F238E27FC236}">
                <a16:creationId xmlns:a16="http://schemas.microsoft.com/office/drawing/2014/main" id="{76D068CF-5696-5677-6A7E-D3B0F61A756C}"/>
              </a:ext>
            </a:extLst>
          </p:cNvPr>
          <p:cNvSpPr>
            <a:spLocks noGrp="1"/>
          </p:cNvSpPr>
          <p:nvPr>
            <p:custDataLst>
              <p:tags r:id="rId28"/>
            </p:custDataLst>
          </p:nvPr>
        </p:nvSpPr>
        <p:spPr bwMode="auto">
          <a:xfrm>
            <a:off x="2251075" y="61150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19</a:t>
            </a:r>
            <a:endParaRPr kumimoji="0" lang="ja-JP" altLang="en-US" sz="800" dirty="0">
              <a:latin typeface="+mj-lt"/>
              <a:sym typeface="+mn-lt"/>
            </a:endParaRPr>
          </a:p>
        </p:txBody>
      </p:sp>
      <p:sp>
        <p:nvSpPr>
          <p:cNvPr id="31" name="テキスト プレースホルダ 9">
            <a:extLst>
              <a:ext uri="{FF2B5EF4-FFF2-40B4-BE49-F238E27FC236}">
                <a16:creationId xmlns:a16="http://schemas.microsoft.com/office/drawing/2014/main" id="{8344FF34-EECD-C3E3-BF3E-409A7E32A3D8}"/>
              </a:ext>
            </a:extLst>
          </p:cNvPr>
          <p:cNvSpPr>
            <a:spLocks noGrp="1"/>
          </p:cNvSpPr>
          <p:nvPr>
            <p:custDataLst>
              <p:tags r:id="rId29"/>
            </p:custDataLst>
          </p:nvPr>
        </p:nvSpPr>
        <p:spPr bwMode="auto">
          <a:xfrm>
            <a:off x="3308350" y="61150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20</a:t>
            </a:r>
            <a:endParaRPr kumimoji="0" lang="ja-JP" altLang="en-US" sz="800" dirty="0">
              <a:latin typeface="+mj-lt"/>
              <a:sym typeface="+mn-lt"/>
            </a:endParaRPr>
          </a:p>
        </p:txBody>
      </p:sp>
      <p:sp>
        <p:nvSpPr>
          <p:cNvPr id="32" name="テキスト プレースホルダ 9">
            <a:extLst>
              <a:ext uri="{FF2B5EF4-FFF2-40B4-BE49-F238E27FC236}">
                <a16:creationId xmlns:a16="http://schemas.microsoft.com/office/drawing/2014/main" id="{B237F193-F176-B39D-4FEB-65E4D3951660}"/>
              </a:ext>
            </a:extLst>
          </p:cNvPr>
          <p:cNvSpPr>
            <a:spLocks noGrp="1"/>
          </p:cNvSpPr>
          <p:nvPr>
            <p:custDataLst>
              <p:tags r:id="rId30"/>
            </p:custDataLst>
          </p:nvPr>
        </p:nvSpPr>
        <p:spPr bwMode="auto">
          <a:xfrm>
            <a:off x="4367213" y="61150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21</a:t>
            </a:r>
            <a:endParaRPr kumimoji="0" lang="ja-JP" altLang="en-US" sz="800" dirty="0">
              <a:latin typeface="+mj-lt"/>
              <a:sym typeface="+mn-lt"/>
            </a:endParaRPr>
          </a:p>
        </p:txBody>
      </p:sp>
      <p:sp>
        <p:nvSpPr>
          <p:cNvPr id="33" name="テキスト プレースホルダ 9">
            <a:extLst>
              <a:ext uri="{FF2B5EF4-FFF2-40B4-BE49-F238E27FC236}">
                <a16:creationId xmlns:a16="http://schemas.microsoft.com/office/drawing/2014/main" id="{776EE0AA-D3E0-43CF-F946-273D85315BDE}"/>
              </a:ext>
            </a:extLst>
          </p:cNvPr>
          <p:cNvSpPr>
            <a:spLocks noGrp="1"/>
          </p:cNvSpPr>
          <p:nvPr>
            <p:custDataLst>
              <p:tags r:id="rId31"/>
            </p:custDataLst>
          </p:nvPr>
        </p:nvSpPr>
        <p:spPr bwMode="gray">
          <a:xfrm>
            <a:off x="958850" y="58054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0.394</a:t>
            </a:r>
            <a:endParaRPr lang="ja-JP" altLang="en-US" sz="800" dirty="0">
              <a:latin typeface="+mj-lt"/>
              <a:sym typeface="+mn-lt"/>
            </a:endParaRPr>
          </a:p>
        </p:txBody>
      </p:sp>
      <p:sp>
        <p:nvSpPr>
          <p:cNvPr id="34" name="テキスト プレースホルダ 9">
            <a:extLst>
              <a:ext uri="{FF2B5EF4-FFF2-40B4-BE49-F238E27FC236}">
                <a16:creationId xmlns:a16="http://schemas.microsoft.com/office/drawing/2014/main" id="{86598B2D-E79D-8993-CAFE-53B018462DCD}"/>
              </a:ext>
            </a:extLst>
          </p:cNvPr>
          <p:cNvSpPr>
            <a:spLocks noGrp="1"/>
          </p:cNvSpPr>
          <p:nvPr>
            <p:custDataLst>
              <p:tags r:id="rId32"/>
            </p:custDataLst>
          </p:nvPr>
        </p:nvSpPr>
        <p:spPr bwMode="gray">
          <a:xfrm>
            <a:off x="1994537" y="5816789"/>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0.55</a:t>
            </a:r>
            <a:endParaRPr lang="ja-JP" altLang="en-US" sz="800" dirty="0">
              <a:latin typeface="+mj-lt"/>
              <a:sym typeface="+mn-lt"/>
            </a:endParaRPr>
          </a:p>
        </p:txBody>
      </p:sp>
      <p:sp>
        <p:nvSpPr>
          <p:cNvPr id="35" name="テキスト プレースホルダ 9">
            <a:extLst>
              <a:ext uri="{FF2B5EF4-FFF2-40B4-BE49-F238E27FC236}">
                <a16:creationId xmlns:a16="http://schemas.microsoft.com/office/drawing/2014/main" id="{6BB2E212-D3A5-AD34-FF18-012593C12CC2}"/>
              </a:ext>
            </a:extLst>
          </p:cNvPr>
          <p:cNvSpPr>
            <a:spLocks noGrp="1"/>
          </p:cNvSpPr>
          <p:nvPr>
            <p:custDataLst>
              <p:tags r:id="rId33"/>
            </p:custDataLst>
          </p:nvPr>
        </p:nvSpPr>
        <p:spPr bwMode="gray">
          <a:xfrm>
            <a:off x="2394108" y="4315854"/>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18.2</a:t>
            </a:r>
            <a:endParaRPr lang="ja-JP" altLang="en-US" sz="800" dirty="0">
              <a:latin typeface="+mj-lt"/>
              <a:sym typeface="+mn-lt"/>
            </a:endParaRPr>
          </a:p>
        </p:txBody>
      </p:sp>
      <p:sp>
        <p:nvSpPr>
          <p:cNvPr id="36" name="テキスト プレースホルダ 9">
            <a:extLst>
              <a:ext uri="{FF2B5EF4-FFF2-40B4-BE49-F238E27FC236}">
                <a16:creationId xmlns:a16="http://schemas.microsoft.com/office/drawing/2014/main" id="{903C9084-3FDA-C733-6966-EE19BF2AF39C}"/>
              </a:ext>
            </a:extLst>
          </p:cNvPr>
          <p:cNvSpPr>
            <a:spLocks noGrp="1"/>
          </p:cNvSpPr>
          <p:nvPr>
            <p:custDataLst>
              <p:tags r:id="rId34"/>
            </p:custDataLst>
          </p:nvPr>
        </p:nvSpPr>
        <p:spPr bwMode="gray">
          <a:xfrm>
            <a:off x="3450510" y="4360292"/>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17.7</a:t>
            </a:r>
            <a:endParaRPr lang="ja-JP" altLang="en-US" sz="800" dirty="0">
              <a:latin typeface="+mj-lt"/>
              <a:sym typeface="+mn-lt"/>
            </a:endParaRPr>
          </a:p>
        </p:txBody>
      </p:sp>
      <p:sp>
        <p:nvSpPr>
          <p:cNvPr id="38" name="テキスト プレースホルダ 9">
            <a:extLst>
              <a:ext uri="{FF2B5EF4-FFF2-40B4-BE49-F238E27FC236}">
                <a16:creationId xmlns:a16="http://schemas.microsoft.com/office/drawing/2014/main" id="{911CF89E-9E15-640D-B538-60EF83729AC4}"/>
              </a:ext>
            </a:extLst>
          </p:cNvPr>
          <p:cNvSpPr>
            <a:spLocks noGrp="1"/>
          </p:cNvSpPr>
          <p:nvPr>
            <p:custDataLst>
              <p:tags r:id="rId35"/>
            </p:custDataLst>
          </p:nvPr>
        </p:nvSpPr>
        <p:spPr bwMode="gray">
          <a:xfrm>
            <a:off x="3076575" y="580072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0.48</a:t>
            </a:r>
            <a:endParaRPr lang="ja-JP" altLang="en-US" sz="800" dirty="0">
              <a:latin typeface="+mj-lt"/>
              <a:sym typeface="+mn-lt"/>
            </a:endParaRPr>
          </a:p>
        </p:txBody>
      </p:sp>
      <p:sp>
        <p:nvSpPr>
          <p:cNvPr id="40" name="テキスト プレースホルダ 9">
            <a:extLst>
              <a:ext uri="{FF2B5EF4-FFF2-40B4-BE49-F238E27FC236}">
                <a16:creationId xmlns:a16="http://schemas.microsoft.com/office/drawing/2014/main" id="{BB429CA8-750F-B1E5-BC1D-A0FB255A34A7}"/>
              </a:ext>
            </a:extLst>
          </p:cNvPr>
          <p:cNvSpPr>
            <a:spLocks noGrp="1"/>
          </p:cNvSpPr>
          <p:nvPr>
            <p:custDataLst>
              <p:tags r:id="rId36"/>
            </p:custDataLst>
          </p:nvPr>
        </p:nvSpPr>
        <p:spPr bwMode="gray">
          <a:xfrm>
            <a:off x="4133850" y="58070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0.63</a:t>
            </a:r>
            <a:endParaRPr lang="ja-JP" altLang="en-US" sz="800" dirty="0">
              <a:latin typeface="+mj-lt"/>
              <a:sym typeface="+mn-lt"/>
            </a:endParaRPr>
          </a:p>
        </p:txBody>
      </p:sp>
      <p:sp>
        <p:nvSpPr>
          <p:cNvPr id="41" name="テキスト プレースホルダ 9">
            <a:extLst>
              <a:ext uri="{FF2B5EF4-FFF2-40B4-BE49-F238E27FC236}">
                <a16:creationId xmlns:a16="http://schemas.microsoft.com/office/drawing/2014/main" id="{E9B31043-6FE7-64E1-B519-078A905FABB1}"/>
              </a:ext>
            </a:extLst>
          </p:cNvPr>
          <p:cNvSpPr>
            <a:spLocks noGrp="1"/>
          </p:cNvSpPr>
          <p:nvPr>
            <p:custDataLst>
              <p:tags r:id="rId37"/>
            </p:custDataLst>
          </p:nvPr>
        </p:nvSpPr>
        <p:spPr bwMode="gray">
          <a:xfrm>
            <a:off x="4510981" y="2729007"/>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37.0</a:t>
            </a:r>
            <a:endParaRPr lang="ja-JP" altLang="en-US" sz="800" dirty="0">
              <a:latin typeface="+mj-lt"/>
              <a:sym typeface="+mn-lt"/>
            </a:endParaRPr>
          </a:p>
        </p:txBody>
      </p:sp>
      <p:sp>
        <p:nvSpPr>
          <p:cNvPr id="48" name="テキスト プレースホルダ 9">
            <a:extLst>
              <a:ext uri="{FF2B5EF4-FFF2-40B4-BE49-F238E27FC236}">
                <a16:creationId xmlns:a16="http://schemas.microsoft.com/office/drawing/2014/main" id="{9EB3CF67-DF08-0C45-5831-EF379CA54B50}"/>
              </a:ext>
            </a:extLst>
          </p:cNvPr>
          <p:cNvSpPr>
            <a:spLocks noGrp="1"/>
          </p:cNvSpPr>
          <p:nvPr>
            <p:custDataLst>
              <p:tags r:id="rId38"/>
            </p:custDataLst>
          </p:nvPr>
        </p:nvSpPr>
        <p:spPr bwMode="gray">
          <a:xfrm>
            <a:off x="5192713" y="57943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0.72</a:t>
            </a:r>
            <a:endParaRPr lang="ja-JP" altLang="en-US" sz="800" dirty="0">
              <a:latin typeface="+mj-lt"/>
              <a:sym typeface="+mn-lt"/>
            </a:endParaRPr>
          </a:p>
        </p:txBody>
      </p:sp>
      <p:sp>
        <p:nvSpPr>
          <p:cNvPr id="49" name="テキスト プレースホルダ 9">
            <a:extLst>
              <a:ext uri="{FF2B5EF4-FFF2-40B4-BE49-F238E27FC236}">
                <a16:creationId xmlns:a16="http://schemas.microsoft.com/office/drawing/2014/main" id="{250C85AD-A2FD-7B6B-7021-CF9E7E28C6D6}"/>
              </a:ext>
            </a:extLst>
          </p:cNvPr>
          <p:cNvSpPr>
            <a:spLocks noGrp="1"/>
          </p:cNvSpPr>
          <p:nvPr>
            <p:custDataLst>
              <p:tags r:id="rId39"/>
            </p:custDataLst>
          </p:nvPr>
        </p:nvSpPr>
        <p:spPr bwMode="gray">
          <a:xfrm>
            <a:off x="5565775" y="3569044"/>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27.0</a:t>
            </a:r>
            <a:endParaRPr lang="ja-JP" altLang="en-US" sz="800" dirty="0">
              <a:latin typeface="+mj-lt"/>
              <a:sym typeface="+mn-lt"/>
            </a:endParaRPr>
          </a:p>
        </p:txBody>
      </p:sp>
      <p:sp>
        <p:nvSpPr>
          <p:cNvPr id="50" name="テキスト プレースホルダ 9">
            <a:extLst>
              <a:ext uri="{FF2B5EF4-FFF2-40B4-BE49-F238E27FC236}">
                <a16:creationId xmlns:a16="http://schemas.microsoft.com/office/drawing/2014/main" id="{5471C53E-75E9-911A-F939-5017856ACFE5}"/>
              </a:ext>
            </a:extLst>
          </p:cNvPr>
          <p:cNvSpPr>
            <a:spLocks noGrp="1"/>
          </p:cNvSpPr>
          <p:nvPr>
            <p:custDataLst>
              <p:tags r:id="rId40"/>
            </p:custDataLst>
          </p:nvPr>
        </p:nvSpPr>
        <p:spPr bwMode="gray">
          <a:xfrm>
            <a:off x="471488" y="255778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r>
              <a:rPr lang="en-US" altLang="en-US" sz="1000" dirty="0">
                <a:latin typeface="+mj-lt"/>
              </a:rPr>
              <a:t>40</a:t>
            </a:r>
            <a:endParaRPr lang="ja-JP" altLang="en-US" sz="800" dirty="0">
              <a:latin typeface="+mj-lt"/>
              <a:sym typeface="+mn-lt"/>
            </a:endParaRPr>
          </a:p>
        </p:txBody>
      </p:sp>
      <p:sp>
        <p:nvSpPr>
          <p:cNvPr id="51" name="テキスト プレースホルダ 9">
            <a:extLst>
              <a:ext uri="{FF2B5EF4-FFF2-40B4-BE49-F238E27FC236}">
                <a16:creationId xmlns:a16="http://schemas.microsoft.com/office/drawing/2014/main" id="{976DB68B-A80A-2BEA-D914-FFE00B0426E9}"/>
              </a:ext>
            </a:extLst>
          </p:cNvPr>
          <p:cNvSpPr>
            <a:spLocks noGrp="1"/>
          </p:cNvSpPr>
          <p:nvPr>
            <p:custDataLst>
              <p:tags r:id="rId41"/>
            </p:custDataLst>
          </p:nvPr>
        </p:nvSpPr>
        <p:spPr bwMode="gray">
          <a:xfrm>
            <a:off x="1331952" y="4449439"/>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16.4</a:t>
            </a:r>
            <a:endParaRPr lang="ja-JP" altLang="en-US" sz="800" dirty="0">
              <a:latin typeface="+mj-lt"/>
              <a:sym typeface="+mn-lt"/>
            </a:endParaRPr>
          </a:p>
        </p:txBody>
      </p:sp>
    </p:spTree>
    <p:extLst>
      <p:ext uri="{BB962C8B-B14F-4D97-AF65-F5344CB8AC3E}">
        <p14:creationId xmlns:p14="http://schemas.microsoft.com/office/powerpoint/2010/main" val="2012782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フィリピン／医療関連／医薬品</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現地企業では、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United Laboratories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Interphil</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Laboratories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Pascual Laboratories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が主なプレイヤーである。</a:t>
            </a:r>
          </a:p>
        </p:txBody>
      </p:sp>
      <p:graphicFrame>
        <p:nvGraphicFramePr>
          <p:cNvPr id="8" name="表 7"/>
          <p:cNvGraphicFramePr>
            <a:graphicFrameLocks noGrp="1"/>
          </p:cNvGraphicFramePr>
          <p:nvPr>
            <p:extLst>
              <p:ext uri="{D42A27DB-BD31-4B8C-83A1-F6EECF244321}">
                <p14:modId xmlns:p14="http://schemas.microsoft.com/office/powerpoint/2010/main" val="3335289645"/>
              </p:ext>
            </p:extLst>
          </p:nvPr>
        </p:nvGraphicFramePr>
        <p:xfrm>
          <a:off x="1352600" y="1988840"/>
          <a:ext cx="7200800" cy="4331717"/>
        </p:xfrm>
        <a:graphic>
          <a:graphicData uri="http://schemas.openxmlformats.org/drawingml/2006/table">
            <a:tbl>
              <a:tblPr firstRow="1" bandRow="1">
                <a:tableStyleId>{2D5ABB26-0587-4C30-8999-92F81FD0307C}</a:tableStyleId>
              </a:tblPr>
              <a:tblGrid>
                <a:gridCol w="1800200">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tblGrid>
              <a:tr h="14375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United Laboratories</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フィリピン最大の医薬品製造販売会社</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1945</a:t>
                      </a:r>
                      <a:r>
                        <a:rPr kumimoji="1" lang="ja-JP" altLang="en-US" sz="1200" dirty="0"/>
                        <a:t>年設立、売上高</a:t>
                      </a:r>
                      <a:r>
                        <a:rPr kumimoji="1" lang="en-US" altLang="ja-JP" sz="1200" dirty="0"/>
                        <a:t>520</a:t>
                      </a:r>
                      <a:r>
                        <a:rPr kumimoji="1" lang="ja-JP" altLang="en-US" sz="1200" dirty="0"/>
                        <a:t>億円（</a:t>
                      </a:r>
                      <a:r>
                        <a:rPr kumimoji="1" lang="en-US" altLang="ja-JP" sz="1200" dirty="0"/>
                        <a:t>2015</a:t>
                      </a:r>
                      <a:r>
                        <a:rPr kumimoji="1" lang="ja-JP" altLang="en-US" sz="1200" dirty="0"/>
                        <a:t>年、単体決算）、従業員数</a:t>
                      </a:r>
                      <a:r>
                        <a:rPr kumimoji="1" lang="en-US" altLang="ja-JP" sz="1200" dirty="0"/>
                        <a:t>3,100</a:t>
                      </a:r>
                      <a:r>
                        <a:rPr kumimoji="1" lang="ja-JP" altLang="en-US" sz="1200" dirty="0"/>
                        <a:t>人（</a:t>
                      </a:r>
                      <a:r>
                        <a:rPr kumimoji="1" lang="en-US" altLang="ja-JP" sz="1200" dirty="0"/>
                        <a:t>2014</a:t>
                      </a:r>
                      <a:r>
                        <a:rPr kumimoji="1" lang="ja-JP" altLang="en-US" sz="1200" dirty="0"/>
                        <a:t>年</a:t>
                      </a:r>
                      <a:r>
                        <a:rPr kumimoji="1" lang="en-US" altLang="ja-JP" sz="1200" dirty="0"/>
                        <a:t>9</a:t>
                      </a:r>
                      <a:r>
                        <a:rPr kumimoji="1" lang="ja-JP" altLang="en-US" sz="1200" dirty="0"/>
                        <a:t>月末）</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2014</a:t>
                      </a:r>
                      <a:r>
                        <a:rPr kumimoji="1" lang="ja-JP" altLang="en-US" sz="1200" dirty="0"/>
                        <a:t>年</a:t>
                      </a:r>
                      <a:r>
                        <a:rPr kumimoji="1" lang="en-US" altLang="ja-JP" sz="1200" dirty="0"/>
                        <a:t>9</a:t>
                      </a:r>
                      <a:r>
                        <a:rPr kumimoji="1" lang="ja-JP" altLang="en-US" sz="1200" dirty="0"/>
                        <a:t>月に、ニプロと提携した（ニプロファーマ製品の登録実施に関する契約）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4375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Interphil</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Laboratories</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フィリピン最大の製造受託事業者（</a:t>
                      </a:r>
                      <a:r>
                        <a:rPr kumimoji="1" lang="en-US" altLang="ja-JP" sz="1200" kern="1200" dirty="0">
                          <a:solidFill>
                            <a:schemeClr val="tx1"/>
                          </a:solidFill>
                          <a:latin typeface="+mn-lt"/>
                          <a:ea typeface="+mn-ea"/>
                          <a:cs typeface="+mn-cs"/>
                        </a:rPr>
                        <a:t>Contract Manufacturer</a:t>
                      </a:r>
                      <a:r>
                        <a:rPr kumimoji="1" lang="ja-JP" altLang="en-US" sz="1200" kern="1200" dirty="0">
                          <a:solidFill>
                            <a:schemeClr val="tx1"/>
                          </a:solidFill>
                          <a:latin typeface="+mn-lt"/>
                          <a:ea typeface="+mn-ea"/>
                          <a:cs typeface="+mn-cs"/>
                        </a:rPr>
                        <a:t>）</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1978</a:t>
                      </a:r>
                      <a:r>
                        <a:rPr kumimoji="1" lang="ja-JP" altLang="en-US" sz="1200" kern="1200" dirty="0">
                          <a:solidFill>
                            <a:schemeClr val="tx1"/>
                          </a:solidFill>
                          <a:latin typeface="+mn-lt"/>
                          <a:ea typeface="+mn-ea"/>
                          <a:cs typeface="+mn-cs"/>
                        </a:rPr>
                        <a:t>年設立、フィリピン証券取引所上場</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50</a:t>
                      </a:r>
                      <a:r>
                        <a:rPr kumimoji="1" lang="ja-JP" altLang="en-US" sz="1200" kern="1200" dirty="0">
                          <a:solidFill>
                            <a:schemeClr val="tx1"/>
                          </a:solidFill>
                          <a:latin typeface="+mn-lt"/>
                          <a:ea typeface="+mn-ea"/>
                          <a:cs typeface="+mn-cs"/>
                        </a:rPr>
                        <a:t>社程度から、合計</a:t>
                      </a:r>
                      <a:r>
                        <a:rPr kumimoji="1" lang="en-US" altLang="ja-JP" sz="1200" kern="1200" dirty="0">
                          <a:solidFill>
                            <a:schemeClr val="tx1"/>
                          </a:solidFill>
                          <a:latin typeface="+mn-lt"/>
                          <a:ea typeface="+mn-ea"/>
                          <a:cs typeface="+mn-cs"/>
                        </a:rPr>
                        <a:t>1,200</a:t>
                      </a:r>
                      <a:r>
                        <a:rPr kumimoji="1" lang="ja-JP" altLang="en-US" sz="1200" kern="1200" dirty="0">
                          <a:solidFill>
                            <a:schemeClr val="tx1"/>
                          </a:solidFill>
                          <a:latin typeface="+mn-lt"/>
                          <a:ea typeface="+mn-ea"/>
                          <a:cs typeface="+mn-cs"/>
                        </a:rPr>
                        <a:t>以上の製品を受託製造している。自社ブランド製品は製造していない</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マニラ近郊に</a:t>
                      </a:r>
                      <a:r>
                        <a:rPr kumimoji="1" lang="en-US" altLang="ja-JP" sz="1200" kern="1200" dirty="0">
                          <a:solidFill>
                            <a:schemeClr val="tx1"/>
                          </a:solidFill>
                          <a:latin typeface="+mn-lt"/>
                          <a:ea typeface="+mn-ea"/>
                          <a:cs typeface="+mn-cs"/>
                        </a:rPr>
                        <a:t>2</a:t>
                      </a:r>
                      <a:r>
                        <a:rPr kumimoji="1" lang="ja-JP" altLang="en-US" sz="1200" kern="1200" dirty="0">
                          <a:solidFill>
                            <a:schemeClr val="tx1"/>
                          </a:solidFill>
                          <a:latin typeface="+mn-lt"/>
                          <a:ea typeface="+mn-ea"/>
                          <a:cs typeface="+mn-cs"/>
                        </a:rPr>
                        <a:t>か所の製造拠点を持っている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4375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Pascual</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Laboratories</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フィリピンで</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番目に大きい現地メーカー（</a:t>
                      </a:r>
                      <a:r>
                        <a:rPr kumimoji="1" lang="en-US" altLang="ja-JP" sz="1200" kern="1200" dirty="0">
                          <a:solidFill>
                            <a:schemeClr val="tx1"/>
                          </a:solidFill>
                          <a:latin typeface="+mn-lt"/>
                          <a:ea typeface="+mn-ea"/>
                          <a:cs typeface="+mn-cs"/>
                        </a:rPr>
                        <a:t>IMS 1st Quarter 2014 Report</a:t>
                      </a:r>
                      <a:r>
                        <a:rPr kumimoji="1" lang="ja-JP" altLang="en-US" sz="1200" kern="1200" dirty="0">
                          <a:solidFill>
                            <a:schemeClr val="tx1"/>
                          </a:solidFill>
                          <a:latin typeface="+mn-lt"/>
                          <a:ea typeface="+mn-ea"/>
                          <a:cs typeface="+mn-cs"/>
                        </a:rPr>
                        <a:t>より）</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サプリメントやビタミン剤、栄養補助食品などを製造・販売している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err="1">
                          <a:solidFill>
                            <a:schemeClr val="tx1"/>
                          </a:solidFill>
                          <a:latin typeface="+mn-lt"/>
                          <a:ea typeface="+mn-ea"/>
                          <a:cs typeface="+mn-cs"/>
                        </a:rPr>
                        <a:t>Balagtas</a:t>
                      </a:r>
                      <a:r>
                        <a:rPr kumimoji="1" lang="ja-JP" altLang="en-US" sz="1200" kern="1200" dirty="0">
                          <a:solidFill>
                            <a:schemeClr val="tx1"/>
                          </a:solidFill>
                          <a:latin typeface="+mn-lt"/>
                          <a:ea typeface="+mn-ea"/>
                          <a:cs typeface="+mn-cs"/>
                        </a:rPr>
                        <a:t>に自社製造拠点を持つ。自社製品を</a:t>
                      </a:r>
                      <a:r>
                        <a:rPr kumimoji="1" lang="en-US" altLang="ja-JP" sz="1200" kern="1200" dirty="0">
                          <a:solidFill>
                            <a:schemeClr val="tx1"/>
                          </a:solidFill>
                          <a:latin typeface="+mn-lt"/>
                          <a:ea typeface="+mn-ea"/>
                          <a:cs typeface="+mn-cs"/>
                        </a:rPr>
                        <a:t>75%</a:t>
                      </a:r>
                      <a:r>
                        <a:rPr kumimoji="1" lang="ja-JP" altLang="en-US" sz="1200" kern="1200" dirty="0">
                          <a:solidFill>
                            <a:schemeClr val="tx1"/>
                          </a:solidFill>
                          <a:latin typeface="+mn-lt"/>
                          <a:ea typeface="+mn-ea"/>
                          <a:cs typeface="+mn-cs"/>
                        </a:rPr>
                        <a:t>程度製造し、残りの</a:t>
                      </a:r>
                      <a:r>
                        <a:rPr kumimoji="1" lang="en-US" altLang="ja-JP" sz="1200" kern="1200" dirty="0">
                          <a:solidFill>
                            <a:schemeClr val="tx1"/>
                          </a:solidFill>
                          <a:latin typeface="+mn-lt"/>
                          <a:ea typeface="+mn-ea"/>
                          <a:cs typeface="+mn-cs"/>
                        </a:rPr>
                        <a:t>25%</a:t>
                      </a:r>
                      <a:r>
                        <a:rPr kumimoji="1" lang="ja-JP" altLang="en-US" sz="1200" kern="1200" dirty="0">
                          <a:solidFill>
                            <a:schemeClr val="tx1"/>
                          </a:solidFill>
                          <a:latin typeface="+mn-lt"/>
                          <a:ea typeface="+mn-ea"/>
                          <a:cs typeface="+mn-cs"/>
                        </a:rPr>
                        <a:t>は</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受託製造となっている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Mundi </a:t>
                      </a:r>
                      <a:r>
                        <a:rPr kumimoji="1" lang="en-US" altLang="ja-JP" sz="1200" kern="1200" dirty="0" err="1">
                          <a:solidFill>
                            <a:schemeClr val="tx1"/>
                          </a:solidFill>
                          <a:latin typeface="+mn-lt"/>
                          <a:ea typeface="+mn-ea"/>
                          <a:cs typeface="+mn-cs"/>
                        </a:rPr>
                        <a:t>Pharma</a:t>
                      </a:r>
                      <a:r>
                        <a:rPr kumimoji="1" lang="ja-JP" altLang="en-US" sz="1200" kern="1200" dirty="0" err="1">
                          <a:solidFill>
                            <a:schemeClr val="tx1"/>
                          </a:solidFill>
                          <a:latin typeface="+mn-lt"/>
                          <a:ea typeface="+mn-ea"/>
                          <a:cs typeface="+mn-cs"/>
                        </a:rPr>
                        <a:t>、</a:t>
                      </a:r>
                      <a:r>
                        <a:rPr kumimoji="1" lang="en-US" altLang="ja-JP" sz="1200" kern="1200" dirty="0" err="1">
                          <a:solidFill>
                            <a:schemeClr val="tx1"/>
                          </a:solidFill>
                          <a:latin typeface="+mn-lt"/>
                          <a:ea typeface="+mn-ea"/>
                          <a:cs typeface="+mn-cs"/>
                        </a:rPr>
                        <a:t>Dyna</a:t>
                      </a:r>
                      <a:r>
                        <a:rPr kumimoji="1" lang="en-US" altLang="ja-JP" sz="1200" kern="1200" dirty="0">
                          <a:solidFill>
                            <a:schemeClr val="tx1"/>
                          </a:solidFill>
                          <a:latin typeface="+mn-lt"/>
                          <a:ea typeface="+mn-ea"/>
                          <a:cs typeface="+mn-cs"/>
                        </a:rPr>
                        <a:t> Drugs</a:t>
                      </a:r>
                      <a:r>
                        <a:rPr kumimoji="1" lang="ja-JP" altLang="en-US" sz="1200" kern="1200" dirty="0" err="1">
                          <a:solidFill>
                            <a:schemeClr val="tx1"/>
                          </a:solidFill>
                          <a:latin typeface="+mn-lt"/>
                          <a:ea typeface="+mn-ea"/>
                          <a:cs typeface="+mn-cs"/>
                        </a:rPr>
                        <a:t>、</a:t>
                      </a:r>
                      <a:r>
                        <a:rPr kumimoji="1" lang="en-US" altLang="ja-JP" sz="1200" kern="1200" dirty="0" err="1">
                          <a:solidFill>
                            <a:schemeClr val="tx1"/>
                          </a:solidFill>
                          <a:latin typeface="+mn-lt"/>
                          <a:ea typeface="+mn-ea"/>
                          <a:cs typeface="+mn-cs"/>
                        </a:rPr>
                        <a:t>Optaderm</a:t>
                      </a:r>
                      <a:r>
                        <a:rPr kumimoji="1" lang="ja-JP" altLang="en-US" sz="1200" kern="1200" dirty="0" err="1">
                          <a:solidFill>
                            <a:schemeClr val="tx1"/>
                          </a:solidFill>
                          <a:latin typeface="+mn-lt"/>
                          <a:ea typeface="+mn-ea"/>
                          <a:cs typeface="+mn-cs"/>
                        </a:rPr>
                        <a:t>、</a:t>
                      </a:r>
                      <a:r>
                        <a:rPr kumimoji="1" lang="en-US" altLang="ja-JP" sz="1200" kern="1200" dirty="0" err="1">
                          <a:solidFill>
                            <a:schemeClr val="tx1"/>
                          </a:solidFill>
                          <a:latin typeface="+mn-lt"/>
                          <a:ea typeface="+mn-ea"/>
                          <a:cs typeface="+mn-cs"/>
                        </a:rPr>
                        <a:t>VistaPharma</a:t>
                      </a:r>
                      <a:r>
                        <a:rPr kumimoji="1" lang="ja-JP" altLang="en-US" sz="1200" kern="1200" dirty="0" err="1">
                          <a:solidFill>
                            <a:schemeClr val="tx1"/>
                          </a:solidFill>
                          <a:latin typeface="+mn-lt"/>
                          <a:ea typeface="+mn-ea"/>
                          <a:cs typeface="+mn-cs"/>
                        </a:rPr>
                        <a:t>、</a:t>
                      </a:r>
                      <a:r>
                        <a:rPr kumimoji="1" lang="en-US" altLang="ja-JP" sz="1200" kern="1200" dirty="0">
                          <a:solidFill>
                            <a:schemeClr val="tx1"/>
                          </a:solidFill>
                          <a:latin typeface="+mn-lt"/>
                          <a:ea typeface="+mn-ea"/>
                          <a:cs typeface="+mn-cs"/>
                        </a:rPr>
                        <a:t>Watsons</a:t>
                      </a:r>
                      <a:r>
                        <a:rPr kumimoji="1" lang="ja-JP" altLang="en-US" sz="1200" kern="1200" dirty="0">
                          <a:solidFill>
                            <a:schemeClr val="tx1"/>
                          </a:solidFill>
                          <a:latin typeface="+mn-lt"/>
                          <a:ea typeface="+mn-ea"/>
                          <a:cs typeface="+mn-cs"/>
                        </a:rPr>
                        <a:t>などから</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製造受託している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9" name="Rectangle 6"/>
          <p:cNvSpPr>
            <a:spLocks noChangeArrowheads="1"/>
          </p:cNvSpPr>
          <p:nvPr/>
        </p:nvSpPr>
        <p:spPr bwMode="auto">
          <a:xfrm>
            <a:off x="1352600" y="1628800"/>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主な地場メーカーの現況</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ja-JP" altLang="en-US" sz="800" dirty="0" bmk=""/>
              <a:t>各社ホームページ、厚生労働省「各国の医療の国際展開戦略、海外の医薬品・医療機器企業による国外市場進出状況等調査」（</a:t>
            </a:r>
            <a:r>
              <a:rPr kumimoji="0" lang="en-US" altLang="ja-JP" sz="800" dirty="0" bmk=""/>
              <a:t>2015</a:t>
            </a:r>
            <a:r>
              <a:rPr kumimoji="0" lang="ja-JP" altLang="en-US" sz="800" dirty="0" bmk=""/>
              <a:t>）</a:t>
            </a:r>
          </a:p>
        </p:txBody>
      </p:sp>
    </p:spTree>
    <p:extLst>
      <p:ext uri="{BB962C8B-B14F-4D97-AF65-F5344CB8AC3E}">
        <p14:creationId xmlns:p14="http://schemas.microsoft.com/office/powerpoint/2010/main" val="397064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5169024" y="2132856"/>
            <a:ext cx="2736304" cy="1152128"/>
          </a:xfrm>
          <a:prstGeom prst="roundRect">
            <a:avLst>
              <a:gd name="adj" fmla="val 5423"/>
            </a:avLst>
          </a:prstGeom>
          <a:gradFill flip="none" rotWithShape="1">
            <a:gsLst>
              <a:gs pos="11000">
                <a:srgbClr val="D1DDEE"/>
              </a:gs>
              <a:gs pos="0">
                <a:srgbClr val="A2BBDC"/>
              </a:gs>
              <a:gs pos="100000">
                <a:schemeClr val="bg1"/>
              </a:gs>
            </a:gsLst>
            <a:lin ang="0" scaled="1"/>
            <a:tileRect/>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正方形/長方形 28"/>
          <p:cNvSpPr/>
          <p:nvPr/>
        </p:nvSpPr>
        <p:spPr>
          <a:xfrm>
            <a:off x="5169024" y="3212976"/>
            <a:ext cx="4392488" cy="936104"/>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b" anchorCtr="0">
            <a:noAutofit/>
          </a:bodyPr>
          <a:lstStyle/>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rPr>
              <a:t>製造委託の場合は、国際標準をクリアするレベルの現地企業がほぼ</a:t>
            </a:r>
            <a:r>
              <a:rPr lang="en-US" altLang="ja-JP" sz="1000" dirty="0">
                <a:solidFill>
                  <a:srgbClr val="000000"/>
                </a:solidFill>
              </a:rPr>
              <a:t>1</a:t>
            </a:r>
            <a:r>
              <a:rPr lang="ja-JP" altLang="en-US" sz="1000" dirty="0">
                <a:solidFill>
                  <a:srgbClr val="000000"/>
                </a:solidFill>
              </a:rPr>
              <a:t>社に限られている（</a:t>
            </a:r>
            <a:r>
              <a:rPr lang="en-US" altLang="ja-JP" sz="1000" dirty="0" err="1">
                <a:solidFill>
                  <a:srgbClr val="000000"/>
                </a:solidFill>
              </a:rPr>
              <a:t>Interphil</a:t>
            </a:r>
            <a:r>
              <a:rPr lang="en-US" altLang="ja-JP" sz="1000" dirty="0">
                <a:solidFill>
                  <a:srgbClr val="000000"/>
                </a:solidFill>
              </a:rPr>
              <a:t> Laboratories</a:t>
            </a:r>
            <a:r>
              <a:rPr lang="ja-JP" altLang="en-US" sz="1000" dirty="0">
                <a:solidFill>
                  <a:srgbClr val="000000"/>
                </a:solidFill>
              </a:rPr>
              <a:t>）。</a:t>
            </a:r>
            <a:r>
              <a:rPr lang="en-US" altLang="ja-JP" sz="1000" dirty="0" err="1">
                <a:solidFill>
                  <a:srgbClr val="000000"/>
                </a:solidFill>
              </a:rPr>
              <a:t>Interphil</a:t>
            </a:r>
            <a:r>
              <a:rPr lang="ja-JP" altLang="en-US" sz="1000" dirty="0">
                <a:solidFill>
                  <a:srgbClr val="000000"/>
                </a:solidFill>
              </a:rPr>
              <a:t>は大手海外メーカー</a:t>
            </a:r>
            <a:r>
              <a:rPr lang="en-US" altLang="ja-JP" sz="1000" dirty="0">
                <a:solidFill>
                  <a:srgbClr val="000000"/>
                </a:solidFill>
              </a:rPr>
              <a:t>20</a:t>
            </a:r>
            <a:r>
              <a:rPr lang="ja-JP" altLang="en-US" sz="1000" dirty="0">
                <a:solidFill>
                  <a:srgbClr val="000000"/>
                </a:solidFill>
              </a:rPr>
              <a:t>社のうち</a:t>
            </a:r>
            <a:r>
              <a:rPr lang="en-US" altLang="ja-JP" sz="1000" dirty="0">
                <a:solidFill>
                  <a:srgbClr val="000000"/>
                </a:solidFill>
              </a:rPr>
              <a:t>15</a:t>
            </a:r>
            <a:r>
              <a:rPr lang="ja-JP" altLang="en-US" sz="1000" dirty="0">
                <a:solidFill>
                  <a:srgbClr val="000000"/>
                </a:solidFill>
              </a:rPr>
              <a:t>社から製造を受託している。 </a:t>
            </a:r>
          </a:p>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rPr>
              <a:t>例外的に、</a:t>
            </a:r>
            <a:r>
              <a:rPr lang="en-US" altLang="ja-JP" sz="1000" dirty="0">
                <a:solidFill>
                  <a:srgbClr val="000000"/>
                </a:solidFill>
              </a:rPr>
              <a:t>GlaxoSmithKline</a:t>
            </a:r>
            <a:r>
              <a:rPr lang="ja-JP" altLang="en-US" sz="1000" dirty="0">
                <a:solidFill>
                  <a:srgbClr val="000000"/>
                </a:solidFill>
              </a:rPr>
              <a:t>は、自社の最終製品の製造拠点を持っている。</a:t>
            </a:r>
          </a:p>
        </p:txBody>
      </p:sp>
      <p:sp>
        <p:nvSpPr>
          <p:cNvPr id="22" name="正方形/長方形 21"/>
          <p:cNvSpPr/>
          <p:nvPr/>
        </p:nvSpPr>
        <p:spPr>
          <a:xfrm>
            <a:off x="416496" y="5517232"/>
            <a:ext cx="4320480" cy="936104"/>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b" anchorCtr="0">
            <a:noAutofit/>
          </a:bodyPr>
          <a:lstStyle/>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rPr>
              <a:t>これに対抗するために、新薬の海外メーカーは、いくつかのブランド製品の価格を</a:t>
            </a:r>
            <a:r>
              <a:rPr lang="en-US" altLang="ja-JP" sz="1000" dirty="0">
                <a:solidFill>
                  <a:srgbClr val="000000"/>
                </a:solidFill>
              </a:rPr>
              <a:t>50%</a:t>
            </a:r>
            <a:r>
              <a:rPr lang="ja-JP" altLang="en-US" sz="1000" dirty="0">
                <a:solidFill>
                  <a:srgbClr val="000000"/>
                </a:solidFill>
              </a:rPr>
              <a:t>程度まで引き下げるような動きを見せている。これにより売上高の伸びが抑制される一方で、貧困層における医療アクセス向上の要因となっている。</a:t>
            </a:r>
          </a:p>
        </p:txBody>
      </p:sp>
      <p:sp>
        <p:nvSpPr>
          <p:cNvPr id="15" name="正方形/長方形 14"/>
          <p:cNvSpPr/>
          <p:nvPr/>
        </p:nvSpPr>
        <p:spPr>
          <a:xfrm>
            <a:off x="416496" y="3789040"/>
            <a:ext cx="4320480" cy="648072"/>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b" anchorCtr="0">
            <a:noAutofit/>
          </a:bodyPr>
          <a:lstStyle/>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特に</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GlaxoSmithKline</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（英）、</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Novartis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（スイス）、</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Sanofi</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（仏）のシェアが高い。</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他にトップ</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Pfizer</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（米）、</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AstraZeneca</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（英）、</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Johnson &amp; Johnson</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（米）等が含まれる。</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a:t>フィリピン／医療関連／医薬品</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主要海外メーカー（日本企業以外）</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医薬品市場のうち約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のシェアを海外メーカーが占めている。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後発医薬品の重要性が年々増してきており、海外メーカーでも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Novartis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傘下の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Sandoz</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等がシェアを伸ばしている。</a:t>
            </a:r>
          </a:p>
        </p:txBody>
      </p:sp>
      <p:grpSp>
        <p:nvGrpSpPr>
          <p:cNvPr id="5" name="グループ化 7"/>
          <p:cNvGrpSpPr/>
          <p:nvPr/>
        </p:nvGrpSpPr>
        <p:grpSpPr>
          <a:xfrm>
            <a:off x="416496" y="1772816"/>
            <a:ext cx="4320480"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医薬品市場の海外メーカーシェア</a:t>
              </a:r>
            </a:p>
          </p:txBody>
        </p:sp>
      </p:grpSp>
      <p:graphicFrame>
        <p:nvGraphicFramePr>
          <p:cNvPr id="8" name="グラフ 7"/>
          <p:cNvGraphicFramePr/>
          <p:nvPr>
            <p:extLst>
              <p:ext uri="{D42A27DB-BD31-4B8C-83A1-F6EECF244321}">
                <p14:modId xmlns:p14="http://schemas.microsoft.com/office/powerpoint/2010/main" val="326832021"/>
              </p:ext>
            </p:extLst>
          </p:nvPr>
        </p:nvGraphicFramePr>
        <p:xfrm>
          <a:off x="272480" y="2348880"/>
          <a:ext cx="1728194" cy="1389278"/>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704526" y="2132856"/>
            <a:ext cx="1481496" cy="276999"/>
          </a:xfrm>
          <a:prstGeom prst="rect">
            <a:avLst/>
          </a:prstGeom>
        </p:spPr>
        <p:txBody>
          <a:bodyPr wrap="none">
            <a:spAutoFit/>
          </a:bodyPr>
          <a:lstStyle/>
          <a:p>
            <a:pPr algn="ctr" fontAlgn="ctr"/>
            <a:r>
              <a:rPr lang="ja-JP" altLang="en-US" sz="1200" dirty="0">
                <a:latin typeface="HGP創英角ｺﾞｼｯｸUB" panose="020B0900000000000000" pitchFamily="50" charset="-128"/>
                <a:ea typeface="HGP創英角ｺﾞｼｯｸUB" panose="020B0900000000000000" pitchFamily="50" charset="-128"/>
              </a:rPr>
              <a:t>医薬品市場のシェア</a:t>
            </a:r>
          </a:p>
        </p:txBody>
      </p:sp>
      <p:sp>
        <p:nvSpPr>
          <p:cNvPr id="10" name="正方形/長方形 9"/>
          <p:cNvSpPr/>
          <p:nvPr/>
        </p:nvSpPr>
        <p:spPr>
          <a:xfrm>
            <a:off x="1640632" y="2926685"/>
            <a:ext cx="886781" cy="615553"/>
          </a:xfrm>
          <a:prstGeom prst="rect">
            <a:avLst/>
          </a:prstGeom>
        </p:spPr>
        <p:txBody>
          <a:bodyPr wrap="none">
            <a:spAutoFit/>
          </a:bodyPr>
          <a:lstStyle/>
          <a:p>
            <a:r>
              <a:rPr lang="ja-JP" altLang="en-US" sz="1000" dirty="0">
                <a:latin typeface="ＭＳ Ｐゴシック" panose="020B0600070205080204" pitchFamily="50" charset="-128"/>
                <a:ea typeface="ＭＳ Ｐゴシック" panose="020B0600070205080204" pitchFamily="50" charset="-128"/>
              </a:rPr>
              <a:t>海外メーカー</a:t>
            </a:r>
            <a:br>
              <a:rPr lang="en-US" altLang="ja-JP" sz="1000" dirty="0">
                <a:latin typeface="ＭＳ Ｐゴシック" panose="020B0600070205080204" pitchFamily="50" charset="-128"/>
                <a:ea typeface="ＭＳ Ｐゴシック" panose="020B0600070205080204" pitchFamily="50" charset="-128"/>
              </a:rPr>
            </a:br>
            <a:r>
              <a:rPr lang="en-US" altLang="ja-JP" sz="2400" spc="-200" dirty="0">
                <a:latin typeface="Arial Black" panose="020B0A04020102020204" pitchFamily="34" charset="0"/>
                <a:ea typeface="ＭＳ Ｐゴシック" panose="020B0600070205080204" pitchFamily="50" charset="-128"/>
              </a:rPr>
              <a:t>7</a:t>
            </a:r>
            <a:r>
              <a:rPr lang="en-US" altLang="ja-JP" sz="2400" dirty="0">
                <a:latin typeface="Arial Black" panose="020B0A04020102020204" pitchFamily="34" charset="0"/>
                <a:ea typeface="ＭＳ Ｐゴシック" panose="020B0600070205080204" pitchFamily="50" charset="-128"/>
              </a:rPr>
              <a:t>0</a:t>
            </a:r>
            <a:r>
              <a:rPr lang="en-US" altLang="ja-JP" sz="1400" dirty="0">
                <a:latin typeface="Arial Black" panose="020B0A04020102020204" pitchFamily="34" charset="0"/>
                <a:ea typeface="ＭＳ Ｐゴシック" panose="020B0600070205080204" pitchFamily="50" charset="-128"/>
              </a:rPr>
              <a:t>%</a:t>
            </a:r>
            <a:endParaRPr lang="ja-JP" altLang="en-US" sz="1400" dirty="0">
              <a:latin typeface="Arial Black" panose="020B0A04020102020204" pitchFamily="34" charset="0"/>
              <a:ea typeface="ＭＳ Ｐゴシック" panose="020B0600070205080204" pitchFamily="50" charset="-128"/>
            </a:endParaRPr>
          </a:p>
        </p:txBody>
      </p:sp>
      <p:graphicFrame>
        <p:nvGraphicFramePr>
          <p:cNvPr id="11" name="グラフ 10"/>
          <p:cNvGraphicFramePr/>
          <p:nvPr>
            <p:extLst>
              <p:ext uri="{D42A27DB-BD31-4B8C-83A1-F6EECF244321}">
                <p14:modId xmlns:p14="http://schemas.microsoft.com/office/powerpoint/2010/main" val="1544792927"/>
              </p:ext>
            </p:extLst>
          </p:nvPr>
        </p:nvGraphicFramePr>
        <p:xfrm>
          <a:off x="2360712" y="2348880"/>
          <a:ext cx="1728194" cy="1389278"/>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p:cNvSpPr/>
          <p:nvPr/>
        </p:nvSpPr>
        <p:spPr>
          <a:xfrm>
            <a:off x="2696583" y="2132856"/>
            <a:ext cx="1673856" cy="276999"/>
          </a:xfrm>
          <a:prstGeom prst="rect">
            <a:avLst/>
          </a:prstGeom>
        </p:spPr>
        <p:txBody>
          <a:bodyPr wrap="none">
            <a:spAutoFit/>
          </a:bodyPr>
          <a:lstStyle/>
          <a:p>
            <a:pPr algn="ctr" fontAlgn="ctr"/>
            <a:r>
              <a:rPr lang="ja-JP" altLang="en-US" sz="1200" dirty="0">
                <a:latin typeface="Arial Black" panose="020B0A04020102020204" pitchFamily="34" charset="0"/>
                <a:ea typeface="HGP創英角ｺﾞｼｯｸUB" panose="020B0900000000000000" pitchFamily="50" charset="-128"/>
              </a:rPr>
              <a:t>売上上位</a:t>
            </a:r>
            <a:r>
              <a:rPr lang="en-US" altLang="ja-JP" sz="1200" dirty="0">
                <a:latin typeface="Arial Black" panose="020B0A04020102020204" pitchFamily="34" charset="0"/>
                <a:ea typeface="HGP創英角ｺﾞｼｯｸUB" panose="020B0900000000000000" pitchFamily="50" charset="-128"/>
              </a:rPr>
              <a:t>20</a:t>
            </a:r>
            <a:r>
              <a:rPr lang="ja-JP" altLang="en-US" sz="1200" dirty="0">
                <a:latin typeface="Arial Black" panose="020B0A04020102020204" pitchFamily="34" charset="0"/>
                <a:ea typeface="HGP創英角ｺﾞｼｯｸUB" panose="020B0900000000000000" pitchFamily="50" charset="-128"/>
              </a:rPr>
              <a:t>社のシェア</a:t>
            </a:r>
          </a:p>
        </p:txBody>
      </p:sp>
      <p:sp>
        <p:nvSpPr>
          <p:cNvPr id="13" name="正方形/長方形 12"/>
          <p:cNvSpPr/>
          <p:nvPr/>
        </p:nvSpPr>
        <p:spPr>
          <a:xfrm>
            <a:off x="3728864" y="2926685"/>
            <a:ext cx="1024639" cy="646331"/>
          </a:xfrm>
          <a:prstGeom prst="rect">
            <a:avLst/>
          </a:prstGeom>
        </p:spPr>
        <p:txBody>
          <a:bodyPr wrap="none">
            <a:spAutoFit/>
          </a:bodyPr>
          <a:lstStyle/>
          <a:p>
            <a:r>
              <a:rPr lang="ja-JP" altLang="en-US" sz="1200" dirty="0">
                <a:latin typeface="ＭＳ Ｐゴシック" panose="020B0600070205080204" pitchFamily="50" charset="-128"/>
                <a:ea typeface="ＭＳ Ｐゴシック" panose="020B0600070205080204" pitchFamily="50" charset="-128"/>
              </a:rPr>
              <a:t>海外メーカー</a:t>
            </a:r>
            <a:br>
              <a:rPr lang="en-US" altLang="ja-JP" sz="1200" dirty="0">
                <a:latin typeface="ＭＳ Ｐゴシック" panose="020B0600070205080204" pitchFamily="50" charset="-128"/>
                <a:ea typeface="ＭＳ Ｐゴシック" panose="020B0600070205080204" pitchFamily="50" charset="-128"/>
              </a:rPr>
            </a:br>
            <a:r>
              <a:rPr lang="en-US" altLang="ja-JP" sz="2400" dirty="0">
                <a:latin typeface="Arial Black" panose="020B0A04020102020204" pitchFamily="34" charset="0"/>
                <a:ea typeface="ＭＳ Ｐゴシック" panose="020B0600070205080204" pitchFamily="50" charset="-128"/>
              </a:rPr>
              <a:t>3/4</a:t>
            </a:r>
            <a:endParaRPr lang="ja-JP" altLang="en-US" sz="1400" dirty="0">
              <a:latin typeface="Arial Black" panose="020B0A04020102020204" pitchFamily="34" charset="0"/>
              <a:ea typeface="ＭＳ Ｐゴシック" panose="020B0600070205080204" pitchFamily="50" charset="-128"/>
            </a:endParaRPr>
          </a:p>
        </p:txBody>
      </p:sp>
      <p:grpSp>
        <p:nvGrpSpPr>
          <p:cNvPr id="16" name="グループ化 7"/>
          <p:cNvGrpSpPr/>
          <p:nvPr/>
        </p:nvGrpSpPr>
        <p:grpSpPr>
          <a:xfrm>
            <a:off x="416496" y="4725144"/>
            <a:ext cx="4320480"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後発医薬品の重要性が年々増加</a:t>
              </a:r>
            </a:p>
          </p:txBody>
        </p:sp>
      </p:grpSp>
      <p:sp>
        <p:nvSpPr>
          <p:cNvPr id="19" name="角丸四角形 18"/>
          <p:cNvSpPr/>
          <p:nvPr/>
        </p:nvSpPr>
        <p:spPr>
          <a:xfrm>
            <a:off x="416496" y="5085184"/>
            <a:ext cx="4320480" cy="288032"/>
          </a:xfrm>
          <a:prstGeom prst="roundRect">
            <a:avLst>
              <a:gd name="adj" fmla="val 50000"/>
            </a:avLst>
          </a:prstGeom>
          <a:solidFill>
            <a:srgbClr val="A2BBDC"/>
          </a:solidFill>
        </p:spPr>
        <p:txBody>
          <a:bodyPr wrap="none" lIns="180000" anchor="ctr" anchorCtr="0">
            <a:noAutofit/>
          </a:bodyPr>
          <a:lstStyle/>
          <a:p>
            <a:pPr algn="just" fontAlgn="ctr"/>
            <a:r>
              <a:rPr lang="ja-JP" altLang="en-US" sz="1200" b="1" dirty="0"/>
              <a:t>国内メーカーの間で後発医薬品の取扱いが中心</a:t>
            </a:r>
          </a:p>
        </p:txBody>
      </p:sp>
      <p:sp>
        <p:nvSpPr>
          <p:cNvPr id="20" name="角丸四角形 19"/>
          <p:cNvSpPr/>
          <p:nvPr/>
        </p:nvSpPr>
        <p:spPr>
          <a:xfrm>
            <a:off x="416496" y="5445224"/>
            <a:ext cx="4320480" cy="288032"/>
          </a:xfrm>
          <a:prstGeom prst="roundRect">
            <a:avLst>
              <a:gd name="adj" fmla="val 50000"/>
            </a:avLst>
          </a:prstGeom>
          <a:solidFill>
            <a:srgbClr val="A2BBDC"/>
          </a:solidFill>
        </p:spPr>
        <p:txBody>
          <a:bodyPr wrap="none" lIns="180000" anchor="ctr" anchorCtr="0">
            <a:noAutofit/>
          </a:bodyPr>
          <a:lstStyle/>
          <a:p>
            <a:pPr algn="just" fontAlgn="ctr"/>
            <a:r>
              <a:rPr lang="ja-JP" altLang="en-US" sz="1200" b="1" dirty="0"/>
              <a:t>海外メーカーでも</a:t>
            </a:r>
            <a:r>
              <a:rPr lang="en-US" altLang="ja-JP" sz="1200" b="1" dirty="0"/>
              <a:t>Novartis</a:t>
            </a:r>
            <a:r>
              <a:rPr lang="ja-JP" altLang="en-US" sz="1200" b="1" dirty="0"/>
              <a:t>傘下の</a:t>
            </a:r>
            <a:r>
              <a:rPr lang="en-US" altLang="ja-JP" sz="1200" b="1" dirty="0"/>
              <a:t>Sandoz</a:t>
            </a:r>
            <a:r>
              <a:rPr lang="ja-JP" altLang="en-US" sz="1200" b="1" dirty="0"/>
              <a:t>等がシェアを続伸</a:t>
            </a:r>
          </a:p>
        </p:txBody>
      </p:sp>
      <p:grpSp>
        <p:nvGrpSpPr>
          <p:cNvPr id="23" name="グループ化 7"/>
          <p:cNvGrpSpPr/>
          <p:nvPr/>
        </p:nvGrpSpPr>
        <p:grpSpPr>
          <a:xfrm>
            <a:off x="5169024" y="1772816"/>
            <a:ext cx="4320480" cy="288032"/>
            <a:chOff x="4803500" y="2113806"/>
            <a:chExt cx="2954133" cy="288032"/>
          </a:xfrm>
        </p:grpSpPr>
        <p:cxnSp>
          <p:nvCxnSpPr>
            <p:cNvPr id="24" name="直線コネクタ 2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海外メーカーの販売形態</a:t>
              </a:r>
            </a:p>
          </p:txBody>
        </p:sp>
      </p:grpSp>
      <p:sp>
        <p:nvSpPr>
          <p:cNvPr id="26" name="角丸四角形 25"/>
          <p:cNvSpPr/>
          <p:nvPr/>
        </p:nvSpPr>
        <p:spPr>
          <a:xfrm>
            <a:off x="6393160" y="2204864"/>
            <a:ext cx="3168352" cy="288032"/>
          </a:xfrm>
          <a:prstGeom prst="roundRect">
            <a:avLst>
              <a:gd name="adj" fmla="val 50000"/>
            </a:avLst>
          </a:prstGeom>
          <a:solidFill>
            <a:srgbClr val="A2BBDC"/>
          </a:solidFill>
        </p:spPr>
        <p:txBody>
          <a:bodyPr wrap="none" anchor="ctr" anchorCtr="0">
            <a:noAutofit/>
          </a:bodyPr>
          <a:lstStyle/>
          <a:p>
            <a:pPr algn="just" fontAlgn="ctr"/>
            <a:r>
              <a:rPr lang="ja-JP" altLang="en-US" sz="1200" b="1" dirty="0"/>
              <a:t>完成品を輸入して自社で販売する</a:t>
            </a:r>
          </a:p>
        </p:txBody>
      </p:sp>
      <p:sp>
        <p:nvSpPr>
          <p:cNvPr id="27" name="角丸四角形 26"/>
          <p:cNvSpPr/>
          <p:nvPr/>
        </p:nvSpPr>
        <p:spPr>
          <a:xfrm>
            <a:off x="6393160" y="2564904"/>
            <a:ext cx="3168352" cy="288032"/>
          </a:xfrm>
          <a:prstGeom prst="roundRect">
            <a:avLst>
              <a:gd name="adj" fmla="val 50000"/>
            </a:avLst>
          </a:prstGeom>
          <a:solidFill>
            <a:srgbClr val="A2BBDC"/>
          </a:solidFill>
        </p:spPr>
        <p:txBody>
          <a:bodyPr wrap="none" anchor="ctr" anchorCtr="0">
            <a:noAutofit/>
          </a:bodyPr>
          <a:lstStyle/>
          <a:p>
            <a:pPr algn="just" fontAlgn="ctr"/>
            <a:r>
              <a:rPr lang="ja-JP" altLang="en-US" sz="1200" b="1" dirty="0"/>
              <a:t>販売代理店を通して販売する</a:t>
            </a:r>
          </a:p>
        </p:txBody>
      </p:sp>
      <p:sp>
        <p:nvSpPr>
          <p:cNvPr id="28" name="角丸四角形 27"/>
          <p:cNvSpPr/>
          <p:nvPr/>
        </p:nvSpPr>
        <p:spPr>
          <a:xfrm>
            <a:off x="6393160" y="2924944"/>
            <a:ext cx="3168352" cy="288032"/>
          </a:xfrm>
          <a:prstGeom prst="roundRect">
            <a:avLst>
              <a:gd name="adj" fmla="val 50000"/>
            </a:avLst>
          </a:prstGeom>
          <a:solidFill>
            <a:srgbClr val="A2BBDC"/>
          </a:solidFill>
        </p:spPr>
        <p:txBody>
          <a:bodyPr wrap="none" anchor="ctr" anchorCtr="0">
            <a:noAutofit/>
          </a:bodyPr>
          <a:lstStyle/>
          <a:p>
            <a:pPr algn="just" fontAlgn="ctr"/>
            <a:r>
              <a:rPr lang="ja-JP" altLang="en-US" sz="1200" b="1" dirty="0"/>
              <a:t>原料を輸入して現地メーカーに製造委託する</a:t>
            </a:r>
          </a:p>
        </p:txBody>
      </p:sp>
      <p:grpSp>
        <p:nvGrpSpPr>
          <p:cNvPr id="30" name="グループ化 7"/>
          <p:cNvGrpSpPr/>
          <p:nvPr/>
        </p:nvGrpSpPr>
        <p:grpSpPr>
          <a:xfrm>
            <a:off x="5169024" y="4221088"/>
            <a:ext cx="4320480" cy="288032"/>
            <a:chOff x="4803500" y="2113806"/>
            <a:chExt cx="2954133" cy="288032"/>
          </a:xfrm>
        </p:grpSpPr>
        <p:cxnSp>
          <p:nvCxnSpPr>
            <p:cNvPr id="31" name="直線コネクタ 3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主な海外メーカーの現況</a:t>
              </a:r>
            </a:p>
          </p:txBody>
        </p:sp>
      </p:grpSp>
      <p:graphicFrame>
        <p:nvGraphicFramePr>
          <p:cNvPr id="33" name="表 32"/>
          <p:cNvGraphicFramePr>
            <a:graphicFrameLocks noGrp="1"/>
          </p:cNvGraphicFramePr>
          <p:nvPr>
            <p:extLst>
              <p:ext uri="{D42A27DB-BD31-4B8C-83A1-F6EECF244321}">
                <p14:modId xmlns:p14="http://schemas.microsoft.com/office/powerpoint/2010/main" val="2776863403"/>
              </p:ext>
            </p:extLst>
          </p:nvPr>
        </p:nvGraphicFramePr>
        <p:xfrm>
          <a:off x="5241033" y="4581128"/>
          <a:ext cx="4176464" cy="1909572"/>
        </p:xfrm>
        <a:graphic>
          <a:graphicData uri="http://schemas.openxmlformats.org/drawingml/2006/table">
            <a:tbl>
              <a:tblPr firstRow="1" bandRow="1">
                <a:tableStyleId>{2D5ABB26-0587-4C30-8999-92F81FD0307C}</a:tableStyleId>
              </a:tblPr>
              <a:tblGrid>
                <a:gridCol w="765698">
                  <a:extLst>
                    <a:ext uri="{9D8B030D-6E8A-4147-A177-3AD203B41FA5}">
                      <a16:colId xmlns:a16="http://schemas.microsoft.com/office/drawing/2014/main" val="20000"/>
                    </a:ext>
                  </a:extLst>
                </a:gridCol>
                <a:gridCol w="3410766">
                  <a:extLst>
                    <a:ext uri="{9D8B030D-6E8A-4147-A177-3AD203B41FA5}">
                      <a16:colId xmlns:a16="http://schemas.microsoft.com/office/drawing/2014/main" val="20001"/>
                    </a:ext>
                  </a:extLst>
                </a:gridCol>
              </a:tblGrid>
              <a:tr h="552061">
                <a:tc>
                  <a:txBody>
                    <a:bodyPr/>
                    <a:lstStyle/>
                    <a:p>
                      <a:pPr fontAlgn="ct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Glaxo</a:t>
                      </a:r>
                      <a:b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Smith</a:t>
                      </a:r>
                      <a:b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Kline</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大手海外メーカーでは唯一、自社の最終製品の製造拠点を持つ（</a:t>
                      </a:r>
                      <a:r>
                        <a:rPr kumimoji="1" lang="en-US" altLang="ja-JP" sz="900" kern="1200" dirty="0" err="1">
                          <a:solidFill>
                            <a:srgbClr val="000000"/>
                          </a:solidFill>
                          <a:latin typeface="+mn-lt"/>
                          <a:ea typeface="+mn-ea"/>
                          <a:cs typeface="+mn-cs"/>
                        </a:rPr>
                        <a:t>Rizai</a:t>
                      </a:r>
                      <a:r>
                        <a:rPr kumimoji="1" lang="ja-JP" altLang="en-US" sz="900" kern="1200" dirty="0">
                          <a:solidFill>
                            <a:srgbClr val="000000"/>
                          </a:solidFill>
                          <a:latin typeface="+mn-lt"/>
                          <a:ea typeface="+mn-ea"/>
                          <a:cs typeface="+mn-cs"/>
                        </a:rPr>
                        <a:t>に立地、フィリピン最大規模の工場）</a:t>
                      </a:r>
                      <a:endParaRPr kumimoji="1" lang="en-US" altLang="ja-JP" sz="900" kern="1200" dirty="0">
                        <a:solidFill>
                          <a:srgbClr val="000000"/>
                        </a:solidFill>
                        <a:latin typeface="+mn-lt"/>
                        <a:ea typeface="+mn-ea"/>
                        <a:cs typeface="+mn-cs"/>
                      </a:endParaRP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ここで製造した製品を東南アジアに供給している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52061">
                <a:tc>
                  <a:txBody>
                    <a:bodyPr/>
                    <a:lstStyle/>
                    <a:p>
                      <a:pPr marL="0" algn="l" defTabSz="914400" rtl="0" eaLnBrk="1" fontAlgn="ctr" latinLnBrk="0" hangingPunct="1"/>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Novartis</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周辺諸国に展開するための拠点として、マニラに東南アジア統括オフィスを設立（</a:t>
                      </a:r>
                      <a:r>
                        <a:rPr kumimoji="1" lang="en-US" altLang="ja-JP" sz="900" kern="1200" dirty="0">
                          <a:solidFill>
                            <a:srgbClr val="000000"/>
                          </a:solidFill>
                          <a:latin typeface="+mn-lt"/>
                          <a:ea typeface="+mn-ea"/>
                          <a:cs typeface="+mn-cs"/>
                        </a:rPr>
                        <a:t>2009</a:t>
                      </a:r>
                      <a:r>
                        <a:rPr kumimoji="1" lang="ja-JP" altLang="en-US" sz="900" kern="1200" dirty="0">
                          <a:solidFill>
                            <a:srgbClr val="000000"/>
                          </a:solidFill>
                          <a:latin typeface="+mn-lt"/>
                          <a:ea typeface="+mn-ea"/>
                          <a:cs typeface="+mn-cs"/>
                        </a:rPr>
                        <a:t>年）</a:t>
                      </a: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フィリピン国内で、将来的な主力製品（特にワクチン）の臨床試験を多数計画している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52061">
                <a:tc>
                  <a:txBody>
                    <a:bodyPr/>
                    <a:lstStyle/>
                    <a:p>
                      <a:pPr marL="0" algn="l" defTabSz="914400" rtl="0" eaLnBrk="1" fontAlgn="ctr" latinLnBrk="0" hangingPunct="1"/>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Pfizer</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en-US" altLang="ja-JP" sz="900" kern="1200" dirty="0">
                          <a:solidFill>
                            <a:srgbClr val="000000"/>
                          </a:solidFill>
                          <a:latin typeface="+mn-lt"/>
                          <a:ea typeface="+mn-ea"/>
                          <a:cs typeface="+mn-cs"/>
                        </a:rPr>
                        <a:t>1949</a:t>
                      </a:r>
                      <a:r>
                        <a:rPr kumimoji="1" lang="ja-JP" altLang="en-US" sz="900" kern="1200" dirty="0">
                          <a:solidFill>
                            <a:srgbClr val="000000"/>
                          </a:solidFill>
                          <a:latin typeface="+mn-lt"/>
                          <a:ea typeface="+mn-ea"/>
                          <a:cs typeface="+mn-cs"/>
                        </a:rPr>
                        <a:t>年より、</a:t>
                      </a:r>
                      <a:r>
                        <a:rPr kumimoji="1" lang="en-US" altLang="ja-JP" sz="900" kern="1200" dirty="0">
                          <a:solidFill>
                            <a:srgbClr val="000000"/>
                          </a:solidFill>
                          <a:latin typeface="+mn-lt"/>
                          <a:ea typeface="+mn-ea"/>
                          <a:cs typeface="+mn-cs"/>
                        </a:rPr>
                        <a:t>Pfizer</a:t>
                      </a:r>
                      <a:r>
                        <a:rPr kumimoji="1" lang="ja-JP" altLang="en-US" sz="900" kern="1200" dirty="0">
                          <a:solidFill>
                            <a:srgbClr val="000000"/>
                          </a:solidFill>
                          <a:latin typeface="+mn-lt"/>
                          <a:ea typeface="+mn-ea"/>
                          <a:cs typeface="+mn-cs"/>
                        </a:rPr>
                        <a:t>（</a:t>
                      </a:r>
                      <a:r>
                        <a:rPr kumimoji="1" lang="en-US" altLang="ja-JP" sz="900" kern="1200" dirty="0">
                          <a:solidFill>
                            <a:srgbClr val="000000"/>
                          </a:solidFill>
                          <a:latin typeface="+mn-lt"/>
                          <a:ea typeface="+mn-ea"/>
                          <a:cs typeface="+mn-cs"/>
                        </a:rPr>
                        <a:t>Philippines</a:t>
                      </a:r>
                      <a:r>
                        <a:rPr kumimoji="1" lang="ja-JP" altLang="en-US" sz="900" kern="1200" dirty="0">
                          <a:solidFill>
                            <a:srgbClr val="000000"/>
                          </a:solidFill>
                          <a:latin typeface="+mn-lt"/>
                          <a:ea typeface="+mn-ea"/>
                          <a:cs typeface="+mn-cs"/>
                        </a:rPr>
                        <a:t>）を通じてフィリピンに参入。現地</a:t>
                      </a:r>
                      <a:r>
                        <a:rPr kumimoji="1" lang="en-US" altLang="ja-JP" sz="900" kern="1200" dirty="0" err="1">
                          <a:solidFill>
                            <a:srgbClr val="000000"/>
                          </a:solidFill>
                          <a:latin typeface="+mn-lt"/>
                          <a:ea typeface="+mn-ea"/>
                          <a:cs typeface="+mn-cs"/>
                        </a:rPr>
                        <a:t>Interphil</a:t>
                      </a:r>
                      <a:r>
                        <a:rPr kumimoji="1" lang="en-US" altLang="ja-JP" sz="900" kern="1200" dirty="0">
                          <a:solidFill>
                            <a:srgbClr val="000000"/>
                          </a:solidFill>
                          <a:latin typeface="+mn-lt"/>
                          <a:ea typeface="+mn-ea"/>
                          <a:cs typeface="+mn-cs"/>
                        </a:rPr>
                        <a:t> Laboratories</a:t>
                      </a:r>
                      <a:r>
                        <a:rPr kumimoji="1" lang="ja-JP" altLang="en-US" sz="900" kern="1200" dirty="0">
                          <a:solidFill>
                            <a:srgbClr val="000000"/>
                          </a:solidFill>
                          <a:latin typeface="+mn-lt"/>
                          <a:ea typeface="+mn-ea"/>
                          <a:cs typeface="+mn-cs"/>
                        </a:rPr>
                        <a:t>に製造委託している</a:t>
                      </a:r>
                      <a:endParaRPr kumimoji="1" lang="en-US" altLang="ja-JP" sz="900" kern="1200" dirty="0">
                        <a:solidFill>
                          <a:srgbClr val="000000"/>
                        </a:solidFill>
                        <a:latin typeface="+mn-lt"/>
                        <a:ea typeface="+mn-ea"/>
                        <a:cs typeface="+mn-cs"/>
                      </a:endParaRP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また、</a:t>
                      </a:r>
                      <a:r>
                        <a:rPr kumimoji="1" lang="en-US" altLang="ja-JP" sz="900" kern="1200" dirty="0" err="1">
                          <a:solidFill>
                            <a:srgbClr val="000000"/>
                          </a:solidFill>
                          <a:latin typeface="+mn-lt"/>
                          <a:ea typeface="+mn-ea"/>
                          <a:cs typeface="+mn-cs"/>
                        </a:rPr>
                        <a:t>Canlubang</a:t>
                      </a:r>
                      <a:r>
                        <a:rPr kumimoji="1" lang="ja-JP" altLang="en-US" sz="900" kern="1200" dirty="0" err="1">
                          <a:solidFill>
                            <a:srgbClr val="000000"/>
                          </a:solidFill>
                          <a:latin typeface="+mn-lt"/>
                          <a:ea typeface="+mn-ea"/>
                          <a:cs typeface="+mn-cs"/>
                        </a:rPr>
                        <a:t>にて</a:t>
                      </a:r>
                      <a:r>
                        <a:rPr kumimoji="1" lang="ja-JP" altLang="en-US" sz="900" kern="1200" dirty="0">
                          <a:solidFill>
                            <a:srgbClr val="000000"/>
                          </a:solidFill>
                          <a:latin typeface="+mn-lt"/>
                          <a:ea typeface="+mn-ea"/>
                          <a:cs typeface="+mn-cs"/>
                        </a:rPr>
                        <a:t>乳製品を製造している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34" name="テキスト ボックス 33"/>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SPEEDA</a:t>
            </a:r>
            <a:r>
              <a:rPr kumimoji="0" lang="ja-JP" altLang="en-US" sz="800" dirty="0" err="1" bmk=""/>
              <a:t>、</a:t>
            </a:r>
            <a:r>
              <a:rPr kumimoji="0" lang="ja-JP" altLang="en-US" sz="800" dirty="0" bmk=""/>
              <a:t>各社ホームページ、厚生労働省「各国の医療の国際展開戦略、海外の医薬品・医療機器企業による国外市場進出状況等調査」（</a:t>
            </a:r>
            <a:r>
              <a:rPr kumimoji="0" lang="en-US" altLang="ja-JP" sz="800" dirty="0" bmk=""/>
              <a:t>2015</a:t>
            </a:r>
            <a:r>
              <a:rPr kumimoji="0" lang="ja-JP" altLang="en-US" sz="800" dirty="0" bmk=""/>
              <a:t>）</a:t>
            </a:r>
          </a:p>
        </p:txBody>
      </p:sp>
      <p:sp>
        <p:nvSpPr>
          <p:cNvPr id="35" name="正方形/長方形 34"/>
          <p:cNvSpPr/>
          <p:nvPr/>
        </p:nvSpPr>
        <p:spPr>
          <a:xfrm>
            <a:off x="5385048" y="2492897"/>
            <a:ext cx="792088" cy="421014"/>
          </a:xfrm>
          <a:prstGeom prst="rect">
            <a:avLst/>
          </a:prstGeom>
        </p:spPr>
        <p:txBody>
          <a:bodyPr wrap="none" lIns="0" anchor="ctr" anchorCtr="0">
            <a:noAutofit/>
          </a:bodyPr>
          <a:lstStyle/>
          <a:p>
            <a:pPr fontAlgn="ctr"/>
            <a:r>
              <a:rPr lang="ja-JP" altLang="en-US" sz="1200" dirty="0">
                <a:latin typeface="Arial Black" panose="020B0A04020102020204" pitchFamily="34" charset="0"/>
                <a:ea typeface="HGP創英角ｺﾞｼｯｸUB" panose="020B0900000000000000" pitchFamily="50" charset="-128"/>
              </a:rPr>
              <a:t>主要な</a:t>
            </a:r>
            <a:br>
              <a:rPr lang="en-US" altLang="ja-JP" sz="1200" dirty="0">
                <a:latin typeface="Arial Black" panose="020B0A04020102020204" pitchFamily="34" charset="0"/>
                <a:ea typeface="HGP創英角ｺﾞｼｯｸUB" panose="020B0900000000000000" pitchFamily="50" charset="-128"/>
              </a:rPr>
            </a:br>
            <a:r>
              <a:rPr lang="en-US" altLang="ja-JP" sz="1200" dirty="0">
                <a:latin typeface="Arial Black" panose="020B0A04020102020204" pitchFamily="34" charset="0"/>
                <a:ea typeface="HGP創英角ｺﾞｼｯｸUB" panose="020B0900000000000000" pitchFamily="50" charset="-128"/>
              </a:rPr>
              <a:t>3</a:t>
            </a:r>
            <a:r>
              <a:rPr lang="ja-JP" altLang="en-US" sz="1200" dirty="0">
                <a:latin typeface="Arial Black" panose="020B0A04020102020204" pitchFamily="34" charset="0"/>
                <a:ea typeface="HGP創英角ｺﾞｼｯｸUB" panose="020B0900000000000000" pitchFamily="50" charset="-128"/>
              </a:rPr>
              <a:t>パターン</a:t>
            </a:r>
          </a:p>
        </p:txBody>
      </p:sp>
    </p:spTree>
    <p:extLst>
      <p:ext uri="{BB962C8B-B14F-4D97-AF65-F5344CB8AC3E}">
        <p14:creationId xmlns:p14="http://schemas.microsoft.com/office/powerpoint/2010/main" val="2186196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フィリピン／一般概況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1878289048"/>
              </p:ext>
            </p:extLst>
          </p:nvPr>
        </p:nvGraphicFramePr>
        <p:xfrm>
          <a:off x="200472" y="980728"/>
          <a:ext cx="9505056" cy="5454904"/>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マニラ</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国語はフィリピノ語、公用語はフィリピノ語及び英語。</a:t>
                      </a:r>
                      <a:r>
                        <a:rPr lang="en-US" altLang="ja-JP" sz="1200" dirty="0"/>
                        <a:t>80</a:t>
                      </a:r>
                      <a:r>
                        <a:rPr lang="ja-JP" altLang="en-US" sz="1200" dirty="0"/>
                        <a:t>前後の言語がある</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フィリピンペソ（</a:t>
                      </a:r>
                      <a:r>
                        <a:rPr kumimoji="1" lang="en-US" altLang="ja-JP" sz="1200" b="0" dirty="0">
                          <a:solidFill>
                            <a:schemeClr val="tx1"/>
                          </a:solidFill>
                        </a:rPr>
                        <a:t>PHP</a:t>
                      </a:r>
                      <a:r>
                        <a:rPr kumimoji="1" lang="ja-JP" altLang="en-US" sz="1200" b="0" dirty="0">
                          <a:solidFill>
                            <a:schemeClr val="tx1"/>
                          </a:solidFill>
                        </a:rPr>
                        <a:t>）　＝　</a:t>
                      </a:r>
                      <a:r>
                        <a:rPr kumimoji="1" lang="en-US" altLang="ja-JP" sz="1200" b="0" dirty="0">
                          <a:solidFill>
                            <a:schemeClr val="tx1"/>
                          </a:solidFill>
                        </a:rPr>
                        <a:t>2.68</a:t>
                      </a:r>
                      <a:r>
                        <a:rPr kumimoji="1" lang="ja-JP" altLang="en-US" sz="1200" b="0" dirty="0">
                          <a:solidFill>
                            <a:schemeClr val="tx1"/>
                          </a:solidFill>
                        </a:rPr>
                        <a:t>円　</a:t>
                      </a:r>
                      <a:r>
                        <a:rPr kumimoji="1" lang="ja-JP" altLang="en-US" sz="1000" b="0" dirty="0">
                          <a:solidFill>
                            <a:schemeClr val="tx1"/>
                          </a:solidFill>
                        </a:rPr>
                        <a:t>（</a:t>
                      </a:r>
                      <a:r>
                        <a:rPr kumimoji="1" lang="en-US" altLang="zh-TW" sz="1000" b="0" kern="1200" dirty="0">
                          <a:solidFill>
                            <a:schemeClr val="tx1"/>
                          </a:solidFill>
                          <a:latin typeface="+mn-lt"/>
                          <a:ea typeface="+mn-ea"/>
                          <a:cs typeface="+mn-cs"/>
                        </a:rPr>
                        <a:t>2024</a:t>
                      </a:r>
                      <a:r>
                        <a:rPr kumimoji="1" lang="zh-TW" altLang="en-US" sz="1000" b="0" kern="1200" dirty="0">
                          <a:solidFill>
                            <a:schemeClr val="tx1"/>
                          </a:solidFill>
                          <a:latin typeface="+mn-lt"/>
                          <a:ea typeface="+mn-ea"/>
                          <a:cs typeface="+mn-cs"/>
                        </a:rPr>
                        <a:t>年</a:t>
                      </a:r>
                      <a:r>
                        <a:rPr kumimoji="1" lang="en-US" altLang="zh-TW" sz="1000" b="0" kern="1200" dirty="0">
                          <a:solidFill>
                            <a:schemeClr val="tx1"/>
                          </a:solidFill>
                          <a:latin typeface="+mn-lt"/>
                          <a:ea typeface="+mn-ea"/>
                          <a:cs typeface="+mn-cs"/>
                        </a:rPr>
                        <a:t>3</a:t>
                      </a:r>
                      <a:r>
                        <a:rPr kumimoji="1" lang="zh-TW" altLang="en-US" sz="1000" b="0" kern="1200" dirty="0">
                          <a:solidFill>
                            <a:schemeClr val="tx1"/>
                          </a:solidFill>
                          <a:latin typeface="+mn-lt"/>
                          <a:ea typeface="+mn-ea"/>
                          <a:cs typeface="+mn-cs"/>
                        </a:rPr>
                        <a:t>月</a:t>
                      </a:r>
                      <a:r>
                        <a:rPr kumimoji="1" lang="en-US" altLang="zh-TW" sz="1000" b="0" kern="1200" dirty="0">
                          <a:solidFill>
                            <a:schemeClr val="tx1"/>
                          </a:solidFill>
                          <a:latin typeface="+mn-lt"/>
                          <a:ea typeface="+mn-ea"/>
                          <a:cs typeface="+mn-cs"/>
                        </a:rPr>
                        <a:t>21</a:t>
                      </a:r>
                      <a:r>
                        <a:rPr kumimoji="1" lang="zh-TW" altLang="en-US" sz="1000" b="0" kern="1200" dirty="0">
                          <a:solidFill>
                            <a:schemeClr val="tx1"/>
                          </a:solidFill>
                          <a:latin typeface="+mn-lt"/>
                          <a:ea typeface="+mn-ea"/>
                          <a:cs typeface="+mn-cs"/>
                        </a:rPr>
                        <a:t>日現在</a:t>
                      </a:r>
                      <a:r>
                        <a:rPr kumimoji="1" lang="ja-JP" altLang="en-US" sz="1000" b="0" dirty="0">
                          <a:solidFill>
                            <a:schemeClr val="tx1"/>
                          </a:solidFill>
                        </a:rPr>
                        <a:t>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日から</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31</a:t>
                      </a:r>
                      <a:r>
                        <a:rPr kumimoji="1" lang="ja-JP" altLang="en-US" sz="1200" b="0" dirty="0">
                          <a:solidFill>
                            <a:schemeClr val="tx1"/>
                          </a:solidFill>
                        </a:rPr>
                        <a:t>日</a:t>
                      </a:r>
                      <a:endParaRPr kumimoji="1" lang="ja-JP" altLang="en-US" sz="10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667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tx1"/>
                          </a:solidFill>
                          <a:latin typeface="+mn-lt"/>
                          <a:ea typeface="+mn-ea"/>
                          <a:cs typeface="+mn-cs"/>
                        </a:rPr>
                        <a:t>国民の</a:t>
                      </a:r>
                      <a:r>
                        <a:rPr kumimoji="1" lang="en-US" altLang="ja-JP" sz="1200" kern="1200" dirty="0">
                          <a:solidFill>
                            <a:schemeClr val="tx1"/>
                          </a:solidFill>
                          <a:latin typeface="+mn-lt"/>
                          <a:ea typeface="+mn-ea"/>
                          <a:cs typeface="+mn-cs"/>
                        </a:rPr>
                        <a:t>83%</a:t>
                      </a:r>
                      <a:r>
                        <a:rPr kumimoji="1" lang="ja-JP" altLang="en-US" sz="1200" kern="1200" dirty="0">
                          <a:solidFill>
                            <a:schemeClr val="tx1"/>
                          </a:solidFill>
                          <a:latin typeface="+mn-lt"/>
                          <a:ea typeface="+mn-ea"/>
                          <a:cs typeface="+mn-cs"/>
                        </a:rPr>
                        <a:t>がカトリック、その他のキリスト教が</a:t>
                      </a:r>
                      <a:r>
                        <a:rPr kumimoji="1" lang="en-US" altLang="ja-JP" sz="1200" kern="1200" dirty="0">
                          <a:solidFill>
                            <a:schemeClr val="tx1"/>
                          </a:solidFill>
                          <a:latin typeface="+mn-lt"/>
                          <a:ea typeface="+mn-ea"/>
                          <a:cs typeface="+mn-cs"/>
                        </a:rPr>
                        <a:t>10%</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イスラム教は</a:t>
                      </a:r>
                      <a:r>
                        <a:rPr kumimoji="1" lang="en-US" altLang="ja-JP" sz="1200" kern="1200" dirty="0">
                          <a:solidFill>
                            <a:schemeClr val="tx1"/>
                          </a:solidFill>
                          <a:latin typeface="+mn-lt"/>
                          <a:ea typeface="+mn-ea"/>
                          <a:cs typeface="+mn-cs"/>
                        </a:rPr>
                        <a:t>5%</a:t>
                      </a:r>
                      <a:r>
                        <a:rPr kumimoji="1" lang="ja-JP" altLang="en-US" sz="1200" kern="1200" dirty="0">
                          <a:solidFill>
                            <a:schemeClr val="tx1"/>
                          </a:solidFill>
                          <a:latin typeface="+mn-lt"/>
                          <a:ea typeface="+mn-ea"/>
                          <a:cs typeface="+mn-cs"/>
                        </a:rPr>
                        <a:t>（</a:t>
                      </a: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ミンダナオ</a:t>
                      </a:r>
                      <a:r>
                        <a:rPr kumimoji="1" lang="ja-JP" altLang="en-US" sz="1200" kern="1200" dirty="0">
                          <a:solidFill>
                            <a:schemeClr val="tx1"/>
                          </a:solidFill>
                          <a:latin typeface="+mn-lt"/>
                          <a:ea typeface="+mn-ea"/>
                          <a:cs typeface="+mn-cs"/>
                        </a:rPr>
                        <a:t>ではイスラム教徒が</a:t>
                      </a:r>
                      <a:r>
                        <a:rPr kumimoji="1" lang="ja-JP" altLang="en-US" sz="1200" kern="1200" dirty="0">
                          <a:solidFill>
                            <a:schemeClr val="tx1"/>
                          </a:solidFill>
                          <a:latin typeface="Arial Black" panose="020B0A04020102020204" pitchFamily="34" charset="0"/>
                          <a:ea typeface="HGP創英角ｺﾞｼｯｸUB" panose="020B0900000000000000" pitchFamily="50" charset="-128"/>
                          <a:cs typeface="+mn-cs"/>
                        </a:rPr>
                        <a:t>人口の</a:t>
                      </a:r>
                      <a:r>
                        <a:rPr kumimoji="1" lang="en-US" altLang="ja-JP" sz="1200" kern="1200" dirty="0">
                          <a:solidFill>
                            <a:schemeClr val="tx1"/>
                          </a:solidFill>
                          <a:latin typeface="Arial Black" panose="020B0A04020102020204" pitchFamily="34" charset="0"/>
                          <a:ea typeface="HGP創英角ｺﾞｼｯｸUB" panose="020B0900000000000000" pitchFamily="50" charset="-128"/>
                          <a:cs typeface="+mn-cs"/>
                        </a:rPr>
                        <a:t>2</a:t>
                      </a:r>
                      <a:r>
                        <a:rPr kumimoji="1" lang="ja-JP" altLang="en-US" sz="1200" kern="1200" dirty="0">
                          <a:solidFill>
                            <a:schemeClr val="tx1"/>
                          </a:solidFill>
                          <a:latin typeface="Arial Black" panose="020B0A04020102020204" pitchFamily="34" charset="0"/>
                          <a:ea typeface="HGP創英角ｺﾞｼｯｸUB" panose="020B0900000000000000" pitchFamily="50" charset="-128"/>
                          <a:cs typeface="+mn-cs"/>
                        </a:rPr>
                        <a:t>割以上</a:t>
                      </a:r>
                      <a:r>
                        <a:rPr kumimoji="1" lang="ja-JP" altLang="en-US" sz="1200" kern="1200" dirty="0">
                          <a:solidFill>
                            <a:schemeClr val="tx1"/>
                          </a:solidFill>
                          <a:latin typeface="+mn-lt"/>
                          <a:ea typeface="+mn-ea"/>
                          <a:cs typeface="+mn-cs"/>
                        </a:rPr>
                        <a:t>）</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solidFill>
                            <a:schemeClr val="tx1"/>
                          </a:solidFill>
                        </a:rPr>
                        <a:t>立憲共和制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73573">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月、フェルディナンド・マルコス元上院議員（当時）は、大統領選において史上最多得票率で圧勝し、第</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代大統領に就任した（任期は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月まで）。</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マルコス政権は、中期財政枠組に基づく健全な財政運営に根ざし、農業開発、観光業振興、感染症対策、教育改革、デジタル変革、積極的なインフラ整備、クリーン・エネルギー利用を含むエネルギー安全保障等を通じて経済発展と貧困削減を目指し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5100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113000"/>
                        </a:lnSpc>
                        <a:spcAft>
                          <a:spcPts val="300"/>
                        </a:spcAft>
                      </a:pPr>
                      <a:r>
                        <a:rPr lang="ja-JP" altLang="en-US" sz="1200" dirty="0">
                          <a:solidFill>
                            <a:schemeClr val="tx1"/>
                          </a:solidFill>
                        </a:rPr>
                        <a:t>外務省によると</a:t>
                      </a:r>
                      <a:r>
                        <a:rPr kumimoji="1" lang="ja-JP" altLang="en-US" sz="1200" kern="1200" dirty="0">
                          <a:solidFill>
                            <a:schemeClr val="tx1"/>
                          </a:solidFill>
                          <a:latin typeface="+mn-lt"/>
                          <a:ea typeface="+mn-ea"/>
                          <a:cs typeface="+mn-cs"/>
                        </a:rPr>
                        <a:t>、ミンダナオ地域の中部以西については渡航中止勧告が、パラワン州南部に関しては不要不急の渡航は中止勧告が発令されている。</a:t>
                      </a:r>
                      <a:r>
                        <a:rPr kumimoji="1" lang="ja-JP" altLang="en-US" sz="1200" b="0" dirty="0">
                          <a:solidFill>
                            <a:schemeClr val="tx1"/>
                          </a:solidFill>
                        </a:rPr>
                        <a:t>その他の地域は十分注意となっている。</a:t>
                      </a:r>
                      <a:endParaRPr kumimoji="1" lang="en-US" altLang="ja-JP" sz="1200" b="0" dirty="0">
                        <a:solidFill>
                          <a:schemeClr val="tx1"/>
                        </a:solidFill>
                      </a:endParaRPr>
                    </a:p>
                    <a:p>
                      <a:pPr algn="just">
                        <a:lnSpc>
                          <a:spcPct val="113000"/>
                        </a:lnSpc>
                        <a:spcAft>
                          <a:spcPts val="300"/>
                        </a:spcAft>
                      </a:pPr>
                      <a:r>
                        <a:rPr kumimoji="1" lang="en-US" altLang="ja-JP" sz="1200" kern="1200" dirty="0">
                          <a:solidFill>
                            <a:schemeClr val="tx1"/>
                          </a:solidFill>
                          <a:latin typeface="+mn-lt"/>
                          <a:ea typeface="+mn-ea"/>
                          <a:cs typeface="+mn-cs"/>
                        </a:rPr>
                        <a:t>2016</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9</a:t>
                      </a:r>
                      <a:r>
                        <a:rPr kumimoji="1" lang="ja-JP" altLang="en-US" sz="1200" kern="1200" dirty="0">
                          <a:solidFill>
                            <a:schemeClr val="tx1"/>
                          </a:solidFill>
                          <a:latin typeface="+mn-lt"/>
                          <a:ea typeface="+mn-ea"/>
                          <a:cs typeface="+mn-cs"/>
                        </a:rPr>
                        <a:t>月からフィリピン全土に発出されている国家非常事態宣言は、引き続きイスラム過激派組織・</a:t>
                      </a:r>
                      <a:r>
                        <a:rPr kumimoji="1" lang="zh-TW" altLang="en-US" sz="1200" kern="1200" dirty="0">
                          <a:solidFill>
                            <a:schemeClr val="tx1"/>
                          </a:solidFill>
                          <a:latin typeface="+mn-lt"/>
                          <a:ea typeface="+mn-ea"/>
                          <a:cs typeface="+mn-cs"/>
                        </a:rPr>
                        <a:t>共産主義反政府武装組織</a:t>
                      </a:r>
                      <a:r>
                        <a:rPr kumimoji="1" lang="ja-JP" altLang="en-US" sz="1200" kern="1200" dirty="0">
                          <a:solidFill>
                            <a:schemeClr val="tx1"/>
                          </a:solidFill>
                          <a:latin typeface="+mn-lt"/>
                          <a:ea typeface="+mn-ea"/>
                          <a:cs typeface="+mn-cs"/>
                        </a:rPr>
                        <a:t>等の過激派組織による大規模犯罪やテロの脅威がある状況を踏まえ、</a:t>
                      </a:r>
                      <a:r>
                        <a:rPr kumimoji="1" lang="en-US" altLang="ja-JP" sz="1200" kern="1200" dirty="0">
                          <a:solidFill>
                            <a:schemeClr val="tx1"/>
                          </a:solidFill>
                          <a:latin typeface="+mn-lt"/>
                          <a:ea typeface="+mn-ea"/>
                          <a:cs typeface="+mn-cs"/>
                        </a:rPr>
                        <a:t>2022</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4</a:t>
                      </a:r>
                      <a:r>
                        <a:rPr kumimoji="1" lang="ja-JP" altLang="en-US" sz="1200" kern="1200" dirty="0">
                          <a:solidFill>
                            <a:schemeClr val="tx1"/>
                          </a:solidFill>
                          <a:latin typeface="+mn-lt"/>
                          <a:ea typeface="+mn-ea"/>
                          <a:cs typeface="+mn-cs"/>
                        </a:rPr>
                        <a:t>月現在も継続している。</a:t>
                      </a:r>
                      <a:r>
                        <a:rPr lang="ja-JP" altLang="en-US" sz="1200" dirty="0">
                          <a:solidFill>
                            <a:schemeClr val="tx1"/>
                          </a:solidFill>
                        </a:rPr>
                        <a:t>ミンダナオ地域はもとより、マニラ首都圏を含む全土において、治安情勢は依然として予断を許さない状況にある。</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9" name="角丸四角形 8"/>
          <p:cNvSpPr/>
          <p:nvPr/>
        </p:nvSpPr>
        <p:spPr>
          <a:xfrm>
            <a:off x="2360712" y="5589240"/>
            <a:ext cx="1800200" cy="360040"/>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多くのテロ組織が存在</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円/楕円 13"/>
          <p:cNvSpPr/>
          <p:nvPr/>
        </p:nvSpPr>
        <p:spPr>
          <a:xfrm>
            <a:off x="2360712" y="6021288"/>
            <a:ext cx="1656184" cy="288032"/>
          </a:xfrm>
          <a:prstGeom prst="ellipse">
            <a:avLst/>
          </a:prstGeom>
          <a:solidFill>
            <a:srgbClr val="C5C5C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無差別爆弾テロ事件</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4160912" y="5589240"/>
            <a:ext cx="4824536" cy="360040"/>
          </a:xfrm>
          <a:prstGeom prst="rect">
            <a:avLst/>
          </a:prstGeom>
          <a:noFill/>
        </p:spPr>
        <p:txBody>
          <a:bodyPr wrap="none" lIns="36000" tIns="0" rIns="0" bIns="0" rtlCol="0" anchor="ctr" anchorCtr="0">
            <a:noAutofit/>
          </a:bodyPr>
          <a:lstStyle/>
          <a:p>
            <a:pPr fontAlgn="ctr">
              <a:spcAft>
                <a:spcPts val="200"/>
              </a:spcAft>
              <a:buClr>
                <a:srgbClr val="5F8AC3"/>
              </a:buClr>
              <a:buSzPct val="80000"/>
            </a:pPr>
            <a:r>
              <a:rPr lang="ja-JP" altLang="en-US" sz="1100" dirty="0">
                <a:latin typeface="ＭＳ Ｐゴシック" panose="020B0600070205080204" pitchFamily="50" charset="-128"/>
                <a:ea typeface="ＭＳ Ｐゴシック" panose="020B0600070205080204" pitchFamily="50" charset="-128"/>
              </a:rPr>
              <a:t>イスラム系反政府武装組織、共産系反政府武装組織　等</a:t>
            </a:r>
            <a:endParaRPr kumimoji="1" lang="ja-JP" altLang="en-US" sz="1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9" name="円/楕円 18"/>
          <p:cNvSpPr/>
          <p:nvPr/>
        </p:nvSpPr>
        <p:spPr>
          <a:xfrm>
            <a:off x="4160912" y="6021288"/>
            <a:ext cx="1656184" cy="288032"/>
          </a:xfrm>
          <a:prstGeom prst="ellipse">
            <a:avLst/>
          </a:prstGeom>
          <a:solidFill>
            <a:srgbClr val="C5C5C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身代金目的の誘拐事件</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5961112" y="6021288"/>
            <a:ext cx="1656184" cy="288032"/>
          </a:xfrm>
          <a:prstGeom prst="ellipse">
            <a:avLst/>
          </a:prstGeom>
          <a:solidFill>
            <a:srgbClr val="C5C5C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企業や富裕層に対する恐喝</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正方形/長方形 20"/>
          <p:cNvSpPr/>
          <p:nvPr/>
        </p:nvSpPr>
        <p:spPr>
          <a:xfrm>
            <a:off x="7689304" y="6042194"/>
            <a:ext cx="1337226" cy="261610"/>
          </a:xfrm>
          <a:prstGeom prst="rect">
            <a:avLst/>
          </a:prstGeom>
        </p:spPr>
        <p:txBody>
          <a:bodyPr wrap="none">
            <a:spAutoFit/>
          </a:bodyPr>
          <a:lstStyle/>
          <a:p>
            <a:r>
              <a:rPr lang="ja-JP" altLang="en-US" sz="1100" b="1" dirty="0">
                <a:latin typeface="ＭＳ Ｐゴシック" panose="020B0600070205080204" pitchFamily="50" charset="-128"/>
                <a:ea typeface="ＭＳ Ｐゴシック" panose="020B0600070205080204" pitchFamily="50" charset="-128"/>
              </a:rPr>
              <a:t>等が発生している。</a:t>
            </a:r>
          </a:p>
        </p:txBody>
      </p:sp>
      <p:sp>
        <p:nvSpPr>
          <p:cNvPr id="13" name="テキスト ボックス 12"/>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a:t>
            </a:r>
            <a:r>
              <a:rPr lang="en-US" altLang="ja-JP" sz="800" dirty="0"/>
              <a:t>JETRO </a:t>
            </a:r>
            <a:r>
              <a:rPr lang="ja-JP" altLang="en-US" sz="800" dirty="0"/>
              <a:t>ホームページ、みずほ銀行</a:t>
            </a:r>
          </a:p>
        </p:txBody>
      </p:sp>
    </p:spTree>
    <p:extLst>
      <p:ext uri="{BB962C8B-B14F-4D97-AF65-F5344CB8AC3E}">
        <p14:creationId xmlns:p14="http://schemas.microsoft.com/office/powerpoint/2010/main" val="1496038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フィリピン／医療関連／医薬品</a:t>
            </a:r>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p>
        </p:txBody>
      </p:sp>
      <p:graphicFrame>
        <p:nvGraphicFramePr>
          <p:cNvPr id="9" name="表 8"/>
          <p:cNvGraphicFramePr>
            <a:graphicFrameLocks noGrp="1"/>
          </p:cNvGraphicFramePr>
          <p:nvPr>
            <p:extLst>
              <p:ext uri="{D42A27DB-BD31-4B8C-83A1-F6EECF244321}">
                <p14:modId xmlns:p14="http://schemas.microsoft.com/office/powerpoint/2010/main" val="2404205172"/>
              </p:ext>
            </p:extLst>
          </p:nvPr>
        </p:nvGraphicFramePr>
        <p:xfrm>
          <a:off x="200022" y="1412776"/>
          <a:ext cx="9145465" cy="2916000"/>
        </p:xfrm>
        <a:graphic>
          <a:graphicData uri="http://schemas.openxmlformats.org/drawingml/2006/table">
            <a:tbl>
              <a:tblPr firstRow="1" bandRow="1">
                <a:tableStyleId>{5C22544A-7EE6-4342-B048-85BDC9FD1C3A}</a:tableStyleId>
              </a:tblPr>
              <a:tblGrid>
                <a:gridCol w="387520">
                  <a:extLst>
                    <a:ext uri="{9D8B030D-6E8A-4147-A177-3AD203B41FA5}">
                      <a16:colId xmlns:a16="http://schemas.microsoft.com/office/drawing/2014/main" val="20000"/>
                    </a:ext>
                  </a:extLst>
                </a:gridCol>
                <a:gridCol w="3332669">
                  <a:extLst>
                    <a:ext uri="{9D8B030D-6E8A-4147-A177-3AD203B41FA5}">
                      <a16:colId xmlns:a16="http://schemas.microsoft.com/office/drawing/2014/main" val="20001"/>
                    </a:ext>
                  </a:extLst>
                </a:gridCol>
                <a:gridCol w="1782591">
                  <a:extLst>
                    <a:ext uri="{9D8B030D-6E8A-4147-A177-3AD203B41FA5}">
                      <a16:colId xmlns:a16="http://schemas.microsoft.com/office/drawing/2014/main" val="20002"/>
                    </a:ext>
                  </a:extLst>
                </a:gridCol>
                <a:gridCol w="3642685">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ＭＳ Ｐゴシック" panose="020B0600070205080204" pitchFamily="50" charset="-128"/>
                        </a:rPr>
                        <a:t>Astellas Pharma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アステラス製薬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mn-lt"/>
                          <a:ea typeface="ＭＳ Ｐゴシック" panose="020B0600070205080204" pitchFamily="50" charset="-128"/>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Hi-Eisai Pharmaceutical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Ina Research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イナリサーチ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zh-TW" altLang="en-US" sz="1000" b="0" i="0" u="none" strike="noStrike" kern="1200" dirty="0">
                          <a:solidFill>
                            <a:schemeClr val="tx1"/>
                          </a:solidFill>
                          <a:effectLst/>
                          <a:latin typeface="+mn-lt"/>
                          <a:ea typeface="ＭＳ Ｐゴシック" panose="020B0600070205080204" pitchFamily="50" charset="-128"/>
                          <a:cs typeface="+mn-cs"/>
                        </a:rPr>
                        <a:t>医薬品非臨床試験事業</a:t>
                      </a:r>
                      <a:r>
                        <a:rPr kumimoji="1" lang="ja-JP" altLang="en-US" sz="1000" b="0" i="0" u="none" strike="noStrike" kern="1200" dirty="0">
                          <a:solidFill>
                            <a:schemeClr val="tx1"/>
                          </a:solidFill>
                          <a:effectLst/>
                          <a:latin typeface="+mn-lt"/>
                          <a:ea typeface="ＭＳ Ｐゴシック" panose="020B0600070205080204" pitchFamily="50" charset="-128"/>
                          <a:cs typeface="+mn-cs"/>
                        </a:rPr>
                        <a:t>、臨床試験事業</a:t>
                      </a:r>
                      <a:r>
                        <a:rPr kumimoji="1" lang="zh-TW" altLang="en-US" sz="1000" b="0" i="0" u="none" strike="noStrike" kern="1200" dirty="0">
                          <a:solidFill>
                            <a:schemeClr val="tx1"/>
                          </a:solidFill>
                          <a:effectLst/>
                          <a:latin typeface="+mn-lt"/>
                          <a:ea typeface="ＭＳ Ｐゴシック" panose="020B0600070205080204" pitchFamily="50" charset="-128"/>
                          <a:cs typeface="+mn-cs"/>
                        </a:rPr>
                        <a:t>他</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en-US" sz="1100" b="0" i="0" u="none" strike="noStrike" kern="1200" dirty="0">
                          <a:solidFill>
                            <a:schemeClr val="tx1"/>
                          </a:solidFill>
                          <a:effectLst/>
                          <a:latin typeface="+mn-lt"/>
                          <a:ea typeface="ＭＳ Ｐゴシック" panose="020B0600070205080204" pitchFamily="50" charset="-128"/>
                          <a:cs typeface="+mn-cs"/>
                        </a:rPr>
                        <a:t>Integrated Development</a:t>
                      </a:r>
                      <a:r>
                        <a:rPr kumimoji="1" lang="en-US" sz="1100" b="0" i="0" u="none" strike="noStrike" kern="1200" baseline="0" dirty="0">
                          <a:solidFill>
                            <a:schemeClr val="tx1"/>
                          </a:solidFill>
                          <a:effectLst/>
                          <a:latin typeface="+mn-lt"/>
                          <a:ea typeface="ＭＳ Ｐゴシック" panose="020B0600070205080204" pitchFamily="50" charset="-128"/>
                          <a:cs typeface="+mn-cs"/>
                        </a:rPr>
                        <a:t> Associate </a:t>
                      </a:r>
                      <a:r>
                        <a:rPr kumimoji="1" lang="en-US" altLang="ja-JP" sz="1100" b="0" i="0" u="none" strike="noStrike" kern="1200" dirty="0">
                          <a:solidFill>
                            <a:schemeClr val="tx1"/>
                          </a:solidFill>
                          <a:effectLst/>
                          <a:latin typeface="+mn-lt"/>
                          <a:ea typeface="ＭＳ Ｐゴシック" panose="020B0600070205080204" pitchFamily="50" charset="-128"/>
                          <a:cs typeface="+mn-cs"/>
                        </a:rPr>
                        <a:t>Philippines, Inc.</a:t>
                      </a:r>
                      <a:endParaRPr kumimoji="1" 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エムスリー</a:t>
                      </a:r>
                      <a:endParaRPr kumimoji="1" lang="zh-TW"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アジアにおける医薬品開発支援・コンサルティング事業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Takeda Pharmaceuticals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chemeClr val="tx1"/>
                          </a:solidFill>
                          <a:effectLst/>
                          <a:latin typeface="+mn-lt"/>
                          <a:ea typeface="ＭＳ Ｐゴシック" panose="020B0600070205080204" pitchFamily="50" charset="-128"/>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Otsuka(Philippines)</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Pharmaceutical, Inc.</a:t>
                      </a:r>
                      <a:endParaRPr kumimoji="1" 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大塚ホールディングス</a:t>
                      </a:r>
                      <a:endParaRPr kumimoji="1" lang="zh-TW"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医薬品及び栄養製品の製造・販売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12"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439847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フィリピン／医療関連／医薬品</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5,215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の認可された医薬品卸売業者、</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29,479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のドラッグストア、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の一般用医薬品の小売店がある。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3,450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の代理店、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の卸売り業者が活動している。公的医療機関の医薬品調達は、保険償還の対象となる製品のリストをベースに交渉が行われる。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 name="グループ化 7"/>
          <p:cNvGrpSpPr/>
          <p:nvPr/>
        </p:nvGrpSpPr>
        <p:grpSpPr>
          <a:xfrm>
            <a:off x="2864768" y="2211048"/>
            <a:ext cx="4176464" cy="288032"/>
            <a:chOff x="4803500" y="2113806"/>
            <a:chExt cx="2954133" cy="288032"/>
          </a:xfrm>
        </p:grpSpPr>
        <p:cxnSp>
          <p:nvCxnSpPr>
            <p:cNvPr id="7" name="直線コネクタ 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販売代理店のシェア</a:t>
              </a:r>
            </a:p>
          </p:txBody>
        </p:sp>
      </p:grpSp>
      <p:graphicFrame>
        <p:nvGraphicFramePr>
          <p:cNvPr id="9" name="グラフ 8"/>
          <p:cNvGraphicFramePr/>
          <p:nvPr>
            <p:extLst>
              <p:ext uri="{D42A27DB-BD31-4B8C-83A1-F6EECF244321}">
                <p14:modId xmlns:p14="http://schemas.microsoft.com/office/powerpoint/2010/main" val="793140903"/>
              </p:ext>
            </p:extLst>
          </p:nvPr>
        </p:nvGraphicFramePr>
        <p:xfrm>
          <a:off x="3080792" y="2571088"/>
          <a:ext cx="3744416" cy="3010098"/>
        </p:xfrm>
        <a:graphic>
          <a:graphicData uri="http://schemas.openxmlformats.org/drawingml/2006/chart">
            <c:chart xmlns:c="http://schemas.openxmlformats.org/drawingml/2006/chart" xmlns:r="http://schemas.openxmlformats.org/officeDocument/2006/relationships" r:id="rId2"/>
          </a:graphicData>
        </a:graphic>
      </p:graphicFrame>
      <p:sp>
        <p:nvSpPr>
          <p:cNvPr id="10" name="正方形/長方形 9"/>
          <p:cNvSpPr/>
          <p:nvPr/>
        </p:nvSpPr>
        <p:spPr>
          <a:xfrm>
            <a:off x="2936774" y="3340679"/>
            <a:ext cx="4032448" cy="1470915"/>
          </a:xfrm>
          <a:prstGeom prst="rect">
            <a:avLst/>
          </a:prstGeom>
          <a:solidFill>
            <a:srgbClr val="FFFFFF">
              <a:alpha val="50000"/>
            </a:srgbClr>
          </a:solidFill>
        </p:spPr>
        <p:txBody>
          <a:bodyPr wrap="square">
            <a:spAutoFit/>
          </a:bodyPr>
          <a:lstStyle/>
          <a:p>
            <a:pPr>
              <a:lnSpc>
                <a:spcPct val="114000"/>
              </a:lnSpc>
              <a:spcAft>
                <a:spcPts val="300"/>
              </a:spcAft>
            </a:pPr>
            <a:r>
              <a:rPr lang="ja-JP" altLang="en-US" dirty="0">
                <a:latin typeface="Arial" panose="020B0604020202020204" pitchFamily="34" charset="0"/>
                <a:ea typeface="ＭＳ Ｐゴシック" panose="020B0600070205080204" pitchFamily="50" charset="-128"/>
                <a:cs typeface="Arial" panose="020B0604020202020204" pitchFamily="34" charset="0"/>
              </a:rPr>
              <a:t>大手</a:t>
            </a:r>
            <a:r>
              <a:rPr lang="en-US" altLang="ja-JP" dirty="0">
                <a:latin typeface="Arial" panose="020B0604020202020204" pitchFamily="34" charset="0"/>
                <a:ea typeface="ＭＳ Ｐゴシック" panose="020B0600070205080204" pitchFamily="50" charset="-128"/>
                <a:cs typeface="Arial" panose="020B0604020202020204" pitchFamily="34" charset="0"/>
              </a:rPr>
              <a:t>2</a:t>
            </a:r>
            <a:r>
              <a:rPr lang="ja-JP" altLang="en-US" dirty="0">
                <a:latin typeface="Arial" panose="020B0604020202020204" pitchFamily="34" charset="0"/>
                <a:ea typeface="ＭＳ Ｐゴシック" panose="020B0600070205080204" pitchFamily="50" charset="-128"/>
                <a:cs typeface="Arial" panose="020B0604020202020204" pitchFamily="34" charset="0"/>
              </a:rPr>
              <a:t>社</a:t>
            </a:r>
            <a:endParaRPr lang="en-US" altLang="ja-JP" dirty="0">
              <a:latin typeface="Arial" panose="020B0604020202020204" pitchFamily="34" charset="0"/>
              <a:ea typeface="ＭＳ Ｐゴシック" panose="020B0600070205080204" pitchFamily="50" charset="-128"/>
              <a:cs typeface="Arial" panose="020B0604020202020204" pitchFamily="34" charset="0"/>
            </a:endParaRPr>
          </a:p>
          <a:p>
            <a:pPr marL="361950" indent="-219075">
              <a:lnSpc>
                <a:spcPct val="114000"/>
              </a:lnSpc>
              <a:spcAft>
                <a:spcPts val="300"/>
              </a:spcAft>
              <a:buClr>
                <a:srgbClr val="5F8AC3"/>
              </a:buClr>
              <a:buFont typeface="Wingdings" panose="05000000000000000000" pitchFamily="2" charset="2"/>
              <a:buChar char="n"/>
            </a:pPr>
            <a:r>
              <a:rPr lang="en-US" altLang="ja-JP" b="1" dirty="0" err="1">
                <a:latin typeface="Arial" panose="020B0604020202020204" pitchFamily="34" charset="0"/>
                <a:ea typeface="ＭＳ Ｐゴシック" panose="020B0600070205080204" pitchFamily="50" charset="-128"/>
                <a:cs typeface="Arial" panose="020B0604020202020204" pitchFamily="34" charset="0"/>
              </a:rPr>
              <a:t>Zuellig</a:t>
            </a:r>
            <a:r>
              <a:rPr lang="en-US" altLang="ja-JP" b="1" dirty="0">
                <a:latin typeface="Arial" panose="020B0604020202020204" pitchFamily="34" charset="0"/>
                <a:ea typeface="ＭＳ Ｐゴシック" panose="020B0600070205080204" pitchFamily="50" charset="-128"/>
                <a:cs typeface="Arial" panose="020B0604020202020204" pitchFamily="34" charset="0"/>
              </a:rPr>
              <a:t> Pharma</a:t>
            </a:r>
          </a:p>
          <a:p>
            <a:pPr marL="361950" indent="-219075">
              <a:lnSpc>
                <a:spcPct val="114000"/>
              </a:lnSpc>
              <a:spcAft>
                <a:spcPts val="300"/>
              </a:spcAft>
              <a:buClr>
                <a:srgbClr val="5F8AC3"/>
              </a:buClr>
              <a:buFont typeface="Wingdings" panose="05000000000000000000" pitchFamily="2" charset="2"/>
              <a:buChar char="n"/>
            </a:pPr>
            <a:r>
              <a:rPr lang="en-US" altLang="ja-JP" b="1" dirty="0">
                <a:latin typeface="Arial" panose="020B0604020202020204" pitchFamily="34" charset="0"/>
                <a:ea typeface="ＭＳ Ｐゴシック" panose="020B0600070205080204" pitchFamily="50" charset="-128"/>
                <a:cs typeface="Arial" panose="020B0604020202020204" pitchFamily="34" charset="0"/>
              </a:rPr>
              <a:t>Metro Drug</a:t>
            </a:r>
          </a:p>
          <a:p>
            <a:pPr>
              <a:lnSpc>
                <a:spcPct val="114000"/>
              </a:lnSpc>
              <a:spcAft>
                <a:spcPts val="300"/>
              </a:spcAft>
            </a:pPr>
            <a:r>
              <a:rPr lang="ja-JP" altLang="en-US" dirty="0">
                <a:latin typeface="Arial" panose="020B0604020202020204" pitchFamily="34" charset="0"/>
                <a:ea typeface="ＭＳ Ｐゴシック" panose="020B0600070205080204" pitchFamily="50" charset="-128"/>
                <a:cs typeface="Arial" panose="020B0604020202020204" pitchFamily="34" charset="0"/>
              </a:rPr>
              <a:t>で流通チャネルの約</a:t>
            </a:r>
            <a:r>
              <a:rPr lang="en-US" altLang="ja-JP" dirty="0">
                <a:latin typeface="Arial" panose="020B0604020202020204" pitchFamily="34" charset="0"/>
                <a:ea typeface="ＭＳ Ｐゴシック" panose="020B0600070205080204" pitchFamily="50" charset="-128"/>
                <a:cs typeface="Arial" panose="020B0604020202020204" pitchFamily="34" charset="0"/>
              </a:rPr>
              <a:t>85%</a:t>
            </a:r>
            <a:r>
              <a:rPr lang="ja-JP" altLang="en-US" dirty="0">
                <a:latin typeface="Arial" panose="020B0604020202020204" pitchFamily="34" charset="0"/>
                <a:ea typeface="ＭＳ Ｐゴシック" panose="020B0600070205080204" pitchFamily="50" charset="-128"/>
                <a:cs typeface="Arial" panose="020B0604020202020204" pitchFamily="34" charset="0"/>
              </a:rPr>
              <a:t>を占めている</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err="1" bmk=""/>
              <a:t>Espicom</a:t>
            </a:r>
            <a:r>
              <a:rPr kumimoji="0" lang="en-US" altLang="ja-JP" sz="800" dirty="0" bmk=""/>
              <a:t>  </a:t>
            </a:r>
            <a:r>
              <a:rPr kumimoji="0" lang="ja-JP" altLang="en-US" sz="800" dirty="0" bmk=""/>
              <a:t>「</a:t>
            </a:r>
            <a:r>
              <a:rPr kumimoji="0" lang="en-US" altLang="ja-JP" sz="800" dirty="0" bmk=""/>
              <a:t>Philippines Pharmaceuticals &amp; Healthcare Report Q3</a:t>
            </a:r>
            <a:r>
              <a:rPr kumimoji="0" lang="ja-JP" altLang="en-US" sz="800" dirty="0" bmk=""/>
              <a:t>」（</a:t>
            </a:r>
            <a:r>
              <a:rPr kumimoji="0" lang="en-US" altLang="ja-JP" sz="800" dirty="0" bmk=""/>
              <a:t>2014</a:t>
            </a:r>
            <a:r>
              <a:rPr kumimoji="0" lang="ja-JP" altLang="en-US" sz="800" dirty="0" bmk=""/>
              <a:t>）、厚生労働省「各国の医療の国際展開戦略、海外の医薬品・医療機器企業による国外市場進出状況等調査」（</a:t>
            </a:r>
            <a:r>
              <a:rPr kumimoji="0" lang="en-US" altLang="ja-JP" sz="800" dirty="0" bmk=""/>
              <a:t>2015</a:t>
            </a:r>
            <a:r>
              <a:rPr kumimoji="0" lang="ja-JP" altLang="en-US" sz="800" dirty="0" bmk=""/>
              <a:t>）</a:t>
            </a:r>
            <a:r>
              <a:rPr kumimoji="0" lang="en-US" altLang="ja-JP" sz="800" dirty="0" bmk=""/>
              <a:t>, </a:t>
            </a:r>
            <a:r>
              <a:rPr kumimoji="0" lang="en-US" altLang="ja-JP" sz="700" noProof="1" bmk="">
                <a:latin typeface="+mj-lt"/>
              </a:rPr>
              <a:t>Philippine statistical yearbook 2022 </a:t>
            </a:r>
            <a:r>
              <a:rPr kumimoji="0" lang="ja-JP" altLang="en-US" sz="800" dirty="0" bmk=""/>
              <a:t>、明治大学国際総合研究所「新興国マクロヘルスデータ、規制・制度に関する調査」（</a:t>
            </a:r>
            <a:r>
              <a:rPr kumimoji="0" lang="en-US" altLang="ja-JP" sz="800" dirty="0" bmk=""/>
              <a:t>2015</a:t>
            </a:r>
            <a:r>
              <a:rPr kumimoji="0" lang="ja-JP" altLang="en-US" sz="800" dirty="0" bmk=""/>
              <a:t>）</a:t>
            </a:r>
          </a:p>
        </p:txBody>
      </p:sp>
    </p:spTree>
    <p:extLst>
      <p:ext uri="{BB962C8B-B14F-4D97-AF65-F5344CB8AC3E}">
        <p14:creationId xmlns:p14="http://schemas.microsoft.com/office/powerpoint/2010/main" val="36832619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1490654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フィリピン／医療関連／介護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フィリピン</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に進出している介護事業者は、確認出来る限り</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社存在する。福祉用具事業者は、確認できなかった。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JICA</a:t>
            </a:r>
            <a:r>
              <a:rPr lang="ja-JP" altLang="en-US" sz="800" dirty="0"/>
              <a:t>サイト</a:t>
            </a:r>
            <a:r>
              <a:rPr lang="en-US" altLang="ja-JP" sz="800" dirty="0"/>
              <a:t>(</a:t>
            </a:r>
            <a:r>
              <a:rPr lang="ja-JP" altLang="en-US" sz="800" dirty="0"/>
              <a:t>https://www.jica.go.jp/Resource/philippine/english/office/topics/news/230612.html</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7" name="表 36"/>
          <p:cNvGraphicFramePr>
            <a:graphicFrameLocks noGrp="1"/>
          </p:cNvGraphicFramePr>
          <p:nvPr>
            <p:extLst>
              <p:ext uri="{D42A27DB-BD31-4B8C-83A1-F6EECF244321}">
                <p14:modId xmlns:p14="http://schemas.microsoft.com/office/powerpoint/2010/main" val="3500112829"/>
              </p:ext>
            </p:extLst>
          </p:nvPr>
        </p:nvGraphicFramePr>
        <p:xfrm>
          <a:off x="1081815" y="2508262"/>
          <a:ext cx="7777313" cy="1620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rowSpan="2">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メディカル・ケア・サービス</a:t>
                      </a:r>
                      <a:endParaRPr lang="en-US" sz="1100" b="0" i="0" u="none" strike="noStrike" dirty="0">
                        <a:solidFill>
                          <a:schemeClr val="tx1"/>
                        </a:solidFill>
                        <a:effectLst/>
                        <a:highlight>
                          <a:srgbClr val="FFFF00"/>
                        </a:highligh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インフィック株式会社</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698524876"/>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61466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45.0%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29.4%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3.2%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extLst>
              <p:ext uri="{D42A27DB-BD31-4B8C-83A1-F6EECF244321}">
                <p14:modId xmlns:p14="http://schemas.microsoft.com/office/powerpoint/2010/main" val="3531898443"/>
              </p:ext>
            </p:extLst>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1E1FE93A-2D20-48C5-B1D9-D5F52C1F3830}"/>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3974959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BBD43AC-2393-4525-B46A-93C8130A1D8E}"/>
              </a:ext>
            </a:extLst>
          </p:cNvPr>
          <p:cNvGraphicFramePr>
            <a:graphicFrameLocks noChangeAspect="1"/>
          </p:cNvGraphicFramePr>
          <p:nvPr>
            <p:custDataLst>
              <p:tags r:id="rId1"/>
            </p:custDataLst>
            <p:extLst>
              <p:ext uri="{D42A27DB-BD31-4B8C-83A1-F6EECF244321}">
                <p14:modId xmlns:p14="http://schemas.microsoft.com/office/powerpoint/2010/main" val="480970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8BBD43AC-2393-4525-B46A-93C8130A1D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ja-JP" altLang="en-US" dirty="0"/>
              <a:t>その他</a:t>
            </a:r>
          </a:p>
        </p:txBody>
      </p:sp>
    </p:spTree>
    <p:extLst>
      <p:ext uri="{BB962C8B-B14F-4D97-AF65-F5344CB8AC3E}">
        <p14:creationId xmlns:p14="http://schemas.microsoft.com/office/powerpoint/2010/main" val="42349040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a:extLst>
              <a:ext uri="{FF2B5EF4-FFF2-40B4-BE49-F238E27FC236}">
                <a16:creationId xmlns:a16="http://schemas.microsoft.com/office/drawing/2014/main" id="{AE61B56B-4383-05B7-0F6D-BF415D754135}"/>
              </a:ext>
            </a:extLst>
          </p:cNvPr>
          <p:cNvSpPr/>
          <p:nvPr/>
        </p:nvSpPr>
        <p:spPr>
          <a:xfrm>
            <a:off x="4874300" y="2979404"/>
            <a:ext cx="4746796" cy="241271"/>
          </a:xfrm>
          <a:prstGeom prst="rect">
            <a:avLst/>
          </a:prstGeom>
          <a:solidFill>
            <a:schemeClr val="accent2">
              <a:lumMod val="20000"/>
              <a:lumOff val="80000"/>
            </a:schemeClr>
          </a:solidFill>
        </p:spPr>
        <p:txBody>
          <a:bodyPr wrap="square" rtlCol="0" anchor="ctr">
            <a:noAutofit/>
          </a:bodyPr>
          <a:lstStyle/>
          <a:p>
            <a:pPr algn="r"/>
            <a:r>
              <a:rPr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0.10</a:t>
            </a:r>
            <a:r>
              <a:rPr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A0F5110B-C6BB-4AAF-BE42-4986870ED2FB}"/>
              </a:ext>
            </a:extLst>
          </p:cNvPr>
          <p:cNvSpPr/>
          <p:nvPr/>
        </p:nvSpPr>
        <p:spPr>
          <a:xfrm>
            <a:off x="4874300" y="2634078"/>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0.21</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626D137E-701C-4B63-9BDF-F76DFADAD6AD}"/>
              </a:ext>
            </a:extLst>
          </p:cNvPr>
          <p:cNvSpPr/>
          <p:nvPr/>
        </p:nvSpPr>
        <p:spPr>
          <a:xfrm>
            <a:off x="4880120" y="2398713"/>
            <a:ext cx="4744487" cy="218614"/>
          </a:xfrm>
          <a:prstGeom prst="rect">
            <a:avLst/>
          </a:prstGeom>
          <a:solidFill>
            <a:schemeClr val="accent2">
              <a:lumMod val="40000"/>
              <a:lumOff val="6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0.87</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2614295353"/>
              </p:ext>
            </p:extLst>
          </p:nvPr>
        </p:nvGraphicFramePr>
        <p:xfrm>
          <a:off x="204856" y="2161164"/>
          <a:ext cx="9438944" cy="4288429"/>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フィリピン</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人当たり</a:t>
                      </a:r>
                      <a:r>
                        <a:rPr lang="en-US" altLang="ja-JP" sz="900" dirty="0"/>
                        <a:t>)</a:t>
                      </a:r>
                      <a:r>
                        <a:rPr lang="ja-JP" altLang="en-US" sz="900" dirty="0"/>
                        <a:t>　</a:t>
                      </a:r>
                      <a:endParaRPr kumimoji="1" lang="ja-JP" altLang="en-US" sz="900" kern="1200" dirty="0">
                        <a:solidFill>
                          <a:srgbClr val="000000"/>
                        </a:solidFill>
                        <a:highlight>
                          <a:srgbClr val="FFFF00"/>
                        </a:highlight>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14</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人当たり</a:t>
                      </a:r>
                      <a:r>
                        <a:rPr lang="en-US" altLang="ja-JP" sz="900" dirty="0"/>
                        <a:t>)</a:t>
                      </a:r>
                      <a:r>
                        <a:rPr lang="ja-JP" altLang="en-US" sz="900" dirty="0"/>
                        <a:t>　</a:t>
                      </a:r>
                      <a:endParaRPr lang="en-GB" altLang="ja-JP" sz="900" dirty="0">
                        <a:highlight>
                          <a:srgbClr val="FFFF00"/>
                        </a:highlight>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7.57</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r>
                        <a:rPr lang="ja-JP" altLang="en-US" sz="900" dirty="0"/>
                        <a:t>　</a:t>
                      </a:r>
                      <a:endParaRPr lang="en-GB" altLang="ja-JP" sz="900" dirty="0">
                        <a:highlight>
                          <a:srgbClr val="FFFF00"/>
                        </a:highlight>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a:solidFill>
                            <a:srgbClr val="000000"/>
                          </a:solidFill>
                          <a:latin typeface="+mn-lt"/>
                          <a:ea typeface="ＭＳ Ｐゴシック" charset="-128"/>
                          <a:cs typeface="Arial" pitchFamily="34" charset="0"/>
                        </a:rPr>
                        <a:t>0.32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2022</a:t>
                      </a:r>
                      <a:r>
                        <a:rPr lang="ja-JP" altLang="en-US" sz="900" dirty="0"/>
                        <a:t>年に「フィリピン</a:t>
                      </a:r>
                      <a:r>
                        <a:rPr lang="en-US" altLang="ja-JP" sz="900" dirty="0"/>
                        <a:t>e</a:t>
                      </a:r>
                      <a:r>
                        <a:rPr lang="ja-JP" altLang="en-US" sz="900" dirty="0"/>
                        <a:t>ヘルスシステム及びサービス法」が制定された。同法は、</a:t>
                      </a:r>
                      <a:r>
                        <a:rPr lang="en-US" altLang="ja-JP" sz="900" dirty="0"/>
                        <a:t>eHealth</a:t>
                      </a:r>
                      <a:r>
                        <a:rPr lang="ja-JP" altLang="en-US" sz="900" dirty="0"/>
                        <a:t>の実践に関する政策的枠組みを規定するとともに、</a:t>
                      </a:r>
                      <a:r>
                        <a:rPr lang="en-US" altLang="ja-JP" sz="900" dirty="0"/>
                        <a:t>National eHealth System</a:t>
                      </a:r>
                      <a:r>
                        <a:rPr lang="ja-JP" altLang="en-US" sz="900" dirty="0"/>
                        <a:t>の確立を規定している。</a:t>
                      </a:r>
                      <a:endParaRPr lang="en-US" altLang="ja-JP" sz="900" dirty="0"/>
                    </a:p>
                    <a:p>
                      <a:pPr marL="0" marR="0" lvl="0" indent="0" algn="l" defTabSz="914400" rtl="0" eaLnBrk="1" fontAlgn="auto" latinLnBrk="0" hangingPunct="1">
                        <a:lnSpc>
                          <a:spcPct val="110000"/>
                        </a:lnSpc>
                        <a:spcBef>
                          <a:spcPts val="0"/>
                        </a:spcBef>
                        <a:spcAft>
                          <a:spcPts val="200"/>
                        </a:spcAft>
                        <a:buClrTx/>
                        <a:buSzTx/>
                        <a:buFontTx/>
                        <a:buNone/>
                        <a:tabLst/>
                        <a:defRPr/>
                      </a:pPr>
                      <a:r>
                        <a:rPr lang="ja-JP" altLang="en-US" sz="900" dirty="0"/>
                        <a:t>同システムのため、</a:t>
                      </a:r>
                      <a:r>
                        <a:rPr lang="en-US" altLang="ja-JP" sz="900" dirty="0"/>
                        <a:t>2015</a:t>
                      </a:r>
                      <a:r>
                        <a:rPr lang="ja-JP" altLang="en-US" sz="900" dirty="0"/>
                        <a:t>年から継続されている運用予算は</a:t>
                      </a:r>
                      <a:r>
                        <a:rPr lang="en-US" altLang="ja-JP" sz="900" dirty="0"/>
                        <a:t>277</a:t>
                      </a:r>
                      <a:r>
                        <a:rPr lang="ja-JP" altLang="en-US" sz="900" dirty="0"/>
                        <a:t>万</a:t>
                      </a:r>
                      <a:r>
                        <a:rPr lang="en-US" altLang="ja-JP" sz="900" dirty="0"/>
                        <a:t>US</a:t>
                      </a:r>
                      <a:r>
                        <a:rPr lang="ja-JP" altLang="en-US" sz="900" dirty="0"/>
                        <a:t>＄である。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e</a:t>
                      </a:r>
                      <a:r>
                        <a:rPr lang="ja-JP" altLang="en-US" sz="900" dirty="0"/>
                        <a:t>ヘルスプロジェクトの</a:t>
                      </a:r>
                      <a:r>
                        <a:rPr lang="en-US" altLang="ja-JP" sz="900" dirty="0"/>
                        <a:t>1</a:t>
                      </a:r>
                      <a:r>
                        <a:rPr lang="ja-JP" altLang="en-US" sz="900" dirty="0"/>
                        <a:t>つとして、</a:t>
                      </a:r>
                      <a:r>
                        <a:rPr lang="en-US" altLang="ja-JP" sz="900" dirty="0"/>
                        <a:t>PHIE</a:t>
                      </a:r>
                      <a:r>
                        <a:rPr lang="ja-JP" altLang="en-US" sz="900" dirty="0"/>
                        <a:t>（</a:t>
                      </a:r>
                      <a:r>
                        <a:rPr lang="en-US" altLang="ja-JP" sz="900" dirty="0"/>
                        <a:t>Philippine Health Information Exchange</a:t>
                      </a:r>
                      <a:r>
                        <a:rPr lang="ja-JP" altLang="en-US" sz="900" dirty="0"/>
                        <a:t>）を実施することが決定された。</a:t>
                      </a:r>
                      <a:r>
                        <a:rPr lang="en-US" altLang="ja-JP" sz="900" dirty="0"/>
                        <a:t>PHIE</a:t>
                      </a:r>
                      <a:r>
                        <a:rPr lang="ja-JP" altLang="en-US" sz="900" dirty="0"/>
                        <a:t>は、医療関係者間の協働と収束のための主要な試みである。また、患者のプライバシー保護を確保するための手続き及びガイドラインを定めた共同行政命令 ヘルスプライバシーコードが公布されている。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フィリピン開発アカデミー（</a:t>
                      </a:r>
                      <a:r>
                        <a:rPr lang="en-US" altLang="ja-JP" sz="900" dirty="0"/>
                        <a:t>DAP</a:t>
                      </a:r>
                      <a:r>
                        <a:rPr lang="ja-JP" altLang="en-US" sz="900" dirty="0"/>
                        <a:t>）は</a:t>
                      </a:r>
                      <a:r>
                        <a:rPr lang="en-US" altLang="ja-JP" sz="900" dirty="0"/>
                        <a:t>2020</a:t>
                      </a:r>
                      <a:r>
                        <a:rPr lang="ja-JP" altLang="en-US" sz="900" dirty="0"/>
                        <a:t>年に、</a:t>
                      </a:r>
                      <a:r>
                        <a:rPr lang="en-US" altLang="ja-JP" sz="900" dirty="0"/>
                        <a:t>eHealth</a:t>
                      </a:r>
                      <a:r>
                        <a:rPr lang="ja-JP" altLang="en-US" sz="900" dirty="0"/>
                        <a:t>分野に特化することを希望する医療従事者のためのトレーニングプログラムを提供すると発表した。</a:t>
                      </a:r>
                      <a:r>
                        <a:rPr lang="en-US" altLang="ja-JP" sz="900" dirty="0"/>
                        <a:t>DAP</a:t>
                      </a:r>
                      <a:r>
                        <a:rPr lang="ja-JP" altLang="en-US" sz="900" dirty="0"/>
                        <a:t>の公共開発マネジメント大学院（</a:t>
                      </a:r>
                      <a:r>
                        <a:rPr lang="en-US" altLang="ja-JP" sz="900" dirty="0"/>
                        <a:t>GSPDM</a:t>
                      </a:r>
                      <a:r>
                        <a:rPr lang="ja-JP" altLang="en-US" sz="900" dirty="0"/>
                        <a:t>）は、フィリピンの</a:t>
                      </a:r>
                      <a:r>
                        <a:rPr lang="en-US" altLang="ja-JP" sz="900" dirty="0"/>
                        <a:t>17</a:t>
                      </a:r>
                      <a:r>
                        <a:rPr lang="ja-JP" altLang="en-US" sz="900" dirty="0"/>
                        <a:t>地域で非接触の診断に関するフレームワークを提供することを目標としている。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確認されている健康情報学の修士は、フィリピン大学のみで提供されている。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データなし</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マスター患者インデックスは現時点で開発されていないが、各医療機関で保健省にデータ報告をするために必要な電子健康記録システムが導入されている。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フィリピン／医療関連／その他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136306" y="1096806"/>
            <a:ext cx="9596746" cy="59202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200" dirty="0">
                <a:solidFill>
                  <a:srgbClr val="000000"/>
                </a:solidFill>
              </a:rPr>
              <a:t>COVID-19</a:t>
            </a:r>
            <a:r>
              <a:rPr lang="ja-JP" altLang="en-US" sz="1200" dirty="0">
                <a:solidFill>
                  <a:srgbClr val="000000"/>
                </a:solidFill>
              </a:rPr>
              <a:t>を契機として、ヘルスケア分野の</a:t>
            </a:r>
            <a:r>
              <a:rPr lang="en-US" altLang="ja-JP" sz="1200" dirty="0">
                <a:solidFill>
                  <a:srgbClr val="000000"/>
                </a:solidFill>
              </a:rPr>
              <a:t>IT</a:t>
            </a:r>
            <a:r>
              <a:rPr lang="ja-JP" altLang="en-US" sz="1200" dirty="0">
                <a:solidFill>
                  <a:srgbClr val="000000"/>
                </a:solidFill>
              </a:rPr>
              <a:t>、特に遠隔医療に動きがある。フィリピン政府は、診断へのアクセスを容易にするため、遠隔医療プログラムを開始した。 また、フィリピン保健省とフィリピン健康保険公社（</a:t>
            </a:r>
            <a:r>
              <a:rPr lang="en-US" altLang="ja-JP" sz="1200" dirty="0">
                <a:solidFill>
                  <a:srgbClr val="000000"/>
                </a:solidFill>
              </a:rPr>
              <a:t>PhilHealth</a:t>
            </a:r>
            <a:r>
              <a:rPr lang="ja-JP" altLang="en-US" sz="1200" dirty="0">
                <a:solidFill>
                  <a:srgbClr val="000000"/>
                </a:solidFill>
              </a:rPr>
              <a:t>）は、「</a:t>
            </a:r>
            <a:r>
              <a:rPr lang="en-US" altLang="ja-JP" sz="1200" dirty="0">
                <a:solidFill>
                  <a:srgbClr val="000000"/>
                </a:solidFill>
              </a:rPr>
              <a:t>Mandatory Adoption and Use of National Health Data Standards for Interoperability</a:t>
            </a:r>
            <a:r>
              <a:rPr lang="ja-JP" altLang="en-US" sz="1200" dirty="0">
                <a:solidFill>
                  <a:srgbClr val="000000"/>
                </a:solidFill>
              </a:rPr>
              <a:t>」を発表し、国の健康データ標準の確立、フィリピン市場の発展、健康</a:t>
            </a:r>
            <a:r>
              <a:rPr lang="en-US" altLang="ja-JP" sz="1200" dirty="0">
                <a:solidFill>
                  <a:srgbClr val="000000"/>
                </a:solidFill>
              </a:rPr>
              <a:t>IT</a:t>
            </a:r>
            <a:r>
              <a:rPr lang="ja-JP" altLang="en-US" sz="1200" dirty="0">
                <a:solidFill>
                  <a:srgbClr val="000000"/>
                </a:solidFill>
              </a:rPr>
              <a:t>サービスのガバナンスの実施を企図している。</a:t>
            </a:r>
          </a:p>
        </p:txBody>
      </p:sp>
      <p:grpSp>
        <p:nvGrpSpPr>
          <p:cNvPr id="6" name="グループ化 7"/>
          <p:cNvGrpSpPr>
            <a:grpSpLocks/>
          </p:cNvGrpSpPr>
          <p:nvPr/>
        </p:nvGrpSpPr>
        <p:grpSpPr>
          <a:xfrm>
            <a:off x="200026" y="1844824"/>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1916535"/>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1916535"/>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1916535"/>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1916535"/>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1916535"/>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1907144"/>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（出所）世界銀行、米国商務省</a:t>
            </a:r>
          </a:p>
        </p:txBody>
      </p:sp>
    </p:spTree>
    <p:extLst>
      <p:ext uri="{BB962C8B-B14F-4D97-AF65-F5344CB8AC3E}">
        <p14:creationId xmlns:p14="http://schemas.microsoft.com/office/powerpoint/2010/main" val="1196301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566183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フィリピン／医療関連／その他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4" name="Slide Number Placeholder 3">
            <a:extLst>
              <a:ext uri="{FF2B5EF4-FFF2-40B4-BE49-F238E27FC236}">
                <a16:creationId xmlns:a16="http://schemas.microsoft.com/office/drawing/2014/main" id="{FDAF7541-7A7C-4B24-9F65-3B3062DC5F15}"/>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55</a:t>
            </a:fld>
            <a:endParaRPr lang="ja-JP" alt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3683324384"/>
              </p:ext>
            </p:extLst>
          </p:nvPr>
        </p:nvGraphicFramePr>
        <p:xfrm>
          <a:off x="272480" y="1076122"/>
          <a:ext cx="9433046" cy="3360988"/>
        </p:xfrm>
        <a:graphic>
          <a:graphicData uri="http://schemas.openxmlformats.org/drawingml/2006/table">
            <a:tbl>
              <a:tblPr firstRow="1" bandRow="1">
                <a:tableStyleId>{2D5ABB26-0587-4C30-8999-92F81FD0307C}</a:tableStyleId>
              </a:tblPr>
              <a:tblGrid>
                <a:gridCol w="975832">
                  <a:extLst>
                    <a:ext uri="{9D8B030D-6E8A-4147-A177-3AD203B41FA5}">
                      <a16:colId xmlns:a16="http://schemas.microsoft.com/office/drawing/2014/main" val="20000"/>
                    </a:ext>
                  </a:extLst>
                </a:gridCol>
                <a:gridCol w="2120512">
                  <a:extLst>
                    <a:ext uri="{9D8B030D-6E8A-4147-A177-3AD203B41FA5}">
                      <a16:colId xmlns:a16="http://schemas.microsoft.com/office/drawing/2014/main" val="20001"/>
                    </a:ext>
                  </a:extLst>
                </a:gridCol>
                <a:gridCol w="6336702">
                  <a:extLst>
                    <a:ext uri="{9D8B030D-6E8A-4147-A177-3AD203B41FA5}">
                      <a16:colId xmlns:a16="http://schemas.microsoft.com/office/drawing/2014/main" val="20002"/>
                    </a:ext>
                  </a:extLst>
                </a:gridCol>
              </a:tblGrid>
              <a:tr h="458229">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938397">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Konsulta</a:t>
                      </a:r>
                      <a:r>
                        <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MD</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遠隔医療サービスを提供。ユーザーは事前予約なしで、ビデオ通話や</a:t>
                      </a:r>
                      <a:r>
                        <a:rPr kumimoji="1" lang="en-US" altLang="ja-JP" sz="1200" kern="1200" dirty="0">
                          <a:solidFill>
                            <a:schemeClr val="tx1"/>
                          </a:solidFill>
                          <a:latin typeface="+mn-lt"/>
                          <a:ea typeface="+mn-ea"/>
                          <a:cs typeface="+mn-cs"/>
                        </a:rPr>
                        <a:t>SMS</a:t>
                      </a:r>
                      <a:r>
                        <a:rPr kumimoji="1" lang="ja-JP" altLang="en-US" sz="1200" kern="1200" dirty="0">
                          <a:solidFill>
                            <a:schemeClr val="tx1"/>
                          </a:solidFill>
                          <a:latin typeface="+mn-lt"/>
                          <a:ea typeface="+mn-ea"/>
                          <a:cs typeface="+mn-cs"/>
                        </a:rPr>
                        <a:t>を通じて医師とコミュニケーション可能。</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内科、皮膚科、小児科等の合計</a:t>
                      </a:r>
                      <a:r>
                        <a:rPr kumimoji="1" lang="en-US" altLang="ja-JP" sz="1200" kern="1200" dirty="0">
                          <a:solidFill>
                            <a:schemeClr val="tx1"/>
                          </a:solidFill>
                          <a:latin typeface="+mn-lt"/>
                          <a:ea typeface="+mn-ea"/>
                          <a:cs typeface="+mn-cs"/>
                        </a:rPr>
                        <a:t>12</a:t>
                      </a:r>
                      <a:r>
                        <a:rPr kumimoji="1" lang="ja-JP" altLang="en-US" sz="1200" kern="1200" dirty="0">
                          <a:solidFill>
                            <a:schemeClr val="tx1"/>
                          </a:solidFill>
                          <a:latin typeface="+mn-lt"/>
                          <a:ea typeface="+mn-ea"/>
                          <a:cs typeface="+mn-cs"/>
                        </a:rPr>
                        <a:t>の診療科目の専門医が登録している。</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58229">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Medgate</a:t>
                      </a:r>
                      <a:endPar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遠隔医療サービスを提供。パートナー企業を通じて、医薬品のデリバリーにも対応。</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458229">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My Pocket Doctor</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遠隔医療サービスを提供。フィリピン国外（ヨーロッパなど）の医師も登録している。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458229">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AIDE</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訪問医療が必要な患者と専門家を繋ぐプラットフォーム。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58967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GetMeds</a:t>
                      </a:r>
                      <a:endPar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医薬品のオンライン販売プラットフォーム。処方箋をアップロードすると、最短</a:t>
                      </a:r>
                      <a:r>
                        <a:rPr kumimoji="1" lang="en-US" altLang="ja-JP" sz="1200" kern="1200" dirty="0">
                          <a:solidFill>
                            <a:schemeClr val="tx1"/>
                          </a:solidFill>
                          <a:latin typeface="+mn-lt"/>
                          <a:ea typeface="+mn-ea"/>
                          <a:cs typeface="+mn-cs"/>
                        </a:rPr>
                        <a:t>4</a:t>
                      </a:r>
                      <a:r>
                        <a:rPr kumimoji="1" lang="ja-JP" altLang="en-US" sz="1200" kern="1200" dirty="0">
                          <a:solidFill>
                            <a:schemeClr val="tx1"/>
                          </a:solidFill>
                          <a:latin typeface="+mn-lt"/>
                          <a:ea typeface="+mn-ea"/>
                          <a:cs typeface="+mn-cs"/>
                        </a:rPr>
                        <a:t>時間でユーザーに配送される。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6484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左右矢印 11"/>
          <p:cNvSpPr/>
          <p:nvPr/>
        </p:nvSpPr>
        <p:spPr>
          <a:xfrm>
            <a:off x="4304928" y="2248296"/>
            <a:ext cx="1296144" cy="864096"/>
          </a:xfrm>
          <a:prstGeom prst="leftRightArrow">
            <a:avLst>
              <a:gd name="adj1" fmla="val 54276"/>
              <a:gd name="adj2" fmla="val 39536"/>
            </a:avLst>
          </a:prstGeom>
          <a:gradFill flip="none" rotWithShape="1">
            <a:gsLst>
              <a:gs pos="0">
                <a:srgbClr val="0F99BC"/>
              </a:gs>
              <a:gs pos="50000">
                <a:srgbClr val="77D4ED"/>
              </a:gs>
              <a:gs pos="100000">
                <a:srgbClr val="0F99BC"/>
              </a:gs>
            </a:gsLst>
            <a:lin ang="0" scaled="1"/>
            <a:tileRect/>
          </a:gradFill>
        </p:spPr>
        <p:txBody>
          <a:bodyPr rtlCol="0" anchor="ctr" anchorCtr="0">
            <a:noAutofit/>
          </a:bodyPr>
          <a:lstStyle/>
          <a:p>
            <a:pPr algn="ctr" fontAlgn="ctr"/>
            <a:r>
              <a:rPr lang="ja-JP" altLang="ja-JP" dirty="0">
                <a:latin typeface="HGP創英角ｺﾞｼｯｸUB" panose="020B0900000000000000" pitchFamily="50" charset="-128"/>
                <a:ea typeface="HGP創英角ｺﾞｼｯｸUB" panose="020B0900000000000000" pitchFamily="50" charset="-128"/>
                <a:cs typeface="Arial" panose="020B0604020202020204" pitchFamily="34" charset="0"/>
              </a:rPr>
              <a:t>提</a:t>
            </a:r>
            <a:r>
              <a:rPr lang="en-US" altLang="ja-JP" dirty="0">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lang="ja-JP" altLang="ja-JP" dirty="0">
                <a:latin typeface="HGP創英角ｺﾞｼｯｸUB" panose="020B0900000000000000" pitchFamily="50" charset="-128"/>
                <a:ea typeface="HGP創英角ｺﾞｼｯｸUB" panose="020B0900000000000000" pitchFamily="50" charset="-128"/>
                <a:cs typeface="Arial" panose="020B0604020202020204" pitchFamily="34" charset="0"/>
              </a:rPr>
              <a:t>携</a:t>
            </a: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2" name="タイトル 1"/>
          <p:cNvSpPr>
            <a:spLocks noGrp="1"/>
          </p:cNvSpPr>
          <p:nvPr>
            <p:ph type="title"/>
          </p:nvPr>
        </p:nvSpPr>
        <p:spPr/>
        <p:txBody>
          <a:bodyPr/>
          <a:lstStyle/>
          <a:p>
            <a:r>
              <a:rPr lang="ja-JP" altLang="en-US" dirty="0"/>
              <a:t>フィリピン／医療関連／その他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endParaRPr lang="en-US" altLang="ja-JP" dirty="0"/>
          </a:p>
        </p:txBody>
      </p:sp>
      <p:sp>
        <p:nvSpPr>
          <p:cNvPr id="4" name="テキスト ボックス 3"/>
          <p:cNvSpPr txBox="1"/>
          <p:nvPr/>
        </p:nvSpPr>
        <p:spPr>
          <a:xfrm>
            <a:off x="200472" y="1124744"/>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フィリピンにおける医師に関する組織としては、フィリピン医師会（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Philippine Medical Association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の関連団体を持つ。</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医師会は、地域の下部医師会（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Component Societies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）に加入している医師から組織されている。地域の医師会は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ある。</a:t>
            </a:r>
          </a:p>
        </p:txBody>
      </p:sp>
      <p:grpSp>
        <p:nvGrpSpPr>
          <p:cNvPr id="5" name="グループ化 7"/>
          <p:cNvGrpSpPr/>
          <p:nvPr/>
        </p:nvGrpSpPr>
        <p:grpSpPr>
          <a:xfrm>
            <a:off x="416496" y="1916832"/>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フィリピンにおける医師に関する組織と学会</a:t>
              </a:r>
            </a:p>
          </p:txBody>
        </p:sp>
      </p:grpSp>
      <p:sp>
        <p:nvSpPr>
          <p:cNvPr id="8" name="片側の 2 つの角を丸めた四角形 7"/>
          <p:cNvSpPr/>
          <p:nvPr/>
        </p:nvSpPr>
        <p:spPr>
          <a:xfrm>
            <a:off x="560512" y="2680343"/>
            <a:ext cx="3744416" cy="1252713"/>
          </a:xfrm>
          <a:prstGeom prst="round2SameRect">
            <a:avLst>
              <a:gd name="adj1" fmla="val 0"/>
              <a:gd name="adj2" fmla="val 64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1898</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年に前身の「フィリピン島医師会」</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設立</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設立当初は米国からの補助金によって運営されていた。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1903</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年に</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フィリピン医師会</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に名称を変更</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1946</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年に自立的な運営が開始された。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万人の会員が所属する。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片側の 2 つの角を丸めた四角形 8"/>
          <p:cNvSpPr/>
          <p:nvPr/>
        </p:nvSpPr>
        <p:spPr>
          <a:xfrm>
            <a:off x="5601072" y="2680343"/>
            <a:ext cx="3744416" cy="1252713"/>
          </a:xfrm>
          <a:prstGeom prst="round2SameRect">
            <a:avLst>
              <a:gd name="adj1" fmla="val 0"/>
              <a:gd name="adj2" fmla="val 6013"/>
            </a:avLst>
          </a:prstGeom>
          <a:solidFill>
            <a:srgbClr val="DDE6F3"/>
          </a:solidFill>
        </p:spPr>
        <p:txBody>
          <a:bodyPr wrap="square" lIns="108000" tIns="72000" rIns="108000">
            <a:noAutofit/>
          </a:bodyPr>
          <a:lstStyle/>
          <a:p>
            <a:pPr algn="just">
              <a:lnSpc>
                <a:spcPct val="114000"/>
              </a:lnSpc>
            </a:pPr>
            <a:r>
              <a:rPr lang="ja-JP" altLang="ja-JP" sz="1200" dirty="0">
                <a:latin typeface="Arial" panose="020B0604020202020204" pitchFamily="34" charset="0"/>
                <a:ea typeface="ＭＳ Ｐゴシック" panose="020B0600070205080204" pitchFamily="50" charset="-128"/>
                <a:cs typeface="Arial" panose="020B0604020202020204" pitchFamily="34" charset="0"/>
              </a:rPr>
              <a:t>航空宇宙医学、小児科、解剖、熱傷、皮膚科、老年医学、母子保健、腫瘍、脳神経外科、睡眠など</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a:off x="5601072" y="2248296"/>
            <a:ext cx="3744416" cy="432048"/>
          </a:xfrm>
          <a:prstGeom prst="round2SameRect">
            <a:avLst/>
          </a:prstGeom>
          <a:solidFill>
            <a:srgbClr val="3D6AA7"/>
          </a:solidFill>
        </p:spPr>
        <p:txBody>
          <a:bodyPr wrap="square" anchor="ctr" anchorCtr="0">
            <a:noAutofit/>
          </a:bodyPr>
          <a:lstStyle/>
          <a:p>
            <a:pPr algn="ctr" fontAlgn="ctr"/>
            <a:r>
              <a:rPr lang="en-US" altLang="ja-JP" sz="14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44</a:t>
            </a:r>
            <a:r>
              <a:rPr lang="ja-JP" altLang="ja-JP"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の学会</a:t>
            </a: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9" name="片側の 2 つの角を丸めた四角形 18"/>
          <p:cNvSpPr/>
          <p:nvPr/>
        </p:nvSpPr>
        <p:spPr>
          <a:xfrm>
            <a:off x="560512" y="2248296"/>
            <a:ext cx="3744416"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フィリピン医師会</a:t>
            </a:r>
            <a:b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Philippine Medical Association</a:t>
            </a:r>
            <a:r>
              <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a:t>
            </a: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PMA</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grpSp>
        <p:nvGrpSpPr>
          <p:cNvPr id="20" name="グループ化 7"/>
          <p:cNvGrpSpPr/>
          <p:nvPr/>
        </p:nvGrpSpPr>
        <p:grpSpPr>
          <a:xfrm>
            <a:off x="416496" y="4077072"/>
            <a:ext cx="9073008" cy="288032"/>
            <a:chOff x="4803500" y="2113806"/>
            <a:chExt cx="2954133" cy="288032"/>
          </a:xfrm>
        </p:grpSpPr>
        <p:cxnSp>
          <p:nvCxnSpPr>
            <p:cNvPr id="21" name="直線コネクタ 2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フィリピンの医薬品と医療機器の業界団体</a:t>
              </a:r>
              <a:endParaRPr lang="ja-JP" altLang="en-US" sz="1000" dirty="0">
                <a:ea typeface="HGP創英角ｺﾞｼｯｸUB" pitchFamily="50" charset="-128"/>
                <a:cs typeface="Arial" panose="020B0604020202020204" pitchFamily="34" charset="0"/>
              </a:endParaRPr>
            </a:p>
          </p:txBody>
        </p:sp>
      </p:grpSp>
      <p:sp>
        <p:nvSpPr>
          <p:cNvPr id="23" name="片側の 2 つの角を丸めた四角形 22"/>
          <p:cNvSpPr/>
          <p:nvPr/>
        </p:nvSpPr>
        <p:spPr>
          <a:xfrm>
            <a:off x="560512" y="4509120"/>
            <a:ext cx="4248472"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医薬品</a:t>
            </a:r>
            <a:b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Pharmaceutical and Healthcare Association of the Philippines</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4" name="片側の 2 つの角を丸めた四角形 23"/>
          <p:cNvSpPr/>
          <p:nvPr/>
        </p:nvSpPr>
        <p:spPr>
          <a:xfrm>
            <a:off x="5097016" y="4509120"/>
            <a:ext cx="4248472" cy="432048"/>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医療機器</a:t>
            </a:r>
            <a:b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Philippine Association of Medical Device Regulatory Affairs Professionals</a:t>
            </a:r>
          </a:p>
        </p:txBody>
      </p:sp>
      <p:sp>
        <p:nvSpPr>
          <p:cNvPr id="25" name="片側の 2 つの角を丸めた四角形 24"/>
          <p:cNvSpPr/>
          <p:nvPr/>
        </p:nvSpPr>
        <p:spPr>
          <a:xfrm>
            <a:off x="560512" y="4941168"/>
            <a:ext cx="4248472" cy="1512168"/>
          </a:xfrm>
          <a:prstGeom prst="round2SameRect">
            <a:avLst>
              <a:gd name="adj1" fmla="val 0"/>
              <a:gd name="adj2" fmla="val 3264"/>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1946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月設立。国内外の医薬品メーカー</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社が加盟して</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いる。</a:t>
            </a: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PHAPCares</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 Foundation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を設立し、災害等の緊急時に、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万ペソ相当の医薬品を寄付する</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MOA</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を政府機関と締結している。</a:t>
            </a:r>
          </a:p>
        </p:txBody>
      </p:sp>
      <p:sp>
        <p:nvSpPr>
          <p:cNvPr id="26" name="片側の 2 つの角を丸めた四角形 25"/>
          <p:cNvSpPr/>
          <p:nvPr/>
        </p:nvSpPr>
        <p:spPr>
          <a:xfrm>
            <a:off x="5097016" y="4941168"/>
            <a:ext cx="4248472" cy="1512168"/>
          </a:xfrm>
          <a:prstGeom prst="round2SameRect">
            <a:avLst>
              <a:gd name="adj1" fmla="val 0"/>
              <a:gd name="adj2" fmla="val 3893"/>
            </a:avLst>
          </a:prstGeom>
          <a:solidFill>
            <a:srgbClr val="DDE6F3"/>
          </a:solidFill>
        </p:spPr>
        <p:txBody>
          <a:bodyPr wrap="square" lIns="108000" tIns="72000" rIns="108000">
            <a:noAutofit/>
          </a:bodyPr>
          <a:lstStyle/>
          <a:p>
            <a:pPr marL="123825" lvl="1" indent="-123825" algn="just" fontAlgn="ctr" hangingPunct="0">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2011</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月に薬剤師協会からスピンオフする形で設立さ</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ja-JP" sz="1200" dirty="0">
                <a:latin typeface="Arial" panose="020B0604020202020204" pitchFamily="34" charset="0"/>
                <a:ea typeface="ＭＳ Ｐゴシック" panose="020B0600070205080204" pitchFamily="50" charset="-128"/>
                <a:cs typeface="Arial" panose="020B0604020202020204" pitchFamily="34" charset="0"/>
              </a:rPr>
              <a:t>れた。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hangingPunct="0">
              <a:lnSpc>
                <a:spcPct val="114000"/>
              </a:lnSpc>
              <a:spcAft>
                <a:spcPts val="300"/>
              </a:spcAft>
              <a:buClr>
                <a:srgbClr val="5F8AC3"/>
              </a:buClr>
              <a:buSzPct val="80000"/>
              <a:buFont typeface="Wingdings" panose="05000000000000000000" pitchFamily="2" charset="2"/>
              <a:buChar char="l"/>
            </a:pPr>
            <a:r>
              <a:rPr lang="ja-JP" altLang="ja-JP" sz="1200" dirty="0">
                <a:latin typeface="Arial" panose="020B0604020202020204" pitchFamily="34" charset="0"/>
                <a:ea typeface="ＭＳ Ｐゴシック" panose="020B0600070205080204" pitchFamily="50" charset="-128"/>
                <a:cs typeface="Arial" panose="020B0604020202020204" pitchFamily="34" charset="0"/>
              </a:rPr>
              <a:t>医療機器規制の円滑な施行について規制当局の対話パートナーとして活動している。加入メンバーは、各医療機器メーカーに対して規制遵守のトレーニングを提供するとともに、規制の要求事項に対する理解を深める活動を行う</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Philippines Medical Association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Pharmaceutical and Healthcare Association of the Philippines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Philippine Association of Medical Device Regulatory Affairs Professionals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084142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大規模なイベントとしては、</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Medical Philippines Expo</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p>
        </p:txBody>
      </p:sp>
      <p:sp>
        <p:nvSpPr>
          <p:cNvPr id="6" name="角丸四角形 5"/>
          <p:cNvSpPr/>
          <p:nvPr/>
        </p:nvSpPr>
        <p:spPr>
          <a:xfrm>
            <a:off x="1676673" y="2297841"/>
            <a:ext cx="6552654" cy="3435415"/>
          </a:xfrm>
          <a:prstGeom prst="roundRect">
            <a:avLst>
              <a:gd name="adj" fmla="val 7040"/>
            </a:avLst>
          </a:prstGeom>
          <a:solidFill>
            <a:srgbClr val="DDE6F3"/>
          </a:solidFill>
        </p:spPr>
        <p:txBody>
          <a:bodyPr lIns="144000" tIns="144000" rIns="144000">
            <a:noAutofit/>
          </a:bodyPr>
          <a:lstStyle/>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フィリピンにおいて、医療・製薬・病院といったテーマを総合的に扱う唯一のイベント。</a:t>
            </a:r>
          </a:p>
          <a:p>
            <a:pPr>
              <a:lnSpc>
                <a:spcPct val="114000"/>
              </a:lnSpc>
              <a:spcAft>
                <a:spcPts val="600"/>
              </a:spcAft>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Pharma</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Philippines</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br>
              <a:rPr lang="ja-JP" altLang="en-US" sz="14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Hospital Construction Philippines</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も共催される。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現在まで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度開催された。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日にマニラの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SMX</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Convention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Centre</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にて開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催され、</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出展数は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a:t>
            </a:r>
            <a:r>
              <a:rPr lang="ja-JP" altLang="en-US" sz="1400" dirty="0"/>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来場者数は</a:t>
            </a:r>
            <a:r>
              <a:rPr lang="en-US" altLang="ja-JP" sz="1400" dirty="0"/>
              <a:t>1,862</a:t>
            </a:r>
            <a:r>
              <a:rPr lang="ja-JP" altLang="en-US" sz="1400" dirty="0"/>
              <a:t>人だ</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直近では、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日かけてフィルメディカルエキスポ</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が開催され、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以上の出展者が参加した。次回の開催は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日に予定されている。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運営主体の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Fireworks Trade Media Group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は、タイやミャンマーでも医療関連の</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イベントを実施している。</a:t>
            </a:r>
          </a:p>
        </p:txBody>
      </p:sp>
      <p:sp>
        <p:nvSpPr>
          <p:cNvPr id="7" name="テキスト ボックス 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Medical Philippines 2014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a:off x="1676673" y="1865793"/>
            <a:ext cx="6552654"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Medical Philippines Expo</a:t>
              </a:r>
              <a:r>
                <a:rPr lang="ja-JP" altLang="en-US" sz="1400" dirty="0">
                  <a:latin typeface="Arial Black" panose="020B0A04020102020204" pitchFamily="34" charset="0"/>
                  <a:ea typeface="HGP創英角ｺﾞｼｯｸUB" pitchFamily="50" charset="-128"/>
                </a:rPr>
                <a:t> 概要</a:t>
              </a:r>
            </a:p>
          </p:txBody>
        </p:sp>
      </p:grpSp>
    </p:spTree>
    <p:extLst>
      <p:ext uri="{BB962C8B-B14F-4D97-AF65-F5344CB8AC3E}">
        <p14:creationId xmlns:p14="http://schemas.microsoft.com/office/powerpoint/2010/main" val="39489905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13"/>
          <p:cNvSpPr>
            <a:spLocks noChangeArrowheads="1"/>
          </p:cNvSpPr>
          <p:nvPr/>
        </p:nvSpPr>
        <p:spPr bwMode="blackWhite">
          <a:xfrm>
            <a:off x="1460612" y="1916832"/>
            <a:ext cx="6984776" cy="1224136"/>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endParaRPr lang="ja-JP" altLang="en-US"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5" name="テキスト ボックス 4"/>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フィリピンは、低価格を武器に</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外国人患者受入／医療渡航</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を強化しようとしている。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保健省内にも専門部署（</a:t>
            </a:r>
            <a:r>
              <a:rPr lang="en-US" altLang="ja-JP" sz="1400" dirty="0"/>
              <a:t>Philippine Medical Tourism Program</a:t>
            </a:r>
            <a:r>
              <a:rPr lang="ja-JP" altLang="en-US" sz="1400" dirty="0"/>
              <a:t>）があり、病院リスト等を作成している。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5" name="グループ化 54"/>
          <p:cNvGrpSpPr/>
          <p:nvPr/>
        </p:nvGrpSpPr>
        <p:grpSpPr>
          <a:xfrm>
            <a:off x="5265506" y="2852936"/>
            <a:ext cx="2337054" cy="3026084"/>
            <a:chOff x="3681330" y="2852936"/>
            <a:chExt cx="2337054" cy="3026084"/>
          </a:xfrm>
        </p:grpSpPr>
        <p:grpSp>
          <p:nvGrpSpPr>
            <p:cNvPr id="14" name="Group 5"/>
            <p:cNvGrpSpPr>
              <a:grpSpLocks noChangeAspect="1"/>
            </p:cNvGrpSpPr>
            <p:nvPr/>
          </p:nvGrpSpPr>
          <p:grpSpPr bwMode="auto">
            <a:xfrm>
              <a:off x="3681330" y="2891799"/>
              <a:ext cx="2337054" cy="2987221"/>
              <a:chOff x="3120" y="1344"/>
              <a:chExt cx="1995" cy="2550"/>
            </a:xfrm>
          </p:grpSpPr>
          <p:sp>
            <p:nvSpPr>
              <p:cNvPr id="34"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12"/>
              <p:cNvSpPr>
                <a:spLocks noChangeArrowheads="1"/>
              </p:cNvSpPr>
              <p:nvPr/>
            </p:nvSpPr>
            <p:spPr bwMode="auto">
              <a:xfrm>
                <a:off x="4938" y="2808"/>
                <a:ext cx="75"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Rectangle 19"/>
              <p:cNvSpPr>
                <a:spLocks noChangeArrowheads="1"/>
              </p:cNvSpPr>
              <p:nvPr/>
            </p:nvSpPr>
            <p:spPr bwMode="auto">
              <a:xfrm>
                <a:off x="4130" y="2404"/>
                <a:ext cx="76"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5" name="Group 5"/>
            <p:cNvGrpSpPr>
              <a:grpSpLocks noChangeAspect="1"/>
            </p:cNvGrpSpPr>
            <p:nvPr/>
          </p:nvGrpSpPr>
          <p:grpSpPr bwMode="auto">
            <a:xfrm>
              <a:off x="3681330" y="2852936"/>
              <a:ext cx="2337054" cy="2987221"/>
              <a:chOff x="3120" y="1344"/>
              <a:chExt cx="1995" cy="2550"/>
            </a:xfrm>
          </p:grpSpPr>
          <p:sp>
            <p:nvSpPr>
              <p:cNvPr id="16"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Rectangle 12"/>
              <p:cNvSpPr>
                <a:spLocks noChangeArrowheads="1"/>
              </p:cNvSpPr>
              <p:nvPr/>
            </p:nvSpPr>
            <p:spPr bwMode="auto">
              <a:xfrm>
                <a:off x="4938" y="2808"/>
                <a:ext cx="75" cy="7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19"/>
              <p:cNvSpPr>
                <a:spLocks noChangeArrowheads="1"/>
              </p:cNvSpPr>
              <p:nvPr/>
            </p:nvSpPr>
            <p:spPr bwMode="auto">
              <a:xfrm>
                <a:off x="4130" y="2404"/>
                <a:ext cx="76" cy="7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52" name="正方形/長方形 51"/>
          <p:cNvSpPr/>
          <p:nvPr/>
        </p:nvSpPr>
        <p:spPr>
          <a:xfrm>
            <a:off x="1841104" y="2204864"/>
            <a:ext cx="6136232" cy="646331"/>
          </a:xfrm>
          <a:prstGeom prst="rect">
            <a:avLst/>
          </a:prstGeom>
        </p:spPr>
        <p:txBody>
          <a:bodyPr wrap="square">
            <a:spAutoFit/>
          </a:bodyPr>
          <a:lstStyle/>
          <a:p>
            <a:pPr algn="ctr"/>
            <a:r>
              <a:rPr lang="ja-JP" altLang="ja-JP" b="1" dirty="0">
                <a:latin typeface="Arial" panose="020B0604020202020204" pitchFamily="34" charset="0"/>
                <a:ea typeface="ＭＳ Ｐゴシック" panose="020B0600070205080204" pitchFamily="50" charset="-128"/>
                <a:cs typeface="Arial" panose="020B0604020202020204" pitchFamily="34" charset="0"/>
              </a:rPr>
              <a:t>米国人医師による優れた医療でありながら、</a:t>
            </a:r>
            <a:br>
              <a:rPr lang="en-US" altLang="ja-JP" b="1" dirty="0">
                <a:latin typeface="Arial" panose="020B0604020202020204" pitchFamily="34" charset="0"/>
                <a:ea typeface="ＭＳ Ｐゴシック" panose="020B0600070205080204" pitchFamily="50" charset="-128"/>
                <a:cs typeface="Arial" panose="020B0604020202020204" pitchFamily="34" charset="0"/>
              </a:rPr>
            </a:br>
            <a:r>
              <a:rPr lang="ja-JP" altLang="ja-JP" b="1" dirty="0">
                <a:latin typeface="Arial" panose="020B0604020202020204" pitchFamily="34" charset="0"/>
                <a:ea typeface="ＭＳ Ｐゴシック" panose="020B0600070205080204" pitchFamily="50" charset="-128"/>
                <a:cs typeface="Arial" panose="020B0604020202020204" pitchFamily="34" charset="0"/>
              </a:rPr>
              <a:t>欧州の半分以下の価格で受けられる医療を目指している。</a:t>
            </a:r>
            <a:endParaRPr lang="en-US" altLang="ja-JP"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Freeform 7"/>
          <p:cNvSpPr>
            <a:spLocks noEditPoints="1"/>
          </p:cNvSpPr>
          <p:nvPr/>
        </p:nvSpPr>
        <p:spPr bwMode="auto">
          <a:xfrm rot="1056780" flipH="1">
            <a:off x="4063153" y="3145622"/>
            <a:ext cx="1055366" cy="469244"/>
          </a:xfrm>
          <a:custGeom>
            <a:avLst/>
            <a:gdLst>
              <a:gd name="T0" fmla="*/ 1188 w 1808"/>
              <a:gd name="T1" fmla="*/ 580 h 804"/>
              <a:gd name="T2" fmla="*/ 1536 w 1808"/>
              <a:gd name="T3" fmla="*/ 529 h 804"/>
              <a:gd name="T4" fmla="*/ 1624 w 1808"/>
              <a:gd name="T5" fmla="*/ 464 h 804"/>
              <a:gd name="T6" fmla="*/ 1808 w 1808"/>
              <a:gd name="T7" fmla="*/ 488 h 804"/>
              <a:gd name="T8" fmla="*/ 1675 w 1808"/>
              <a:gd name="T9" fmla="*/ 407 h 804"/>
              <a:gd name="T10" fmla="*/ 1774 w 1808"/>
              <a:gd name="T11" fmla="*/ 310 h 804"/>
              <a:gd name="T12" fmla="*/ 1728 w 1808"/>
              <a:gd name="T13" fmla="*/ 288 h 804"/>
              <a:gd name="T14" fmla="*/ 1772 w 1808"/>
              <a:gd name="T15" fmla="*/ 8 h 804"/>
              <a:gd name="T16" fmla="*/ 1696 w 1808"/>
              <a:gd name="T17" fmla="*/ 16 h 804"/>
              <a:gd name="T18" fmla="*/ 1440 w 1808"/>
              <a:gd name="T19" fmla="*/ 289 h 804"/>
              <a:gd name="T20" fmla="*/ 1064 w 1808"/>
              <a:gd name="T21" fmla="*/ 272 h 804"/>
              <a:gd name="T22" fmla="*/ 1204 w 1808"/>
              <a:gd name="T23" fmla="*/ 60 h 804"/>
              <a:gd name="T24" fmla="*/ 812 w 1808"/>
              <a:gd name="T25" fmla="*/ 264 h 804"/>
              <a:gd name="T26" fmla="*/ 276 w 1808"/>
              <a:gd name="T27" fmla="*/ 264 h 804"/>
              <a:gd name="T28" fmla="*/ 76 w 1808"/>
              <a:gd name="T29" fmla="*/ 388 h 804"/>
              <a:gd name="T30" fmla="*/ 12 w 1808"/>
              <a:gd name="T31" fmla="*/ 520 h 804"/>
              <a:gd name="T32" fmla="*/ 120 w 1808"/>
              <a:gd name="T33" fmla="*/ 608 h 804"/>
              <a:gd name="T34" fmla="*/ 604 w 1808"/>
              <a:gd name="T35" fmla="*/ 600 h 804"/>
              <a:gd name="T36" fmla="*/ 1498 w 1808"/>
              <a:gd name="T37" fmla="*/ 788 h 804"/>
              <a:gd name="T38" fmla="*/ 1636 w 1808"/>
              <a:gd name="T39" fmla="*/ 772 h 804"/>
              <a:gd name="T40" fmla="*/ 1188 w 1808"/>
              <a:gd name="T41" fmla="*/ 580 h 804"/>
              <a:gd name="T42" fmla="*/ 1199 w 1808"/>
              <a:gd name="T43" fmla="*/ 366 h 804"/>
              <a:gd name="T44" fmla="*/ 1289 w 1808"/>
              <a:gd name="T45" fmla="*/ 366 h 804"/>
              <a:gd name="T46" fmla="*/ 1289 w 1808"/>
              <a:gd name="T47" fmla="*/ 424 h 804"/>
              <a:gd name="T48" fmla="*/ 1199 w 1808"/>
              <a:gd name="T49" fmla="*/ 424 h 804"/>
              <a:gd name="T50" fmla="*/ 1199 w 1808"/>
              <a:gd name="T51" fmla="*/ 366 h 804"/>
              <a:gd name="T52" fmla="*/ 364 w 1808"/>
              <a:gd name="T53" fmla="*/ 452 h 804"/>
              <a:gd name="T54" fmla="*/ 207 w 1808"/>
              <a:gd name="T55" fmla="*/ 445 h 804"/>
              <a:gd name="T56" fmla="*/ 90 w 1808"/>
              <a:gd name="T57" fmla="*/ 400 h 804"/>
              <a:gd name="T58" fmla="*/ 174 w 1808"/>
              <a:gd name="T59" fmla="*/ 330 h 804"/>
              <a:gd name="T60" fmla="*/ 247 w 1808"/>
              <a:gd name="T61" fmla="*/ 355 h 804"/>
              <a:gd name="T62" fmla="*/ 364 w 1808"/>
              <a:gd name="T63" fmla="*/ 362 h 804"/>
              <a:gd name="T64" fmla="*/ 364 w 1808"/>
              <a:gd name="T65" fmla="*/ 452 h 804"/>
              <a:gd name="T66" fmla="*/ 590 w 1808"/>
              <a:gd name="T67" fmla="*/ 424 h 804"/>
              <a:gd name="T68" fmla="*/ 500 w 1808"/>
              <a:gd name="T69" fmla="*/ 424 h 804"/>
              <a:gd name="T70" fmla="*/ 500 w 1808"/>
              <a:gd name="T71" fmla="*/ 366 h 804"/>
              <a:gd name="T72" fmla="*/ 590 w 1808"/>
              <a:gd name="T73" fmla="*/ 366 h 804"/>
              <a:gd name="T74" fmla="*/ 590 w 1808"/>
              <a:gd name="T75" fmla="*/ 424 h 804"/>
              <a:gd name="T76" fmla="*/ 706 w 1808"/>
              <a:gd name="T77" fmla="*/ 424 h 804"/>
              <a:gd name="T78" fmla="*/ 616 w 1808"/>
              <a:gd name="T79" fmla="*/ 424 h 804"/>
              <a:gd name="T80" fmla="*/ 616 w 1808"/>
              <a:gd name="T81" fmla="*/ 366 h 804"/>
              <a:gd name="T82" fmla="*/ 706 w 1808"/>
              <a:gd name="T83" fmla="*/ 366 h 804"/>
              <a:gd name="T84" fmla="*/ 706 w 1808"/>
              <a:gd name="T85" fmla="*/ 424 h 804"/>
              <a:gd name="T86" fmla="*/ 823 w 1808"/>
              <a:gd name="T87" fmla="*/ 424 h 804"/>
              <a:gd name="T88" fmla="*/ 733 w 1808"/>
              <a:gd name="T89" fmla="*/ 424 h 804"/>
              <a:gd name="T90" fmla="*/ 733 w 1808"/>
              <a:gd name="T91" fmla="*/ 366 h 804"/>
              <a:gd name="T92" fmla="*/ 823 w 1808"/>
              <a:gd name="T93" fmla="*/ 366 h 804"/>
              <a:gd name="T94" fmla="*/ 823 w 1808"/>
              <a:gd name="T95" fmla="*/ 424 h 804"/>
              <a:gd name="T96" fmla="*/ 939 w 1808"/>
              <a:gd name="T97" fmla="*/ 424 h 804"/>
              <a:gd name="T98" fmla="*/ 849 w 1808"/>
              <a:gd name="T99" fmla="*/ 424 h 804"/>
              <a:gd name="T100" fmla="*/ 849 w 1808"/>
              <a:gd name="T101" fmla="*/ 366 h 804"/>
              <a:gd name="T102" fmla="*/ 939 w 1808"/>
              <a:gd name="T103" fmla="*/ 366 h 804"/>
              <a:gd name="T104" fmla="*/ 939 w 1808"/>
              <a:gd name="T105" fmla="*/ 424 h 804"/>
              <a:gd name="T106" fmla="*/ 1056 w 1808"/>
              <a:gd name="T107" fmla="*/ 424 h 804"/>
              <a:gd name="T108" fmla="*/ 966 w 1808"/>
              <a:gd name="T109" fmla="*/ 424 h 804"/>
              <a:gd name="T110" fmla="*/ 966 w 1808"/>
              <a:gd name="T111" fmla="*/ 366 h 804"/>
              <a:gd name="T112" fmla="*/ 1056 w 1808"/>
              <a:gd name="T113" fmla="*/ 366 h 804"/>
              <a:gd name="T114" fmla="*/ 1056 w 1808"/>
              <a:gd name="T115" fmla="*/ 424 h 804"/>
              <a:gd name="T116" fmla="*/ 1172 w 1808"/>
              <a:gd name="T117" fmla="*/ 424 h 804"/>
              <a:gd name="T118" fmla="*/ 1082 w 1808"/>
              <a:gd name="T119" fmla="*/ 424 h 804"/>
              <a:gd name="T120" fmla="*/ 1082 w 1808"/>
              <a:gd name="T121" fmla="*/ 366 h 804"/>
              <a:gd name="T122" fmla="*/ 1172 w 1808"/>
              <a:gd name="T123" fmla="*/ 366 h 804"/>
              <a:gd name="T124" fmla="*/ 1172 w 1808"/>
              <a:gd name="T125" fmla="*/ 42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8" h="804">
                <a:moveTo>
                  <a:pt x="1188" y="580"/>
                </a:moveTo>
                <a:cubicBezTo>
                  <a:pt x="1188" y="580"/>
                  <a:pt x="1476" y="557"/>
                  <a:pt x="1536" y="529"/>
                </a:cubicBezTo>
                <a:cubicBezTo>
                  <a:pt x="1596" y="501"/>
                  <a:pt x="1624" y="464"/>
                  <a:pt x="1624" y="464"/>
                </a:cubicBezTo>
                <a:cubicBezTo>
                  <a:pt x="1808" y="488"/>
                  <a:pt x="1808" y="488"/>
                  <a:pt x="1808" y="488"/>
                </a:cubicBezTo>
                <a:cubicBezTo>
                  <a:pt x="1675" y="407"/>
                  <a:pt x="1675" y="407"/>
                  <a:pt x="1675" y="407"/>
                </a:cubicBezTo>
                <a:cubicBezTo>
                  <a:pt x="1675" y="407"/>
                  <a:pt x="1778" y="346"/>
                  <a:pt x="1774" y="310"/>
                </a:cubicBezTo>
                <a:cubicBezTo>
                  <a:pt x="1770" y="274"/>
                  <a:pt x="1728" y="288"/>
                  <a:pt x="1728" y="288"/>
                </a:cubicBezTo>
                <a:cubicBezTo>
                  <a:pt x="1728" y="288"/>
                  <a:pt x="1780" y="16"/>
                  <a:pt x="1772" y="8"/>
                </a:cubicBezTo>
                <a:cubicBezTo>
                  <a:pt x="1764" y="0"/>
                  <a:pt x="1696" y="16"/>
                  <a:pt x="1696" y="16"/>
                </a:cubicBezTo>
                <a:cubicBezTo>
                  <a:pt x="1660" y="28"/>
                  <a:pt x="1440" y="289"/>
                  <a:pt x="1440" y="289"/>
                </a:cubicBezTo>
                <a:cubicBezTo>
                  <a:pt x="1064" y="272"/>
                  <a:pt x="1064" y="272"/>
                  <a:pt x="1064" y="272"/>
                </a:cubicBezTo>
                <a:cubicBezTo>
                  <a:pt x="1064" y="272"/>
                  <a:pt x="1220" y="76"/>
                  <a:pt x="1204" y="60"/>
                </a:cubicBezTo>
                <a:cubicBezTo>
                  <a:pt x="1188" y="44"/>
                  <a:pt x="812" y="264"/>
                  <a:pt x="812" y="264"/>
                </a:cubicBezTo>
                <a:cubicBezTo>
                  <a:pt x="812" y="264"/>
                  <a:pt x="340" y="260"/>
                  <a:pt x="276" y="264"/>
                </a:cubicBezTo>
                <a:cubicBezTo>
                  <a:pt x="212" y="268"/>
                  <a:pt x="152" y="316"/>
                  <a:pt x="76" y="388"/>
                </a:cubicBezTo>
                <a:cubicBezTo>
                  <a:pt x="0" y="460"/>
                  <a:pt x="12" y="520"/>
                  <a:pt x="12" y="520"/>
                </a:cubicBezTo>
                <a:cubicBezTo>
                  <a:pt x="12" y="541"/>
                  <a:pt x="60" y="592"/>
                  <a:pt x="120" y="608"/>
                </a:cubicBezTo>
                <a:cubicBezTo>
                  <a:pt x="180" y="624"/>
                  <a:pt x="576" y="600"/>
                  <a:pt x="604" y="600"/>
                </a:cubicBezTo>
                <a:cubicBezTo>
                  <a:pt x="632" y="600"/>
                  <a:pt x="1418" y="780"/>
                  <a:pt x="1498" y="788"/>
                </a:cubicBezTo>
                <a:cubicBezTo>
                  <a:pt x="1578" y="796"/>
                  <a:pt x="1636" y="804"/>
                  <a:pt x="1636" y="772"/>
                </a:cubicBezTo>
                <a:cubicBezTo>
                  <a:pt x="1636" y="740"/>
                  <a:pt x="1188" y="580"/>
                  <a:pt x="1188" y="580"/>
                </a:cubicBezTo>
                <a:close/>
                <a:moveTo>
                  <a:pt x="1199" y="366"/>
                </a:moveTo>
                <a:cubicBezTo>
                  <a:pt x="1289" y="366"/>
                  <a:pt x="1289" y="366"/>
                  <a:pt x="1289" y="366"/>
                </a:cubicBezTo>
                <a:cubicBezTo>
                  <a:pt x="1289" y="424"/>
                  <a:pt x="1289" y="424"/>
                  <a:pt x="1289" y="424"/>
                </a:cubicBezTo>
                <a:cubicBezTo>
                  <a:pt x="1199" y="424"/>
                  <a:pt x="1199" y="424"/>
                  <a:pt x="1199" y="424"/>
                </a:cubicBezTo>
                <a:lnTo>
                  <a:pt x="1199" y="366"/>
                </a:lnTo>
                <a:close/>
                <a:moveTo>
                  <a:pt x="364" y="452"/>
                </a:moveTo>
                <a:cubicBezTo>
                  <a:pt x="364" y="452"/>
                  <a:pt x="257" y="457"/>
                  <a:pt x="207" y="445"/>
                </a:cubicBezTo>
                <a:cubicBezTo>
                  <a:pt x="157" y="433"/>
                  <a:pt x="90" y="400"/>
                  <a:pt x="90" y="400"/>
                </a:cubicBezTo>
                <a:cubicBezTo>
                  <a:pt x="174" y="330"/>
                  <a:pt x="174" y="330"/>
                  <a:pt x="174" y="330"/>
                </a:cubicBezTo>
                <a:cubicBezTo>
                  <a:pt x="174" y="330"/>
                  <a:pt x="197" y="353"/>
                  <a:pt x="247" y="355"/>
                </a:cubicBezTo>
                <a:cubicBezTo>
                  <a:pt x="297" y="357"/>
                  <a:pt x="364" y="362"/>
                  <a:pt x="364" y="362"/>
                </a:cubicBezTo>
                <a:lnTo>
                  <a:pt x="364" y="452"/>
                </a:lnTo>
                <a:close/>
                <a:moveTo>
                  <a:pt x="590" y="424"/>
                </a:moveTo>
                <a:cubicBezTo>
                  <a:pt x="500" y="424"/>
                  <a:pt x="500" y="424"/>
                  <a:pt x="500" y="424"/>
                </a:cubicBezTo>
                <a:cubicBezTo>
                  <a:pt x="500" y="366"/>
                  <a:pt x="500" y="366"/>
                  <a:pt x="500" y="366"/>
                </a:cubicBezTo>
                <a:cubicBezTo>
                  <a:pt x="590" y="366"/>
                  <a:pt x="590" y="366"/>
                  <a:pt x="590" y="366"/>
                </a:cubicBezTo>
                <a:lnTo>
                  <a:pt x="590" y="424"/>
                </a:lnTo>
                <a:close/>
                <a:moveTo>
                  <a:pt x="706" y="424"/>
                </a:moveTo>
                <a:cubicBezTo>
                  <a:pt x="616" y="424"/>
                  <a:pt x="616" y="424"/>
                  <a:pt x="616" y="424"/>
                </a:cubicBezTo>
                <a:cubicBezTo>
                  <a:pt x="616" y="366"/>
                  <a:pt x="616" y="366"/>
                  <a:pt x="616" y="366"/>
                </a:cubicBezTo>
                <a:cubicBezTo>
                  <a:pt x="706" y="366"/>
                  <a:pt x="706" y="366"/>
                  <a:pt x="706" y="366"/>
                </a:cubicBezTo>
                <a:lnTo>
                  <a:pt x="706" y="424"/>
                </a:lnTo>
                <a:close/>
                <a:moveTo>
                  <a:pt x="823" y="424"/>
                </a:moveTo>
                <a:cubicBezTo>
                  <a:pt x="733" y="424"/>
                  <a:pt x="733" y="424"/>
                  <a:pt x="733" y="424"/>
                </a:cubicBezTo>
                <a:cubicBezTo>
                  <a:pt x="733" y="366"/>
                  <a:pt x="733" y="366"/>
                  <a:pt x="733" y="366"/>
                </a:cubicBezTo>
                <a:cubicBezTo>
                  <a:pt x="823" y="366"/>
                  <a:pt x="823" y="366"/>
                  <a:pt x="823" y="366"/>
                </a:cubicBezTo>
                <a:lnTo>
                  <a:pt x="823" y="424"/>
                </a:lnTo>
                <a:close/>
                <a:moveTo>
                  <a:pt x="939" y="424"/>
                </a:moveTo>
                <a:cubicBezTo>
                  <a:pt x="849" y="424"/>
                  <a:pt x="849" y="424"/>
                  <a:pt x="849" y="424"/>
                </a:cubicBezTo>
                <a:cubicBezTo>
                  <a:pt x="849" y="366"/>
                  <a:pt x="849" y="366"/>
                  <a:pt x="849" y="366"/>
                </a:cubicBezTo>
                <a:cubicBezTo>
                  <a:pt x="939" y="366"/>
                  <a:pt x="939" y="366"/>
                  <a:pt x="939" y="366"/>
                </a:cubicBezTo>
                <a:lnTo>
                  <a:pt x="939" y="424"/>
                </a:lnTo>
                <a:close/>
                <a:moveTo>
                  <a:pt x="1056" y="424"/>
                </a:moveTo>
                <a:cubicBezTo>
                  <a:pt x="966" y="424"/>
                  <a:pt x="966" y="424"/>
                  <a:pt x="966" y="424"/>
                </a:cubicBezTo>
                <a:cubicBezTo>
                  <a:pt x="966" y="366"/>
                  <a:pt x="966" y="366"/>
                  <a:pt x="966" y="366"/>
                </a:cubicBezTo>
                <a:cubicBezTo>
                  <a:pt x="1056" y="366"/>
                  <a:pt x="1056" y="366"/>
                  <a:pt x="1056" y="366"/>
                </a:cubicBezTo>
                <a:lnTo>
                  <a:pt x="1056" y="424"/>
                </a:lnTo>
                <a:close/>
                <a:moveTo>
                  <a:pt x="1172" y="424"/>
                </a:moveTo>
                <a:cubicBezTo>
                  <a:pt x="1082" y="424"/>
                  <a:pt x="1082" y="424"/>
                  <a:pt x="1082" y="424"/>
                </a:cubicBezTo>
                <a:cubicBezTo>
                  <a:pt x="1082" y="366"/>
                  <a:pt x="1082" y="366"/>
                  <a:pt x="1082" y="366"/>
                </a:cubicBezTo>
                <a:cubicBezTo>
                  <a:pt x="1172" y="366"/>
                  <a:pt x="1172" y="366"/>
                  <a:pt x="1172" y="366"/>
                </a:cubicBezTo>
                <a:lnTo>
                  <a:pt x="1172" y="424"/>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6"/>
          <p:cNvSpPr>
            <a:spLocks/>
          </p:cNvSpPr>
          <p:nvPr/>
        </p:nvSpPr>
        <p:spPr bwMode="auto">
          <a:xfrm>
            <a:off x="2720752" y="3717032"/>
            <a:ext cx="3384376"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角丸四角形 55"/>
          <p:cNvSpPr/>
          <p:nvPr/>
        </p:nvSpPr>
        <p:spPr>
          <a:xfrm>
            <a:off x="2504728" y="4653136"/>
            <a:ext cx="4032448" cy="1697672"/>
          </a:xfrm>
          <a:prstGeom prst="roundRect">
            <a:avLst>
              <a:gd name="adj" fmla="val 9097"/>
            </a:avLst>
          </a:prstGeom>
          <a:solidFill>
            <a:srgbClr val="AFE6F7">
              <a:alpha val="50000"/>
            </a:srgbClr>
          </a:solidFill>
        </p:spPr>
        <p:txBody>
          <a:bodyPr wrap="square" lIns="180000" anchor="ctr">
            <a:noAutofit/>
          </a:bodyPr>
          <a:lstStyle/>
          <a:p>
            <a:r>
              <a:rPr lang="en-US" altLang="ja-JP" sz="1600" dirty="0">
                <a:latin typeface="Arial Black" panose="020B0A04020102020204" pitchFamily="34" charset="0"/>
                <a:ea typeface="ＭＳ Ｐゴシック" panose="020B0600070205080204" pitchFamily="50" charset="-128"/>
                <a:cs typeface="Arial" panose="020B0604020202020204" pitchFamily="34" charset="0"/>
              </a:rPr>
              <a:t>2010</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年には、</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医療渡航</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で</a:t>
            </a:r>
            <a:br>
              <a:rPr lang="en-US" altLang="ja-JP" sz="1600" dirty="0">
                <a:latin typeface="Arial" panose="020B0604020202020204" pitchFamily="34" charset="0"/>
                <a:ea typeface="ＭＳ Ｐゴシック" panose="020B0600070205080204" pitchFamily="50" charset="-128"/>
                <a:cs typeface="Arial" panose="020B0604020202020204" pitchFamily="34" charset="0"/>
              </a:rPr>
            </a:b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sz="3200" dirty="0">
                <a:latin typeface="Arial Black" panose="020B0A04020102020204" pitchFamily="34" charset="0"/>
                <a:ea typeface="ＭＳ Ｐゴシック" panose="020B0600070205080204" pitchFamily="50" charset="-128"/>
                <a:cs typeface="Arial" panose="020B0604020202020204" pitchFamily="34" charset="0"/>
              </a:rPr>
              <a:t>8</a:t>
            </a: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万人</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がフィリピンを訪れたとされ、</a:t>
            </a:r>
            <a:br>
              <a:rPr lang="en-US" altLang="ja-JP" sz="1600" dirty="0">
                <a:latin typeface="Arial" panose="020B0604020202020204" pitchFamily="34" charset="0"/>
                <a:ea typeface="ＭＳ Ｐゴシック" panose="020B0600070205080204" pitchFamily="50" charset="-128"/>
                <a:cs typeface="Arial" panose="020B0604020202020204" pitchFamily="34" charset="0"/>
              </a:rPr>
            </a:b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世界</a:t>
            </a:r>
            <a:r>
              <a:rPr lang="en-US" altLang="ja-JP" sz="3200" dirty="0">
                <a:latin typeface="Arial Black" panose="020B0A04020102020204" pitchFamily="34" charset="0"/>
                <a:ea typeface="ＭＳ Ｐゴシック" panose="020B0600070205080204" pitchFamily="50" charset="-128"/>
                <a:cs typeface="Arial" panose="020B0604020202020204" pitchFamily="34" charset="0"/>
              </a:rPr>
              <a:t>8</a:t>
            </a: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位</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にランキングされている</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600" dirty="0"/>
          </a:p>
        </p:txBody>
      </p:sp>
      <p:sp>
        <p:nvSpPr>
          <p:cNvPr id="58" name="テキスト ボックス 57"/>
          <p:cNvSpPr txBox="1"/>
          <p:nvPr/>
        </p:nvSpPr>
        <p:spPr>
          <a:xfrm>
            <a:off x="200472" y="6525344"/>
            <a:ext cx="9289032" cy="213860"/>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保健省ホームページ、</a:t>
            </a:r>
            <a:r>
              <a:rPr lang="en-US" altLang="ja-JP" sz="800" dirty="0" err="1"/>
              <a:t>Churnrtai</a:t>
            </a:r>
            <a:r>
              <a:rPr lang="en-US" altLang="ja-JP" sz="800" dirty="0"/>
              <a:t> </a:t>
            </a:r>
            <a:r>
              <a:rPr lang="en-US" altLang="ja-JP" sz="800" dirty="0" err="1"/>
              <a:t>Kanchanachitra</a:t>
            </a:r>
            <a:r>
              <a:rPr lang="en-US" altLang="ja-JP" sz="800" dirty="0"/>
              <a:t>, et al., “Human Resources for Health in </a:t>
            </a:r>
            <a:r>
              <a:rPr lang="en-US" altLang="ja-JP" sz="800" dirty="0" err="1"/>
              <a:t>Sountheast</a:t>
            </a:r>
            <a:r>
              <a:rPr lang="en-US" altLang="ja-JP" sz="800" dirty="0"/>
              <a:t> Asia: Shortages, distributional challenges, and international trade in health services” (2011)</a:t>
            </a:r>
            <a:r>
              <a:rPr lang="ja-JP" altLang="en-US" sz="800" dirty="0" err="1"/>
              <a:t>、</a:t>
            </a:r>
            <a:r>
              <a:rPr lang="en-US" altLang="ja-JP" sz="800" dirty="0"/>
              <a:t>Oscar F. </a:t>
            </a:r>
            <a:r>
              <a:rPr lang="en-US" altLang="ja-JP" sz="800" dirty="0" err="1"/>
              <a:t>Picazo</a:t>
            </a:r>
            <a:r>
              <a:rPr lang="en-US" altLang="ja-JP" sz="800" dirty="0"/>
              <a:t>, “Medical Tourism in the Philippines: Market Profile, Benchmarking Exercise, and S.W.O.T. Analysis” (2013)</a:t>
            </a:r>
            <a:endParaRPr lang="ja-JP" altLang="ja-JP" sz="800" dirty="0"/>
          </a:p>
        </p:txBody>
      </p:sp>
    </p:spTree>
    <p:extLst>
      <p:ext uri="{BB962C8B-B14F-4D97-AF65-F5344CB8AC3E}">
        <p14:creationId xmlns:p14="http://schemas.microsoft.com/office/powerpoint/2010/main" val="1845654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10940763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0" imgW="270" imgH="270" progId="TCLayout.ActiveDocument.1">
                  <p:embed/>
                </p:oleObj>
              </mc:Choice>
              <mc:Fallback>
                <p:oleObj name="think-cell Slide" r:id="rId70" imgW="270" imgH="270" progId="TCLayout.ActiveDocument.1">
                  <p:embed/>
                  <p:pic>
                    <p:nvPicPr>
                      <p:cNvPr id="7" name="オブジェクト 6" hidden="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352882"/>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1.14</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億人となっている。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1.6</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億人弱まで成長する一方で、成長率は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0.7</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まで減少する見込みである。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228359"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cxnSp>
        <p:nvCxnSpPr>
          <p:cNvPr id="10" name="Straight Connector 9">
            <a:extLst>
              <a:ext uri="{FF2B5EF4-FFF2-40B4-BE49-F238E27FC236}">
                <a16:creationId xmlns:a16="http://schemas.microsoft.com/office/drawing/2014/main" id="{80D183CE-1219-45C4-AE25-C75792AFB162}"/>
              </a:ext>
            </a:extLst>
          </p:cNvPr>
          <p:cNvCxnSpPr/>
          <p:nvPr>
            <p:custDataLst>
              <p:tags r:id="rId3"/>
            </p:custDataLst>
          </p:nvPr>
        </p:nvCxnSpPr>
        <p:spPr bwMode="auto">
          <a:xfrm>
            <a:off x="8035925" y="2638425"/>
            <a:ext cx="0" cy="530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8" name="Text Placeholder 12"/>
          <p:cNvSpPr>
            <a:spLocks noGrp="1"/>
          </p:cNvSpPr>
          <p:nvPr>
            <p:custDataLst>
              <p:tags r:id="rId4"/>
            </p:custDataLst>
          </p:nvPr>
        </p:nvSpPr>
        <p:spPr bwMode="auto">
          <a:xfrm>
            <a:off x="344488" y="200025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49" name="Text Placeholder 12"/>
          <p:cNvSpPr>
            <a:spLocks noGrp="1"/>
          </p:cNvSpPr>
          <p:nvPr>
            <p:custDataLst>
              <p:tags r:id="rId5"/>
            </p:custDataLst>
          </p:nvPr>
        </p:nvSpPr>
        <p:spPr bwMode="auto">
          <a:xfrm>
            <a:off x="9283700" y="20002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cxnSp>
        <p:nvCxnSpPr>
          <p:cNvPr id="87" name="Straight Connector 86"/>
          <p:cNvCxnSpPr/>
          <p:nvPr>
            <p:custDataLst>
              <p:tags r:id="rId6"/>
            </p:custDataLst>
          </p:nvPr>
        </p:nvCxnSpPr>
        <p:spPr bwMode="gray">
          <a:xfrm>
            <a:off x="7983538" y="2054225"/>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7"/>
            </p:custDataLst>
          </p:nvPr>
        </p:nvSpPr>
        <p:spPr bwMode="gray">
          <a:xfrm>
            <a:off x="8064500" y="2190750"/>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8" name="Oval 87"/>
          <p:cNvSpPr/>
          <p:nvPr>
            <p:custDataLst>
              <p:tags r:id="rId8"/>
            </p:custDataLst>
          </p:nvPr>
        </p:nvSpPr>
        <p:spPr bwMode="gray">
          <a:xfrm>
            <a:off x="8072438" y="2016125"/>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9"/>
            </p:custDataLst>
          </p:nvPr>
        </p:nvSpPr>
        <p:spPr bwMode="auto">
          <a:xfrm>
            <a:off x="8294688" y="1982788"/>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noGrp="1"/>
          </p:cNvSpPr>
          <p:nvPr>
            <p:custDataLst>
              <p:tags r:id="rId10"/>
            </p:custDataLst>
          </p:nvPr>
        </p:nvSpPr>
        <p:spPr bwMode="auto">
          <a:xfrm>
            <a:off x="8294688" y="2185988"/>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sp>
        <p:nvSpPr>
          <p:cNvPr id="125" name="Text Placeholder 12"/>
          <p:cNvSpPr>
            <a:spLocks noGrp="1"/>
          </p:cNvSpPr>
          <p:nvPr>
            <p:custDataLst>
              <p:tags r:id="rId11"/>
            </p:custDataLst>
          </p:nvPr>
        </p:nvSpPr>
        <p:spPr bwMode="auto">
          <a:xfrm>
            <a:off x="9310688" y="479742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D14E672-2587-4A15-A85D-F06385583E6C}" type="datetime'''6''5歳''''''以''''''''''''''''''''''''''''''上'''''''">
              <a:rPr lang="ja-JP" altLang="en-US" sz="1000" b="0"/>
              <a:pPr>
                <a:spcBef>
                  <a:spcPct val="0"/>
                </a:spcBef>
                <a:spcAft>
                  <a:spcPct val="0"/>
                </a:spcAft>
              </a:pPr>
              <a:t>65歳以上</a:t>
            </a:fld>
            <a:endParaRPr kumimoji="0" lang="ja-JP" altLang="en-US" sz="1000" b="0" dirty="0">
              <a:sym typeface="+mn-lt"/>
            </a:endParaRPr>
          </a:p>
        </p:txBody>
      </p:sp>
      <p:sp>
        <p:nvSpPr>
          <p:cNvPr id="126" name="Text Placeholder 12"/>
          <p:cNvSpPr>
            <a:spLocks noGrp="1"/>
          </p:cNvSpPr>
          <p:nvPr>
            <p:custDataLst>
              <p:tags r:id="rId12"/>
            </p:custDataLst>
          </p:nvPr>
        </p:nvSpPr>
        <p:spPr bwMode="auto">
          <a:xfrm>
            <a:off x="9310688" y="5335588"/>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51CF21C-B2CB-4F19-A691-195957F3036E}" type="datetime'''''''''15''''～''''''''''''''''''''''''''''6''''''''''4''歳'''">
              <a:rPr lang="ja-JP" altLang="en-US" sz="1000" b="0"/>
              <a:pPr>
                <a:spcBef>
                  <a:spcPct val="0"/>
                </a:spcBef>
                <a:spcAft>
                  <a:spcPct val="0"/>
                </a:spcAft>
              </a:pPr>
              <a:t>15～64歳</a:t>
            </a:fld>
            <a:endParaRPr kumimoji="0" lang="ja-JP" altLang="en-US" sz="1000" b="0" dirty="0">
              <a:sym typeface="+mn-lt"/>
            </a:endParaRPr>
          </a:p>
        </p:txBody>
      </p:sp>
      <p:sp>
        <p:nvSpPr>
          <p:cNvPr id="127" name="Text Placeholder 12"/>
          <p:cNvSpPr>
            <a:spLocks noGrp="1"/>
          </p:cNvSpPr>
          <p:nvPr>
            <p:custDataLst>
              <p:tags r:id="rId13"/>
            </p:custDataLst>
          </p:nvPr>
        </p:nvSpPr>
        <p:spPr bwMode="auto">
          <a:xfrm>
            <a:off x="9310688" y="5962650"/>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6DB4CB8-EEAB-4400-8895-D85F23D75D75}" type="datetime'''1''''''''''''''''''''5''''''''''歳未''''''''''''''''''''''満'">
              <a:rPr lang="ja-JP" altLang="en-US" sz="1000" b="0"/>
              <a:pPr>
                <a:spcBef>
                  <a:spcPct val="0"/>
                </a:spcBef>
                <a:spcAft>
                  <a:spcPct val="0"/>
                </a:spcAft>
              </a:pPr>
              <a:t>15歳未満</a:t>
            </a:fld>
            <a:endParaRPr kumimoji="0" lang="ja-JP" altLang="en-US" sz="1000" b="0" dirty="0">
              <a:sym typeface="+mn-lt"/>
            </a:endParaRPr>
          </a:p>
        </p:txBody>
      </p:sp>
      <p:sp>
        <p:nvSpPr>
          <p:cNvPr id="103" name="Text Placeholder 12"/>
          <p:cNvSpPr>
            <a:spLocks noGrp="1"/>
          </p:cNvSpPr>
          <p:nvPr>
            <p:custDataLst>
              <p:tags r:id="rId14"/>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graphicFrame>
        <p:nvGraphicFramePr>
          <p:cNvPr id="4" name="Chart 388">
            <a:extLst>
              <a:ext uri="{FF2B5EF4-FFF2-40B4-BE49-F238E27FC236}">
                <a16:creationId xmlns:a16="http://schemas.microsoft.com/office/drawing/2014/main" id="{B9C7DEF9-0065-1848-3C4C-058F6FECE9BD}"/>
              </a:ext>
            </a:extLst>
          </p:cNvPr>
          <p:cNvGraphicFramePr/>
          <p:nvPr>
            <p:custDataLst>
              <p:tags r:id="rId15"/>
            </p:custDataLst>
            <p:extLst>
              <p:ext uri="{D42A27DB-BD31-4B8C-83A1-F6EECF244321}">
                <p14:modId xmlns:p14="http://schemas.microsoft.com/office/powerpoint/2010/main" val="85409806"/>
              </p:ext>
            </p:extLst>
          </p:nvPr>
        </p:nvGraphicFramePr>
        <p:xfrm>
          <a:off x="252413" y="2205038"/>
          <a:ext cx="9377362" cy="1622425"/>
        </p:xfrm>
        <a:graphic>
          <a:graphicData uri="http://schemas.openxmlformats.org/drawingml/2006/chart">
            <c:chart xmlns:c="http://schemas.openxmlformats.org/drawingml/2006/chart" xmlns:r="http://schemas.openxmlformats.org/officeDocument/2006/relationships" r:id="rId72"/>
          </a:graphicData>
        </a:graphic>
      </p:graphicFrame>
      <p:cxnSp>
        <p:nvCxnSpPr>
          <p:cNvPr id="6" name="Straight Connector 9">
            <a:extLst>
              <a:ext uri="{FF2B5EF4-FFF2-40B4-BE49-F238E27FC236}">
                <a16:creationId xmlns:a16="http://schemas.microsoft.com/office/drawing/2014/main" id="{155C5653-4D05-3B96-B558-B189BEFFA518}"/>
              </a:ext>
            </a:extLst>
          </p:cNvPr>
          <p:cNvCxnSpPr/>
          <p:nvPr>
            <p:custDataLst>
              <p:tags r:id="rId16"/>
            </p:custDataLst>
          </p:nvPr>
        </p:nvCxnSpPr>
        <p:spPr bwMode="auto">
          <a:xfrm>
            <a:off x="8035925" y="2638425"/>
            <a:ext cx="0" cy="530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 name="Text Placeholder 12">
            <a:extLst>
              <a:ext uri="{FF2B5EF4-FFF2-40B4-BE49-F238E27FC236}">
                <a16:creationId xmlns:a16="http://schemas.microsoft.com/office/drawing/2014/main" id="{03C2B13B-AB3A-BE01-187C-C3EF8B0D1B28}"/>
              </a:ext>
            </a:extLst>
          </p:cNvPr>
          <p:cNvSpPr>
            <a:spLocks noGrp="1"/>
          </p:cNvSpPr>
          <p:nvPr>
            <p:custDataLst>
              <p:tags r:id="rId17"/>
            </p:custDataLst>
          </p:nvPr>
        </p:nvSpPr>
        <p:spPr bwMode="auto">
          <a:xfrm>
            <a:off x="24860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AC4AE68-9FF2-4BD8-8ACF-302003735B1F}" type="datetime'''''''''''''''''''''''''''0''''''''''''''5'''''''''">
              <a:rPr lang="ja-JP" altLang="en-US" sz="1000" b="0">
                <a:latin typeface="+mj-lt"/>
              </a:rPr>
              <a:pPr algn="ctr">
                <a:spcBef>
                  <a:spcPct val="0"/>
                </a:spcBef>
                <a:spcAft>
                  <a:spcPct val="0"/>
                </a:spcAft>
              </a:pPr>
              <a:t>05</a:t>
            </a:fld>
            <a:endParaRPr kumimoji="0" lang="ja-JP" altLang="en-US" sz="800" b="0" dirty="0">
              <a:latin typeface="+mj-lt"/>
              <a:sym typeface="+mn-lt"/>
            </a:endParaRPr>
          </a:p>
        </p:txBody>
      </p:sp>
      <p:sp>
        <p:nvSpPr>
          <p:cNvPr id="9" name="Text Placeholder 12">
            <a:extLst>
              <a:ext uri="{FF2B5EF4-FFF2-40B4-BE49-F238E27FC236}">
                <a16:creationId xmlns:a16="http://schemas.microsoft.com/office/drawing/2014/main" id="{E9314B9C-E535-DC14-5119-13AD39A4AD65}"/>
              </a:ext>
            </a:extLst>
          </p:cNvPr>
          <p:cNvSpPr>
            <a:spLocks noGrp="1"/>
          </p:cNvSpPr>
          <p:nvPr>
            <p:custDataLst>
              <p:tags r:id="rId18"/>
            </p:custDataLst>
          </p:nvPr>
        </p:nvSpPr>
        <p:spPr bwMode="auto">
          <a:xfrm>
            <a:off x="41973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14E1EED-E91D-4209-BC5E-9E107AEDB7F5}" type="datetime'''''''''''''''''''''''''''''''''''1''''''''''''''''0'">
              <a:rPr lang="ja-JP" altLang="en-US" sz="1000" b="0">
                <a:latin typeface="+mj-lt"/>
              </a:rPr>
              <a:pPr algn="ctr">
                <a:spcBef>
                  <a:spcPct val="0"/>
                </a:spcBef>
                <a:spcAft>
                  <a:spcPct val="0"/>
                </a:spcAft>
              </a:pPr>
              <a:t>10</a:t>
            </a:fld>
            <a:endParaRPr kumimoji="0" lang="ja-JP" altLang="en-US" sz="800" b="0" dirty="0">
              <a:latin typeface="+mj-lt"/>
              <a:sym typeface="+mn-lt"/>
            </a:endParaRPr>
          </a:p>
        </p:txBody>
      </p:sp>
      <p:sp>
        <p:nvSpPr>
          <p:cNvPr id="11" name="Text Placeholder 12">
            <a:extLst>
              <a:ext uri="{FF2B5EF4-FFF2-40B4-BE49-F238E27FC236}">
                <a16:creationId xmlns:a16="http://schemas.microsoft.com/office/drawing/2014/main" id="{5DF02B39-478F-A112-7C82-20EEB2877BD2}"/>
              </a:ext>
            </a:extLst>
          </p:cNvPr>
          <p:cNvSpPr>
            <a:spLocks noGrp="1"/>
          </p:cNvSpPr>
          <p:nvPr>
            <p:custDataLst>
              <p:tags r:id="rId19"/>
            </p:custDataLst>
          </p:nvPr>
        </p:nvSpPr>
        <p:spPr bwMode="auto">
          <a:xfrm>
            <a:off x="21447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58BDE03-15B0-438A-ADF3-0D85D0EF1A15}" type="datetime'''''''''''''''''''''''''''''''''''''''0''''''''''4'''''">
              <a:rPr lang="ja-JP" altLang="en-US" sz="1000" b="0">
                <a:latin typeface="+mj-lt"/>
              </a:rPr>
              <a:pPr algn="ctr">
                <a:spcBef>
                  <a:spcPct val="0"/>
                </a:spcBef>
                <a:spcAft>
                  <a:spcPct val="0"/>
                </a:spcAft>
              </a:pPr>
              <a:t>04</a:t>
            </a:fld>
            <a:endParaRPr kumimoji="0" lang="ja-JP" altLang="en-US" sz="800" b="0" dirty="0">
              <a:latin typeface="+mj-lt"/>
              <a:sym typeface="+mn-lt"/>
            </a:endParaRPr>
          </a:p>
        </p:txBody>
      </p:sp>
      <p:sp>
        <p:nvSpPr>
          <p:cNvPr id="12" name="Text Placeholder 12">
            <a:extLst>
              <a:ext uri="{FF2B5EF4-FFF2-40B4-BE49-F238E27FC236}">
                <a16:creationId xmlns:a16="http://schemas.microsoft.com/office/drawing/2014/main" id="{3E7D089D-A96D-4BB0-D5E1-5AB99D271F00}"/>
              </a:ext>
            </a:extLst>
          </p:cNvPr>
          <p:cNvSpPr>
            <a:spLocks noGrp="1"/>
          </p:cNvSpPr>
          <p:nvPr>
            <p:custDataLst>
              <p:tags r:id="rId20"/>
            </p:custDataLst>
          </p:nvPr>
        </p:nvSpPr>
        <p:spPr bwMode="auto">
          <a:xfrm>
            <a:off x="18018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6C6701E-A898-4761-A33C-C5F2B762C261}" type="datetime'''0''''''''3'''''''''''''">
              <a:rPr lang="ja-JP" altLang="en-US" sz="1000" b="0">
                <a:latin typeface="+mj-lt"/>
              </a:rPr>
              <a:pPr algn="ctr">
                <a:spcBef>
                  <a:spcPct val="0"/>
                </a:spcBef>
                <a:spcAft>
                  <a:spcPct val="0"/>
                </a:spcAft>
              </a:pPr>
              <a:t>03</a:t>
            </a:fld>
            <a:endParaRPr kumimoji="0" lang="ja-JP" altLang="en-US" sz="800" b="0" dirty="0">
              <a:latin typeface="+mj-lt"/>
              <a:sym typeface="+mn-lt"/>
            </a:endParaRPr>
          </a:p>
        </p:txBody>
      </p:sp>
      <p:sp>
        <p:nvSpPr>
          <p:cNvPr id="13" name="Text Placeholder 12">
            <a:extLst>
              <a:ext uri="{FF2B5EF4-FFF2-40B4-BE49-F238E27FC236}">
                <a16:creationId xmlns:a16="http://schemas.microsoft.com/office/drawing/2014/main" id="{A164AFB0-970B-E4C1-50F8-1800E8B9C1F6}"/>
              </a:ext>
            </a:extLst>
          </p:cNvPr>
          <p:cNvSpPr>
            <a:spLocks noGrp="1"/>
          </p:cNvSpPr>
          <p:nvPr>
            <p:custDataLst>
              <p:tags r:id="rId21"/>
            </p:custDataLst>
          </p:nvPr>
        </p:nvSpPr>
        <p:spPr bwMode="auto">
          <a:xfrm>
            <a:off x="706438" y="38147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614E370-FF8E-474B-AD7E-D659AF644BCB}" type="datetime'''''''''2''''0''''''''''''''0''''''''''''''0'''">
              <a:rPr lang="ja-JP" altLang="en-US" sz="1000" b="0">
                <a:latin typeface="+mj-lt"/>
              </a:rPr>
              <a:pPr algn="ctr">
                <a:spcBef>
                  <a:spcPct val="0"/>
                </a:spcBef>
                <a:spcAft>
                  <a:spcPct val="0"/>
                </a:spcAft>
              </a:pPr>
              <a:t>2000</a:t>
            </a:fld>
            <a:endParaRPr kumimoji="0" lang="ja-JP" altLang="en-US" sz="800" b="0" dirty="0">
              <a:latin typeface="+mj-lt"/>
              <a:sym typeface="+mn-lt"/>
            </a:endParaRPr>
          </a:p>
        </p:txBody>
      </p:sp>
      <p:sp>
        <p:nvSpPr>
          <p:cNvPr id="14" name="Text Placeholder 12">
            <a:extLst>
              <a:ext uri="{FF2B5EF4-FFF2-40B4-BE49-F238E27FC236}">
                <a16:creationId xmlns:a16="http://schemas.microsoft.com/office/drawing/2014/main" id="{A490065F-EFAD-AF78-7365-C6A72A63B0B3}"/>
              </a:ext>
            </a:extLst>
          </p:cNvPr>
          <p:cNvSpPr>
            <a:spLocks noGrp="1"/>
          </p:cNvSpPr>
          <p:nvPr>
            <p:custDataLst>
              <p:tags r:id="rId22"/>
            </p:custDataLst>
          </p:nvPr>
        </p:nvSpPr>
        <p:spPr bwMode="auto">
          <a:xfrm>
            <a:off x="11176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87CDC96-33E4-49D8-839F-3B0D83585A67}" type="datetime'0''''''''''''''''''1'''''''''''''''''''''''''''''''''''''">
              <a:rPr lang="ja-JP" altLang="en-US" sz="1000" b="0">
                <a:latin typeface="+mj-lt"/>
              </a:rPr>
              <a:pPr algn="ctr">
                <a:spcBef>
                  <a:spcPct val="0"/>
                </a:spcBef>
                <a:spcAft>
                  <a:spcPct val="0"/>
                </a:spcAft>
              </a:pPr>
              <a:t>01</a:t>
            </a:fld>
            <a:endParaRPr kumimoji="0" lang="ja-JP" altLang="en-US" sz="800" b="0" dirty="0">
              <a:latin typeface="+mj-lt"/>
              <a:sym typeface="+mn-lt"/>
            </a:endParaRPr>
          </a:p>
        </p:txBody>
      </p:sp>
      <p:sp>
        <p:nvSpPr>
          <p:cNvPr id="15" name="Text Placeholder 12">
            <a:extLst>
              <a:ext uri="{FF2B5EF4-FFF2-40B4-BE49-F238E27FC236}">
                <a16:creationId xmlns:a16="http://schemas.microsoft.com/office/drawing/2014/main" id="{DE301282-3ED2-BD3A-95E5-1C8C0C2F02B7}"/>
              </a:ext>
            </a:extLst>
          </p:cNvPr>
          <p:cNvSpPr>
            <a:spLocks noGrp="1"/>
          </p:cNvSpPr>
          <p:nvPr>
            <p:custDataLst>
              <p:tags r:id="rId23"/>
            </p:custDataLst>
          </p:nvPr>
        </p:nvSpPr>
        <p:spPr bwMode="auto">
          <a:xfrm>
            <a:off x="14605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BD94357-DDE8-41D3-B8E1-8929029A1A53}" type="datetime'''''''''''''02'''''''''''''''''''''''''''''''''''''''''''">
              <a:rPr lang="ja-JP" altLang="en-US" sz="1000" b="0">
                <a:latin typeface="+mj-lt"/>
              </a:rPr>
              <a:pPr algn="ctr">
                <a:spcBef>
                  <a:spcPct val="0"/>
                </a:spcBef>
                <a:spcAft>
                  <a:spcPct val="0"/>
                </a:spcAft>
              </a:pPr>
              <a:t>02</a:t>
            </a:fld>
            <a:endParaRPr kumimoji="0" lang="ja-JP" altLang="en-US" sz="800" b="0" dirty="0">
              <a:latin typeface="+mj-lt"/>
              <a:sym typeface="+mn-lt"/>
            </a:endParaRPr>
          </a:p>
        </p:txBody>
      </p:sp>
      <p:sp>
        <p:nvSpPr>
          <p:cNvPr id="17" name="Text Placeholder 12">
            <a:extLst>
              <a:ext uri="{FF2B5EF4-FFF2-40B4-BE49-F238E27FC236}">
                <a16:creationId xmlns:a16="http://schemas.microsoft.com/office/drawing/2014/main" id="{DF4826F3-81DC-CCAF-C956-7099ED18647C}"/>
              </a:ext>
            </a:extLst>
          </p:cNvPr>
          <p:cNvSpPr>
            <a:spLocks noGrp="1"/>
          </p:cNvSpPr>
          <p:nvPr>
            <p:custDataLst>
              <p:tags r:id="rId24"/>
            </p:custDataLst>
          </p:nvPr>
        </p:nvSpPr>
        <p:spPr bwMode="auto">
          <a:xfrm>
            <a:off x="65913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39C518-B58B-4303-ABDF-CED3167BFDD1}" type="datetime'''''''''''''''''''''''''''''1''''''''''''''''''''''''''''''7'">
              <a:rPr lang="ja-JP" altLang="en-US" sz="1000" b="0" smtClean="0">
                <a:latin typeface="+mj-lt"/>
              </a:rPr>
              <a:pPr algn="ctr">
                <a:spcBef>
                  <a:spcPct val="0"/>
                </a:spcBef>
                <a:spcAft>
                  <a:spcPct val="0"/>
                </a:spcAft>
              </a:pPr>
              <a:t>17</a:t>
            </a:fld>
            <a:endParaRPr kumimoji="0" lang="ja-JP" altLang="en-US" sz="800" b="0" dirty="0">
              <a:latin typeface="+mj-lt"/>
              <a:sym typeface="+mn-lt"/>
            </a:endParaRPr>
          </a:p>
        </p:txBody>
      </p:sp>
      <p:sp>
        <p:nvSpPr>
          <p:cNvPr id="18" name="Text Placeholder 12">
            <a:extLst>
              <a:ext uri="{FF2B5EF4-FFF2-40B4-BE49-F238E27FC236}">
                <a16:creationId xmlns:a16="http://schemas.microsoft.com/office/drawing/2014/main" id="{2A49C736-3BC9-4132-848E-0CE6A94F085B}"/>
              </a:ext>
            </a:extLst>
          </p:cNvPr>
          <p:cNvSpPr>
            <a:spLocks noGrp="1"/>
          </p:cNvSpPr>
          <p:nvPr>
            <p:custDataLst>
              <p:tags r:id="rId25"/>
            </p:custDataLst>
          </p:nvPr>
        </p:nvSpPr>
        <p:spPr bwMode="auto">
          <a:xfrm>
            <a:off x="28289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2A2B7A-B147-41B3-9DF8-ADDEC8F01450}" type="datetime'''''''''''''''''''''''''0''''''''6'''''''''''''''''''''''''''">
              <a:rPr lang="ja-JP" altLang="en-US" sz="1000" b="0">
                <a:latin typeface="+mj-lt"/>
              </a:rPr>
              <a:pPr algn="ctr">
                <a:spcBef>
                  <a:spcPct val="0"/>
                </a:spcBef>
                <a:spcAft>
                  <a:spcPct val="0"/>
                </a:spcAft>
              </a:pPr>
              <a:t>06</a:t>
            </a:fld>
            <a:endParaRPr kumimoji="0" lang="ja-JP" altLang="en-US" sz="800" b="0" dirty="0">
              <a:latin typeface="+mj-lt"/>
              <a:sym typeface="+mn-lt"/>
            </a:endParaRPr>
          </a:p>
        </p:txBody>
      </p:sp>
      <p:sp>
        <p:nvSpPr>
          <p:cNvPr id="19" name="Text Placeholder 12">
            <a:extLst>
              <a:ext uri="{FF2B5EF4-FFF2-40B4-BE49-F238E27FC236}">
                <a16:creationId xmlns:a16="http://schemas.microsoft.com/office/drawing/2014/main" id="{86E3A586-2878-515D-436E-651F70401407}"/>
              </a:ext>
            </a:extLst>
          </p:cNvPr>
          <p:cNvSpPr>
            <a:spLocks noGrp="1"/>
          </p:cNvSpPr>
          <p:nvPr>
            <p:custDataLst>
              <p:tags r:id="rId26"/>
            </p:custDataLst>
          </p:nvPr>
        </p:nvSpPr>
        <p:spPr bwMode="auto">
          <a:xfrm>
            <a:off x="31702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B796D6-EE30-4F20-ACAA-D2422D6299B2}" type="datetime'''''''''''''''''''''0''''7'''''''''''''''''''''''">
              <a:rPr lang="ja-JP" altLang="en-US" sz="1000" b="0">
                <a:latin typeface="+mj-lt"/>
              </a:rPr>
              <a:pPr algn="ctr">
                <a:spcBef>
                  <a:spcPct val="0"/>
                </a:spcBef>
                <a:spcAft>
                  <a:spcPct val="0"/>
                </a:spcAft>
              </a:pPr>
              <a:t>07</a:t>
            </a:fld>
            <a:endParaRPr kumimoji="0" lang="ja-JP" altLang="en-US" sz="800" b="0" dirty="0">
              <a:latin typeface="+mj-lt"/>
              <a:sym typeface="+mn-lt"/>
            </a:endParaRPr>
          </a:p>
        </p:txBody>
      </p:sp>
      <p:sp>
        <p:nvSpPr>
          <p:cNvPr id="20" name="Text Placeholder 12">
            <a:extLst>
              <a:ext uri="{FF2B5EF4-FFF2-40B4-BE49-F238E27FC236}">
                <a16:creationId xmlns:a16="http://schemas.microsoft.com/office/drawing/2014/main" id="{7FB07E64-765F-A8E8-2547-406C4E99F994}"/>
              </a:ext>
            </a:extLst>
          </p:cNvPr>
          <p:cNvSpPr>
            <a:spLocks noGrp="1"/>
          </p:cNvSpPr>
          <p:nvPr>
            <p:custDataLst>
              <p:tags r:id="rId27"/>
            </p:custDataLst>
          </p:nvPr>
        </p:nvSpPr>
        <p:spPr bwMode="auto">
          <a:xfrm>
            <a:off x="35131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2535B86-BB4A-417B-B0C7-9C752CEDB19D}" type="datetime'''''0''''''''''''''''''''8'''''''''''''''''''''''''''''''''">
              <a:rPr lang="ja-JP" altLang="en-US" sz="1000" b="0">
                <a:latin typeface="+mj-lt"/>
              </a:rPr>
              <a:pPr algn="ctr">
                <a:spcBef>
                  <a:spcPct val="0"/>
                </a:spcBef>
                <a:spcAft>
                  <a:spcPct val="0"/>
                </a:spcAft>
              </a:pPr>
              <a:t>08</a:t>
            </a:fld>
            <a:endParaRPr kumimoji="0" lang="ja-JP" altLang="en-US" sz="800" b="0" dirty="0">
              <a:latin typeface="+mj-lt"/>
              <a:sym typeface="+mn-lt"/>
            </a:endParaRPr>
          </a:p>
        </p:txBody>
      </p:sp>
      <p:sp>
        <p:nvSpPr>
          <p:cNvPr id="22" name="Text Placeholder 12">
            <a:extLst>
              <a:ext uri="{FF2B5EF4-FFF2-40B4-BE49-F238E27FC236}">
                <a16:creationId xmlns:a16="http://schemas.microsoft.com/office/drawing/2014/main" id="{2AE6422E-6C70-FC14-0AEA-8F467E4FEC09}"/>
              </a:ext>
            </a:extLst>
          </p:cNvPr>
          <p:cNvSpPr>
            <a:spLocks noGrp="1"/>
          </p:cNvSpPr>
          <p:nvPr>
            <p:custDataLst>
              <p:tags r:id="rId28"/>
            </p:custDataLst>
          </p:nvPr>
        </p:nvSpPr>
        <p:spPr bwMode="auto">
          <a:xfrm>
            <a:off x="38544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305D953-E140-4D4A-AE50-3F5876E2F23B}" type="datetime'''''''''''''''''''''''''''''0''''''''''''''''''''''9'''''">
              <a:rPr lang="ja-JP" altLang="en-US" sz="1000" b="0">
                <a:latin typeface="+mj-lt"/>
              </a:rPr>
              <a:pPr algn="ctr">
                <a:spcBef>
                  <a:spcPct val="0"/>
                </a:spcBef>
                <a:spcAft>
                  <a:spcPct val="0"/>
                </a:spcAft>
              </a:pPr>
              <a:t>09</a:t>
            </a:fld>
            <a:endParaRPr kumimoji="0" lang="ja-JP" altLang="en-US" sz="800" b="0" dirty="0">
              <a:latin typeface="+mj-lt"/>
              <a:sym typeface="+mn-lt"/>
            </a:endParaRPr>
          </a:p>
        </p:txBody>
      </p:sp>
      <p:sp>
        <p:nvSpPr>
          <p:cNvPr id="23" name="Text Placeholder 12">
            <a:extLst>
              <a:ext uri="{FF2B5EF4-FFF2-40B4-BE49-F238E27FC236}">
                <a16:creationId xmlns:a16="http://schemas.microsoft.com/office/drawing/2014/main" id="{66FAFA12-FB4D-77FE-045B-0211F703A1BA}"/>
              </a:ext>
            </a:extLst>
          </p:cNvPr>
          <p:cNvSpPr>
            <a:spLocks noGrp="1"/>
          </p:cNvSpPr>
          <p:nvPr>
            <p:custDataLst>
              <p:tags r:id="rId29"/>
            </p:custDataLst>
          </p:nvPr>
        </p:nvSpPr>
        <p:spPr bwMode="auto">
          <a:xfrm>
            <a:off x="45386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2946BCD-F90F-44CE-ACFA-42BBF6DABDE1}" type="datetime'''''''''1''''1'''''''''''''''''''''''''''''''''''''''''">
              <a:rPr lang="ja-JP" altLang="en-US" sz="1000" b="0">
                <a:latin typeface="+mj-lt"/>
              </a:rPr>
              <a:pPr algn="ctr">
                <a:spcBef>
                  <a:spcPct val="0"/>
                </a:spcBef>
                <a:spcAft>
                  <a:spcPct val="0"/>
                </a:spcAft>
              </a:pPr>
              <a:t>11</a:t>
            </a:fld>
            <a:endParaRPr kumimoji="0" lang="ja-JP" altLang="en-US" sz="800" b="0" dirty="0">
              <a:latin typeface="+mj-lt"/>
              <a:sym typeface="+mn-lt"/>
            </a:endParaRPr>
          </a:p>
        </p:txBody>
      </p:sp>
      <p:sp>
        <p:nvSpPr>
          <p:cNvPr id="24" name="Text Placeholder 12">
            <a:extLst>
              <a:ext uri="{FF2B5EF4-FFF2-40B4-BE49-F238E27FC236}">
                <a16:creationId xmlns:a16="http://schemas.microsoft.com/office/drawing/2014/main" id="{5D52123C-E98E-8111-0A48-F074A56B48B5}"/>
              </a:ext>
            </a:extLst>
          </p:cNvPr>
          <p:cNvSpPr>
            <a:spLocks noGrp="1"/>
          </p:cNvSpPr>
          <p:nvPr>
            <p:custDataLst>
              <p:tags r:id="rId30"/>
            </p:custDataLst>
          </p:nvPr>
        </p:nvSpPr>
        <p:spPr bwMode="auto">
          <a:xfrm>
            <a:off x="48815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FE8B08E-88CC-4C76-A441-B0DA6823ECDE}" type="datetime'''''''''''''''''''1''''''''2'''''''''''''''''">
              <a:rPr lang="ja-JP" altLang="en-US" sz="1000" b="0">
                <a:latin typeface="+mj-lt"/>
              </a:rPr>
              <a:pPr algn="ctr">
                <a:spcBef>
                  <a:spcPct val="0"/>
                </a:spcBef>
                <a:spcAft>
                  <a:spcPct val="0"/>
                </a:spcAft>
              </a:pPr>
              <a:t>12</a:t>
            </a:fld>
            <a:endParaRPr kumimoji="0" lang="ja-JP" altLang="en-US" sz="800" b="0" dirty="0">
              <a:latin typeface="+mj-lt"/>
              <a:sym typeface="+mn-lt"/>
            </a:endParaRPr>
          </a:p>
        </p:txBody>
      </p:sp>
      <p:sp>
        <p:nvSpPr>
          <p:cNvPr id="25" name="Text Placeholder 12">
            <a:extLst>
              <a:ext uri="{FF2B5EF4-FFF2-40B4-BE49-F238E27FC236}">
                <a16:creationId xmlns:a16="http://schemas.microsoft.com/office/drawing/2014/main" id="{9EC395A5-C2E5-2993-2761-8CCC21BA76A7}"/>
              </a:ext>
            </a:extLst>
          </p:cNvPr>
          <p:cNvSpPr>
            <a:spLocks noGrp="1"/>
          </p:cNvSpPr>
          <p:nvPr>
            <p:custDataLst>
              <p:tags r:id="rId31"/>
            </p:custDataLst>
          </p:nvPr>
        </p:nvSpPr>
        <p:spPr bwMode="auto">
          <a:xfrm>
            <a:off x="52228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326D5F4-9EE4-4AD5-B750-A3D363507366}" type="datetime'''''''''''''''''''''''1''3'''''''''''''''''''''''''''''">
              <a:rPr lang="ja-JP" altLang="en-US" sz="1000" b="0">
                <a:latin typeface="+mj-lt"/>
              </a:rPr>
              <a:pPr algn="ctr">
                <a:spcBef>
                  <a:spcPct val="0"/>
                </a:spcBef>
                <a:spcAft>
                  <a:spcPct val="0"/>
                </a:spcAft>
              </a:pPr>
              <a:t>13</a:t>
            </a:fld>
            <a:endParaRPr kumimoji="0" lang="ja-JP" altLang="en-US" sz="800" b="0" dirty="0">
              <a:latin typeface="+mj-lt"/>
              <a:sym typeface="+mn-lt"/>
            </a:endParaRPr>
          </a:p>
        </p:txBody>
      </p:sp>
      <p:sp>
        <p:nvSpPr>
          <p:cNvPr id="26" name="Text Placeholder 12">
            <a:extLst>
              <a:ext uri="{FF2B5EF4-FFF2-40B4-BE49-F238E27FC236}">
                <a16:creationId xmlns:a16="http://schemas.microsoft.com/office/drawing/2014/main" id="{1E434F03-92A9-375B-D672-F87906A7E1C9}"/>
              </a:ext>
            </a:extLst>
          </p:cNvPr>
          <p:cNvSpPr>
            <a:spLocks noGrp="1"/>
          </p:cNvSpPr>
          <p:nvPr>
            <p:custDataLst>
              <p:tags r:id="rId32"/>
            </p:custDataLst>
          </p:nvPr>
        </p:nvSpPr>
        <p:spPr bwMode="auto">
          <a:xfrm>
            <a:off x="55657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441FDAA-7E64-48EB-AB63-DCAD483719E1}" type="datetime'''''''''''''''''''''1''''''''''''''''''''''''''''4'''''''''">
              <a:rPr lang="ja-JP" altLang="en-US" sz="1000" b="0">
                <a:latin typeface="+mj-lt"/>
              </a:rPr>
              <a:pPr algn="ctr">
                <a:spcBef>
                  <a:spcPct val="0"/>
                </a:spcBef>
                <a:spcAft>
                  <a:spcPct val="0"/>
                </a:spcAft>
              </a:pPr>
              <a:t>14</a:t>
            </a:fld>
            <a:endParaRPr kumimoji="0" lang="ja-JP" altLang="en-US" sz="800" b="0" dirty="0">
              <a:latin typeface="+mj-lt"/>
              <a:sym typeface="+mn-lt"/>
            </a:endParaRPr>
          </a:p>
        </p:txBody>
      </p:sp>
      <p:sp>
        <p:nvSpPr>
          <p:cNvPr id="27" name="Text Placeholder 12">
            <a:extLst>
              <a:ext uri="{FF2B5EF4-FFF2-40B4-BE49-F238E27FC236}">
                <a16:creationId xmlns:a16="http://schemas.microsoft.com/office/drawing/2014/main" id="{3CECFAD7-B22A-DE10-AD21-64F52D1EF9F0}"/>
              </a:ext>
            </a:extLst>
          </p:cNvPr>
          <p:cNvSpPr>
            <a:spLocks noGrp="1"/>
          </p:cNvSpPr>
          <p:nvPr>
            <p:custDataLst>
              <p:tags r:id="rId33"/>
            </p:custDataLst>
          </p:nvPr>
        </p:nvSpPr>
        <p:spPr bwMode="auto">
          <a:xfrm>
            <a:off x="59070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463A15-56B3-416C-A0BA-C2FB72E86C1E}" type="datetime'''''''''''''''''''1''''5'''">
              <a:rPr lang="ja-JP" altLang="en-US" sz="1000" b="0">
                <a:latin typeface="+mj-lt"/>
              </a:rPr>
              <a:pPr algn="ctr">
                <a:spcBef>
                  <a:spcPct val="0"/>
                </a:spcBef>
                <a:spcAft>
                  <a:spcPct val="0"/>
                </a:spcAft>
              </a:pPr>
              <a:t>15</a:t>
            </a:fld>
            <a:endParaRPr kumimoji="0" lang="ja-JP" altLang="en-US" sz="800" b="0" dirty="0">
              <a:latin typeface="+mj-lt"/>
              <a:sym typeface="+mn-lt"/>
            </a:endParaRPr>
          </a:p>
        </p:txBody>
      </p:sp>
      <p:sp>
        <p:nvSpPr>
          <p:cNvPr id="28" name="Text Placeholder 12">
            <a:extLst>
              <a:ext uri="{FF2B5EF4-FFF2-40B4-BE49-F238E27FC236}">
                <a16:creationId xmlns:a16="http://schemas.microsoft.com/office/drawing/2014/main" id="{6FA57B06-FE51-DE89-09D5-675F31DC6CB8}"/>
              </a:ext>
            </a:extLst>
          </p:cNvPr>
          <p:cNvSpPr>
            <a:spLocks noGrp="1"/>
          </p:cNvSpPr>
          <p:nvPr>
            <p:custDataLst>
              <p:tags r:id="rId34"/>
            </p:custDataLst>
          </p:nvPr>
        </p:nvSpPr>
        <p:spPr bwMode="auto">
          <a:xfrm>
            <a:off x="62499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02CAC04-EBC3-45FD-A603-3C869E04F2F5}" type="datetime'''''''''''''''''1''''''''''''''6'">
              <a:rPr lang="ja-JP" altLang="en-US" sz="1000" b="0">
                <a:latin typeface="+mj-lt"/>
              </a:rPr>
              <a:pPr algn="ctr">
                <a:spcBef>
                  <a:spcPct val="0"/>
                </a:spcBef>
                <a:spcAft>
                  <a:spcPct val="0"/>
                </a:spcAft>
              </a:pPr>
              <a:t>16</a:t>
            </a:fld>
            <a:endParaRPr kumimoji="0" lang="ja-JP" altLang="en-US" sz="800" b="0" dirty="0">
              <a:latin typeface="+mj-lt"/>
              <a:sym typeface="+mn-lt"/>
            </a:endParaRPr>
          </a:p>
        </p:txBody>
      </p:sp>
      <p:sp>
        <p:nvSpPr>
          <p:cNvPr id="29" name="Text Placeholder 12">
            <a:extLst>
              <a:ext uri="{FF2B5EF4-FFF2-40B4-BE49-F238E27FC236}">
                <a16:creationId xmlns:a16="http://schemas.microsoft.com/office/drawing/2014/main" id="{CAA1A763-9895-B218-06A9-FE78E6909F88}"/>
              </a:ext>
            </a:extLst>
          </p:cNvPr>
          <p:cNvSpPr>
            <a:spLocks noGrp="1"/>
          </p:cNvSpPr>
          <p:nvPr>
            <p:custDataLst>
              <p:tags r:id="rId35"/>
            </p:custDataLst>
          </p:nvPr>
        </p:nvSpPr>
        <p:spPr bwMode="auto">
          <a:xfrm>
            <a:off x="69342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A069BE2-0EB0-463A-A8C5-DF7F3CCD5835}" type="datetime'''''''''''''''''''''''''''''1''''''''''''''''8'''''''''''''''">
              <a:rPr lang="en-US" altLang="en-US" sz="1000" b="0" smtClean="0">
                <a:latin typeface="+mj-lt"/>
              </a:rPr>
              <a:pPr algn="ctr">
                <a:spcBef>
                  <a:spcPct val="0"/>
                </a:spcBef>
                <a:spcAft>
                  <a:spcPct val="0"/>
                </a:spcAft>
              </a:pPr>
              <a:t>18</a:t>
            </a:fld>
            <a:endParaRPr kumimoji="0" lang="ja-JP" altLang="en-US" sz="800" b="0" dirty="0">
              <a:latin typeface="+mj-lt"/>
              <a:sym typeface="+mn-lt"/>
            </a:endParaRPr>
          </a:p>
        </p:txBody>
      </p:sp>
      <p:sp>
        <p:nvSpPr>
          <p:cNvPr id="30" name="Text Placeholder 12">
            <a:extLst>
              <a:ext uri="{FF2B5EF4-FFF2-40B4-BE49-F238E27FC236}">
                <a16:creationId xmlns:a16="http://schemas.microsoft.com/office/drawing/2014/main" id="{D648FB12-DF1B-CBAC-FE16-D7F7F2BACD71}"/>
              </a:ext>
            </a:extLst>
          </p:cNvPr>
          <p:cNvSpPr>
            <a:spLocks noGrp="1"/>
          </p:cNvSpPr>
          <p:nvPr>
            <p:custDataLst>
              <p:tags r:id="rId36"/>
            </p:custDataLst>
          </p:nvPr>
        </p:nvSpPr>
        <p:spPr bwMode="auto">
          <a:xfrm>
            <a:off x="72755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8B49BBF-BEB1-4CB4-B464-A8E52B4DE807}" type="datetime'''''''''''''''''''''''1''9'''''''''''''''''''''''''''">
              <a:rPr lang="en-US" altLang="en-US" sz="1000" b="0" smtClean="0">
                <a:latin typeface="+mj-lt"/>
              </a:rPr>
              <a:pPr algn="ctr">
                <a:spcBef>
                  <a:spcPct val="0"/>
                </a:spcBef>
                <a:spcAft>
                  <a:spcPct val="0"/>
                </a:spcAft>
              </a:pPr>
              <a:t>19</a:t>
            </a:fld>
            <a:endParaRPr kumimoji="0" lang="ja-JP" altLang="en-US" sz="800" b="0" dirty="0">
              <a:latin typeface="+mj-lt"/>
              <a:sym typeface="+mn-lt"/>
            </a:endParaRPr>
          </a:p>
        </p:txBody>
      </p:sp>
      <p:sp>
        <p:nvSpPr>
          <p:cNvPr id="32" name="Text Placeholder 12">
            <a:extLst>
              <a:ext uri="{FF2B5EF4-FFF2-40B4-BE49-F238E27FC236}">
                <a16:creationId xmlns:a16="http://schemas.microsoft.com/office/drawing/2014/main" id="{B5F6449C-02F9-6EEB-81FB-192B419C350B}"/>
              </a:ext>
            </a:extLst>
          </p:cNvPr>
          <p:cNvSpPr>
            <a:spLocks noGrp="1"/>
          </p:cNvSpPr>
          <p:nvPr>
            <p:custDataLst>
              <p:tags r:id="rId37"/>
            </p:custDataLst>
          </p:nvPr>
        </p:nvSpPr>
        <p:spPr bwMode="auto">
          <a:xfrm>
            <a:off x="76184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BF8376A-2596-4237-A0EB-7B2B2AB5F01F}" type="datetime'''''''''''''''''''''''''''''''''''2''''''''''''''''0'">
              <a:rPr lang="ja-JP" altLang="en-US" sz="1000" b="0">
                <a:latin typeface="+mj-lt"/>
              </a:rPr>
              <a:pPr algn="ctr">
                <a:spcBef>
                  <a:spcPct val="0"/>
                </a:spcBef>
                <a:spcAft>
                  <a:spcPct val="0"/>
                </a:spcAft>
              </a:pPr>
              <a:t>20</a:t>
            </a:fld>
            <a:endParaRPr kumimoji="0" lang="ja-JP" altLang="en-US" sz="800" b="0" dirty="0">
              <a:latin typeface="+mj-lt"/>
              <a:sym typeface="+mn-lt"/>
            </a:endParaRPr>
          </a:p>
        </p:txBody>
      </p:sp>
      <p:sp>
        <p:nvSpPr>
          <p:cNvPr id="33" name="Text Placeholder 12">
            <a:extLst>
              <a:ext uri="{FF2B5EF4-FFF2-40B4-BE49-F238E27FC236}">
                <a16:creationId xmlns:a16="http://schemas.microsoft.com/office/drawing/2014/main" id="{69034718-A621-F515-2B16-0E54B6C6F9CF}"/>
              </a:ext>
            </a:extLst>
          </p:cNvPr>
          <p:cNvSpPr>
            <a:spLocks noGrp="1"/>
          </p:cNvSpPr>
          <p:nvPr>
            <p:custDataLst>
              <p:tags r:id="rId38"/>
            </p:custDataLst>
          </p:nvPr>
        </p:nvSpPr>
        <p:spPr bwMode="auto">
          <a:xfrm>
            <a:off x="79597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B1BDD25-B6B0-49B9-BB7C-D405F07494DA}" type="datetime'2''''''''''''''''''''''''''1'''''''''''">
              <a:rPr lang="ja-JP" altLang="en-US" sz="1000" b="0" smtClean="0">
                <a:latin typeface="+mj-lt"/>
              </a:rPr>
              <a:pPr/>
              <a:t>21</a:t>
            </a:fld>
            <a:endParaRPr kumimoji="0" lang="ja-JP" altLang="en-US" sz="800" b="0" dirty="0">
              <a:latin typeface="+mj-lt"/>
              <a:sym typeface="+mn-lt"/>
            </a:endParaRPr>
          </a:p>
        </p:txBody>
      </p:sp>
      <p:sp>
        <p:nvSpPr>
          <p:cNvPr id="34" name="Text Placeholder 12">
            <a:extLst>
              <a:ext uri="{FF2B5EF4-FFF2-40B4-BE49-F238E27FC236}">
                <a16:creationId xmlns:a16="http://schemas.microsoft.com/office/drawing/2014/main" id="{620D42C6-CE93-4B7A-E25E-8258EB695AAE}"/>
              </a:ext>
            </a:extLst>
          </p:cNvPr>
          <p:cNvSpPr>
            <a:spLocks noGrp="1"/>
          </p:cNvSpPr>
          <p:nvPr>
            <p:custDataLst>
              <p:tags r:id="rId39"/>
            </p:custDataLst>
          </p:nvPr>
        </p:nvSpPr>
        <p:spPr bwMode="auto">
          <a:xfrm>
            <a:off x="83026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2754E67-1C3B-46D2-AEC3-B927FC1F9734}" type="datetime'''''''''''''''''''''''''''''''''''''3''''''''''''''''0'''''''">
              <a:rPr kumimoji="0" lang="ja-JP" altLang="en-US" sz="1000" b="0" smtClean="0">
                <a:latin typeface="+mj-lt"/>
              </a:rPr>
              <a:pPr/>
              <a:t>30</a:t>
            </a:fld>
            <a:endParaRPr kumimoji="0" lang="ja-JP" altLang="en-US" sz="800" b="0" dirty="0">
              <a:latin typeface="+mj-lt"/>
              <a:sym typeface="+mn-lt"/>
            </a:endParaRPr>
          </a:p>
        </p:txBody>
      </p:sp>
      <p:sp>
        <p:nvSpPr>
          <p:cNvPr id="35" name="Text Placeholder 12">
            <a:extLst>
              <a:ext uri="{FF2B5EF4-FFF2-40B4-BE49-F238E27FC236}">
                <a16:creationId xmlns:a16="http://schemas.microsoft.com/office/drawing/2014/main" id="{E77A2F1F-07B0-111E-5A54-F35280E7341D}"/>
              </a:ext>
            </a:extLst>
          </p:cNvPr>
          <p:cNvSpPr>
            <a:spLocks noGrp="1"/>
          </p:cNvSpPr>
          <p:nvPr>
            <p:custDataLst>
              <p:tags r:id="rId40"/>
            </p:custDataLst>
          </p:nvPr>
        </p:nvSpPr>
        <p:spPr bwMode="auto">
          <a:xfrm>
            <a:off x="86439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3CDEE21-36C6-4D9A-B1CB-1318A6D2ACA8}" type="datetime'4''''''''''''''''''''''''0'''''''''''''''''''''''''''''">
              <a:rPr lang="ja-JP" altLang="en-US" sz="1000" b="0">
                <a:latin typeface="+mj-lt"/>
              </a:rPr>
              <a:pPr algn="ctr">
                <a:spcBef>
                  <a:spcPct val="0"/>
                </a:spcBef>
                <a:spcAft>
                  <a:spcPct val="0"/>
                </a:spcAft>
              </a:pPr>
              <a:t>40</a:t>
            </a:fld>
            <a:endParaRPr kumimoji="0" lang="ja-JP" altLang="en-US" sz="800" b="0" dirty="0">
              <a:latin typeface="+mj-lt"/>
              <a:sym typeface="+mn-lt"/>
            </a:endParaRPr>
          </a:p>
        </p:txBody>
      </p:sp>
      <p:sp>
        <p:nvSpPr>
          <p:cNvPr id="36" name="Text Placeholder 12">
            <a:extLst>
              <a:ext uri="{FF2B5EF4-FFF2-40B4-BE49-F238E27FC236}">
                <a16:creationId xmlns:a16="http://schemas.microsoft.com/office/drawing/2014/main" id="{702EEDA3-B5EF-3E07-80E0-8FDECCEA4BF4}"/>
              </a:ext>
            </a:extLst>
          </p:cNvPr>
          <p:cNvSpPr>
            <a:spLocks noGrp="1"/>
          </p:cNvSpPr>
          <p:nvPr>
            <p:custDataLst>
              <p:tags r:id="rId41"/>
            </p:custDataLst>
          </p:nvPr>
        </p:nvSpPr>
        <p:spPr bwMode="auto">
          <a:xfrm>
            <a:off x="89868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9B7E0B6-CDED-4006-BBD3-CBA1B27C1185}" type="datetime'''''''''''''''''''''''5''''0'''''''''''''">
              <a:rPr lang="ja-JP" altLang="en-US" sz="1000" b="0">
                <a:latin typeface="+mj-lt"/>
              </a:rPr>
              <a:pPr algn="ctr">
                <a:spcBef>
                  <a:spcPct val="0"/>
                </a:spcBef>
                <a:spcAft>
                  <a:spcPct val="0"/>
                </a:spcAft>
              </a:pPr>
              <a:t>50</a:t>
            </a:fld>
            <a:endParaRPr kumimoji="0" lang="ja-JP" altLang="en-US" sz="800" b="0" dirty="0">
              <a:latin typeface="+mj-lt"/>
              <a:sym typeface="+mn-lt"/>
            </a:endParaRPr>
          </a:p>
        </p:txBody>
      </p:sp>
      <p:graphicFrame>
        <p:nvGraphicFramePr>
          <p:cNvPr id="184" name="Chart 366">
            <a:extLst>
              <a:ext uri="{FF2B5EF4-FFF2-40B4-BE49-F238E27FC236}">
                <a16:creationId xmlns:a16="http://schemas.microsoft.com/office/drawing/2014/main" id="{4323021B-7D9F-45ED-97AA-B4B533723B93}"/>
              </a:ext>
            </a:extLst>
          </p:cNvPr>
          <p:cNvGraphicFramePr/>
          <p:nvPr>
            <p:custDataLst>
              <p:tags r:id="rId42"/>
            </p:custDataLst>
            <p:extLst>
              <p:ext uri="{D42A27DB-BD31-4B8C-83A1-F6EECF244321}">
                <p14:modId xmlns:p14="http://schemas.microsoft.com/office/powerpoint/2010/main" val="2293792455"/>
              </p:ext>
            </p:extLst>
          </p:nvPr>
        </p:nvGraphicFramePr>
        <p:xfrm>
          <a:off x="96838" y="4597400"/>
          <a:ext cx="9436100" cy="1701800"/>
        </p:xfrm>
        <a:graphic>
          <a:graphicData uri="http://schemas.openxmlformats.org/drawingml/2006/chart">
            <c:chart xmlns:c="http://schemas.openxmlformats.org/drawingml/2006/chart" xmlns:r="http://schemas.openxmlformats.org/officeDocument/2006/relationships" r:id="rId73"/>
          </a:graphicData>
        </a:graphic>
      </p:graphicFrame>
      <p:sp>
        <p:nvSpPr>
          <p:cNvPr id="16" name="Text Placeholder 12">
            <a:extLst>
              <a:ext uri="{FF2B5EF4-FFF2-40B4-BE49-F238E27FC236}">
                <a16:creationId xmlns:a16="http://schemas.microsoft.com/office/drawing/2014/main" id="{A098CCC2-003A-240F-8D93-CDBAD603A090}"/>
              </a:ext>
            </a:extLst>
          </p:cNvPr>
          <p:cNvSpPr>
            <a:spLocks noGrp="1"/>
          </p:cNvSpPr>
          <p:nvPr>
            <p:custDataLst>
              <p:tags r:id="rId43"/>
            </p:custDataLst>
          </p:nvPr>
        </p:nvSpPr>
        <p:spPr bwMode="auto">
          <a:xfrm>
            <a:off x="2467219"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AC4AE68-9FF2-4BD8-8ACF-302003735B1F}" type="datetime'''''''''''''''''''''''''''0''''''''''''''5'''''''''">
              <a:rPr lang="ja-JP" altLang="en-US" sz="1000" b="0">
                <a:latin typeface="+mj-lt"/>
              </a:rPr>
              <a:pPr algn="ctr">
                <a:spcBef>
                  <a:spcPct val="0"/>
                </a:spcBef>
                <a:spcAft>
                  <a:spcPct val="0"/>
                </a:spcAft>
              </a:pPr>
              <a:t>05</a:t>
            </a:fld>
            <a:endParaRPr kumimoji="0" lang="ja-JP" altLang="en-US" sz="800" b="0" dirty="0">
              <a:latin typeface="+mj-lt"/>
              <a:sym typeface="+mn-lt"/>
            </a:endParaRPr>
          </a:p>
        </p:txBody>
      </p:sp>
      <p:sp>
        <p:nvSpPr>
          <p:cNvPr id="21" name="Text Placeholder 12">
            <a:extLst>
              <a:ext uri="{FF2B5EF4-FFF2-40B4-BE49-F238E27FC236}">
                <a16:creationId xmlns:a16="http://schemas.microsoft.com/office/drawing/2014/main" id="{2D31B763-BF99-F3F0-5EE6-509BC1F9A856}"/>
              </a:ext>
            </a:extLst>
          </p:cNvPr>
          <p:cNvSpPr>
            <a:spLocks noGrp="1"/>
          </p:cNvSpPr>
          <p:nvPr>
            <p:custDataLst>
              <p:tags r:id="rId44"/>
            </p:custDataLst>
          </p:nvPr>
        </p:nvSpPr>
        <p:spPr bwMode="auto">
          <a:xfrm>
            <a:off x="4178544"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14E1EED-E91D-4209-BC5E-9E107AEDB7F5}" type="datetime'''''''''''''''''''''''''''''''''''1''''''''''''''''0'">
              <a:rPr lang="ja-JP" altLang="en-US" sz="1000" b="0">
                <a:latin typeface="+mj-lt"/>
              </a:rPr>
              <a:pPr algn="ctr">
                <a:spcBef>
                  <a:spcPct val="0"/>
                </a:spcBef>
                <a:spcAft>
                  <a:spcPct val="0"/>
                </a:spcAft>
              </a:pPr>
              <a:t>10</a:t>
            </a:fld>
            <a:endParaRPr kumimoji="0" lang="ja-JP" altLang="en-US" sz="800" b="0" dirty="0">
              <a:latin typeface="+mj-lt"/>
              <a:sym typeface="+mn-lt"/>
            </a:endParaRPr>
          </a:p>
        </p:txBody>
      </p:sp>
      <p:sp>
        <p:nvSpPr>
          <p:cNvPr id="31" name="Text Placeholder 12">
            <a:extLst>
              <a:ext uri="{FF2B5EF4-FFF2-40B4-BE49-F238E27FC236}">
                <a16:creationId xmlns:a16="http://schemas.microsoft.com/office/drawing/2014/main" id="{503EED0C-62CB-EF82-F74A-3A76088CA365}"/>
              </a:ext>
            </a:extLst>
          </p:cNvPr>
          <p:cNvSpPr>
            <a:spLocks noGrp="1"/>
          </p:cNvSpPr>
          <p:nvPr>
            <p:custDataLst>
              <p:tags r:id="rId45"/>
            </p:custDataLst>
          </p:nvPr>
        </p:nvSpPr>
        <p:spPr bwMode="auto">
          <a:xfrm>
            <a:off x="2125907"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58BDE03-15B0-438A-ADF3-0D85D0EF1A15}" type="datetime'''''''''''''''''''''''''''''''''''''''0''''''''''4'''''">
              <a:rPr lang="ja-JP" altLang="en-US" sz="1000" b="0">
                <a:latin typeface="+mj-lt"/>
              </a:rPr>
              <a:pPr algn="ctr">
                <a:spcBef>
                  <a:spcPct val="0"/>
                </a:spcBef>
                <a:spcAft>
                  <a:spcPct val="0"/>
                </a:spcAft>
              </a:pPr>
              <a:t>04</a:t>
            </a:fld>
            <a:endParaRPr kumimoji="0" lang="ja-JP" altLang="en-US" sz="800" b="0" dirty="0">
              <a:latin typeface="+mj-lt"/>
              <a:sym typeface="+mn-lt"/>
            </a:endParaRPr>
          </a:p>
        </p:txBody>
      </p:sp>
      <p:sp>
        <p:nvSpPr>
          <p:cNvPr id="37" name="Text Placeholder 12">
            <a:extLst>
              <a:ext uri="{FF2B5EF4-FFF2-40B4-BE49-F238E27FC236}">
                <a16:creationId xmlns:a16="http://schemas.microsoft.com/office/drawing/2014/main" id="{75EBBF38-807B-F4B4-6465-92AD7B74B3F0}"/>
              </a:ext>
            </a:extLst>
          </p:cNvPr>
          <p:cNvSpPr>
            <a:spLocks noGrp="1"/>
          </p:cNvSpPr>
          <p:nvPr>
            <p:custDataLst>
              <p:tags r:id="rId46"/>
            </p:custDataLst>
          </p:nvPr>
        </p:nvSpPr>
        <p:spPr bwMode="auto">
          <a:xfrm>
            <a:off x="1783007"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6C6701E-A898-4761-A33C-C5F2B762C261}" type="datetime'''0''''''''3'''''''''''''">
              <a:rPr lang="ja-JP" altLang="en-US" sz="1000" b="0">
                <a:latin typeface="+mj-lt"/>
              </a:rPr>
              <a:pPr algn="ctr">
                <a:spcBef>
                  <a:spcPct val="0"/>
                </a:spcBef>
                <a:spcAft>
                  <a:spcPct val="0"/>
                </a:spcAft>
              </a:pPr>
              <a:t>03</a:t>
            </a:fld>
            <a:endParaRPr kumimoji="0" lang="ja-JP" altLang="en-US" sz="800" b="0" dirty="0">
              <a:latin typeface="+mj-lt"/>
              <a:sym typeface="+mn-lt"/>
            </a:endParaRPr>
          </a:p>
        </p:txBody>
      </p:sp>
      <p:sp>
        <p:nvSpPr>
          <p:cNvPr id="38" name="Text Placeholder 12">
            <a:extLst>
              <a:ext uri="{FF2B5EF4-FFF2-40B4-BE49-F238E27FC236}">
                <a16:creationId xmlns:a16="http://schemas.microsoft.com/office/drawing/2014/main" id="{BCB88227-E601-52E8-BE77-A70AF0605D4C}"/>
              </a:ext>
            </a:extLst>
          </p:cNvPr>
          <p:cNvSpPr>
            <a:spLocks noGrp="1"/>
          </p:cNvSpPr>
          <p:nvPr>
            <p:custDataLst>
              <p:tags r:id="rId47"/>
            </p:custDataLst>
          </p:nvPr>
        </p:nvSpPr>
        <p:spPr bwMode="auto">
          <a:xfrm>
            <a:off x="687632" y="62467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614E370-FF8E-474B-AD7E-D659AF644BCB}" type="datetime'''''''''2''''0''''''''''''''0''''''''''''''0'''">
              <a:rPr lang="ja-JP" altLang="en-US" sz="1000" b="0">
                <a:latin typeface="+mj-lt"/>
              </a:rPr>
              <a:pPr algn="ctr">
                <a:spcBef>
                  <a:spcPct val="0"/>
                </a:spcBef>
                <a:spcAft>
                  <a:spcPct val="0"/>
                </a:spcAft>
              </a:pPr>
              <a:t>2000</a:t>
            </a:fld>
            <a:endParaRPr kumimoji="0" lang="ja-JP" altLang="en-US" sz="800" b="0" dirty="0">
              <a:latin typeface="+mj-lt"/>
              <a:sym typeface="+mn-lt"/>
            </a:endParaRPr>
          </a:p>
        </p:txBody>
      </p:sp>
      <p:sp>
        <p:nvSpPr>
          <p:cNvPr id="39" name="Text Placeholder 12">
            <a:extLst>
              <a:ext uri="{FF2B5EF4-FFF2-40B4-BE49-F238E27FC236}">
                <a16:creationId xmlns:a16="http://schemas.microsoft.com/office/drawing/2014/main" id="{AD6D5744-1B27-7B7E-A7BD-9DB6924C0F63}"/>
              </a:ext>
            </a:extLst>
          </p:cNvPr>
          <p:cNvSpPr>
            <a:spLocks noGrp="1"/>
          </p:cNvSpPr>
          <p:nvPr>
            <p:custDataLst>
              <p:tags r:id="rId48"/>
            </p:custDataLst>
          </p:nvPr>
        </p:nvSpPr>
        <p:spPr bwMode="auto">
          <a:xfrm>
            <a:off x="1098794"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87CDC96-33E4-49D8-839F-3B0D83585A67}" type="datetime'0''''''''''''''''''1'''''''''''''''''''''''''''''''''''''">
              <a:rPr lang="ja-JP" altLang="en-US" sz="1000" b="0">
                <a:latin typeface="+mj-lt"/>
              </a:rPr>
              <a:pPr algn="ctr">
                <a:spcBef>
                  <a:spcPct val="0"/>
                </a:spcBef>
                <a:spcAft>
                  <a:spcPct val="0"/>
                </a:spcAft>
              </a:pPr>
              <a:t>01</a:t>
            </a:fld>
            <a:endParaRPr kumimoji="0" lang="ja-JP" altLang="en-US" sz="800" b="0" dirty="0">
              <a:latin typeface="+mj-lt"/>
              <a:sym typeface="+mn-lt"/>
            </a:endParaRPr>
          </a:p>
        </p:txBody>
      </p:sp>
      <p:sp>
        <p:nvSpPr>
          <p:cNvPr id="40" name="Text Placeholder 12">
            <a:extLst>
              <a:ext uri="{FF2B5EF4-FFF2-40B4-BE49-F238E27FC236}">
                <a16:creationId xmlns:a16="http://schemas.microsoft.com/office/drawing/2014/main" id="{62473475-6BA8-3CA4-859A-750F61A46C71}"/>
              </a:ext>
            </a:extLst>
          </p:cNvPr>
          <p:cNvSpPr>
            <a:spLocks noGrp="1"/>
          </p:cNvSpPr>
          <p:nvPr>
            <p:custDataLst>
              <p:tags r:id="rId49"/>
            </p:custDataLst>
          </p:nvPr>
        </p:nvSpPr>
        <p:spPr bwMode="auto">
          <a:xfrm>
            <a:off x="1441694"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BD94357-DDE8-41D3-B8E1-8929029A1A53}" type="datetime'''''''''''''02'''''''''''''''''''''''''''''''''''''''''''">
              <a:rPr lang="ja-JP" altLang="en-US" sz="1000" b="0">
                <a:latin typeface="+mj-lt"/>
              </a:rPr>
              <a:pPr algn="ctr">
                <a:spcBef>
                  <a:spcPct val="0"/>
                </a:spcBef>
                <a:spcAft>
                  <a:spcPct val="0"/>
                </a:spcAft>
              </a:pPr>
              <a:t>02</a:t>
            </a:fld>
            <a:endParaRPr kumimoji="0" lang="ja-JP" altLang="en-US" sz="800" b="0" dirty="0">
              <a:latin typeface="+mj-lt"/>
              <a:sym typeface="+mn-lt"/>
            </a:endParaRPr>
          </a:p>
        </p:txBody>
      </p:sp>
      <p:sp>
        <p:nvSpPr>
          <p:cNvPr id="41" name="Text Placeholder 12">
            <a:extLst>
              <a:ext uri="{FF2B5EF4-FFF2-40B4-BE49-F238E27FC236}">
                <a16:creationId xmlns:a16="http://schemas.microsoft.com/office/drawing/2014/main" id="{190F491D-109A-A174-2B07-3FF87FFAC9FA}"/>
              </a:ext>
            </a:extLst>
          </p:cNvPr>
          <p:cNvSpPr>
            <a:spLocks noGrp="1"/>
          </p:cNvSpPr>
          <p:nvPr>
            <p:custDataLst>
              <p:tags r:id="rId50"/>
            </p:custDataLst>
          </p:nvPr>
        </p:nvSpPr>
        <p:spPr bwMode="auto">
          <a:xfrm>
            <a:off x="6572494"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39C518-B58B-4303-ABDF-CED3167BFDD1}" type="datetime'''''''''''''''''''''''''''''1''''''''''''''''''''''''''''''7'">
              <a:rPr lang="ja-JP" altLang="en-US" sz="1000" b="0" smtClean="0">
                <a:latin typeface="+mj-lt"/>
              </a:rPr>
              <a:pPr algn="ctr">
                <a:spcBef>
                  <a:spcPct val="0"/>
                </a:spcBef>
                <a:spcAft>
                  <a:spcPct val="0"/>
                </a:spcAft>
              </a:pPr>
              <a:t>17</a:t>
            </a:fld>
            <a:endParaRPr kumimoji="0" lang="ja-JP" altLang="en-US" sz="800" b="0" dirty="0">
              <a:latin typeface="+mj-lt"/>
              <a:sym typeface="+mn-lt"/>
            </a:endParaRPr>
          </a:p>
        </p:txBody>
      </p:sp>
      <p:sp>
        <p:nvSpPr>
          <p:cNvPr id="42" name="Text Placeholder 12">
            <a:extLst>
              <a:ext uri="{FF2B5EF4-FFF2-40B4-BE49-F238E27FC236}">
                <a16:creationId xmlns:a16="http://schemas.microsoft.com/office/drawing/2014/main" id="{4FA68729-8E97-F635-543F-59B6CE3F1194}"/>
              </a:ext>
            </a:extLst>
          </p:cNvPr>
          <p:cNvSpPr>
            <a:spLocks noGrp="1"/>
          </p:cNvSpPr>
          <p:nvPr>
            <p:custDataLst>
              <p:tags r:id="rId51"/>
            </p:custDataLst>
          </p:nvPr>
        </p:nvSpPr>
        <p:spPr bwMode="auto">
          <a:xfrm>
            <a:off x="2810119"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2A2B7A-B147-41B3-9DF8-ADDEC8F01450}" type="datetime'''''''''''''''''''''''''0''''''''6'''''''''''''''''''''''''''">
              <a:rPr lang="ja-JP" altLang="en-US" sz="1000" b="0">
                <a:latin typeface="+mj-lt"/>
              </a:rPr>
              <a:pPr algn="ctr">
                <a:spcBef>
                  <a:spcPct val="0"/>
                </a:spcBef>
                <a:spcAft>
                  <a:spcPct val="0"/>
                </a:spcAft>
              </a:pPr>
              <a:t>06</a:t>
            </a:fld>
            <a:endParaRPr kumimoji="0" lang="ja-JP" altLang="en-US" sz="800" b="0" dirty="0">
              <a:latin typeface="+mj-lt"/>
              <a:sym typeface="+mn-lt"/>
            </a:endParaRPr>
          </a:p>
        </p:txBody>
      </p:sp>
      <p:sp>
        <p:nvSpPr>
          <p:cNvPr id="43" name="Text Placeholder 12">
            <a:extLst>
              <a:ext uri="{FF2B5EF4-FFF2-40B4-BE49-F238E27FC236}">
                <a16:creationId xmlns:a16="http://schemas.microsoft.com/office/drawing/2014/main" id="{C5E2375E-63E2-E5BD-375B-EEC61D552FD1}"/>
              </a:ext>
            </a:extLst>
          </p:cNvPr>
          <p:cNvSpPr>
            <a:spLocks noGrp="1"/>
          </p:cNvSpPr>
          <p:nvPr>
            <p:custDataLst>
              <p:tags r:id="rId52"/>
            </p:custDataLst>
          </p:nvPr>
        </p:nvSpPr>
        <p:spPr bwMode="auto">
          <a:xfrm>
            <a:off x="3151432"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B796D6-EE30-4F20-ACAA-D2422D6299B2}" type="datetime'''''''''''''''''''''0''''7'''''''''''''''''''''''">
              <a:rPr lang="ja-JP" altLang="en-US" sz="1000" b="0">
                <a:latin typeface="+mj-lt"/>
              </a:rPr>
              <a:pPr algn="ctr">
                <a:spcBef>
                  <a:spcPct val="0"/>
                </a:spcBef>
                <a:spcAft>
                  <a:spcPct val="0"/>
                </a:spcAft>
              </a:pPr>
              <a:t>07</a:t>
            </a:fld>
            <a:endParaRPr kumimoji="0" lang="ja-JP" altLang="en-US" sz="800" b="0" dirty="0">
              <a:latin typeface="+mj-lt"/>
              <a:sym typeface="+mn-lt"/>
            </a:endParaRPr>
          </a:p>
        </p:txBody>
      </p:sp>
      <p:sp>
        <p:nvSpPr>
          <p:cNvPr id="44" name="Text Placeholder 12">
            <a:extLst>
              <a:ext uri="{FF2B5EF4-FFF2-40B4-BE49-F238E27FC236}">
                <a16:creationId xmlns:a16="http://schemas.microsoft.com/office/drawing/2014/main" id="{AE674586-43C3-FC50-9A23-64368B7AFEC0}"/>
              </a:ext>
            </a:extLst>
          </p:cNvPr>
          <p:cNvSpPr>
            <a:spLocks noGrp="1"/>
          </p:cNvSpPr>
          <p:nvPr>
            <p:custDataLst>
              <p:tags r:id="rId53"/>
            </p:custDataLst>
          </p:nvPr>
        </p:nvSpPr>
        <p:spPr bwMode="auto">
          <a:xfrm>
            <a:off x="3494332"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2535B86-BB4A-417B-B0C7-9C752CEDB19D}" type="datetime'''''0''''''''''''''''''''8'''''''''''''''''''''''''''''''''">
              <a:rPr lang="ja-JP" altLang="en-US" sz="1000" b="0">
                <a:latin typeface="+mj-lt"/>
              </a:rPr>
              <a:pPr algn="ctr">
                <a:spcBef>
                  <a:spcPct val="0"/>
                </a:spcBef>
                <a:spcAft>
                  <a:spcPct val="0"/>
                </a:spcAft>
              </a:pPr>
              <a:t>08</a:t>
            </a:fld>
            <a:endParaRPr kumimoji="0" lang="ja-JP" altLang="en-US" sz="800" b="0" dirty="0">
              <a:latin typeface="+mj-lt"/>
              <a:sym typeface="+mn-lt"/>
            </a:endParaRPr>
          </a:p>
        </p:txBody>
      </p:sp>
      <p:sp>
        <p:nvSpPr>
          <p:cNvPr id="45" name="Text Placeholder 12">
            <a:extLst>
              <a:ext uri="{FF2B5EF4-FFF2-40B4-BE49-F238E27FC236}">
                <a16:creationId xmlns:a16="http://schemas.microsoft.com/office/drawing/2014/main" id="{9234E037-D1FD-660B-E6CE-E05EA84DC2C9}"/>
              </a:ext>
            </a:extLst>
          </p:cNvPr>
          <p:cNvSpPr>
            <a:spLocks noGrp="1"/>
          </p:cNvSpPr>
          <p:nvPr>
            <p:custDataLst>
              <p:tags r:id="rId54"/>
            </p:custDataLst>
          </p:nvPr>
        </p:nvSpPr>
        <p:spPr bwMode="auto">
          <a:xfrm>
            <a:off x="3835644"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305D953-E140-4D4A-AE50-3F5876E2F23B}" type="datetime'''''''''''''''''''''''''''''0''''''''''''''''''''''9'''''">
              <a:rPr lang="ja-JP" altLang="en-US" sz="1000" b="0">
                <a:latin typeface="+mj-lt"/>
              </a:rPr>
              <a:pPr algn="ctr">
                <a:spcBef>
                  <a:spcPct val="0"/>
                </a:spcBef>
                <a:spcAft>
                  <a:spcPct val="0"/>
                </a:spcAft>
              </a:pPr>
              <a:t>09</a:t>
            </a:fld>
            <a:endParaRPr kumimoji="0" lang="ja-JP" altLang="en-US" sz="800" b="0" dirty="0">
              <a:latin typeface="+mj-lt"/>
              <a:sym typeface="+mn-lt"/>
            </a:endParaRPr>
          </a:p>
        </p:txBody>
      </p:sp>
      <p:sp>
        <p:nvSpPr>
          <p:cNvPr id="46" name="Text Placeholder 12">
            <a:extLst>
              <a:ext uri="{FF2B5EF4-FFF2-40B4-BE49-F238E27FC236}">
                <a16:creationId xmlns:a16="http://schemas.microsoft.com/office/drawing/2014/main" id="{E29AE931-08D7-7699-767E-350F901E654D}"/>
              </a:ext>
            </a:extLst>
          </p:cNvPr>
          <p:cNvSpPr>
            <a:spLocks noGrp="1"/>
          </p:cNvSpPr>
          <p:nvPr>
            <p:custDataLst>
              <p:tags r:id="rId55"/>
            </p:custDataLst>
          </p:nvPr>
        </p:nvSpPr>
        <p:spPr bwMode="auto">
          <a:xfrm>
            <a:off x="4519857"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2946BCD-F90F-44CE-ACFA-42BBF6DABDE1}" type="datetime'''''''''1''''1'''''''''''''''''''''''''''''''''''''''''">
              <a:rPr lang="ja-JP" altLang="en-US" sz="1000" b="0">
                <a:latin typeface="+mj-lt"/>
              </a:rPr>
              <a:pPr algn="ctr">
                <a:spcBef>
                  <a:spcPct val="0"/>
                </a:spcBef>
                <a:spcAft>
                  <a:spcPct val="0"/>
                </a:spcAft>
              </a:pPr>
              <a:t>11</a:t>
            </a:fld>
            <a:endParaRPr kumimoji="0" lang="ja-JP" altLang="en-US" sz="800" b="0" dirty="0">
              <a:latin typeface="+mj-lt"/>
              <a:sym typeface="+mn-lt"/>
            </a:endParaRPr>
          </a:p>
        </p:txBody>
      </p:sp>
      <p:sp>
        <p:nvSpPr>
          <p:cNvPr id="47" name="Text Placeholder 12">
            <a:extLst>
              <a:ext uri="{FF2B5EF4-FFF2-40B4-BE49-F238E27FC236}">
                <a16:creationId xmlns:a16="http://schemas.microsoft.com/office/drawing/2014/main" id="{9400ADA9-F369-5136-2AD8-B551C0921D0F}"/>
              </a:ext>
            </a:extLst>
          </p:cNvPr>
          <p:cNvSpPr>
            <a:spLocks noGrp="1"/>
          </p:cNvSpPr>
          <p:nvPr>
            <p:custDataLst>
              <p:tags r:id="rId56"/>
            </p:custDataLst>
          </p:nvPr>
        </p:nvSpPr>
        <p:spPr bwMode="auto">
          <a:xfrm>
            <a:off x="4862757"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FE8B08E-88CC-4C76-A441-B0DA6823ECDE}" type="datetime'''''''''''''''''''1''''''''2'''''''''''''''''">
              <a:rPr lang="ja-JP" altLang="en-US" sz="1000" b="0">
                <a:latin typeface="+mj-lt"/>
              </a:rPr>
              <a:pPr algn="ctr">
                <a:spcBef>
                  <a:spcPct val="0"/>
                </a:spcBef>
                <a:spcAft>
                  <a:spcPct val="0"/>
                </a:spcAft>
              </a:pPr>
              <a:t>12</a:t>
            </a:fld>
            <a:endParaRPr kumimoji="0" lang="ja-JP" altLang="en-US" sz="800" b="0" dirty="0">
              <a:latin typeface="+mj-lt"/>
              <a:sym typeface="+mn-lt"/>
            </a:endParaRPr>
          </a:p>
        </p:txBody>
      </p:sp>
      <p:sp>
        <p:nvSpPr>
          <p:cNvPr id="50" name="Text Placeholder 12">
            <a:extLst>
              <a:ext uri="{FF2B5EF4-FFF2-40B4-BE49-F238E27FC236}">
                <a16:creationId xmlns:a16="http://schemas.microsoft.com/office/drawing/2014/main" id="{DF85B044-A5DB-53EB-201E-6E81580EA91B}"/>
              </a:ext>
            </a:extLst>
          </p:cNvPr>
          <p:cNvSpPr>
            <a:spLocks noGrp="1"/>
          </p:cNvSpPr>
          <p:nvPr>
            <p:custDataLst>
              <p:tags r:id="rId57"/>
            </p:custDataLst>
          </p:nvPr>
        </p:nvSpPr>
        <p:spPr bwMode="auto">
          <a:xfrm>
            <a:off x="5204069"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326D5F4-9EE4-4AD5-B750-A3D363507366}" type="datetime'''''''''''''''''''''''1''3'''''''''''''''''''''''''''''">
              <a:rPr lang="ja-JP" altLang="en-US" sz="1000" b="0">
                <a:latin typeface="+mj-lt"/>
              </a:rPr>
              <a:pPr algn="ctr">
                <a:spcBef>
                  <a:spcPct val="0"/>
                </a:spcBef>
                <a:spcAft>
                  <a:spcPct val="0"/>
                </a:spcAft>
              </a:pPr>
              <a:t>13</a:t>
            </a:fld>
            <a:endParaRPr kumimoji="0" lang="ja-JP" altLang="en-US" sz="800" b="0" dirty="0">
              <a:latin typeface="+mj-lt"/>
              <a:sym typeface="+mn-lt"/>
            </a:endParaRPr>
          </a:p>
        </p:txBody>
      </p:sp>
      <p:sp>
        <p:nvSpPr>
          <p:cNvPr id="51" name="Text Placeholder 12">
            <a:extLst>
              <a:ext uri="{FF2B5EF4-FFF2-40B4-BE49-F238E27FC236}">
                <a16:creationId xmlns:a16="http://schemas.microsoft.com/office/drawing/2014/main" id="{461BCE4C-5993-379E-8E35-EB7994C0D9CA}"/>
              </a:ext>
            </a:extLst>
          </p:cNvPr>
          <p:cNvSpPr>
            <a:spLocks noGrp="1"/>
          </p:cNvSpPr>
          <p:nvPr>
            <p:custDataLst>
              <p:tags r:id="rId58"/>
            </p:custDataLst>
          </p:nvPr>
        </p:nvSpPr>
        <p:spPr bwMode="auto">
          <a:xfrm>
            <a:off x="5546907"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441FDAA-7E64-48EB-AB63-DCAD483719E1}" type="datetime'''''''''''''''''''''1''''''''''''''''''''''''''''4'''''''''">
              <a:rPr lang="ja-JP" altLang="en-US" sz="1000" b="0">
                <a:latin typeface="+mj-lt"/>
              </a:rPr>
              <a:pPr algn="ctr">
                <a:spcBef>
                  <a:spcPct val="0"/>
                </a:spcBef>
                <a:spcAft>
                  <a:spcPct val="0"/>
                </a:spcAft>
              </a:pPr>
              <a:t>14</a:t>
            </a:fld>
            <a:endParaRPr kumimoji="0" lang="ja-JP" altLang="en-US" sz="800" b="0" dirty="0">
              <a:latin typeface="+mj-lt"/>
              <a:sym typeface="+mn-lt"/>
            </a:endParaRPr>
          </a:p>
        </p:txBody>
      </p:sp>
      <p:sp>
        <p:nvSpPr>
          <p:cNvPr id="52" name="Text Placeholder 12">
            <a:extLst>
              <a:ext uri="{FF2B5EF4-FFF2-40B4-BE49-F238E27FC236}">
                <a16:creationId xmlns:a16="http://schemas.microsoft.com/office/drawing/2014/main" id="{FF1801AE-BC0F-FE19-B5FE-287498F571CE}"/>
              </a:ext>
            </a:extLst>
          </p:cNvPr>
          <p:cNvSpPr>
            <a:spLocks noGrp="1"/>
          </p:cNvSpPr>
          <p:nvPr>
            <p:custDataLst>
              <p:tags r:id="rId59"/>
            </p:custDataLst>
          </p:nvPr>
        </p:nvSpPr>
        <p:spPr bwMode="auto">
          <a:xfrm>
            <a:off x="5888282"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463A15-56B3-416C-A0BA-C2FB72E86C1E}" type="datetime'''''''''''''''''''1''''5'''">
              <a:rPr lang="ja-JP" altLang="en-US" sz="1000" b="0">
                <a:latin typeface="+mj-lt"/>
              </a:rPr>
              <a:pPr algn="ctr">
                <a:spcBef>
                  <a:spcPct val="0"/>
                </a:spcBef>
                <a:spcAft>
                  <a:spcPct val="0"/>
                </a:spcAft>
              </a:pPr>
              <a:t>15</a:t>
            </a:fld>
            <a:endParaRPr kumimoji="0" lang="ja-JP" altLang="en-US" sz="800" b="0" dirty="0">
              <a:latin typeface="+mj-lt"/>
              <a:sym typeface="+mn-lt"/>
            </a:endParaRPr>
          </a:p>
        </p:txBody>
      </p:sp>
      <p:sp>
        <p:nvSpPr>
          <p:cNvPr id="53" name="Text Placeholder 12">
            <a:extLst>
              <a:ext uri="{FF2B5EF4-FFF2-40B4-BE49-F238E27FC236}">
                <a16:creationId xmlns:a16="http://schemas.microsoft.com/office/drawing/2014/main" id="{57C211EB-13FC-964F-3451-3EDFCB788328}"/>
              </a:ext>
            </a:extLst>
          </p:cNvPr>
          <p:cNvSpPr>
            <a:spLocks noGrp="1"/>
          </p:cNvSpPr>
          <p:nvPr>
            <p:custDataLst>
              <p:tags r:id="rId60"/>
            </p:custDataLst>
          </p:nvPr>
        </p:nvSpPr>
        <p:spPr bwMode="auto">
          <a:xfrm>
            <a:off x="6231182"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02CAC04-EBC3-45FD-A603-3C869E04F2F5}" type="datetime'''''''''''''''''1''''''''''''''6'">
              <a:rPr lang="ja-JP" altLang="en-US" sz="1000" b="0">
                <a:latin typeface="+mj-lt"/>
              </a:rPr>
              <a:pPr algn="ctr">
                <a:spcBef>
                  <a:spcPct val="0"/>
                </a:spcBef>
                <a:spcAft>
                  <a:spcPct val="0"/>
                </a:spcAft>
              </a:pPr>
              <a:t>16</a:t>
            </a:fld>
            <a:endParaRPr kumimoji="0" lang="ja-JP" altLang="en-US" sz="800" b="0" dirty="0">
              <a:latin typeface="+mj-lt"/>
              <a:sym typeface="+mn-lt"/>
            </a:endParaRPr>
          </a:p>
        </p:txBody>
      </p:sp>
      <p:sp>
        <p:nvSpPr>
          <p:cNvPr id="57" name="Text Placeholder 12">
            <a:extLst>
              <a:ext uri="{FF2B5EF4-FFF2-40B4-BE49-F238E27FC236}">
                <a16:creationId xmlns:a16="http://schemas.microsoft.com/office/drawing/2014/main" id="{2F8636F1-2D81-333C-3334-8D9C6BC5A821}"/>
              </a:ext>
            </a:extLst>
          </p:cNvPr>
          <p:cNvSpPr>
            <a:spLocks noGrp="1"/>
          </p:cNvSpPr>
          <p:nvPr>
            <p:custDataLst>
              <p:tags r:id="rId61"/>
            </p:custDataLst>
          </p:nvPr>
        </p:nvSpPr>
        <p:spPr bwMode="auto">
          <a:xfrm>
            <a:off x="6915394"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A069BE2-0EB0-463A-A8C5-DF7F3CCD5835}" type="datetime'''''''''''''''''''''''''''''1''''''''''''''''8'''''''''''''''">
              <a:rPr lang="en-US" altLang="en-US" sz="1000" b="0" smtClean="0">
                <a:latin typeface="+mj-lt"/>
              </a:rPr>
              <a:pPr algn="ctr">
                <a:spcBef>
                  <a:spcPct val="0"/>
                </a:spcBef>
                <a:spcAft>
                  <a:spcPct val="0"/>
                </a:spcAft>
              </a:pPr>
              <a:t>18</a:t>
            </a:fld>
            <a:endParaRPr kumimoji="0" lang="ja-JP" altLang="en-US" sz="800" b="0" dirty="0">
              <a:latin typeface="+mj-lt"/>
              <a:sym typeface="+mn-lt"/>
            </a:endParaRPr>
          </a:p>
        </p:txBody>
      </p:sp>
      <p:sp>
        <p:nvSpPr>
          <p:cNvPr id="58" name="Text Placeholder 12">
            <a:extLst>
              <a:ext uri="{FF2B5EF4-FFF2-40B4-BE49-F238E27FC236}">
                <a16:creationId xmlns:a16="http://schemas.microsoft.com/office/drawing/2014/main" id="{1CE7D438-7BF6-F138-8770-A6DDDA0322ED}"/>
              </a:ext>
            </a:extLst>
          </p:cNvPr>
          <p:cNvSpPr>
            <a:spLocks noGrp="1"/>
          </p:cNvSpPr>
          <p:nvPr>
            <p:custDataLst>
              <p:tags r:id="rId62"/>
            </p:custDataLst>
          </p:nvPr>
        </p:nvSpPr>
        <p:spPr bwMode="auto">
          <a:xfrm>
            <a:off x="7256707"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8B49BBF-BEB1-4CB4-B464-A8E52B4DE807}" type="datetime'''''''''''''''''''''''1''9'''''''''''''''''''''''''''">
              <a:rPr lang="en-US" altLang="en-US" sz="1000" b="0" smtClean="0">
                <a:latin typeface="+mj-lt"/>
              </a:rPr>
              <a:pPr algn="ctr">
                <a:spcBef>
                  <a:spcPct val="0"/>
                </a:spcBef>
                <a:spcAft>
                  <a:spcPct val="0"/>
                </a:spcAft>
              </a:pPr>
              <a:t>19</a:t>
            </a:fld>
            <a:endParaRPr kumimoji="0" lang="ja-JP" altLang="en-US" sz="800" b="0" dirty="0">
              <a:latin typeface="+mj-lt"/>
              <a:sym typeface="+mn-lt"/>
            </a:endParaRPr>
          </a:p>
        </p:txBody>
      </p:sp>
      <p:sp>
        <p:nvSpPr>
          <p:cNvPr id="69" name="Text Placeholder 12">
            <a:extLst>
              <a:ext uri="{FF2B5EF4-FFF2-40B4-BE49-F238E27FC236}">
                <a16:creationId xmlns:a16="http://schemas.microsoft.com/office/drawing/2014/main" id="{08258886-178C-A475-662A-099681618EC6}"/>
              </a:ext>
            </a:extLst>
          </p:cNvPr>
          <p:cNvSpPr>
            <a:spLocks noGrp="1"/>
          </p:cNvSpPr>
          <p:nvPr>
            <p:custDataLst>
              <p:tags r:id="rId63"/>
            </p:custDataLst>
          </p:nvPr>
        </p:nvSpPr>
        <p:spPr bwMode="auto">
          <a:xfrm>
            <a:off x="7599607"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BF8376A-2596-4237-A0EB-7B2B2AB5F01F}" type="datetime'''''''''''''''''''''''''''''''''''2''''''''''''''''0'">
              <a:rPr lang="ja-JP" altLang="en-US" sz="1000" b="0">
                <a:latin typeface="+mj-lt"/>
              </a:rPr>
              <a:pPr algn="ctr">
                <a:spcBef>
                  <a:spcPct val="0"/>
                </a:spcBef>
                <a:spcAft>
                  <a:spcPct val="0"/>
                </a:spcAft>
              </a:pPr>
              <a:t>20</a:t>
            </a:fld>
            <a:endParaRPr kumimoji="0" lang="ja-JP" altLang="en-US" sz="800" b="0" dirty="0">
              <a:latin typeface="+mj-lt"/>
              <a:sym typeface="+mn-lt"/>
            </a:endParaRPr>
          </a:p>
        </p:txBody>
      </p:sp>
      <p:sp>
        <p:nvSpPr>
          <p:cNvPr id="70" name="Text Placeholder 12">
            <a:extLst>
              <a:ext uri="{FF2B5EF4-FFF2-40B4-BE49-F238E27FC236}">
                <a16:creationId xmlns:a16="http://schemas.microsoft.com/office/drawing/2014/main" id="{FDEB9AED-50E9-6151-D58A-04424A96B672}"/>
              </a:ext>
            </a:extLst>
          </p:cNvPr>
          <p:cNvSpPr>
            <a:spLocks noGrp="1"/>
          </p:cNvSpPr>
          <p:nvPr>
            <p:custDataLst>
              <p:tags r:id="rId64"/>
            </p:custDataLst>
          </p:nvPr>
        </p:nvSpPr>
        <p:spPr bwMode="auto">
          <a:xfrm>
            <a:off x="7940919"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B1BDD25-B6B0-49B9-BB7C-D405F07494DA}" type="datetime'2''''''''''''''''''''''''''1'''''''''''">
              <a:rPr lang="ja-JP" altLang="en-US" sz="1000" b="0" smtClean="0">
                <a:latin typeface="+mj-lt"/>
              </a:rPr>
              <a:pPr/>
              <a:t>21</a:t>
            </a:fld>
            <a:endParaRPr kumimoji="0" lang="ja-JP" altLang="en-US" sz="800" b="0" dirty="0">
              <a:latin typeface="+mj-lt"/>
              <a:sym typeface="+mn-lt"/>
            </a:endParaRPr>
          </a:p>
        </p:txBody>
      </p:sp>
      <p:sp>
        <p:nvSpPr>
          <p:cNvPr id="71" name="Text Placeholder 12">
            <a:extLst>
              <a:ext uri="{FF2B5EF4-FFF2-40B4-BE49-F238E27FC236}">
                <a16:creationId xmlns:a16="http://schemas.microsoft.com/office/drawing/2014/main" id="{6BEE5D06-6EE7-D0AA-0E48-493919698FD0}"/>
              </a:ext>
            </a:extLst>
          </p:cNvPr>
          <p:cNvSpPr>
            <a:spLocks noGrp="1"/>
          </p:cNvSpPr>
          <p:nvPr>
            <p:custDataLst>
              <p:tags r:id="rId65"/>
            </p:custDataLst>
          </p:nvPr>
        </p:nvSpPr>
        <p:spPr bwMode="auto">
          <a:xfrm>
            <a:off x="8283819"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2754E67-1C3B-46D2-AEC3-B927FC1F9734}" type="datetime'''''''''''''''''''''''''''''''''''''3''''''''''''''''0'''''''">
              <a:rPr kumimoji="0" lang="ja-JP" altLang="en-US" sz="1000" b="0" smtClean="0">
                <a:latin typeface="+mj-lt"/>
              </a:rPr>
              <a:pPr/>
              <a:t>30</a:t>
            </a:fld>
            <a:endParaRPr kumimoji="0" lang="ja-JP" altLang="en-US" sz="800" b="0" dirty="0">
              <a:latin typeface="+mj-lt"/>
              <a:sym typeface="+mn-lt"/>
            </a:endParaRPr>
          </a:p>
        </p:txBody>
      </p:sp>
      <p:sp>
        <p:nvSpPr>
          <p:cNvPr id="72" name="Text Placeholder 12">
            <a:extLst>
              <a:ext uri="{FF2B5EF4-FFF2-40B4-BE49-F238E27FC236}">
                <a16:creationId xmlns:a16="http://schemas.microsoft.com/office/drawing/2014/main" id="{F2129E30-C86D-11E0-70BF-187C25C5E860}"/>
              </a:ext>
            </a:extLst>
          </p:cNvPr>
          <p:cNvSpPr>
            <a:spLocks noGrp="1"/>
          </p:cNvSpPr>
          <p:nvPr>
            <p:custDataLst>
              <p:tags r:id="rId66"/>
            </p:custDataLst>
          </p:nvPr>
        </p:nvSpPr>
        <p:spPr bwMode="auto">
          <a:xfrm>
            <a:off x="8625132"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3CDEE21-36C6-4D9A-B1CB-1318A6D2ACA8}" type="datetime'4''''''''''''''''''''''''0'''''''''''''''''''''''''''''">
              <a:rPr lang="ja-JP" altLang="en-US" sz="1000" b="0">
                <a:latin typeface="+mj-lt"/>
              </a:rPr>
              <a:pPr algn="ctr">
                <a:spcBef>
                  <a:spcPct val="0"/>
                </a:spcBef>
                <a:spcAft>
                  <a:spcPct val="0"/>
                </a:spcAft>
              </a:pPr>
              <a:t>40</a:t>
            </a:fld>
            <a:endParaRPr kumimoji="0" lang="ja-JP" altLang="en-US" sz="800" b="0" dirty="0">
              <a:latin typeface="+mj-lt"/>
              <a:sym typeface="+mn-lt"/>
            </a:endParaRPr>
          </a:p>
        </p:txBody>
      </p:sp>
      <p:sp>
        <p:nvSpPr>
          <p:cNvPr id="73" name="Text Placeholder 12">
            <a:extLst>
              <a:ext uri="{FF2B5EF4-FFF2-40B4-BE49-F238E27FC236}">
                <a16:creationId xmlns:a16="http://schemas.microsoft.com/office/drawing/2014/main" id="{A66867F1-7AF6-66D4-21F4-4FCB0ADB48E9}"/>
              </a:ext>
            </a:extLst>
          </p:cNvPr>
          <p:cNvSpPr>
            <a:spLocks noGrp="1"/>
          </p:cNvSpPr>
          <p:nvPr>
            <p:custDataLst>
              <p:tags r:id="rId67"/>
            </p:custDataLst>
          </p:nvPr>
        </p:nvSpPr>
        <p:spPr bwMode="auto">
          <a:xfrm>
            <a:off x="8968032" y="62467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9B7E0B6-CDED-4006-BBD3-CBA1B27C1185}" type="datetime'''''''''''''''''''''''5''''0'''''''''''''">
              <a:rPr lang="ja-JP" altLang="en-US" sz="1000" b="0">
                <a:latin typeface="+mj-lt"/>
              </a:rPr>
              <a:pPr algn="ctr">
                <a:spcBef>
                  <a:spcPct val="0"/>
                </a:spcBef>
                <a:spcAft>
                  <a:spcPct val="0"/>
                </a:spcAft>
              </a:pPr>
              <a:t>50</a:t>
            </a:fld>
            <a:endParaRPr kumimoji="0" lang="ja-JP" altLang="en-US" sz="800" b="0" dirty="0">
              <a:latin typeface="+mj-lt"/>
              <a:sym typeface="+mn-lt"/>
            </a:endParaRPr>
          </a:p>
        </p:txBody>
      </p:sp>
    </p:spTree>
    <p:extLst>
      <p:ext uri="{BB962C8B-B14F-4D97-AF65-F5344CB8AC3E}">
        <p14:creationId xmlns:p14="http://schemas.microsoft.com/office/powerpoint/2010/main" val="22675707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政策動向</a:t>
            </a:r>
            <a:endParaRPr lang="ja-JP" altLang="en-US" dirty="0"/>
          </a:p>
        </p:txBody>
      </p:sp>
    </p:spTree>
    <p:extLst>
      <p:ext uri="{BB962C8B-B14F-4D97-AF65-F5344CB8AC3E}">
        <p14:creationId xmlns:p14="http://schemas.microsoft.com/office/powerpoint/2010/main" val="31727893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992560" y="1988840"/>
            <a:ext cx="144016" cy="72008"/>
          </a:xfrm>
          <a:prstGeom prst="rect">
            <a:avLst/>
          </a:prstGeom>
          <a:gradFill flip="none" rotWithShape="1">
            <a:gsLst>
              <a:gs pos="0">
                <a:srgbClr val="868686"/>
              </a:gs>
              <a:gs pos="100000">
                <a:schemeClr val="bg1"/>
              </a:gs>
            </a:gsLst>
            <a:lin ang="16200000" scaled="1"/>
            <a:tileRect/>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1136576" y="2060848"/>
            <a:ext cx="8496944" cy="1386849"/>
          </a:xfrm>
          <a:prstGeom prst="rect">
            <a:avLst/>
          </a:prstGeom>
          <a:gradFill flip="none" rotWithShape="1">
            <a:gsLst>
              <a:gs pos="100000">
                <a:schemeClr val="bg1"/>
              </a:gs>
              <a:gs pos="0">
                <a:srgbClr val="DDE6F3"/>
              </a:gs>
            </a:gsLst>
            <a:lin ang="0" scaled="1"/>
            <a:tileRect/>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保健セクター改革アジェンダ</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Health Sector Reform Agenda</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HSRA</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32" name="正方形/長方形 31"/>
          <p:cNvSpPr/>
          <p:nvPr/>
        </p:nvSpPr>
        <p:spPr>
          <a:xfrm>
            <a:off x="1136576" y="3429000"/>
            <a:ext cx="8496944" cy="1296139"/>
          </a:xfrm>
          <a:prstGeom prst="rect">
            <a:avLst/>
          </a:prstGeom>
          <a:gradFill>
            <a:gsLst>
              <a:gs pos="100000">
                <a:schemeClr val="bg1"/>
              </a:gs>
              <a:gs pos="0">
                <a:srgbClr val="D3EDE6"/>
              </a:gs>
            </a:gsLst>
            <a:lin ang="0" scaled="1"/>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フォーミュラ・ワン政策</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err="1">
                <a:latin typeface="Arial" panose="020B0604020202020204" pitchFamily="34" charset="0"/>
                <a:ea typeface="HGP創英角ｺﾞｼｯｸUB" pitchFamily="50" charset="-128"/>
                <a:cs typeface="Arial" panose="020B0604020202020204" pitchFamily="34" charset="0"/>
              </a:rPr>
              <a:t>FOURmula</a:t>
            </a:r>
            <a:r>
              <a:rPr lang="en-US" altLang="ja-JP" sz="1000" b="1" dirty="0">
                <a:latin typeface="Arial" panose="020B0604020202020204" pitchFamily="34" charset="0"/>
                <a:ea typeface="HGP創英角ｺﾞｼｯｸUB" pitchFamily="50" charset="-128"/>
                <a:cs typeface="Arial" panose="020B0604020202020204" pitchFamily="34" charset="0"/>
              </a:rPr>
              <a:t> One for Health</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F1</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33" name="正方形/長方形 32"/>
          <p:cNvSpPr/>
          <p:nvPr/>
        </p:nvSpPr>
        <p:spPr>
          <a:xfrm>
            <a:off x="1136576" y="4725145"/>
            <a:ext cx="8496944" cy="936100"/>
          </a:xfrm>
          <a:prstGeom prst="rect">
            <a:avLst/>
          </a:prstGeom>
          <a:gradFill>
            <a:gsLst>
              <a:gs pos="100000">
                <a:schemeClr val="bg1"/>
              </a:gs>
              <a:gs pos="0">
                <a:srgbClr val="D2F0FA"/>
              </a:gs>
            </a:gsLst>
            <a:lin ang="0" scaled="1"/>
          </a:gradFill>
          <a:ln cmpd="sng">
            <a:solidFill>
              <a:srgbClr val="FFFFFF"/>
            </a:solidFill>
          </a:ln>
        </p:spPr>
        <p:txBody>
          <a:bodyPr tIns="72000" rtlCol="0" anchor="t" anchorCtr="0">
            <a:noAutofit/>
          </a:bodyPr>
          <a:lstStyle/>
          <a:p>
            <a:r>
              <a:rPr lang="ja-JP" altLang="en-US" sz="1200" b="1" dirty="0">
                <a:latin typeface="HGP創英角ｺﾞｼｯｸUB" pitchFamily="50" charset="-128"/>
                <a:ea typeface="HGP創英角ｺﾞｼｯｸUB" pitchFamily="50" charset="-128"/>
                <a:cs typeface="Arial" panose="020B0604020202020204" pitchFamily="34" charset="0"/>
              </a:rPr>
              <a:t>ユニバーサル・ヘルスケア政策</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Universal Healthcare</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UHC</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2" name="タイトル 1"/>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1/5</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医療保障セクターでは、</a:t>
            </a:r>
            <a:r>
              <a:rPr lang="ja-JP" altLang="en-US" sz="1400" dirty="0"/>
              <a:t>前政権の</a:t>
            </a:r>
            <a:r>
              <a:rPr lang="en-US" altLang="ja-JP" sz="1400" dirty="0"/>
              <a:t>6</a:t>
            </a:r>
            <a:r>
              <a:rPr lang="ja-JP" altLang="en-US" sz="1400" dirty="0"/>
              <a:t>年間の保健政策についてその成果と課題をまとめ、次の</a:t>
            </a:r>
            <a:r>
              <a:rPr lang="en-US" altLang="ja-JP" sz="1400" dirty="0"/>
              <a:t>6</a:t>
            </a:r>
            <a:r>
              <a:rPr lang="ja-JP" altLang="en-US" sz="1400" dirty="0"/>
              <a:t>年間の目標および戦略を定めた</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国家保健目標（</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Objectives for Health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）を策定している。</a:t>
            </a:r>
          </a:p>
        </p:txBody>
      </p:sp>
      <p:grpSp>
        <p:nvGrpSpPr>
          <p:cNvPr id="5" name="グループ化 7"/>
          <p:cNvGrpSpPr/>
          <p:nvPr/>
        </p:nvGrpSpPr>
        <p:grpSpPr>
          <a:xfrm>
            <a:off x="416496" y="1700808"/>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国家保健目標（</a:t>
              </a:r>
              <a:r>
                <a:rPr lang="en-US" altLang="ja-JP" sz="1400" dirty="0">
                  <a:latin typeface="Arial Black" panose="020B0A04020102020204" pitchFamily="34" charset="0"/>
                  <a:ea typeface="HGP創英角ｺﾞｼｯｸUB" pitchFamily="50" charset="-128"/>
                </a:rPr>
                <a:t>National Objectives for Health</a:t>
              </a:r>
              <a:r>
                <a:rPr lang="ja-JP" altLang="en-US" sz="1400" dirty="0">
                  <a:latin typeface="HGP創英角ｺﾞｼｯｸUB" pitchFamily="50" charset="-128"/>
                  <a:ea typeface="HGP創英角ｺﾞｼｯｸUB" pitchFamily="50" charset="-128"/>
                </a:rPr>
                <a:t>）</a:t>
              </a:r>
            </a:p>
          </p:txBody>
        </p:sp>
      </p:grpSp>
      <p:sp>
        <p:nvSpPr>
          <p:cNvPr id="19" name="正方形/長方形 18"/>
          <p:cNvSpPr/>
          <p:nvPr/>
        </p:nvSpPr>
        <p:spPr>
          <a:xfrm>
            <a:off x="416496" y="2060849"/>
            <a:ext cx="656590" cy="216024"/>
          </a:xfrm>
          <a:prstGeom prst="rect">
            <a:avLst/>
          </a:prstGeom>
        </p:spPr>
        <p:txBody>
          <a:bodyPr wrap="none" lIns="0" tIns="36000" bIns="36000" anchor="ctr" anchorCtr="0">
            <a:noAutofit/>
          </a:bodyPr>
          <a:lstStyle/>
          <a:p>
            <a:r>
              <a:rPr lang="en-US" altLang="ja-JP" sz="1200" dirty="0">
                <a:solidFill>
                  <a:srgbClr val="3D6AA7"/>
                </a:solidFill>
                <a:latin typeface="Arial Black" panose="020B0A04020102020204" pitchFamily="34" charset="0"/>
                <a:ea typeface="HGP創英角ｺﾞｼｯｸUB" pitchFamily="50" charset="-128"/>
              </a:rPr>
              <a:t>1999</a:t>
            </a:r>
            <a:r>
              <a:rPr lang="ja-JP" altLang="en-US" sz="1200" dirty="0">
                <a:solidFill>
                  <a:srgbClr val="3D6AA7"/>
                </a:solidFill>
                <a:latin typeface="HGP創英角ｺﾞｼｯｸUB" pitchFamily="50" charset="-128"/>
                <a:ea typeface="HGP創英角ｺﾞｼｯｸUB" pitchFamily="50" charset="-128"/>
              </a:rPr>
              <a:t>年</a:t>
            </a:r>
            <a:endParaRPr lang="ja-JP" altLang="en-US" sz="1200" dirty="0">
              <a:solidFill>
                <a:srgbClr val="3D6AA7"/>
              </a:solidFill>
            </a:endParaRPr>
          </a:p>
        </p:txBody>
      </p:sp>
      <p:sp>
        <p:nvSpPr>
          <p:cNvPr id="21" name="正方形/長方形 20"/>
          <p:cNvSpPr/>
          <p:nvPr/>
        </p:nvSpPr>
        <p:spPr>
          <a:xfrm>
            <a:off x="992560" y="2060848"/>
            <a:ext cx="144016" cy="1386849"/>
          </a:xfrm>
          <a:prstGeom prst="rect">
            <a:avLst/>
          </a:prstGeom>
          <a:gradFill>
            <a:gsLst>
              <a:gs pos="50000">
                <a:srgbClr val="A2BBDC"/>
              </a:gs>
              <a:gs pos="0">
                <a:srgbClr val="3D6AA7"/>
              </a:gs>
              <a:gs pos="100000">
                <a:srgbClr val="3D6AA7"/>
              </a:gs>
            </a:gsLst>
            <a:lin ang="5400000" scaled="1"/>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992560" y="3429000"/>
            <a:ext cx="144016" cy="1296142"/>
          </a:xfrm>
          <a:prstGeom prst="rect">
            <a:avLst/>
          </a:prstGeom>
          <a:gradFill>
            <a:gsLst>
              <a:gs pos="50000">
                <a:srgbClr val="82CEBA"/>
              </a:gs>
              <a:gs pos="0">
                <a:srgbClr val="1E806B"/>
              </a:gs>
              <a:gs pos="100000">
                <a:srgbClr val="1E806B"/>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992560" y="4725145"/>
            <a:ext cx="144016" cy="936100"/>
          </a:xfrm>
          <a:prstGeom prst="rect">
            <a:avLst/>
          </a:prstGeom>
          <a:gradFill>
            <a:gsLst>
              <a:gs pos="50000">
                <a:srgbClr val="38BEE2"/>
              </a:gs>
              <a:gs pos="0">
                <a:srgbClr val="027F9C"/>
              </a:gs>
              <a:gs pos="100000">
                <a:srgbClr val="027F9C"/>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416496" y="3212976"/>
            <a:ext cx="656590" cy="216024"/>
          </a:xfrm>
          <a:prstGeom prst="rect">
            <a:avLst/>
          </a:prstGeom>
        </p:spPr>
        <p:txBody>
          <a:bodyPr wrap="none" lIns="0" tIns="36000" bIns="36000" anchor="ctr" anchorCtr="0">
            <a:noAutofit/>
          </a:bodyPr>
          <a:lstStyle/>
          <a:p>
            <a:r>
              <a:rPr lang="en-US" altLang="ja-JP" sz="1200" dirty="0">
                <a:solidFill>
                  <a:srgbClr val="3D6AA7"/>
                </a:solidFill>
                <a:latin typeface="Arial Black" panose="020B0A04020102020204" pitchFamily="34" charset="0"/>
                <a:ea typeface="HGP創英角ｺﾞｼｯｸUB" pitchFamily="50" charset="-128"/>
              </a:rPr>
              <a:t>2004</a:t>
            </a:r>
            <a:r>
              <a:rPr lang="ja-JP" altLang="en-US" sz="1200" dirty="0">
                <a:solidFill>
                  <a:srgbClr val="3D6AA7"/>
                </a:solidFill>
                <a:latin typeface="HGP創英角ｺﾞｼｯｸUB" pitchFamily="50" charset="-128"/>
                <a:ea typeface="HGP創英角ｺﾞｼｯｸUB" pitchFamily="50" charset="-128"/>
              </a:rPr>
              <a:t>年</a:t>
            </a:r>
            <a:endParaRPr lang="ja-JP" altLang="en-US" sz="1200" dirty="0">
              <a:solidFill>
                <a:srgbClr val="3D6AA7"/>
              </a:solidFill>
            </a:endParaRPr>
          </a:p>
        </p:txBody>
      </p:sp>
      <p:sp>
        <p:nvSpPr>
          <p:cNvPr id="27" name="正方形/長方形 26"/>
          <p:cNvSpPr/>
          <p:nvPr/>
        </p:nvSpPr>
        <p:spPr>
          <a:xfrm>
            <a:off x="416496" y="3429000"/>
            <a:ext cx="656590" cy="204991"/>
          </a:xfrm>
          <a:prstGeom prst="rect">
            <a:avLst/>
          </a:prstGeom>
        </p:spPr>
        <p:txBody>
          <a:bodyPr wrap="none" lIns="0" tIns="36000" bIns="36000" anchor="ctr" anchorCtr="0">
            <a:noAutofit/>
          </a:bodyPr>
          <a:lstStyle/>
          <a:p>
            <a:r>
              <a:rPr lang="en-US" altLang="ja-JP" sz="1200" dirty="0">
                <a:solidFill>
                  <a:srgbClr val="1E806B"/>
                </a:solidFill>
                <a:latin typeface="Arial Black" panose="020B0A04020102020204" pitchFamily="34" charset="0"/>
                <a:ea typeface="HGP創英角ｺﾞｼｯｸUB" pitchFamily="50" charset="-128"/>
              </a:rPr>
              <a:t>2005</a:t>
            </a:r>
            <a:r>
              <a:rPr lang="ja-JP" altLang="en-US" sz="1200" dirty="0">
                <a:solidFill>
                  <a:srgbClr val="1E806B"/>
                </a:solidFill>
                <a:latin typeface="HGP創英角ｺﾞｼｯｸUB" pitchFamily="50" charset="-128"/>
                <a:ea typeface="HGP創英角ｺﾞｼｯｸUB" pitchFamily="50" charset="-128"/>
              </a:rPr>
              <a:t>年</a:t>
            </a:r>
            <a:endParaRPr lang="ja-JP" altLang="en-US" sz="1200" dirty="0">
              <a:solidFill>
                <a:srgbClr val="1E806B"/>
              </a:solidFill>
            </a:endParaRPr>
          </a:p>
        </p:txBody>
      </p:sp>
      <p:sp>
        <p:nvSpPr>
          <p:cNvPr id="28" name="正方形/長方形 27"/>
          <p:cNvSpPr/>
          <p:nvPr/>
        </p:nvSpPr>
        <p:spPr>
          <a:xfrm>
            <a:off x="416496" y="4509120"/>
            <a:ext cx="656590" cy="216024"/>
          </a:xfrm>
          <a:prstGeom prst="rect">
            <a:avLst/>
          </a:prstGeom>
        </p:spPr>
        <p:txBody>
          <a:bodyPr wrap="none" lIns="0" tIns="36000" bIns="36000" anchor="ctr" anchorCtr="0">
            <a:noAutofit/>
          </a:bodyPr>
          <a:lstStyle/>
          <a:p>
            <a:r>
              <a:rPr lang="en-US" altLang="ja-JP" sz="1200" dirty="0">
                <a:solidFill>
                  <a:srgbClr val="1E806B"/>
                </a:solidFill>
                <a:latin typeface="Arial Black" panose="020B0A04020102020204" pitchFamily="34" charset="0"/>
                <a:ea typeface="HGP創英角ｺﾞｼｯｸUB" pitchFamily="50" charset="-128"/>
              </a:rPr>
              <a:t>2010</a:t>
            </a:r>
            <a:r>
              <a:rPr lang="ja-JP" altLang="en-US" sz="1200" dirty="0">
                <a:solidFill>
                  <a:srgbClr val="1E806B"/>
                </a:solidFill>
                <a:latin typeface="HGP創英角ｺﾞｼｯｸUB" pitchFamily="50" charset="-128"/>
                <a:ea typeface="HGP創英角ｺﾞｼｯｸUB" pitchFamily="50" charset="-128"/>
              </a:rPr>
              <a:t>年</a:t>
            </a:r>
            <a:endParaRPr lang="ja-JP" altLang="en-US" sz="1200" dirty="0">
              <a:solidFill>
                <a:srgbClr val="1E806B"/>
              </a:solidFill>
            </a:endParaRPr>
          </a:p>
        </p:txBody>
      </p:sp>
      <p:sp>
        <p:nvSpPr>
          <p:cNvPr id="29" name="正方形/長方形 28"/>
          <p:cNvSpPr/>
          <p:nvPr/>
        </p:nvSpPr>
        <p:spPr>
          <a:xfrm>
            <a:off x="416496" y="4725145"/>
            <a:ext cx="656590" cy="216024"/>
          </a:xfrm>
          <a:prstGeom prst="rect">
            <a:avLst/>
          </a:prstGeom>
        </p:spPr>
        <p:txBody>
          <a:bodyPr wrap="none" lIns="0" tIns="36000" bIns="36000" anchor="ctr" anchorCtr="0">
            <a:noAutofit/>
          </a:bodyPr>
          <a:lstStyle/>
          <a:p>
            <a:r>
              <a:rPr lang="en-US" altLang="ja-JP" sz="1200" dirty="0">
                <a:solidFill>
                  <a:srgbClr val="027F9C"/>
                </a:solidFill>
                <a:latin typeface="Arial Black" panose="020B0A04020102020204" pitchFamily="34" charset="0"/>
                <a:ea typeface="HGP創英角ｺﾞｼｯｸUB" pitchFamily="50" charset="-128"/>
              </a:rPr>
              <a:t>2011</a:t>
            </a:r>
            <a:r>
              <a:rPr lang="ja-JP" altLang="en-US" sz="1200" dirty="0">
                <a:solidFill>
                  <a:srgbClr val="027F9C"/>
                </a:solidFill>
                <a:latin typeface="HGP創英角ｺﾞｼｯｸUB" pitchFamily="50" charset="-128"/>
                <a:ea typeface="HGP創英角ｺﾞｼｯｸUB" pitchFamily="50" charset="-128"/>
              </a:rPr>
              <a:t>年</a:t>
            </a:r>
            <a:endParaRPr lang="ja-JP" altLang="en-US" sz="1200" dirty="0">
              <a:solidFill>
                <a:srgbClr val="027F9C"/>
              </a:solidFill>
            </a:endParaRPr>
          </a:p>
        </p:txBody>
      </p:sp>
      <p:sp>
        <p:nvSpPr>
          <p:cNvPr id="30" name="正方形/長方形 29"/>
          <p:cNvSpPr/>
          <p:nvPr/>
        </p:nvSpPr>
        <p:spPr>
          <a:xfrm>
            <a:off x="416496" y="5436757"/>
            <a:ext cx="656590" cy="204991"/>
          </a:xfrm>
          <a:prstGeom prst="rect">
            <a:avLst/>
          </a:prstGeom>
        </p:spPr>
        <p:txBody>
          <a:bodyPr wrap="none" lIns="0" tIns="36000" bIns="36000" anchor="ctr" anchorCtr="0">
            <a:noAutofit/>
          </a:bodyPr>
          <a:lstStyle/>
          <a:p>
            <a:r>
              <a:rPr lang="en-US" altLang="ja-JP" sz="1200" dirty="0">
                <a:solidFill>
                  <a:srgbClr val="027F9C"/>
                </a:solidFill>
                <a:latin typeface="Arial Black" panose="020B0A04020102020204" pitchFamily="34" charset="0"/>
                <a:ea typeface="HGP創英角ｺﾞｼｯｸUB" pitchFamily="50" charset="-128"/>
              </a:rPr>
              <a:t>2016</a:t>
            </a:r>
            <a:r>
              <a:rPr lang="ja-JP" altLang="en-US" sz="1200" dirty="0">
                <a:solidFill>
                  <a:srgbClr val="027F9C"/>
                </a:solidFill>
                <a:latin typeface="HGP創英角ｺﾞｼｯｸUB" pitchFamily="50" charset="-128"/>
                <a:ea typeface="HGP創英角ｺﾞｼｯｸUB" pitchFamily="50" charset="-128"/>
              </a:rPr>
              <a:t>年</a:t>
            </a:r>
            <a:endParaRPr lang="ja-JP" altLang="en-US" sz="1200" dirty="0">
              <a:solidFill>
                <a:srgbClr val="027F9C"/>
              </a:solidFill>
            </a:endParaRPr>
          </a:p>
        </p:txBody>
      </p:sp>
      <p:sp>
        <p:nvSpPr>
          <p:cNvPr id="34" name="正方形/長方形 33"/>
          <p:cNvSpPr/>
          <p:nvPr/>
        </p:nvSpPr>
        <p:spPr>
          <a:xfrm>
            <a:off x="1280592" y="2348880"/>
            <a:ext cx="4176464" cy="1080120"/>
          </a:xfrm>
          <a:prstGeom prst="rect">
            <a:avLst/>
          </a:prstGeom>
        </p:spPr>
        <p:txBody>
          <a:bodyPr>
            <a:noAutofit/>
          </a:bodyPr>
          <a:lstStyle/>
          <a:p>
            <a:pPr marL="114300" lvl="1" indent="-114300" algn="just" fontAlgn="ctr">
              <a:lnSpc>
                <a:spcPct val="114000"/>
              </a:lnSpc>
              <a:spcAft>
                <a:spcPts val="400"/>
              </a:spcAft>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保健医療セクターのパフォーマンス向上を目的として策定されたアジェ</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ンダ</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全国および地方レベルでの保健医療プログラムのカバレッジの拡大、特に貧困層を対象に公的および民間保健サービスへのアクセスの拡大、国民皆保障の達成、家庭医療費負担軽減が重点分野</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5457056" y="2132856"/>
            <a:ext cx="4176464" cy="1080120"/>
          </a:xfrm>
          <a:prstGeom prst="rect">
            <a:avLst/>
          </a:prstGeom>
        </p:spPr>
        <p:txBody>
          <a:bodyPr rIns="90000">
            <a:noAutofit/>
          </a:bodyPr>
          <a:lstStyle/>
          <a:p>
            <a:pPr marL="114300" lvl="1" indent="-114300" algn="just" fontAlgn="ctr">
              <a:lnSpc>
                <a:spcPct val="114000"/>
              </a:lnSpc>
              <a:spcAft>
                <a:spcPts val="400"/>
              </a:spcAft>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これらの諸目標達成のため、下記の保健セクター改革を掲げている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地方医療制度の改革：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市町村・州の医療体制の改善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病院制度改革：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政府病院の財政的・運営的自立性の改善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保健医療プログラム改革：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傷病予防等における保健省のリーダーシップの強化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保健法規制改革：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医療製品や機器等に関わる規制実施に関する保健省の</a:t>
            </a:r>
            <a:br>
              <a:rPr lang="en-US" altLang="ja-JP" sz="900" dirty="0">
                <a:latin typeface="Arial" panose="020B0604020202020204" pitchFamily="34" charset="0"/>
                <a:ea typeface="ＭＳ Ｐゴシック" panose="020B0600070205080204" pitchFamily="50" charset="-128"/>
                <a:cs typeface="Arial" panose="020B0604020202020204" pitchFamily="34" charset="0"/>
              </a:rPr>
            </a:br>
            <a:r>
              <a:rPr lang="ja-JP" altLang="en-US" sz="900" dirty="0">
                <a:latin typeface="Arial" panose="020B0604020202020204" pitchFamily="34" charset="0"/>
                <a:ea typeface="ＭＳ Ｐゴシック" panose="020B0600070205080204" pitchFamily="50" charset="-128"/>
                <a:cs typeface="Arial" panose="020B0604020202020204" pitchFamily="34" charset="0"/>
              </a:rPr>
              <a:t>能力強化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社会健康保険改革：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フィルヘルスのカバレッジや給付パッケージの改善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医療分野の財政改革：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国民皆保障の実現 </a:t>
            </a:r>
          </a:p>
        </p:txBody>
      </p:sp>
      <p:sp>
        <p:nvSpPr>
          <p:cNvPr id="37" name="正方形/長方形 36"/>
          <p:cNvSpPr/>
          <p:nvPr/>
        </p:nvSpPr>
        <p:spPr>
          <a:xfrm>
            <a:off x="1280592" y="3717032"/>
            <a:ext cx="4176464" cy="1080120"/>
          </a:xfrm>
          <a:prstGeom prst="rect">
            <a:avLst/>
          </a:prstGeom>
        </p:spPr>
        <p:txBody>
          <a:bodyPr>
            <a:noAutofit/>
          </a:bodyPr>
          <a:lstStyle/>
          <a:p>
            <a:pPr marL="114300" lvl="1" indent="-114300" algn="just" fontAlgn="ctr">
              <a:lnSpc>
                <a:spcPct val="114000"/>
              </a:lnSpc>
              <a:spcAft>
                <a:spcPts val="400"/>
              </a:spcAft>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HSRA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の後継として、</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月に</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F1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が策定された</a:t>
            </a:r>
          </a:p>
          <a:p>
            <a:pPr marL="114300" lvl="1" indent="-114300" algn="just" fontAlgn="ctr">
              <a:lnSpc>
                <a:spcPct val="114000"/>
              </a:lnSpc>
              <a:spcAft>
                <a:spcPts val="400"/>
              </a:spcAft>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より良質な保健サービス、ニーズに応える保健制度、平等な保健財政の達成が目標として掲げられている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26A287"/>
              </a:buClr>
              <a:buSzPct val="80000"/>
              <a:buFont typeface="Wingdings" panose="05000000000000000000" pitchFamily="2" charset="2"/>
              <a:buChar char="l"/>
            </a:pP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5457056" y="3429000"/>
            <a:ext cx="4176464" cy="1080120"/>
          </a:xfrm>
          <a:prstGeom prst="rect">
            <a:avLst/>
          </a:prstGeom>
        </p:spPr>
        <p:txBody>
          <a:bodyPr rIns="90000">
            <a:noAutofit/>
          </a:bodyPr>
          <a:lstStyle/>
          <a:p>
            <a:pPr marL="114300" lvl="1" indent="-114300" algn="just" fontAlgn="ctr">
              <a:lnSpc>
                <a:spcPct val="114000"/>
              </a:lnSpc>
              <a:spcAft>
                <a:spcPts val="400"/>
              </a:spcAft>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F1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の重点改革分野は次の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つである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保健サービスの提供：</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保健施設整備、マラリアやフィラリア症等の伝染病・傷病の根絶、自然災害や大規模感染対策</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保健医療分野の法規制：</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許認可規制の合理化・調整、保健医療製品の統一認証、貧困層の必須医薬品へのアクセス拡大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保健財政：</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保健財政改革、全国健康保険プログラム（</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National Health Insurance Program</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）の拡大 </a:t>
            </a:r>
          </a:p>
          <a:p>
            <a:pPr marL="219075" lvl="2" indent="-104775" algn="just" fontAlgn="ctr">
              <a:buClr>
                <a:srgbClr val="868686"/>
              </a:buClr>
              <a:buSzPct val="80000"/>
              <a:buFont typeface="Wingdings" panose="05000000000000000000" pitchFamily="2" charset="2"/>
              <a:buChar char="l"/>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保健医療分野のグッド・ガバナンス </a:t>
            </a:r>
          </a:p>
        </p:txBody>
      </p:sp>
      <p:sp>
        <p:nvSpPr>
          <p:cNvPr id="39" name="正方形/長方形 38"/>
          <p:cNvSpPr/>
          <p:nvPr/>
        </p:nvSpPr>
        <p:spPr>
          <a:xfrm>
            <a:off x="1280592" y="5013176"/>
            <a:ext cx="4176464" cy="792088"/>
          </a:xfrm>
          <a:prstGeom prst="rect">
            <a:avLst/>
          </a:prstGeom>
        </p:spPr>
        <p:txBody>
          <a:bodyPr>
            <a:noAutofit/>
          </a:bodyPr>
          <a:lstStyle/>
          <a:p>
            <a:pPr marL="114300" lvl="1" indent="-114300" algn="just" fontAlgn="ctr">
              <a:lnSpc>
                <a:spcPct val="114000"/>
              </a:lnSpc>
              <a:spcAft>
                <a:spcPts val="400"/>
              </a:spcAft>
              <a:buClr>
                <a:srgbClr val="0F99BC"/>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HSRA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および</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F1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において達成された成果を改善、合理化、増進することを目的に、行政命令（</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administrative order</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0036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によって導入された</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アジェンダ</a:t>
            </a:r>
          </a:p>
        </p:txBody>
      </p:sp>
      <p:sp>
        <p:nvSpPr>
          <p:cNvPr id="40" name="正方形/長方形 39"/>
          <p:cNvSpPr/>
          <p:nvPr/>
        </p:nvSpPr>
        <p:spPr>
          <a:xfrm>
            <a:off x="5457056" y="4797152"/>
            <a:ext cx="4176464" cy="1080120"/>
          </a:xfrm>
          <a:prstGeom prst="rect">
            <a:avLst/>
          </a:prstGeom>
        </p:spPr>
        <p:txBody>
          <a:bodyPr>
            <a:noAutofit/>
          </a:bodyPr>
          <a:lstStyle/>
          <a:p>
            <a:pPr marL="114300" lvl="1" indent="-114300" algn="just" fontAlgn="ctr">
              <a:lnSpc>
                <a:spcPct val="114000"/>
              </a:lnSpc>
              <a:spcAft>
                <a:spcPts val="400"/>
              </a:spcAft>
              <a:buClr>
                <a:srgbClr val="0F99BC"/>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民皆保障の達成、貧困層への保健医療サービス拡大、貧困層の金銭的リスクからの保護、保健医療施設の近代化・持続可能性の確保、ミレニアム開発目標達成に向けた公的保健サービス改良、といった目標が掲げられている</a:t>
            </a:r>
          </a:p>
        </p:txBody>
      </p:sp>
      <p:sp>
        <p:nvSpPr>
          <p:cNvPr id="41" name="テキスト ボックス 40"/>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JICA</a:t>
            </a:r>
            <a:r>
              <a:rPr lang="ja-JP" altLang="en-US" sz="800" dirty="0"/>
              <a:t>「アジア地域社会保障セクター基礎情報収集・確認調査」（</a:t>
            </a:r>
            <a:r>
              <a:rPr lang="en-US" altLang="ja-JP" sz="800" dirty="0"/>
              <a:t>2012</a:t>
            </a:r>
            <a:r>
              <a:rPr lang="ja-JP" altLang="en-US" sz="800" dirty="0"/>
              <a:t>）、</a:t>
            </a:r>
            <a:r>
              <a:rPr lang="en-US" altLang="ja-JP" sz="800" dirty="0"/>
              <a:t>Department of Health </a:t>
            </a:r>
            <a:r>
              <a:rPr lang="ja-JP" altLang="en-US" sz="800" dirty="0"/>
              <a:t>「</a:t>
            </a:r>
            <a:r>
              <a:rPr lang="en-US" altLang="ja-JP" sz="800" dirty="0"/>
              <a:t>National Objectives for Health</a:t>
            </a:r>
            <a:r>
              <a:rPr lang="ja-JP" altLang="en-US" sz="800" dirty="0"/>
              <a:t>」（</a:t>
            </a:r>
            <a:r>
              <a:rPr lang="en-US" altLang="ja-JP" sz="800" dirty="0"/>
              <a:t>2017-2022</a:t>
            </a:r>
            <a:r>
              <a:rPr lang="ja-JP" altLang="en-US" sz="800" dirty="0"/>
              <a:t>）</a:t>
            </a:r>
          </a:p>
        </p:txBody>
      </p:sp>
      <p:cxnSp>
        <p:nvCxnSpPr>
          <p:cNvPr id="46" name="直線コネクタ 45"/>
          <p:cNvCxnSpPr/>
          <p:nvPr/>
        </p:nvCxnSpPr>
        <p:spPr>
          <a:xfrm>
            <a:off x="428625" y="2060848"/>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28625" y="4725144"/>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28625" y="3429000"/>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428625" y="5652781"/>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正方形/長方形 32">
            <a:extLst>
              <a:ext uri="{FF2B5EF4-FFF2-40B4-BE49-F238E27FC236}">
                <a16:creationId xmlns:a16="http://schemas.microsoft.com/office/drawing/2014/main" id="{22C4E63A-F953-4808-950D-509D4FC4A96C}"/>
              </a:ext>
            </a:extLst>
          </p:cNvPr>
          <p:cNvSpPr/>
          <p:nvPr/>
        </p:nvSpPr>
        <p:spPr>
          <a:xfrm>
            <a:off x="1136576" y="5652781"/>
            <a:ext cx="8496944" cy="800550"/>
          </a:xfrm>
          <a:prstGeom prst="rect">
            <a:avLst/>
          </a:prstGeom>
          <a:gradFill>
            <a:gsLst>
              <a:gs pos="100000">
                <a:schemeClr val="bg1"/>
              </a:gs>
              <a:gs pos="0">
                <a:schemeClr val="accent5">
                  <a:lumMod val="20000"/>
                  <a:lumOff val="80000"/>
                </a:schemeClr>
              </a:gs>
            </a:gsLst>
            <a:lin ang="0" scaled="1"/>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フォーミュラ・ワン・プラス政策</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F1 Plus</a:t>
            </a:r>
            <a:r>
              <a:rPr lang="ja-JP" altLang="en-US" sz="1000" b="1" dirty="0">
                <a:latin typeface="Arial" panose="020B0604020202020204" pitchFamily="34" charset="0"/>
                <a:ea typeface="HGP創英角ｺﾞｼｯｸUB" pitchFamily="50" charset="-128"/>
                <a:cs typeface="Arial" panose="020B0604020202020204" pitchFamily="34" charset="0"/>
              </a:rPr>
              <a:t>）</a:t>
            </a:r>
          </a:p>
          <a:p>
            <a:endParaRPr lang="ja-JP" altLang="en-US" sz="1000" b="1" dirty="0">
              <a:latin typeface="Arial" panose="020B0604020202020204" pitchFamily="34" charset="0"/>
              <a:ea typeface="HGP創英角ｺﾞｼｯｸUB" pitchFamily="50" charset="-128"/>
              <a:cs typeface="Arial" panose="020B0604020202020204" pitchFamily="34" charset="0"/>
            </a:endParaRPr>
          </a:p>
        </p:txBody>
      </p:sp>
      <p:sp>
        <p:nvSpPr>
          <p:cNvPr id="44" name="正方形/長方形 28">
            <a:extLst>
              <a:ext uri="{FF2B5EF4-FFF2-40B4-BE49-F238E27FC236}">
                <a16:creationId xmlns:a16="http://schemas.microsoft.com/office/drawing/2014/main" id="{FFB1E54D-DD35-4938-B842-840030D796C6}"/>
              </a:ext>
            </a:extLst>
          </p:cNvPr>
          <p:cNvSpPr/>
          <p:nvPr/>
        </p:nvSpPr>
        <p:spPr>
          <a:xfrm>
            <a:off x="416496" y="5661248"/>
            <a:ext cx="656590" cy="216024"/>
          </a:xfrm>
          <a:prstGeom prst="rect">
            <a:avLst/>
          </a:prstGeom>
        </p:spPr>
        <p:txBody>
          <a:bodyPr wrap="none" lIns="0" tIns="36000" bIns="36000" anchor="ctr" anchorCtr="0">
            <a:noAutofit/>
          </a:bodyPr>
          <a:lstStyle/>
          <a:p>
            <a:r>
              <a:rPr lang="en-US" altLang="ja-JP" sz="1200" dirty="0">
                <a:solidFill>
                  <a:schemeClr val="accent5">
                    <a:lumMod val="60000"/>
                    <a:lumOff val="40000"/>
                  </a:schemeClr>
                </a:solidFill>
                <a:latin typeface="Arial Black" panose="020B0A04020102020204" pitchFamily="34" charset="0"/>
                <a:ea typeface="HGP創英角ｺﾞｼｯｸUB" pitchFamily="50" charset="-128"/>
              </a:rPr>
              <a:t>2017</a:t>
            </a:r>
            <a:r>
              <a:rPr lang="ja-JP" altLang="en-US" sz="1200" dirty="0">
                <a:solidFill>
                  <a:schemeClr val="accent5">
                    <a:lumMod val="60000"/>
                    <a:lumOff val="40000"/>
                  </a:schemeClr>
                </a:solidFill>
                <a:latin typeface="HGP創英角ｺﾞｼｯｸUB" pitchFamily="50" charset="-128"/>
                <a:ea typeface="HGP創英角ｺﾞｼｯｸUB" pitchFamily="50" charset="-128"/>
              </a:rPr>
              <a:t>年</a:t>
            </a:r>
            <a:endParaRPr lang="ja-JP" altLang="en-US" sz="1200" dirty="0">
              <a:solidFill>
                <a:schemeClr val="accent5">
                  <a:lumMod val="60000"/>
                  <a:lumOff val="40000"/>
                </a:schemeClr>
              </a:solidFill>
            </a:endParaRPr>
          </a:p>
        </p:txBody>
      </p:sp>
      <p:sp>
        <p:nvSpPr>
          <p:cNvPr id="45" name="正方形/長方形 29">
            <a:extLst>
              <a:ext uri="{FF2B5EF4-FFF2-40B4-BE49-F238E27FC236}">
                <a16:creationId xmlns:a16="http://schemas.microsoft.com/office/drawing/2014/main" id="{7EEA41CD-1DC7-4B9A-9C58-7C28CEE89FF7}"/>
              </a:ext>
            </a:extLst>
          </p:cNvPr>
          <p:cNvSpPr/>
          <p:nvPr/>
        </p:nvSpPr>
        <p:spPr>
          <a:xfrm>
            <a:off x="416496" y="6237312"/>
            <a:ext cx="656590" cy="204991"/>
          </a:xfrm>
          <a:prstGeom prst="rect">
            <a:avLst/>
          </a:prstGeom>
        </p:spPr>
        <p:txBody>
          <a:bodyPr wrap="none" lIns="0" tIns="36000" bIns="36000" anchor="ctr" anchorCtr="0">
            <a:noAutofit/>
          </a:bodyPr>
          <a:lstStyle/>
          <a:p>
            <a:r>
              <a:rPr lang="en-US" altLang="ja-JP" sz="1200" dirty="0">
                <a:solidFill>
                  <a:schemeClr val="accent5">
                    <a:lumMod val="60000"/>
                    <a:lumOff val="40000"/>
                  </a:schemeClr>
                </a:solidFill>
                <a:latin typeface="Arial Black" panose="020B0A04020102020204" pitchFamily="34" charset="0"/>
                <a:ea typeface="HGP創英角ｺﾞｼｯｸUB" pitchFamily="50" charset="-128"/>
              </a:rPr>
              <a:t>2022</a:t>
            </a:r>
            <a:r>
              <a:rPr lang="ja-JP" altLang="en-US" sz="1200" dirty="0">
                <a:solidFill>
                  <a:schemeClr val="accent5">
                    <a:lumMod val="60000"/>
                    <a:lumOff val="40000"/>
                  </a:schemeClr>
                </a:solidFill>
                <a:latin typeface="HGP創英角ｺﾞｼｯｸUB" pitchFamily="50" charset="-128"/>
                <a:ea typeface="HGP創英角ｺﾞｼｯｸUB" pitchFamily="50" charset="-128"/>
              </a:rPr>
              <a:t>年</a:t>
            </a:r>
            <a:endParaRPr lang="ja-JP" altLang="en-US" sz="1200" dirty="0">
              <a:solidFill>
                <a:schemeClr val="accent5">
                  <a:lumMod val="60000"/>
                  <a:lumOff val="40000"/>
                </a:schemeClr>
              </a:solidFill>
            </a:endParaRPr>
          </a:p>
        </p:txBody>
      </p:sp>
      <p:sp>
        <p:nvSpPr>
          <p:cNvPr id="47" name="正方形/長方形 38">
            <a:extLst>
              <a:ext uri="{FF2B5EF4-FFF2-40B4-BE49-F238E27FC236}">
                <a16:creationId xmlns:a16="http://schemas.microsoft.com/office/drawing/2014/main" id="{A4DD1928-A0FB-4B2F-AF63-6A0761F318D4}"/>
              </a:ext>
            </a:extLst>
          </p:cNvPr>
          <p:cNvSpPr/>
          <p:nvPr/>
        </p:nvSpPr>
        <p:spPr>
          <a:xfrm>
            <a:off x="1280592" y="5949280"/>
            <a:ext cx="4176464" cy="792088"/>
          </a:xfrm>
          <a:prstGeom prst="rect">
            <a:avLst/>
          </a:prstGeom>
        </p:spPr>
        <p:txBody>
          <a:bodyPr>
            <a:noAutofit/>
          </a:bodyPr>
          <a:lstStyle/>
          <a:p>
            <a:pPr marL="114300" lvl="1" indent="-114300" algn="just" fontAlgn="ctr">
              <a:lnSpc>
                <a:spcPct val="114000"/>
              </a:lnSpc>
              <a:spcAft>
                <a:spcPts val="400"/>
              </a:spcAft>
              <a:buClr>
                <a:schemeClr val="accent5"/>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フィリピン開発計画（</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2017-2022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）でも掲げられているユニバーサル・ヘルスケアを一層強力に推進することを目指している</a:t>
            </a:r>
          </a:p>
        </p:txBody>
      </p:sp>
      <p:sp>
        <p:nvSpPr>
          <p:cNvPr id="48" name="正方形/長方形 39">
            <a:extLst>
              <a:ext uri="{FF2B5EF4-FFF2-40B4-BE49-F238E27FC236}">
                <a16:creationId xmlns:a16="http://schemas.microsoft.com/office/drawing/2014/main" id="{1BFFA9CD-5246-4BBC-BED1-6BF51079265D}"/>
              </a:ext>
            </a:extLst>
          </p:cNvPr>
          <p:cNvSpPr/>
          <p:nvPr/>
        </p:nvSpPr>
        <p:spPr>
          <a:xfrm>
            <a:off x="5457056" y="5805264"/>
            <a:ext cx="4176464" cy="1080120"/>
          </a:xfrm>
          <a:prstGeom prst="rect">
            <a:avLst/>
          </a:prstGeom>
        </p:spPr>
        <p:txBody>
          <a:bodyPr>
            <a:noAutofit/>
          </a:bodyPr>
          <a:lstStyle/>
          <a:p>
            <a:pPr marL="114300" lvl="1" indent="-114300" algn="just" fontAlgn="ctr">
              <a:lnSpc>
                <a:spcPct val="114000"/>
              </a:lnSpc>
              <a:spcAft>
                <a:spcPts val="400"/>
              </a:spcAft>
              <a:buClr>
                <a:schemeClr val="accent5"/>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を活用した遠隔医療のインフラ整備などによる平等な医療アクセスの実現が目標に掲げられている</a:t>
            </a:r>
          </a:p>
        </p:txBody>
      </p:sp>
      <p:cxnSp>
        <p:nvCxnSpPr>
          <p:cNvPr id="52" name="直線コネクタ 48">
            <a:extLst>
              <a:ext uri="{FF2B5EF4-FFF2-40B4-BE49-F238E27FC236}">
                <a16:creationId xmlns:a16="http://schemas.microsoft.com/office/drawing/2014/main" id="{77AB17F6-7C2D-46D6-A2E1-D674F31497D1}"/>
              </a:ext>
            </a:extLst>
          </p:cNvPr>
          <p:cNvCxnSpPr/>
          <p:nvPr/>
        </p:nvCxnSpPr>
        <p:spPr>
          <a:xfrm>
            <a:off x="428625" y="5652781"/>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0">
            <a:extLst>
              <a:ext uri="{FF2B5EF4-FFF2-40B4-BE49-F238E27FC236}">
                <a16:creationId xmlns:a16="http://schemas.microsoft.com/office/drawing/2014/main" id="{CA57B321-338D-41BC-AF08-BAA4257E0F5B}"/>
              </a:ext>
            </a:extLst>
          </p:cNvPr>
          <p:cNvCxnSpPr/>
          <p:nvPr/>
        </p:nvCxnSpPr>
        <p:spPr>
          <a:xfrm>
            <a:off x="428625" y="6453336"/>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正方形/長方形 22">
            <a:extLst>
              <a:ext uri="{FF2B5EF4-FFF2-40B4-BE49-F238E27FC236}">
                <a16:creationId xmlns:a16="http://schemas.microsoft.com/office/drawing/2014/main" id="{4DF4522B-33F2-4C6A-9D53-467924FD75BF}"/>
              </a:ext>
            </a:extLst>
          </p:cNvPr>
          <p:cNvSpPr/>
          <p:nvPr/>
        </p:nvSpPr>
        <p:spPr>
          <a:xfrm>
            <a:off x="992560" y="5661248"/>
            <a:ext cx="144016" cy="792082"/>
          </a:xfrm>
          <a:prstGeom prst="rect">
            <a:avLst/>
          </a:prstGeom>
          <a:gradFill>
            <a:gsLst>
              <a:gs pos="50000">
                <a:schemeClr val="accent5">
                  <a:lumMod val="20000"/>
                  <a:lumOff val="80000"/>
                </a:schemeClr>
              </a:gs>
              <a:gs pos="0">
                <a:schemeClr val="accent5">
                  <a:lumMod val="60000"/>
                  <a:lumOff val="40000"/>
                </a:schemeClr>
              </a:gs>
              <a:gs pos="100000">
                <a:schemeClr val="accent5">
                  <a:lumMod val="40000"/>
                  <a:lumOff val="60000"/>
                </a:schemeClr>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324219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776536" y="3068960"/>
            <a:ext cx="4176464" cy="3024336"/>
          </a:xfrm>
          <a:prstGeom prst="rect">
            <a:avLst/>
          </a:prstGeom>
          <a:gradFill flip="none" rotWithShape="1">
            <a:gsLst>
              <a:gs pos="0">
                <a:srgbClr val="DDE6F3"/>
              </a:gs>
              <a:gs pos="100000">
                <a:schemeClr val="bg1"/>
              </a:gs>
            </a:gsLst>
            <a:lin ang="5400000" scaled="1"/>
            <a:tileRect/>
          </a:gradFill>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2/5</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年当時の大統領の就任以降、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Public-Private Partnership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）の活用が重要政策として位置づけられている。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しかし、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月に就任した新保健大臣の意向もあり、大型の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案件はほぼ存在しない状況にある。</a:t>
            </a:r>
          </a:p>
        </p:txBody>
      </p:sp>
      <p:sp>
        <p:nvSpPr>
          <p:cNvPr id="5" name="片側の 2 つの角を丸めた四角形 4"/>
          <p:cNvSpPr/>
          <p:nvPr/>
        </p:nvSpPr>
        <p:spPr>
          <a:xfrm>
            <a:off x="776536" y="2060848"/>
            <a:ext cx="4176464" cy="1008112"/>
          </a:xfrm>
          <a:prstGeom prst="round2SameRect">
            <a:avLst>
              <a:gd name="adj1" fmla="val 9599"/>
              <a:gd name="adj2" fmla="val 0"/>
            </a:avLst>
          </a:prstGeom>
          <a:solidFill>
            <a:srgbClr val="3D6AA7"/>
          </a:solidFill>
        </p:spPr>
        <p:txBody>
          <a:bodyPr wrap="square" anchor="ctr" anchorCtr="0">
            <a:noAutofit/>
          </a:bodyPr>
          <a:lstStyle/>
          <a:p>
            <a:pPr 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アキノ大統領の就任以降、</a:t>
            </a:r>
            <a:b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PPP</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Public-Private Partnership</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）の</a:t>
            </a:r>
            <a:b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活用によるインフラ整備が重要政策として</a:t>
            </a:r>
            <a:b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位置づけられている。</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角丸四角形 5"/>
          <p:cNvSpPr/>
          <p:nvPr/>
        </p:nvSpPr>
        <p:spPr>
          <a:xfrm>
            <a:off x="992560" y="3372088"/>
            <a:ext cx="3600400" cy="576064"/>
          </a:xfrm>
          <a:prstGeom prst="roundRect">
            <a:avLst>
              <a:gd name="adj" fmla="val 50000"/>
            </a:avLst>
          </a:prstGeom>
          <a:solidFill>
            <a:srgbClr val="A2BBDC"/>
          </a:solidFill>
        </p:spPr>
        <p:txBody>
          <a:bodyPr rtlCol="0" anchor="ctr" anchorCtr="0">
            <a:noAutofit/>
          </a:bodyPr>
          <a:lstStyle/>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自給ワクチンプロジェクト</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Vaccine </a:t>
            </a:r>
            <a:r>
              <a:rPr lang="en-US" altLang="ja-JP" sz="1200">
                <a:latin typeface="Arial" panose="020B0604020202020204" pitchFamily="34" charset="0"/>
                <a:ea typeface="ＭＳ Ｐゴシック" panose="020B0600070205080204" pitchFamily="50" charset="-128"/>
                <a:cs typeface="Arial" panose="020B0604020202020204" pitchFamily="34" charset="0"/>
              </a:rPr>
              <a:t>Self-Sufficiency Project</a:t>
            </a:r>
            <a:r>
              <a:rPr lang="ja-JP" altLang="en-US" sz="1200">
                <a:latin typeface="Arial" panose="020B0604020202020204" pitchFamily="34" charset="0"/>
                <a:ea typeface="ＭＳ Ｐゴシック" panose="020B0600070205080204" pitchFamily="50" charset="-128"/>
                <a:cs typeface="Arial" panose="020B0604020202020204" pitchFamily="34" charset="0"/>
              </a:rPr>
              <a:t>（</a:t>
            </a:r>
            <a:r>
              <a:rPr lang="en-US" altLang="ja-JP" sz="1200">
                <a:latin typeface="Arial" panose="020B0604020202020204" pitchFamily="34" charset="0"/>
                <a:ea typeface="ＭＳ Ｐゴシック" panose="020B0600070205080204" pitchFamily="50" charset="-128"/>
                <a:cs typeface="Arial" panose="020B0604020202020204" pitchFamily="34" charset="0"/>
              </a:rPr>
              <a:t>Phase II</a:t>
            </a:r>
            <a:r>
              <a:rPr lang="ja-JP" altLang="en-US" sz="120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992560" y="4020160"/>
            <a:ext cx="3600400" cy="576064"/>
          </a:xfrm>
          <a:prstGeom prst="roundRect">
            <a:avLst>
              <a:gd name="adj" fmla="val 50000"/>
            </a:avLst>
          </a:prstGeom>
          <a:solidFill>
            <a:srgbClr val="A2BBDC"/>
          </a:solidFill>
        </p:spPr>
        <p:txBody>
          <a:bodyPr rtlCol="0" anchor="ctr" anchorCtr="0">
            <a:noAutofit/>
          </a:bodyPr>
          <a:lstStyle/>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フィリピン整形外科センター</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Philippine </a:t>
            </a:r>
            <a:r>
              <a:rPr lang="en-US" altLang="ja-JP" sz="1200">
                <a:latin typeface="Arial" panose="020B0604020202020204" pitchFamily="34" charset="0"/>
                <a:ea typeface="ＭＳ Ｐゴシック" panose="020B0600070205080204" pitchFamily="50" charset="-128"/>
                <a:cs typeface="Arial" panose="020B0604020202020204" pitchFamily="34" charset="0"/>
              </a:rPr>
              <a:t>Orthopedic Center</a:t>
            </a:r>
            <a:r>
              <a:rPr lang="ja-JP" altLang="en-US" sz="1200">
                <a:latin typeface="Arial" panose="020B0604020202020204" pitchFamily="34" charset="0"/>
                <a:ea typeface="ＭＳ Ｐゴシック" panose="020B0600070205080204" pitchFamily="50" charset="-128"/>
                <a:cs typeface="Arial" panose="020B0604020202020204" pitchFamily="34" charset="0"/>
              </a:rPr>
              <a:t>：</a:t>
            </a:r>
            <a:r>
              <a:rPr lang="en-US" altLang="ja-JP" sz="1200">
                <a:latin typeface="Arial" panose="020B0604020202020204" pitchFamily="34" charset="0"/>
                <a:ea typeface="ＭＳ Ｐゴシック" panose="020B0600070205080204" pitchFamily="50" charset="-128"/>
                <a:cs typeface="Arial" panose="020B0604020202020204" pitchFamily="34" charset="0"/>
              </a:rPr>
              <a:t>POC</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改装</a:t>
            </a:r>
            <a:r>
              <a:rPr lang="en-US" altLang="ja-JP" sz="1200" b="1" baseline="30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1208584" y="4668232"/>
            <a:ext cx="3196580" cy="1785104"/>
          </a:xfrm>
          <a:prstGeom prst="rect">
            <a:avLst/>
          </a:prstGeom>
        </p:spPr>
        <p:txBody>
          <a:bodyPr wrap="square">
            <a:spAutoFit/>
          </a:bodyPr>
          <a:lstStyle/>
          <a:p>
            <a:pPr marL="92075" lvl="2" indent="-92075"/>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このプロジェクトには、次の民間企業が関与している。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GE Electric Philippines</a:t>
            </a:r>
          </a:p>
          <a:p>
            <a:pPr marL="285750" lvl="3" indent="-119063">
              <a:buClr>
                <a:srgbClr val="5F8AC3"/>
              </a:buClr>
              <a:buSzPct val="80000"/>
              <a:buFont typeface="Wingdings" panose="05000000000000000000" pitchFamily="2" charset="2"/>
              <a:buChar char="l"/>
            </a:pP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Megawide</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Engineering Excellence</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Metro Pacific Investments</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Philips</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Siemens</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Strategic Alliance Holding</a:t>
            </a:r>
          </a:p>
          <a:p>
            <a:pPr marL="285750" lvl="3" indent="-119063">
              <a:buClr>
                <a:srgbClr val="5F8AC3"/>
              </a:buClr>
              <a:buSzPct val="80000"/>
              <a:buFont typeface="Wingdings" panose="05000000000000000000" pitchFamily="2" charset="2"/>
              <a:buChar char="l"/>
            </a:pPr>
            <a:r>
              <a:rPr lang="en-US" altLang="ja-JP" sz="1000">
                <a:latin typeface="Arial" panose="020B0604020202020204" pitchFamily="34" charset="0"/>
                <a:ea typeface="ＭＳ Ｐゴシック" panose="020B0600070205080204" pitchFamily="50" charset="-128"/>
                <a:cs typeface="Arial" panose="020B0604020202020204" pitchFamily="34" charset="0"/>
              </a:rPr>
              <a:t>Nihon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Sekkei</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（日本設計）</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Data Trail Corp</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Mount Grace Hospital Ventures</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Sta. Clara </a:t>
            </a:r>
            <a:r>
              <a:rPr lang="en-US" altLang="ja-JP" sz="1000">
                <a:latin typeface="Arial" panose="020B0604020202020204" pitchFamily="34" charset="0"/>
                <a:ea typeface="ＭＳ Ｐゴシック" panose="020B0600070205080204" pitchFamily="50" charset="-128"/>
                <a:cs typeface="Arial" panose="020B0604020202020204" pitchFamily="34" charset="0"/>
              </a:rPr>
              <a:t>International Corp.</a:t>
            </a:r>
            <a:r>
              <a:rPr lang="ja-JP" altLang="en-US" sz="1000">
                <a:latin typeface="Arial" panose="020B0604020202020204" pitchFamily="34" charset="0"/>
                <a:ea typeface="ＭＳ Ｐゴシック" panose="020B0600070205080204" pitchFamily="50" charset="-128"/>
                <a:cs typeface="Arial" panose="020B0604020202020204" pitchFamily="34" charset="0"/>
              </a:rPr>
              <a:t>　等</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776536" y="3084056"/>
            <a:ext cx="3744416" cy="276999"/>
          </a:xfrm>
          <a:prstGeom prst="rect">
            <a:avLst/>
          </a:prstGeom>
        </p:spPr>
        <p:txBody>
          <a:bodyPr wrap="square">
            <a:spAutoFit/>
          </a:bodyPr>
          <a:lstStyle/>
          <a:p>
            <a:pPr marL="147638" indent="-147638" fontAlgn="ctr">
              <a:buClr>
                <a:srgbClr val="5F8AC3"/>
              </a:buClr>
              <a:buSzPct val="80000"/>
              <a:buFont typeface="Wingdings" panose="05000000000000000000" pitchFamily="2" charset="2"/>
              <a:buChar char="l"/>
            </a:pPr>
            <a:r>
              <a:rPr lang="ja-JP" altLang="en-US" sz="1200" dirty="0">
                <a:latin typeface="ＭＳ Ｐゴシック" panose="020B0600070205080204" pitchFamily="50" charset="-128"/>
                <a:ea typeface="ＭＳ Ｐゴシック" panose="020B0600070205080204" pitchFamily="50" charset="-128"/>
              </a:rPr>
              <a:t>医療分野では、次のようなプロジェクトが挙げられる。</a:t>
            </a:r>
            <a:endParaRPr lang="en-US" altLang="ja-JP" sz="1200" dirty="0">
              <a:latin typeface="ＭＳ Ｐゴシック" panose="020B0600070205080204" pitchFamily="50" charset="-128"/>
              <a:ea typeface="ＭＳ Ｐゴシック" panose="020B0600070205080204" pitchFamily="50" charset="-128"/>
            </a:endParaRPr>
          </a:p>
        </p:txBody>
      </p:sp>
      <p:sp>
        <p:nvSpPr>
          <p:cNvPr id="10" name="円/楕円 9"/>
          <p:cNvSpPr/>
          <p:nvPr/>
        </p:nvSpPr>
        <p:spPr>
          <a:xfrm>
            <a:off x="4953000" y="1988840"/>
            <a:ext cx="4104456" cy="3744416"/>
          </a:xfrm>
          <a:prstGeom prst="ellipse">
            <a:avLst/>
          </a:prstGeom>
          <a:gradFill flip="none" rotWithShape="1">
            <a:gsLst>
              <a:gs pos="0">
                <a:srgbClr val="FB8265"/>
              </a:gs>
              <a:gs pos="100000">
                <a:schemeClr val="bg1"/>
              </a:gs>
            </a:gsLst>
            <a:path path="shape">
              <a:fillToRect l="50000" t="50000" r="50000" b="50000"/>
            </a:path>
            <a:tileRect/>
          </a:gradFill>
        </p:spPr>
        <p:txBody>
          <a:bodyPr wrap="square" anchor="ctr" anchorCtr="0">
            <a:noAutofit/>
          </a:bodyPr>
          <a:lstStyle/>
          <a:p>
            <a:pPr algn="ct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ただし、</a:t>
            </a:r>
            <a: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月に就任した</a:t>
            </a:r>
            <a:b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ジャネット・ロレト・ガリン（</a:t>
            </a:r>
            <a: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t>Janette Loreto GARIN</a:t>
            </a: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）保健大臣の意向もあり、国立医療機関の民営化等の大型の</a:t>
            </a:r>
            <a: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t>PPP</a:t>
            </a: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案件はほぼ存在せず、一部業務のアウトソース等に</a:t>
            </a:r>
            <a:b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とどまっている。</a:t>
            </a:r>
          </a:p>
        </p:txBody>
      </p:sp>
      <p:sp>
        <p:nvSpPr>
          <p:cNvPr id="12" name="テキスト ボックス 11"/>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有識者ヒアリング、経済産業省「平成</a:t>
            </a:r>
            <a:r>
              <a:rPr lang="en-US" altLang="ja-JP" sz="800" dirty="0"/>
              <a:t>24</a:t>
            </a:r>
            <a:r>
              <a:rPr lang="ja-JP" altLang="en-US" sz="800" dirty="0"/>
              <a:t>年度我が国情報経済社会における基盤整備（医療機器・サービスの海外展開に関する市場環境調査）」（</a:t>
            </a:r>
            <a:r>
              <a:rPr lang="en-US" altLang="ja-JP" sz="800" dirty="0"/>
              <a:t>2013</a:t>
            </a:r>
            <a:r>
              <a:rPr lang="ja-JP" altLang="en-US" sz="800" dirty="0"/>
              <a:t>）</a:t>
            </a:r>
          </a:p>
        </p:txBody>
      </p:sp>
      <p:grpSp>
        <p:nvGrpSpPr>
          <p:cNvPr id="13" name="グループ化 7"/>
          <p:cNvGrpSpPr/>
          <p:nvPr/>
        </p:nvGrpSpPr>
        <p:grpSpPr>
          <a:xfrm>
            <a:off x="632520" y="1700808"/>
            <a:ext cx="8640960"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PPP</a:t>
              </a:r>
              <a:r>
                <a:rPr lang="ja-JP" altLang="en-US" sz="1400" dirty="0">
                  <a:latin typeface="HGP創英角ｺﾞｼｯｸUB" pitchFamily="50" charset="-128"/>
                  <a:ea typeface="HGP創英角ｺﾞｼｯｸUB" pitchFamily="50" charset="-128"/>
                </a:rPr>
                <a:t>の状況</a:t>
              </a:r>
            </a:p>
          </p:txBody>
        </p:sp>
      </p:grpSp>
    </p:spTree>
    <p:extLst>
      <p:ext uri="{BB962C8B-B14F-4D97-AF65-F5344CB8AC3E}">
        <p14:creationId xmlns:p14="http://schemas.microsoft.com/office/powerpoint/2010/main" val="14753565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3/5</a:t>
            </a:r>
            <a:r>
              <a:rPr lang="ja-JP" altLang="en-US" dirty="0">
                <a:latin typeface="HGP創英角ｺﾞｼｯｸUB" panose="020B0900000000000000" pitchFamily="50" charset="-128"/>
              </a:rPr>
              <a:t>）</a:t>
            </a:r>
          </a:p>
        </p:txBody>
      </p:sp>
      <p:grpSp>
        <p:nvGrpSpPr>
          <p:cNvPr id="5" name="グループ化 7"/>
          <p:cNvGrpSpPr/>
          <p:nvPr/>
        </p:nvGrpSpPr>
        <p:grpSpPr>
          <a:xfrm>
            <a:off x="391340" y="1196750"/>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2024</a:t>
              </a:r>
              <a:r>
                <a:rPr lang="ja-JP" altLang="en-US" sz="1400" dirty="0">
                  <a:latin typeface="Arial Black" panose="020B0A04020102020204" pitchFamily="34" charset="0"/>
                  <a:ea typeface="HGP創英角ｺﾞｼｯｸUB" pitchFamily="50" charset="-128"/>
                </a:rPr>
                <a:t>年度の保健省等の医療分野の予算規模は</a:t>
              </a:r>
              <a:r>
                <a:rPr lang="en-US" altLang="ja-JP" sz="1400" dirty="0">
                  <a:latin typeface="Arial Black" panose="020B0A04020102020204" pitchFamily="34" charset="0"/>
                  <a:ea typeface="HGP創英角ｺﾞｼｯｸUB" pitchFamily="50" charset="-128"/>
                </a:rPr>
                <a:t>3,082</a:t>
              </a:r>
              <a:r>
                <a:rPr lang="ja-JP" altLang="en-US" sz="1400" dirty="0">
                  <a:latin typeface="Arial Black" panose="020B0A04020102020204" pitchFamily="34" charset="0"/>
                  <a:ea typeface="HGP創英角ｺﾞｼｯｸUB" pitchFamily="50" charset="-128"/>
                </a:rPr>
                <a:t>億ペソであり、以下のような指針が出されている</a:t>
              </a:r>
            </a:p>
          </p:txBody>
        </p:sp>
      </p:grpSp>
      <p:sp>
        <p:nvSpPr>
          <p:cNvPr id="8" name="正方形/長方形 7"/>
          <p:cNvSpPr/>
          <p:nvPr/>
        </p:nvSpPr>
        <p:spPr>
          <a:xfrm>
            <a:off x="823388" y="1556790"/>
            <a:ext cx="1512168" cy="576062"/>
          </a:xfrm>
          <a:prstGeom prst="rect">
            <a:avLst/>
          </a:prstGeom>
          <a:solidFill>
            <a:srgbClr val="A2BBDC"/>
          </a:solidFill>
        </p:spPr>
        <p:txBody>
          <a:bodyPr wrap="none" anchor="ctr" anchorCtr="0">
            <a:noAutofit/>
          </a:bodyPr>
          <a:lstStyle/>
          <a:p>
            <a:pPr marL="0" lvl="1" algn="ctr"/>
            <a:r>
              <a:rPr lang="ja-JP" altLang="en-US" sz="1200" b="1" dirty="0">
                <a:latin typeface="Arial" panose="020B0604020202020204" pitchFamily="34" charset="0"/>
                <a:cs typeface="Arial" panose="020B0604020202020204" pitchFamily="34" charset="0"/>
              </a:rPr>
              <a:t>医療従事者の</a:t>
            </a:r>
            <a:endParaRPr lang="en-US" altLang="ja-JP" sz="1200" b="1" dirty="0">
              <a:latin typeface="Arial" panose="020B0604020202020204" pitchFamily="34" charset="0"/>
              <a:cs typeface="Arial" panose="020B0604020202020204" pitchFamily="34" charset="0"/>
            </a:endParaRPr>
          </a:p>
          <a:p>
            <a:pPr marL="0" lvl="1" algn="ctr"/>
            <a:r>
              <a:rPr lang="ja-JP" altLang="en-US" sz="1200" b="1" dirty="0">
                <a:latin typeface="Arial" panose="020B0604020202020204" pitchFamily="34" charset="0"/>
                <a:cs typeface="Arial" panose="020B0604020202020204" pitchFamily="34" charset="0"/>
              </a:rPr>
              <a:t>雇用数の向上</a:t>
            </a:r>
            <a:endParaRPr lang="en-US" altLang="ja-JP" sz="1200" b="1" dirty="0">
              <a:latin typeface="Arial" panose="020B0604020202020204" pitchFamily="34" charset="0"/>
              <a:cs typeface="Arial" panose="020B0604020202020204" pitchFamily="34" charset="0"/>
            </a:endParaRPr>
          </a:p>
        </p:txBody>
      </p:sp>
      <p:sp>
        <p:nvSpPr>
          <p:cNvPr id="18" name="正方形/長方形 17"/>
          <p:cNvSpPr/>
          <p:nvPr/>
        </p:nvSpPr>
        <p:spPr>
          <a:xfrm>
            <a:off x="823388" y="4052867"/>
            <a:ext cx="1512168" cy="888297"/>
          </a:xfrm>
          <a:prstGeom prst="rect">
            <a:avLst/>
          </a:prstGeom>
          <a:solidFill>
            <a:srgbClr val="A2BBDC"/>
          </a:solidFill>
        </p:spPr>
        <p:txBody>
          <a:bodyPr wrap="none" anchor="ctr" anchorCtr="0">
            <a:noAutofit/>
          </a:bodyPr>
          <a:lstStyle/>
          <a:p>
            <a:pPr marL="0" lvl="1" algn="ctr"/>
            <a:r>
              <a:rPr lang="ja-JP" altLang="en-US" sz="1200" b="1" dirty="0">
                <a:latin typeface="Arial" panose="020B0604020202020204" pitchFamily="34" charset="0"/>
                <a:cs typeface="Arial" panose="020B0604020202020204" pitchFamily="34" charset="0"/>
              </a:rPr>
              <a:t>医療施設の充実</a:t>
            </a:r>
            <a:endParaRPr lang="en-US" altLang="ja-JP" sz="1200" b="1" dirty="0">
              <a:latin typeface="Arial" panose="020B0604020202020204" pitchFamily="34" charset="0"/>
              <a:cs typeface="Arial" panose="020B0604020202020204" pitchFamily="34" charset="0"/>
            </a:endParaRPr>
          </a:p>
        </p:txBody>
      </p:sp>
      <p:sp>
        <p:nvSpPr>
          <p:cNvPr id="19" name="正方形/長方形 18"/>
          <p:cNvSpPr/>
          <p:nvPr/>
        </p:nvSpPr>
        <p:spPr>
          <a:xfrm>
            <a:off x="2480569" y="4005062"/>
            <a:ext cx="6968591" cy="864096"/>
          </a:xfrm>
          <a:prstGeom prst="rect">
            <a:avLst/>
          </a:prstGeom>
        </p:spPr>
        <p:txBody>
          <a:bodyPr rIns="0" anchor="t">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基本的な医療サービスを提供するバランガイ保健支所</a:t>
            </a:r>
            <a:r>
              <a:rPr lang="en-US" altLang="ja-JP" sz="1000" dirty="0"/>
              <a:t>(BHS)</a:t>
            </a:r>
            <a:r>
              <a:rPr lang="ja-JP" altLang="en-US" sz="1000" dirty="0"/>
              <a:t>を</a:t>
            </a:r>
            <a:r>
              <a:rPr lang="en-US" altLang="ja-JP" sz="1000" dirty="0"/>
              <a:t>1,497</a:t>
            </a:r>
            <a:r>
              <a:rPr lang="ja-JP" altLang="en-US" sz="1000" dirty="0"/>
              <a:t>箇所建設する。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353</a:t>
            </a:r>
            <a:r>
              <a:rPr lang="ja-JP" altLang="en-US" sz="1000" dirty="0"/>
              <a:t>病院の設備を向上する。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保健所</a:t>
            </a:r>
            <a:r>
              <a:rPr lang="en-US" altLang="ja-JP" sz="1000" dirty="0"/>
              <a:t>(RHU)</a:t>
            </a:r>
            <a:r>
              <a:rPr lang="ja-JP" altLang="en-US" sz="1000" dirty="0"/>
              <a:t>を新たに</a:t>
            </a:r>
            <a:r>
              <a:rPr lang="en-US" altLang="ja-JP" sz="1000" dirty="0"/>
              <a:t>177</a:t>
            </a:r>
            <a:r>
              <a:rPr lang="ja-JP" altLang="en-US" sz="1000" dirty="0"/>
              <a:t>箇所建設する。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2018</a:t>
            </a:r>
            <a:r>
              <a:rPr lang="ja-JP" altLang="en-US" sz="1000" dirty="0"/>
              <a:t>年末までに</a:t>
            </a:r>
            <a:r>
              <a:rPr lang="en-US" altLang="ja-JP" sz="1000" dirty="0"/>
              <a:t>3320</a:t>
            </a:r>
            <a:r>
              <a:rPr lang="ja-JP" altLang="en-US" sz="1000" dirty="0"/>
              <a:t>箇所の</a:t>
            </a:r>
            <a:r>
              <a:rPr lang="en-US" altLang="ja-JP" sz="1000" dirty="0"/>
              <a:t>RHU</a:t>
            </a:r>
            <a:r>
              <a:rPr lang="ja-JP" altLang="en-US" sz="1000" dirty="0" err="1"/>
              <a:t>、</a:t>
            </a:r>
            <a:r>
              <a:rPr lang="en-US" altLang="ja-JP" sz="1000" dirty="0"/>
              <a:t>28188</a:t>
            </a:r>
            <a:r>
              <a:rPr lang="ja-JP" altLang="en-US" sz="1000" dirty="0"/>
              <a:t>箇所の</a:t>
            </a:r>
            <a:r>
              <a:rPr lang="en-US" altLang="ja-JP" sz="1000" dirty="0"/>
              <a:t>BHS</a:t>
            </a:r>
            <a:r>
              <a:rPr lang="ja-JP" altLang="en-US" sz="1000" dirty="0"/>
              <a:t>を完成させる。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2024</a:t>
            </a:r>
            <a:r>
              <a:rPr lang="ja-JP" altLang="en-US" sz="1000" dirty="0"/>
              <a:t>年度には</a:t>
            </a:r>
            <a:r>
              <a:rPr lang="en-US" altLang="ja-JP" sz="1000" noProof="1">
                <a:latin typeface="+mj-lt"/>
              </a:rPr>
              <a:t>Health Facilities Enhancement Program</a:t>
            </a:r>
            <a:r>
              <a:rPr lang="ja-JP" altLang="en-US" sz="1000" noProof="1">
                <a:latin typeface="+mj-lt"/>
              </a:rPr>
              <a:t>に</a:t>
            </a:r>
            <a:r>
              <a:rPr lang="en-US" altLang="ja-JP" sz="1000" noProof="1">
                <a:latin typeface="+mj-lt"/>
              </a:rPr>
              <a:t>230</a:t>
            </a:r>
            <a:r>
              <a:rPr lang="ja-JP" altLang="en-US" sz="1000" noProof="1">
                <a:latin typeface="+mj-lt"/>
              </a:rPr>
              <a:t>億ペソが割り当てられる。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endParaRPr lang="en-US" altLang="ja-JP" sz="1000" dirty="0"/>
          </a:p>
        </p:txBody>
      </p:sp>
      <p:sp>
        <p:nvSpPr>
          <p:cNvPr id="25" name="テキスト ボックス 24"/>
          <p:cNvSpPr txBox="1"/>
          <p:nvPr/>
        </p:nvSpPr>
        <p:spPr>
          <a:xfrm>
            <a:off x="848540" y="671398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保健省ホームページ、</a:t>
            </a:r>
            <a:r>
              <a:rPr lang="en-US" altLang="ja-JP" sz="800" dirty="0"/>
              <a:t>DBM</a:t>
            </a:r>
            <a:r>
              <a:rPr lang="ja-JP" altLang="en-US" sz="800" dirty="0"/>
              <a:t>「</a:t>
            </a:r>
            <a:r>
              <a:rPr lang="en-US" altLang="ja-JP" sz="800" dirty="0"/>
              <a:t>Peoples</a:t>
            </a:r>
            <a:r>
              <a:rPr lang="ja-JP" altLang="en-US" sz="800" dirty="0"/>
              <a:t> </a:t>
            </a:r>
            <a:r>
              <a:rPr lang="en-US" altLang="ja-JP" sz="800" dirty="0"/>
              <a:t>Proposal Budgets2018</a:t>
            </a:r>
            <a:r>
              <a:rPr lang="ja-JP" altLang="en-US" sz="800" dirty="0"/>
              <a:t>」、有識者インタビュー、みずほ総研</a:t>
            </a:r>
          </a:p>
        </p:txBody>
      </p:sp>
      <p:sp>
        <p:nvSpPr>
          <p:cNvPr id="34" name="正方形/長方形 33"/>
          <p:cNvSpPr/>
          <p:nvPr/>
        </p:nvSpPr>
        <p:spPr>
          <a:xfrm>
            <a:off x="2479571" y="1484782"/>
            <a:ext cx="7128789" cy="864096"/>
          </a:xfrm>
          <a:prstGeom prst="rect">
            <a:avLst/>
          </a:prstGeom>
        </p:spPr>
        <p:txBody>
          <a:bodyPr rIns="0" anchor="ctr">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特にサービスの行き届かない地域の公共医療施設での医療従事者の需要に応える。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20,527</a:t>
            </a:r>
            <a:r>
              <a:rPr lang="ja-JP" altLang="en-US" sz="1000" dirty="0"/>
              <a:t>人の看護師、</a:t>
            </a:r>
            <a:r>
              <a:rPr lang="en-US" altLang="ja-JP" sz="1000" dirty="0"/>
              <a:t>3,108</a:t>
            </a:r>
            <a:r>
              <a:rPr lang="ja-JP" altLang="en-US" sz="1000" dirty="0"/>
              <a:t>人の助産師、</a:t>
            </a:r>
            <a:r>
              <a:rPr lang="en-US" altLang="ja-JP" sz="1000" dirty="0"/>
              <a:t>324</a:t>
            </a:r>
            <a:r>
              <a:rPr lang="ja-JP" altLang="en-US" sz="1000" dirty="0"/>
              <a:t>人の歯科医師、</a:t>
            </a:r>
            <a:r>
              <a:rPr lang="en-US" altLang="ja-JP" sz="1000" dirty="0"/>
              <a:t>446</a:t>
            </a:r>
            <a:r>
              <a:rPr lang="ja-JP" altLang="en-US" sz="1000" dirty="0"/>
              <a:t>人の医師の雇用に</a:t>
            </a:r>
            <a:r>
              <a:rPr lang="en-US" altLang="ja-JP" sz="1000" dirty="0"/>
              <a:t>97</a:t>
            </a:r>
            <a:r>
              <a:rPr lang="ja-JP" altLang="en-US" sz="1000" dirty="0"/>
              <a:t>億ペソを投じる。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2024</a:t>
            </a:r>
            <a:r>
              <a:rPr lang="ja-JP" altLang="en-US" sz="1000" dirty="0"/>
              <a:t>年度には、促進的治療的サービスの提供のため遠隔・不況地域にヘルスケアワーカーが派遣され、</a:t>
            </a:r>
            <a:r>
              <a:rPr lang="en-US" altLang="ja-JP" sz="1000" dirty="0"/>
              <a:t>180</a:t>
            </a:r>
            <a:r>
              <a:rPr lang="ja-JP" altLang="en-US" sz="1000" dirty="0"/>
              <a:t>億ペソが割り当てられた。</a:t>
            </a:r>
            <a:endParaRPr lang="en-US" altLang="ja-JP" sz="1000" dirty="0"/>
          </a:p>
        </p:txBody>
      </p:sp>
      <p:sp>
        <p:nvSpPr>
          <p:cNvPr id="24" name="正方形/長方形 7"/>
          <p:cNvSpPr/>
          <p:nvPr/>
        </p:nvSpPr>
        <p:spPr>
          <a:xfrm>
            <a:off x="823388" y="2276873"/>
            <a:ext cx="1512168" cy="1584172"/>
          </a:xfrm>
          <a:prstGeom prst="rect">
            <a:avLst/>
          </a:prstGeom>
          <a:solidFill>
            <a:srgbClr val="A2BBDC"/>
          </a:solidFill>
        </p:spPr>
        <p:txBody>
          <a:bodyPr wrap="none" anchor="ctr" anchorCtr="0">
            <a:noAutofit/>
          </a:bodyPr>
          <a:lstStyle/>
          <a:p>
            <a:pPr marL="0" lvl="1" algn="ctr"/>
            <a:r>
              <a:rPr lang="ja-JP" altLang="en-US" sz="1200" b="1" dirty="0">
                <a:latin typeface="Arial" panose="020B0604020202020204" pitchFamily="34" charset="0"/>
                <a:cs typeface="Arial" panose="020B0604020202020204" pitchFamily="34" charset="0"/>
              </a:rPr>
              <a:t>国民の免疫力の</a:t>
            </a:r>
            <a:endParaRPr lang="en-US" altLang="ja-JP" sz="1200" b="1" dirty="0">
              <a:latin typeface="Arial" panose="020B0604020202020204" pitchFamily="34" charset="0"/>
              <a:cs typeface="Arial" panose="020B0604020202020204" pitchFamily="34" charset="0"/>
            </a:endParaRPr>
          </a:p>
          <a:p>
            <a:pPr marL="0" lvl="1" algn="ctr"/>
            <a:r>
              <a:rPr lang="ja-JP" altLang="en-US" sz="1200" b="1" dirty="0">
                <a:latin typeface="Arial" panose="020B0604020202020204" pitchFamily="34" charset="0"/>
                <a:cs typeface="Arial" panose="020B0604020202020204" pitchFamily="34" charset="0"/>
              </a:rPr>
              <a:t>向上</a:t>
            </a:r>
            <a:endParaRPr lang="en-US" altLang="ja-JP" sz="1200" b="1" dirty="0">
              <a:latin typeface="Arial" panose="020B0604020202020204" pitchFamily="34" charset="0"/>
              <a:cs typeface="Arial" panose="020B0604020202020204" pitchFamily="34" charset="0"/>
            </a:endParaRPr>
          </a:p>
        </p:txBody>
      </p:sp>
      <p:sp>
        <p:nvSpPr>
          <p:cNvPr id="26" name="正方形/長方形 33"/>
          <p:cNvSpPr/>
          <p:nvPr/>
        </p:nvSpPr>
        <p:spPr>
          <a:xfrm>
            <a:off x="2479571" y="2222839"/>
            <a:ext cx="7128789" cy="1710215"/>
          </a:xfrm>
          <a:prstGeom prst="rect">
            <a:avLst/>
          </a:prstGeom>
        </p:spPr>
        <p:txBody>
          <a:bodyPr rIns="0" anchor="t">
            <a:noAutofit/>
          </a:bodyPr>
          <a:lstStyle/>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dirty="0"/>
              <a:t>肺炎球菌ワクチンを幼児と高齢者へ提供する。</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en-US" altLang="ja-JP" sz="1000" dirty="0"/>
              <a:t>270</a:t>
            </a:r>
            <a:r>
              <a:rPr lang="ja-JP" altLang="en-US" sz="1000" dirty="0"/>
              <a:t>万人の幼児に、</a:t>
            </a:r>
            <a:r>
              <a:rPr lang="en-US" altLang="ja-JP" sz="1000" dirty="0"/>
              <a:t>B</a:t>
            </a:r>
            <a:r>
              <a:rPr lang="ja-JP" altLang="en-US" sz="1000" dirty="0"/>
              <a:t>型肝炎ウイルス、麻疹、風疹、小児まひ、日本脳炎等に対する免疫を完全に付けさせる。</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dirty="0"/>
              <a:t>小学</a:t>
            </a:r>
            <a:r>
              <a:rPr lang="en-US" altLang="ja-JP" sz="1000" dirty="0"/>
              <a:t>1</a:t>
            </a:r>
            <a:r>
              <a:rPr lang="ja-JP" altLang="en-US" sz="1000" dirty="0"/>
              <a:t>年生と中学</a:t>
            </a:r>
            <a:r>
              <a:rPr lang="en-US" altLang="ja-JP" sz="1000" dirty="0"/>
              <a:t>1</a:t>
            </a:r>
            <a:r>
              <a:rPr lang="ja-JP" altLang="en-US" sz="1000" dirty="0"/>
              <a:t>年生に麻疹、破傷風、ジフテリアに対する免疫を完全に付けさせる。</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dirty="0"/>
              <a:t>妊娠中の女性に対して破傷風、ジフテリアのワクチン接種を行う。</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en-US" altLang="ja-JP" sz="1000" dirty="0"/>
              <a:t>2018</a:t>
            </a:r>
            <a:r>
              <a:rPr lang="ja-JP" altLang="en-US" sz="1000" dirty="0"/>
              <a:t>年末までに、</a:t>
            </a:r>
            <a:r>
              <a:rPr lang="en-US" altLang="ja-JP" sz="1000" dirty="0"/>
              <a:t>95%</a:t>
            </a:r>
            <a:r>
              <a:rPr lang="ja-JP" altLang="en-US" sz="1000" dirty="0"/>
              <a:t>の子供に完全に免疫を付けさせる。</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en-US" altLang="ja-JP" sz="1000" dirty="0"/>
              <a:t>PDP(</a:t>
            </a:r>
            <a:r>
              <a:rPr lang="ja-JP" altLang="en-US" sz="1000" dirty="0"/>
              <a:t>医薬品開発パートナーシップ</a:t>
            </a:r>
            <a:r>
              <a:rPr lang="en-US" altLang="ja-JP" sz="1000" dirty="0"/>
              <a:t>)</a:t>
            </a:r>
            <a:r>
              <a:rPr lang="ja-JP" altLang="en-US" sz="1000" dirty="0"/>
              <a:t>の目標である、「結核感染者数</a:t>
            </a:r>
            <a:r>
              <a:rPr lang="en-US" altLang="ja-JP" sz="1000" dirty="0"/>
              <a:t>10</a:t>
            </a:r>
            <a:r>
              <a:rPr lang="ja-JP" altLang="en-US" sz="1000" dirty="0"/>
              <a:t>万人当たり</a:t>
            </a:r>
            <a:r>
              <a:rPr lang="en-US" altLang="ja-JP" sz="1000" dirty="0"/>
              <a:t>225</a:t>
            </a:r>
            <a:r>
              <a:rPr lang="ja-JP" altLang="en-US" sz="1000" dirty="0"/>
              <a:t>人」を</a:t>
            </a:r>
            <a:r>
              <a:rPr lang="en-US" altLang="ja-JP" sz="1000" dirty="0"/>
              <a:t>2022</a:t>
            </a:r>
            <a:r>
              <a:rPr lang="ja-JP" altLang="en-US" sz="1000" dirty="0"/>
              <a:t>年に達成する。</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dirty="0"/>
              <a:t>デング熱、インフルエンザ、エイズを予防・管理する。</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en-US" altLang="ja-JP" sz="1000" dirty="0"/>
              <a:t>2024</a:t>
            </a:r>
            <a:r>
              <a:rPr lang="ja-JP" altLang="en-US" sz="1000" dirty="0"/>
              <a:t>年度には感染症の拡散を抑制するプログラムやプロジェクトに</a:t>
            </a:r>
            <a:r>
              <a:rPr lang="en-US" altLang="ja-JP" sz="1000" dirty="0"/>
              <a:t>48</a:t>
            </a:r>
            <a:r>
              <a:rPr lang="ja-JP" altLang="en-US" sz="1000" dirty="0"/>
              <a:t>億ペソの資金が割り当てられる。</a:t>
            </a:r>
            <a:endParaRPr lang="en-US" altLang="ja-JP" sz="1000" dirty="0"/>
          </a:p>
        </p:txBody>
      </p:sp>
      <p:sp>
        <p:nvSpPr>
          <p:cNvPr id="27" name="正方形/長方形 17"/>
          <p:cNvSpPr/>
          <p:nvPr/>
        </p:nvSpPr>
        <p:spPr>
          <a:xfrm>
            <a:off x="823388" y="5204994"/>
            <a:ext cx="1512168" cy="864096"/>
          </a:xfrm>
          <a:prstGeom prst="rect">
            <a:avLst/>
          </a:prstGeom>
          <a:solidFill>
            <a:srgbClr val="A2BBDC"/>
          </a:solidFill>
        </p:spPr>
        <p:txBody>
          <a:bodyPr wrap="none" anchor="ctr" anchorCtr="0">
            <a:noAutofit/>
          </a:bodyPr>
          <a:lstStyle/>
          <a:p>
            <a:pPr marL="0" lvl="1" algn="ctr"/>
            <a:r>
              <a:rPr lang="ja-JP" altLang="en-US" sz="1200" b="1" dirty="0">
                <a:latin typeface="Arial" panose="020B0604020202020204" pitchFamily="34" charset="0"/>
                <a:cs typeface="Arial" panose="020B0604020202020204" pitchFamily="34" charset="0"/>
              </a:rPr>
              <a:t>貧困層に対する</a:t>
            </a:r>
            <a:endParaRPr lang="en-US" altLang="ja-JP" sz="1200" b="1" dirty="0">
              <a:latin typeface="Arial" panose="020B0604020202020204" pitchFamily="34" charset="0"/>
              <a:cs typeface="Arial" panose="020B0604020202020204" pitchFamily="34" charset="0"/>
            </a:endParaRPr>
          </a:p>
          <a:p>
            <a:pPr marL="0" lvl="1" algn="ctr"/>
            <a:r>
              <a:rPr lang="ja-JP" altLang="en-US" sz="1200" b="1" dirty="0">
                <a:latin typeface="Arial" panose="020B0604020202020204" pitchFamily="34" charset="0"/>
                <a:cs typeface="Arial" panose="020B0604020202020204" pitchFamily="34" charset="0"/>
              </a:rPr>
              <a:t>国民健康保険の補助</a:t>
            </a:r>
            <a:endParaRPr lang="en-US" altLang="ja-JP" sz="1200" b="1" dirty="0">
              <a:latin typeface="Arial" panose="020B0604020202020204" pitchFamily="34" charset="0"/>
              <a:cs typeface="Arial" panose="020B0604020202020204" pitchFamily="34" charset="0"/>
            </a:endParaRPr>
          </a:p>
        </p:txBody>
      </p:sp>
      <p:sp>
        <p:nvSpPr>
          <p:cNvPr id="35" name="正方形/長方形 18"/>
          <p:cNvSpPr/>
          <p:nvPr/>
        </p:nvSpPr>
        <p:spPr>
          <a:xfrm>
            <a:off x="2479571" y="5157192"/>
            <a:ext cx="6968591" cy="864096"/>
          </a:xfrm>
          <a:prstGeom prst="rect">
            <a:avLst/>
          </a:prstGeom>
        </p:spPr>
        <p:txBody>
          <a:bodyPr rIns="0" anchor="t">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貧困層の医療保険の負担を軽減するため、貧困者、高齢者、その他該当者を対象に、</a:t>
            </a:r>
            <a:r>
              <a:rPr lang="en-US" altLang="ja-JP" sz="1000" dirty="0"/>
              <a:t>571</a:t>
            </a:r>
            <a:r>
              <a:rPr lang="ja-JP" altLang="en-US" sz="1000" dirty="0"/>
              <a:t>億円が国民健康保険プログラムに充てられる。</a:t>
            </a:r>
            <a:r>
              <a:rPr lang="en-US" altLang="ja-JP" sz="1000" dirty="0"/>
              <a:t>2024</a:t>
            </a:r>
            <a:r>
              <a:rPr lang="ja-JP" altLang="en-US" sz="1000" dirty="0"/>
              <a:t>年度には健康保険の改善に</a:t>
            </a:r>
            <a:r>
              <a:rPr lang="en-US" altLang="ja-JP" sz="1000" dirty="0"/>
              <a:t>1,015</a:t>
            </a:r>
            <a:r>
              <a:rPr lang="ja-JP" altLang="en-US" sz="1000" dirty="0"/>
              <a:t>億ペソが割り当てられる。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540</a:t>
            </a:r>
            <a:r>
              <a:rPr lang="ja-JP" altLang="en-US" sz="1000" dirty="0"/>
              <a:t>万人の高齢者に</a:t>
            </a:r>
            <a:r>
              <a:rPr lang="en-US" altLang="ja-JP" sz="1000" dirty="0"/>
              <a:t>3,120</a:t>
            </a:r>
            <a:r>
              <a:rPr lang="ja-JP" altLang="en-US" sz="1000" dirty="0"/>
              <a:t>ペソ</a:t>
            </a:r>
            <a:r>
              <a:rPr lang="en-US" altLang="ja-JP" sz="1000" dirty="0"/>
              <a:t>/</a:t>
            </a:r>
            <a:r>
              <a:rPr lang="ja-JP" altLang="en-US" sz="1000" dirty="0"/>
              <a:t>人の補助、</a:t>
            </a:r>
            <a:r>
              <a:rPr lang="en-US" altLang="ja-JP" sz="1000" dirty="0"/>
              <a:t>1,540</a:t>
            </a:r>
            <a:r>
              <a:rPr lang="ja-JP" altLang="en-US" sz="1000" dirty="0"/>
              <a:t>万世帯の家族、</a:t>
            </a:r>
            <a:r>
              <a:rPr lang="en-US" altLang="ja-JP" sz="1000" dirty="0"/>
              <a:t>PAMANA</a:t>
            </a:r>
            <a:r>
              <a:rPr lang="ja-JP" altLang="en-US" sz="1000" dirty="0"/>
              <a:t>プログラム対象の</a:t>
            </a:r>
            <a:r>
              <a:rPr lang="en-US" altLang="ja-JP" sz="1000" dirty="0"/>
              <a:t>2</a:t>
            </a:r>
            <a:r>
              <a:rPr lang="ja-JP" altLang="en-US" sz="1000" dirty="0"/>
              <a:t>万世帯の家族、バンサモロプログラム対象者</a:t>
            </a:r>
            <a:r>
              <a:rPr lang="en-US" altLang="ja-JP" sz="1000" dirty="0"/>
              <a:t>2</a:t>
            </a:r>
            <a:r>
              <a:rPr lang="ja-JP" altLang="en-US" sz="1000" dirty="0"/>
              <a:t>万人の家族に</a:t>
            </a:r>
            <a:r>
              <a:rPr lang="en-US" altLang="ja-JP" sz="1000" dirty="0"/>
              <a:t>2,400</a:t>
            </a:r>
            <a:r>
              <a:rPr lang="ja-JP" altLang="en-US" sz="1000" dirty="0"/>
              <a:t>ペソ</a:t>
            </a:r>
            <a:r>
              <a:rPr lang="en-US" altLang="ja-JP" sz="1000" dirty="0"/>
              <a:t>/</a:t>
            </a:r>
            <a:r>
              <a:rPr lang="ja-JP" altLang="en-US" sz="1000" dirty="0"/>
              <a:t>世帯の補助を行う。</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2024</a:t>
            </a:r>
            <a:r>
              <a:rPr lang="ja-JP" altLang="en-US" sz="1000" dirty="0"/>
              <a:t>年度の</a:t>
            </a:r>
            <a:r>
              <a:rPr lang="en-US" altLang="ja-JP" sz="1000" noProof="1">
                <a:latin typeface="+mj-lt"/>
              </a:rPr>
              <a:t>National Health Insurance Program</a:t>
            </a:r>
            <a:r>
              <a:rPr lang="ja-JP" altLang="en-US" sz="1000" dirty="0"/>
              <a:t>が対象とする受益者は以下の通り：、全国家 計 タ ー ゲ テ ィ ン グ シ ス テ ム下の</a:t>
            </a:r>
            <a:r>
              <a:rPr lang="en-US" altLang="ja-JP" sz="1000" dirty="0"/>
              <a:t>1,275</a:t>
            </a:r>
            <a:r>
              <a:rPr lang="ja-JP" altLang="en-US" sz="1000" dirty="0"/>
              <a:t>万人の困窮者、</a:t>
            </a:r>
            <a:r>
              <a:rPr lang="en-US" altLang="ja-JP" sz="1000" dirty="0"/>
              <a:t>826</a:t>
            </a:r>
            <a:r>
              <a:rPr lang="ja-JP" altLang="en-US" sz="1000" dirty="0"/>
              <a:t>万人の高齢者、</a:t>
            </a:r>
            <a:r>
              <a:rPr lang="en-US" altLang="ja-JP" sz="1000" dirty="0"/>
              <a:t>136,030</a:t>
            </a:r>
            <a:r>
              <a:rPr lang="ja-JP" altLang="en-US" sz="1000" dirty="0"/>
              <a:t>人の障害をもつ失業者、</a:t>
            </a:r>
            <a:r>
              <a:rPr lang="en-US" altLang="ja-JP" sz="1000" dirty="0"/>
              <a:t>15,683</a:t>
            </a:r>
            <a:r>
              <a:rPr lang="ja-JP" altLang="en-US" sz="1000" dirty="0"/>
              <a:t>人の金銭的余裕のない</a:t>
            </a:r>
            <a:r>
              <a:rPr lang="en-US" altLang="ja-JP" sz="1000" dirty="0"/>
              <a:t>POS</a:t>
            </a:r>
            <a:r>
              <a:rPr lang="ja-JP" altLang="en-US" sz="1000" dirty="0"/>
              <a:t>患者、</a:t>
            </a:r>
            <a:r>
              <a:rPr lang="en-US" altLang="ja-JP" sz="1000" dirty="0"/>
              <a:t>25,512</a:t>
            </a:r>
            <a:r>
              <a:rPr lang="ja-JP" altLang="en-US" sz="1000" dirty="0"/>
              <a:t>人の</a:t>
            </a:r>
            <a:r>
              <a:rPr lang="es-ES" altLang="ja-JP" sz="1000" dirty="0" err="1">
                <a:latin typeface="+mj-lt"/>
              </a:rPr>
              <a:t>PAyapa</a:t>
            </a:r>
            <a:r>
              <a:rPr lang="es-ES" altLang="ja-JP" sz="1000" dirty="0">
                <a:latin typeface="+mj-lt"/>
              </a:rPr>
              <a:t> at </a:t>
            </a:r>
            <a:r>
              <a:rPr lang="es-ES" altLang="ja-JP" sz="1000" dirty="0" err="1">
                <a:latin typeface="+mj-lt"/>
              </a:rPr>
              <a:t>MAsaganang</a:t>
            </a:r>
            <a:r>
              <a:rPr lang="es-ES" altLang="ja-JP" sz="1000" dirty="0">
                <a:latin typeface="+mj-lt"/>
              </a:rPr>
              <a:t> </a:t>
            </a:r>
            <a:r>
              <a:rPr lang="es-ES" altLang="ja-JP" sz="1000" dirty="0" err="1">
                <a:latin typeface="+mj-lt"/>
              </a:rPr>
              <a:t>PamayaNAn</a:t>
            </a:r>
            <a:r>
              <a:rPr lang="ja-JP" altLang="en-US" sz="1000" dirty="0">
                <a:latin typeface="+mj-lt"/>
              </a:rPr>
              <a:t>受益者。</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endParaRPr lang="en-US" altLang="ja-JP" sz="1000" dirty="0"/>
          </a:p>
        </p:txBody>
      </p:sp>
    </p:spTree>
    <p:extLst>
      <p:ext uri="{BB962C8B-B14F-4D97-AF65-F5344CB8AC3E}">
        <p14:creationId xmlns:p14="http://schemas.microsoft.com/office/powerpoint/2010/main" val="42892580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4/5</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AMDD</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に基づいてハーモナイゼーションの取り組みを進めている。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700808"/>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医療機器規制に関係する政策：ハーモナイゼーションの将来動向</a:t>
              </a:r>
            </a:p>
          </p:txBody>
        </p:sp>
      </p:grpSp>
      <p:sp>
        <p:nvSpPr>
          <p:cNvPr id="8" name="正方形/長方形 7"/>
          <p:cNvSpPr/>
          <p:nvPr/>
        </p:nvSpPr>
        <p:spPr>
          <a:xfrm>
            <a:off x="416496" y="1988840"/>
            <a:ext cx="9217024" cy="762325"/>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フィリピンは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の加盟国とともに、医療機器審査手続きの共通化（ハーモナイゼーション）を進めている。例えば、</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医療機器指令（</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ASEAN Medical Device Directive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AMDD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）に基づいて、審査申請書の内容を加盟国で揃える方向性などが挙げられる。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t>フィリピン政府は、</a:t>
            </a:r>
            <a:r>
              <a:rPr lang="en-US" altLang="ja-JP" sz="1200" dirty="0"/>
              <a:t>2014</a:t>
            </a:r>
            <a:r>
              <a:rPr lang="ja-JP" altLang="en-US" sz="1200" dirty="0"/>
              <a:t>年</a:t>
            </a:r>
            <a:r>
              <a:rPr lang="en-US" altLang="ja-JP" sz="1200" dirty="0"/>
              <a:t>9</a:t>
            </a:r>
            <a:r>
              <a:rPr lang="ja-JP" altLang="en-US" sz="1200" dirty="0"/>
              <a:t>月に</a:t>
            </a:r>
            <a:r>
              <a:rPr lang="en-US" altLang="ja-JP" sz="1200" dirty="0"/>
              <a:t>ASEAN</a:t>
            </a:r>
            <a:r>
              <a:rPr lang="ja-JP" altLang="en-US" sz="1200" dirty="0"/>
              <a:t>医療機器指令に基づく審査申請書のドラフトを公表。</a:t>
            </a:r>
            <a:endParaRPr lang="en-US" altLang="ja-JP" sz="1200" dirty="0"/>
          </a:p>
        </p:txBody>
      </p:sp>
      <p:sp>
        <p:nvSpPr>
          <p:cNvPr id="10" name="片側の 2 つの角を丸めた四角形 9"/>
          <p:cNvSpPr/>
          <p:nvPr/>
        </p:nvSpPr>
        <p:spPr>
          <a:xfrm rot="5400000">
            <a:off x="4880992" y="404665"/>
            <a:ext cx="1296143" cy="6192688"/>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審査申請書では、医療機器のリスク分類に基づいて登録義務の有無が異なるだけでなく、設計、</a:t>
            </a:r>
            <a:br>
              <a:rPr lang="en-US" altLang="ja-JP" sz="1000" dirty="0"/>
            </a:br>
            <a:r>
              <a:rPr lang="ja-JP" altLang="en-US" sz="1000" dirty="0"/>
              <a:t>製造販売業者の説明、臨床データなどの提出義務も異なることが明らかになった。</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また、</a:t>
            </a:r>
            <a:r>
              <a:rPr lang="en-US" altLang="ja-JP" sz="1000" dirty="0"/>
              <a:t>QMS</a:t>
            </a:r>
            <a:r>
              <a:rPr lang="ja-JP" altLang="en-US" sz="1000" dirty="0"/>
              <a:t>認証の適合性証明等を求められることもあると判明。</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医療機器の審査は約</a:t>
            </a:r>
            <a:r>
              <a:rPr lang="en-US" altLang="ja-JP" sz="1000" dirty="0"/>
              <a:t>180</a:t>
            </a:r>
            <a:r>
              <a:rPr lang="ja-JP" altLang="en-US" sz="1000" dirty="0"/>
              <a:t>日間で行われる見込みで、審査中に不備の訂正が可能となる。</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販売許可や製品登録については、</a:t>
            </a:r>
            <a:r>
              <a:rPr lang="en-US" altLang="ja-JP" sz="1000" dirty="0"/>
              <a:t>5</a:t>
            </a:r>
            <a:r>
              <a:rPr lang="ja-JP" altLang="en-US" sz="1000" dirty="0"/>
              <a:t>年間の有効期限を設けて、</a:t>
            </a:r>
            <a:r>
              <a:rPr lang="en-US" altLang="ja-JP" sz="1000" dirty="0"/>
              <a:t>5</a:t>
            </a:r>
            <a:r>
              <a:rPr lang="ja-JP" altLang="en-US" sz="1000" dirty="0"/>
              <a:t>年ごとの更新制となる見込みである。</a:t>
            </a:r>
          </a:p>
        </p:txBody>
      </p:sp>
      <p:sp>
        <p:nvSpPr>
          <p:cNvPr id="11" name="片側の 2 つの角を丸めた四角形 10"/>
          <p:cNvSpPr/>
          <p:nvPr/>
        </p:nvSpPr>
        <p:spPr>
          <a:xfrm rot="16200000">
            <a:off x="1208583" y="2924944"/>
            <a:ext cx="1296145" cy="1152128"/>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ドラフトの</a:t>
            </a:r>
            <a:b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主なポイント</a:t>
            </a:r>
          </a:p>
        </p:txBody>
      </p:sp>
      <p:sp>
        <p:nvSpPr>
          <p:cNvPr id="13" name="正方形/長方形 12"/>
          <p:cNvSpPr/>
          <p:nvPr/>
        </p:nvSpPr>
        <p:spPr>
          <a:xfrm>
            <a:off x="416496" y="4350296"/>
            <a:ext cx="9217024" cy="302840"/>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月に開催されたアジア医療機器規制ハーモナイゼーション・ワーキング・パーティ第</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回会合では、以下のテーマが協議された。</a:t>
            </a:r>
          </a:p>
        </p:txBody>
      </p:sp>
      <p:sp>
        <p:nvSpPr>
          <p:cNvPr id="14" name="片側の 2 つの角を丸めた四角形 13"/>
          <p:cNvSpPr/>
          <p:nvPr/>
        </p:nvSpPr>
        <p:spPr>
          <a:xfrm rot="16200000">
            <a:off x="1100572" y="4919973"/>
            <a:ext cx="1512168" cy="1152128"/>
          </a:xfrm>
          <a:prstGeom prst="round2SameRect">
            <a:avLst>
              <a:gd name="adj1" fmla="val 4909"/>
              <a:gd name="adj2" fmla="val 0"/>
            </a:avLst>
          </a:prstGeom>
          <a:solidFill>
            <a:srgbClr val="3D6AA7"/>
          </a:solidFill>
        </p:spPr>
        <p:txBody>
          <a:bodyPr vert="vert" rtlCol="0" anchor="ctr" anchorCtr="0">
            <a:noAutofit/>
          </a:bodyPr>
          <a:lstStyle/>
          <a:p>
            <a:pPr algn="ctr" font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全体会合</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片側の 2 つの角を丸めた四角形 14"/>
          <p:cNvSpPr/>
          <p:nvPr/>
        </p:nvSpPr>
        <p:spPr>
          <a:xfrm rot="5400000">
            <a:off x="2864768" y="4307905"/>
            <a:ext cx="1512168" cy="2376264"/>
          </a:xfrm>
          <a:prstGeom prst="round2SameRect">
            <a:avLst>
              <a:gd name="adj1" fmla="val 5222"/>
              <a:gd name="adj2" fmla="val 0"/>
            </a:avLst>
          </a:prstGeom>
          <a:solidFill>
            <a:srgbClr val="E8E8E8"/>
          </a:solidFill>
        </p:spPr>
        <p:txBody>
          <a:bodyPr vert="vert270" wrap="square" lIns="36000" tIns="72000" rIns="36000" bIns="108000" anchor="ctr" anchorCtr="0">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医薬品と医療機器の定義</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コンビネーション製品の規制</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診断機器の規制</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整形外科領域製品の規制</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ISO13485</a:t>
            </a:r>
            <a:r>
              <a:rPr lang="ja-JP" altLang="en-US" sz="1000" dirty="0"/>
              <a:t>の認証　　等</a:t>
            </a:r>
          </a:p>
        </p:txBody>
      </p:sp>
      <p:sp>
        <p:nvSpPr>
          <p:cNvPr id="20" name="片側の 2 つの角を丸めた四角形 19"/>
          <p:cNvSpPr/>
          <p:nvPr/>
        </p:nvSpPr>
        <p:spPr>
          <a:xfrm rot="16200000">
            <a:off x="4916996" y="4919973"/>
            <a:ext cx="1512168" cy="1152128"/>
          </a:xfrm>
          <a:prstGeom prst="round2SameRect">
            <a:avLst>
              <a:gd name="adj1" fmla="val 4909"/>
              <a:gd name="adj2" fmla="val 0"/>
            </a:avLst>
          </a:prstGeom>
          <a:solidFill>
            <a:srgbClr val="3D6AA7"/>
          </a:solidFill>
        </p:spPr>
        <p:txBody>
          <a:bodyPr vert="vert" rtlCol="0" anchor="ctr" anchorCtr="0">
            <a:noAutofit/>
          </a:bodyPr>
          <a:lstStyle/>
          <a:p>
            <a:pPr algn="ctr" font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技術委員会</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片側の 2 つの角を丸めた四角形 20"/>
          <p:cNvSpPr/>
          <p:nvPr/>
        </p:nvSpPr>
        <p:spPr>
          <a:xfrm rot="5400000">
            <a:off x="6681192" y="4307905"/>
            <a:ext cx="1512168" cy="2376264"/>
          </a:xfrm>
          <a:prstGeom prst="round2SameRect">
            <a:avLst>
              <a:gd name="adj1" fmla="val 5833"/>
              <a:gd name="adj2" fmla="val 0"/>
            </a:avLst>
          </a:prstGeom>
          <a:solidFill>
            <a:srgbClr val="E8E8E8"/>
          </a:solidFill>
        </p:spPr>
        <p:txBody>
          <a:bodyPr vert="vert270" wrap="square" lIns="36000" tIns="72000" rIns="36000" bIns="108000" anchor="ctr" anchorCtr="0">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市販前承認</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市販後調査</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品質管理システム</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品質管理のための監査</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臨床エビデンス提出</a:t>
            </a:r>
            <a:r>
              <a:rPr lang="ja-JP" altLang="en-US" sz="1000"/>
              <a:t>の要件</a:t>
            </a:r>
            <a:endParaRPr lang="ja-JP" altLang="en-US"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規制遵守のためのトレーニング</a:t>
            </a:r>
          </a:p>
        </p:txBody>
      </p:sp>
      <p:sp>
        <p:nvSpPr>
          <p:cNvPr id="22" name="テキスト ボックス 21"/>
          <p:cNvSpPr txBox="1"/>
          <p:nvPr/>
        </p:nvSpPr>
        <p:spPr>
          <a:xfrm>
            <a:off x="200472" y="6453336"/>
            <a:ext cx="8784976" cy="144016"/>
          </a:xfrm>
          <a:prstGeom prst="rect">
            <a:avLst/>
          </a:prstGeom>
          <a:noFill/>
        </p:spPr>
        <p:txBody>
          <a:bodyPr wrap="square" lIns="0" tIns="0" rIns="0" bIns="0" rtlCol="0">
            <a:noAutofit/>
          </a:bodyPr>
          <a:lstStyle/>
          <a:p>
            <a:pPr marL="358775" indent="-358775"/>
            <a:r>
              <a:rPr lang="ja-JP" altLang="en-US" sz="800" dirty="0">
                <a:latin typeface="ＭＳ Ｐゴシック 本文"/>
                <a:ea typeface="ＭＳ Ｐゴシック" panose="020B0600070205080204" pitchFamily="50" charset="-128"/>
                <a:cs typeface="Arial" panose="020B0604020202020204" pitchFamily="34" charset="0"/>
              </a:rPr>
              <a:t>（出所）</a:t>
            </a:r>
            <a:r>
              <a:rPr lang="en-US" altLang="ja-JP" sz="800" dirty="0">
                <a:latin typeface="ＭＳ Ｐゴシック 本文"/>
                <a:ea typeface="ＭＳ Ｐゴシック" panose="020B0600070205080204" pitchFamily="50" charset="-128"/>
                <a:cs typeface="Arial" panose="020B0604020202020204" pitchFamily="34" charset="0"/>
              </a:rPr>
              <a:t>	Pacific Bridge Medical</a:t>
            </a:r>
            <a:r>
              <a:rPr lang="ja-JP" altLang="en-US" sz="800" dirty="0">
                <a:latin typeface="ＭＳ Ｐゴシック 本文"/>
                <a:ea typeface="ＭＳ Ｐゴシック" panose="020B0600070205080204" pitchFamily="50" charset="-128"/>
                <a:cs typeface="Arial" panose="020B0604020202020204" pitchFamily="34" charset="0"/>
              </a:rPr>
              <a:t> 「</a:t>
            </a:r>
            <a:r>
              <a:rPr lang="en-US" altLang="ja-JP" sz="800" dirty="0">
                <a:latin typeface="ＭＳ Ｐゴシック 本文"/>
                <a:ea typeface="ＭＳ Ｐゴシック" panose="020B0600070205080204" pitchFamily="50" charset="-128"/>
                <a:cs typeface="Arial" panose="020B0604020202020204" pitchFamily="34" charset="0"/>
              </a:rPr>
              <a:t>The Philippines Releases Draft Medical Device Registration Documentary Requirements</a:t>
            </a:r>
            <a:r>
              <a:rPr lang="ja-JP" altLang="en-US" sz="800" dirty="0">
                <a:latin typeface="ＭＳ Ｐゴシック 本文"/>
                <a:ea typeface="ＭＳ Ｐゴシック" panose="020B0600070205080204" pitchFamily="50" charset="-128"/>
                <a:cs typeface="Arial" panose="020B0604020202020204" pitchFamily="34" charset="0"/>
              </a:rPr>
              <a:t>」（</a:t>
            </a:r>
            <a:r>
              <a:rPr lang="en-US" altLang="ja-JP" sz="800" dirty="0">
                <a:latin typeface="ＭＳ Ｐゴシック 本文"/>
                <a:ea typeface="ＭＳ Ｐゴシック" panose="020B0600070205080204" pitchFamily="50" charset="-128"/>
                <a:cs typeface="Arial" panose="020B0604020202020204" pitchFamily="34" charset="0"/>
              </a:rPr>
              <a:t>2014</a:t>
            </a:r>
            <a:r>
              <a:rPr lang="ja-JP" altLang="en-US" sz="800" dirty="0">
                <a:latin typeface="ＭＳ Ｐゴシック 本文"/>
                <a:ea typeface="ＭＳ Ｐゴシック" panose="020B0600070205080204" pitchFamily="50" charset="-128"/>
                <a:cs typeface="Arial" panose="020B0604020202020204" pitchFamily="34" charset="0"/>
              </a:rPr>
              <a:t>）、</a:t>
            </a:r>
            <a:r>
              <a:rPr lang="en-US" altLang="ja-JP" sz="800" dirty="0">
                <a:latin typeface="ＭＳ Ｐゴシック 本文"/>
              </a:rPr>
              <a:t>Ministry of International Trade and Industry, Malaysia </a:t>
            </a:r>
            <a:r>
              <a:rPr lang="ja-JP" altLang="en-US" sz="800" dirty="0">
                <a:latin typeface="ＭＳ Ｐゴシック 本文"/>
              </a:rPr>
              <a:t>「</a:t>
            </a:r>
            <a:r>
              <a:rPr lang="en-US" altLang="ja-JP" sz="800" dirty="0">
                <a:latin typeface="ＭＳ Ｐゴシック 本文"/>
              </a:rPr>
              <a:t>Seven Agreements To Be Signed At 46th </a:t>
            </a:r>
            <a:r>
              <a:rPr lang="en-US" altLang="ja-JP" sz="800" dirty="0" err="1">
                <a:latin typeface="ＭＳ Ｐゴシック 本文"/>
              </a:rPr>
              <a:t>Asean</a:t>
            </a:r>
            <a:r>
              <a:rPr lang="en-US" altLang="ja-JP" sz="800" dirty="0">
                <a:latin typeface="ＭＳ Ｐゴシック 本文"/>
              </a:rPr>
              <a:t> Economic Ministers‘ Meeting</a:t>
            </a:r>
            <a:r>
              <a:rPr lang="ja-JP" altLang="en-US" sz="800" dirty="0">
                <a:latin typeface="ＭＳ Ｐゴシック 本文"/>
              </a:rPr>
              <a:t>」（</a:t>
            </a:r>
            <a:r>
              <a:rPr lang="en-US" altLang="ja-JP" sz="800" dirty="0">
                <a:latin typeface="ＭＳ Ｐゴシック 本文"/>
              </a:rPr>
              <a:t>2014</a:t>
            </a:r>
            <a:r>
              <a:rPr lang="ja-JP" altLang="en-US" sz="800" dirty="0">
                <a:latin typeface="ＭＳ Ｐゴシック 本文"/>
              </a:rPr>
              <a:t>）、</a:t>
            </a:r>
            <a:r>
              <a:rPr lang="en-US" altLang="ja-JP" sz="800" dirty="0">
                <a:latin typeface="ＭＳ Ｐゴシック 本文"/>
              </a:rPr>
              <a:t>Stewart </a:t>
            </a:r>
            <a:r>
              <a:rPr lang="en-US" altLang="ja-JP" sz="800" dirty="0" err="1">
                <a:latin typeface="ＭＳ Ｐゴシック 本文"/>
              </a:rPr>
              <a:t>Eisenhart</a:t>
            </a:r>
            <a:r>
              <a:rPr lang="en-US" altLang="ja-JP" sz="800" dirty="0">
                <a:latin typeface="ＭＳ Ｐゴシック 本文"/>
              </a:rPr>
              <a:t> </a:t>
            </a:r>
            <a:r>
              <a:rPr lang="ja-JP" altLang="en-US" sz="800" dirty="0">
                <a:latin typeface="ＭＳ Ｐゴシック 本文"/>
              </a:rPr>
              <a:t>「</a:t>
            </a:r>
            <a:r>
              <a:rPr lang="en-US" altLang="ja-JP" sz="800" dirty="0">
                <a:latin typeface="ＭＳ Ｐゴシック 本文"/>
              </a:rPr>
              <a:t>Progress Reported on ASEAN Medical Device Directive in Southeast Asia</a:t>
            </a:r>
            <a:r>
              <a:rPr lang="ja-JP" altLang="en-US" sz="800" dirty="0">
                <a:latin typeface="ＭＳ Ｐゴシック 本文"/>
              </a:rPr>
              <a:t>」（</a:t>
            </a:r>
            <a:r>
              <a:rPr lang="en-US" altLang="ja-JP" sz="800" dirty="0">
                <a:latin typeface="ＭＳ Ｐゴシック 本文"/>
              </a:rPr>
              <a:t>2014</a:t>
            </a:r>
            <a:r>
              <a:rPr lang="ja-JP" altLang="en-US" sz="800" dirty="0">
                <a:latin typeface="ＭＳ Ｐゴシック 本文"/>
              </a:rPr>
              <a:t>）、</a:t>
            </a:r>
            <a:br>
              <a:rPr lang="en-US" altLang="ja-JP" sz="800" dirty="0">
                <a:latin typeface="ＭＳ Ｐゴシック 本文"/>
              </a:rPr>
            </a:br>
            <a:r>
              <a:rPr lang="en-US" altLang="ja-JP" sz="800" dirty="0">
                <a:latin typeface="ＭＳ Ｐゴシック 本文"/>
              </a:rPr>
              <a:t>AHWP, 15TH AHWP TC MEETING and Workshop, June 5-7, 2012</a:t>
            </a:r>
            <a:endParaRPr lang="en-US" altLang="ja-JP" sz="800" dirty="0">
              <a:latin typeface="ＭＳ Ｐゴシック 本文"/>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629054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フィリピン／政策動向</a:t>
            </a:r>
            <a:endParaRPr kumimoji="1" lang="ja-JP" altLang="en-US" dirty="0">
              <a:latin typeface="+mj-lt"/>
            </a:endParaRPr>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5/5</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18575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200" noProof="1">
                <a:latin typeface="+mj-lt"/>
                <a:ea typeface="ＭＳ Ｐゴシック" panose="020B0600070205080204" pitchFamily="50" charset="-128"/>
                <a:cs typeface="Arial" panose="020B0604020202020204" pitchFamily="34" charset="0"/>
              </a:rPr>
              <a:t>フィリピンは</a:t>
            </a:r>
            <a:r>
              <a:rPr kumimoji="1" lang="en-US" altLang="ja-JP" sz="1200" noProof="1">
                <a:latin typeface="+mj-lt"/>
                <a:ea typeface="ＭＳ Ｐゴシック" panose="020B0600070205080204" pitchFamily="50" charset="-128"/>
                <a:cs typeface="Arial" panose="020B0604020202020204" pitchFamily="34" charset="0"/>
              </a:rPr>
              <a:t>AMDD</a:t>
            </a:r>
            <a:r>
              <a:rPr kumimoji="1" lang="ja-JP" altLang="en-US" sz="1200" noProof="1">
                <a:latin typeface="+mj-lt"/>
                <a:ea typeface="ＭＳ Ｐゴシック" panose="020B0600070205080204" pitchFamily="50" charset="-128"/>
                <a:cs typeface="Arial" panose="020B0604020202020204" pitchFamily="34" charset="0"/>
              </a:rPr>
              <a:t>に基づく調和化を推進している。</a:t>
            </a:r>
            <a:endParaRPr lang="ja-JP" altLang="en-US" sz="1200" dirty="0">
              <a:latin typeface="+mj-lt"/>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84784"/>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latin typeface="HGP創英角ｺﾞｼｯｸUB" pitchFamily="50" charset="-128"/>
                  <a:ea typeface="HGP創英角ｺﾞｼｯｸUB" pitchFamily="50" charset="-128"/>
                </a:rPr>
                <a:t>医療機器規制に関する政策</a:t>
              </a:r>
              <a:r>
                <a:rPr lang="en-US" altLang="ja-JP" sz="1400" noProof="1">
                  <a:latin typeface="HGP創英角ｺﾞｼｯｸUB" pitchFamily="50" charset="-128"/>
                  <a:ea typeface="HGP創英角ｺﾞｼｯｸUB" pitchFamily="50" charset="-128"/>
                </a:rPr>
                <a:t>:</a:t>
              </a:r>
              <a:r>
                <a:rPr lang="ja-JP" altLang="en-US" sz="1400" noProof="1">
                  <a:latin typeface="HGP創英角ｺﾞｼｯｸUB" pitchFamily="50" charset="-128"/>
                  <a:ea typeface="HGP創英角ｺﾞｼｯｸUB" pitchFamily="50" charset="-128"/>
                </a:rPr>
                <a:t>調和化の今後の動向</a:t>
              </a:r>
            </a:p>
          </p:txBody>
        </p:sp>
      </p:grpSp>
      <p:sp>
        <p:nvSpPr>
          <p:cNvPr id="8" name="正方形/長方形 7"/>
          <p:cNvSpPr/>
          <p:nvPr/>
        </p:nvSpPr>
        <p:spPr>
          <a:xfrm>
            <a:off x="416496" y="1772816"/>
            <a:ext cx="9217024" cy="762325"/>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noProof="1">
                <a:latin typeface="+mj-lt"/>
                <a:ea typeface="ＭＳ Ｐゴシック" panose="020B0600070205080204" pitchFamily="50" charset="-128"/>
                <a:cs typeface="Arial" panose="020B0604020202020204" pitchFamily="34" charset="0"/>
              </a:rPr>
              <a:t>フィリピンは</a:t>
            </a:r>
            <a:r>
              <a:rPr lang="en-US" altLang="ja-JP" sz="1200" noProof="1">
                <a:latin typeface="+mj-lt"/>
                <a:ea typeface="ＭＳ Ｐゴシック" panose="020B0600070205080204" pitchFamily="50" charset="-128"/>
                <a:cs typeface="Arial" panose="020B0604020202020204" pitchFamily="34" charset="0"/>
              </a:rPr>
              <a:t>ASEAN</a:t>
            </a:r>
            <a:r>
              <a:rPr lang="ja-JP" altLang="en-US" sz="1200" noProof="1">
                <a:latin typeface="+mj-lt"/>
                <a:ea typeface="ＭＳ Ｐゴシック" panose="020B0600070205080204" pitchFamily="50" charset="-128"/>
                <a:cs typeface="Arial" panose="020B0604020202020204" pitchFamily="34" charset="0"/>
              </a:rPr>
              <a:t>諸国とともに、医療機器のスクリーニング手順の調和を推進している。例えば、</a:t>
            </a:r>
            <a:r>
              <a:rPr lang="en-US" altLang="ja-JP" sz="1200" noProof="1">
                <a:latin typeface="+mj-lt"/>
                <a:ea typeface="ＭＳ Ｐゴシック" panose="020B0600070205080204" pitchFamily="50" charset="-128"/>
                <a:cs typeface="Arial" panose="020B0604020202020204" pitchFamily="34" charset="0"/>
              </a:rPr>
              <a:t>ASEAN</a:t>
            </a:r>
            <a:r>
              <a:rPr lang="ja-JP" altLang="en-US" sz="1200" noProof="1">
                <a:latin typeface="+mj-lt"/>
                <a:ea typeface="ＭＳ Ｐゴシック" panose="020B0600070205080204" pitchFamily="50" charset="-128"/>
                <a:cs typeface="Arial" panose="020B0604020202020204" pitchFamily="34" charset="0"/>
              </a:rPr>
              <a:t>医療機器指令 </a:t>
            </a:r>
            <a:r>
              <a:rPr lang="en-US" altLang="ja-JP" sz="1200" noProof="1">
                <a:latin typeface="+mj-lt"/>
                <a:ea typeface="ＭＳ Ｐゴシック" panose="020B0600070205080204" pitchFamily="50" charset="-128"/>
                <a:cs typeface="Arial" panose="020B0604020202020204" pitchFamily="34" charset="0"/>
              </a:rPr>
              <a:t>(AMDD) </a:t>
            </a:r>
            <a:r>
              <a:rPr lang="ja-JP" altLang="en-US" sz="1200" noProof="1">
                <a:latin typeface="+mj-lt"/>
                <a:ea typeface="ＭＳ Ｐゴシック" panose="020B0600070205080204" pitchFamily="50" charset="-128"/>
                <a:cs typeface="Arial" panose="020B0604020202020204" pitchFamily="34" charset="0"/>
              </a:rPr>
              <a:t>は加盟国に対し、審査申請の内容を調整するよう求めている。</a:t>
            </a: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noProof="1">
                <a:latin typeface="+mj-lt"/>
                <a:ea typeface="ＭＳ Ｐゴシック" panose="020B0600070205080204" pitchFamily="50" charset="-128"/>
                <a:cs typeface="Arial" panose="020B0604020202020204" pitchFamily="34" charset="0"/>
              </a:rPr>
              <a:t>2014</a:t>
            </a:r>
            <a:r>
              <a:rPr lang="ja-JP" altLang="en-US" sz="1200" noProof="1">
                <a:latin typeface="+mj-lt"/>
                <a:ea typeface="ＭＳ Ｐゴシック" panose="020B0600070205080204" pitchFamily="50" charset="-128"/>
                <a:cs typeface="Arial" panose="020B0604020202020204" pitchFamily="34" charset="0"/>
              </a:rPr>
              <a:t>年</a:t>
            </a:r>
            <a:r>
              <a:rPr lang="en-US" altLang="ja-JP" sz="1200" noProof="1">
                <a:latin typeface="+mj-lt"/>
                <a:ea typeface="ＭＳ Ｐゴシック" panose="020B0600070205080204" pitchFamily="50" charset="-128"/>
                <a:cs typeface="Arial" panose="020B0604020202020204" pitchFamily="34" charset="0"/>
              </a:rPr>
              <a:t>9</a:t>
            </a:r>
            <a:r>
              <a:rPr lang="ja-JP" altLang="en-US" sz="1200" noProof="1">
                <a:latin typeface="+mj-lt"/>
                <a:ea typeface="ＭＳ Ｐゴシック" panose="020B0600070205080204" pitchFamily="50" charset="-128"/>
                <a:cs typeface="Arial" panose="020B0604020202020204" pitchFamily="34" charset="0"/>
              </a:rPr>
              <a:t>月、フィリピン政府は</a:t>
            </a:r>
            <a:r>
              <a:rPr lang="en-US" altLang="ja-JP" sz="1200" noProof="1">
                <a:latin typeface="+mj-lt"/>
                <a:ea typeface="ＭＳ Ｐゴシック" panose="020B0600070205080204" pitchFamily="50" charset="-128"/>
                <a:cs typeface="Arial" panose="020B0604020202020204" pitchFamily="34" charset="0"/>
              </a:rPr>
              <a:t>ASEAN</a:t>
            </a:r>
            <a:r>
              <a:rPr lang="ja-JP" altLang="en-US" sz="1200" noProof="1">
                <a:latin typeface="+mj-lt"/>
                <a:ea typeface="ＭＳ Ｐゴシック" panose="020B0600070205080204" pitchFamily="50" charset="-128"/>
                <a:cs typeface="Arial" panose="020B0604020202020204" pitchFamily="34" charset="0"/>
              </a:rPr>
              <a:t>医療機器指令に基づく審査申請の草案を発表した。</a:t>
            </a:r>
            <a:endParaRPr lang="en-US" altLang="ja-JP" sz="1200" dirty="0">
              <a:latin typeface="+mj-lt"/>
            </a:endParaRPr>
          </a:p>
        </p:txBody>
      </p:sp>
      <p:sp>
        <p:nvSpPr>
          <p:cNvPr id="10" name="片側の 2 つの角を丸めた四角形 9"/>
          <p:cNvSpPr/>
          <p:nvPr/>
        </p:nvSpPr>
        <p:spPr>
          <a:xfrm rot="5400000">
            <a:off x="4880992" y="188641"/>
            <a:ext cx="1296143" cy="6192688"/>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審査請求においては、医療機器のリスク分類により登録要件が異なるだけでなく、設計、製造業者による説明や臨床データの提出要件も異なることが判明した。</a:t>
            </a:r>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さらに、 </a:t>
            </a:r>
            <a:r>
              <a:rPr lang="en-US" altLang="ja-JP" sz="1000" noProof="1">
                <a:latin typeface="+mj-lt"/>
              </a:rPr>
              <a:t>QMS</a:t>
            </a:r>
            <a:r>
              <a:rPr lang="ja-JP" altLang="en-US" sz="1000" noProof="1">
                <a:latin typeface="+mj-lt"/>
              </a:rPr>
              <a:t>認証適合性認証が必要であることが分かった。</a:t>
            </a:r>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医療機器の審査には約</a:t>
            </a:r>
            <a:r>
              <a:rPr lang="en-US" altLang="ja-JP" sz="1000" noProof="1">
                <a:latin typeface="+mj-lt"/>
              </a:rPr>
              <a:t>180</a:t>
            </a:r>
            <a:r>
              <a:rPr lang="ja-JP" altLang="en-US" sz="1000" noProof="1">
                <a:latin typeface="+mj-lt"/>
              </a:rPr>
              <a:t>日間かかると予想されており、審査中に不備を修正することができる。</a:t>
            </a:r>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販売許可と製品登録は</a:t>
            </a:r>
            <a:r>
              <a:rPr lang="en-US" altLang="ja-JP" sz="1000" noProof="1">
                <a:latin typeface="+mj-lt"/>
              </a:rPr>
              <a:t>5</a:t>
            </a:r>
            <a:r>
              <a:rPr lang="ja-JP" altLang="en-US" sz="1000" noProof="1">
                <a:latin typeface="+mj-lt"/>
              </a:rPr>
              <a:t>年ごとに更新され、有効期限は</a:t>
            </a:r>
            <a:r>
              <a:rPr lang="en-US" altLang="ja-JP" sz="1000" noProof="1">
                <a:latin typeface="+mj-lt"/>
              </a:rPr>
              <a:t>5</a:t>
            </a:r>
            <a:r>
              <a:rPr lang="ja-JP" altLang="en-US" sz="1000" noProof="1">
                <a:latin typeface="+mj-lt"/>
              </a:rPr>
              <a:t>年となる予定である。</a:t>
            </a:r>
          </a:p>
        </p:txBody>
      </p:sp>
      <p:sp>
        <p:nvSpPr>
          <p:cNvPr id="11" name="片側の 2 つの角を丸めた四角形 10"/>
          <p:cNvSpPr/>
          <p:nvPr/>
        </p:nvSpPr>
        <p:spPr>
          <a:xfrm rot="16200000">
            <a:off x="1208583" y="2708920"/>
            <a:ext cx="1296145" cy="1152128"/>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400" b="1" noProof="1">
                <a:solidFill>
                  <a:schemeClr val="bg1"/>
                </a:solidFill>
                <a:latin typeface="+mj-lt"/>
                <a:ea typeface="ＭＳ Ｐゴシック" panose="020B0600070205080204" pitchFamily="50" charset="-128"/>
                <a:cs typeface="Arial" panose="020B0604020202020204" pitchFamily="34" charset="0"/>
              </a:rPr>
              <a:t>ドラフトの</a:t>
            </a:r>
            <a:endParaRPr lang="en-US" altLang="ja-JP" sz="1400" b="1" noProof="1">
              <a:solidFill>
                <a:schemeClr val="bg1"/>
              </a:solidFill>
              <a:latin typeface="+mj-lt"/>
              <a:ea typeface="ＭＳ Ｐゴシック" panose="020B0600070205080204" pitchFamily="50" charset="-128"/>
              <a:cs typeface="Arial" panose="020B0604020202020204" pitchFamily="34" charset="0"/>
            </a:endParaRPr>
          </a:p>
          <a:p>
            <a:pPr algn="ctr" fontAlgn="ctr"/>
            <a:r>
              <a:rPr lang="ja-JP" altLang="en-US" sz="1400" b="1" noProof="1">
                <a:solidFill>
                  <a:schemeClr val="bg1"/>
                </a:solidFill>
                <a:latin typeface="+mj-lt"/>
                <a:ea typeface="ＭＳ Ｐゴシック" panose="020B0600070205080204" pitchFamily="50" charset="-128"/>
                <a:cs typeface="Arial" panose="020B0604020202020204" pitchFamily="34" charset="0"/>
              </a:rPr>
              <a:t>主要点</a:t>
            </a:r>
          </a:p>
        </p:txBody>
      </p:sp>
      <p:sp>
        <p:nvSpPr>
          <p:cNvPr id="13" name="正方形/長方形 12"/>
          <p:cNvSpPr/>
          <p:nvPr/>
        </p:nvSpPr>
        <p:spPr>
          <a:xfrm>
            <a:off x="416496" y="4134272"/>
            <a:ext cx="9217024" cy="302840"/>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noProof="1">
                <a:latin typeface="+mj-lt"/>
                <a:ea typeface="ＭＳ Ｐゴシック" panose="020B0600070205080204" pitchFamily="50" charset="-128"/>
                <a:cs typeface="Arial" panose="020B0604020202020204" pitchFamily="34" charset="0"/>
              </a:rPr>
              <a:t>2012</a:t>
            </a:r>
            <a:r>
              <a:rPr lang="ja-JP" altLang="en-US" sz="1200" noProof="1">
                <a:latin typeface="+mj-lt"/>
                <a:ea typeface="ＭＳ Ｐゴシック" panose="020B0600070205080204" pitchFamily="50" charset="-128"/>
                <a:cs typeface="Arial" panose="020B0604020202020204" pitchFamily="34" charset="0"/>
              </a:rPr>
              <a:t>年</a:t>
            </a:r>
            <a:r>
              <a:rPr lang="en-US" altLang="ja-JP" sz="1200" noProof="1">
                <a:latin typeface="+mj-lt"/>
                <a:ea typeface="ＭＳ Ｐゴシック" panose="020B0600070205080204" pitchFamily="50" charset="-128"/>
                <a:cs typeface="Arial" panose="020B0604020202020204" pitchFamily="34" charset="0"/>
              </a:rPr>
              <a:t>6</a:t>
            </a:r>
            <a:r>
              <a:rPr lang="ja-JP" altLang="en-US" sz="1200" noProof="1">
                <a:latin typeface="+mj-lt"/>
                <a:ea typeface="ＭＳ Ｐゴシック" panose="020B0600070205080204" pitchFamily="50" charset="-128"/>
                <a:cs typeface="Arial" panose="020B0604020202020204" pitchFamily="34" charset="0"/>
              </a:rPr>
              <a:t>月に開催されたアジア医療機器規制調和作業部会の</a:t>
            </a:r>
            <a:r>
              <a:rPr lang="en-US" altLang="ja-JP" sz="1200" noProof="1">
                <a:latin typeface="+mj-lt"/>
                <a:ea typeface="ＭＳ Ｐゴシック" panose="020B0600070205080204" pitchFamily="50" charset="-128"/>
                <a:cs typeface="Arial" panose="020B0604020202020204" pitchFamily="34" charset="0"/>
              </a:rPr>
              <a:t>15</a:t>
            </a:r>
            <a:r>
              <a:rPr lang="ja-JP" altLang="en-US" sz="1200" noProof="1">
                <a:latin typeface="+mj-lt"/>
                <a:ea typeface="ＭＳ Ｐゴシック" panose="020B0600070205080204" pitchFamily="50" charset="-128"/>
                <a:cs typeface="Arial" panose="020B0604020202020204" pitchFamily="34" charset="0"/>
              </a:rPr>
              <a:t>年セッションでは、以下のトピックが議論された。</a:t>
            </a:r>
            <a:endParaRPr lang="en-US" altLang="ja-JP" sz="1200" noProof="1">
              <a:latin typeface="+mj-lt"/>
              <a:ea typeface="ＭＳ Ｐゴシック" panose="020B0600070205080204" pitchFamily="50" charset="-128"/>
              <a:cs typeface="Arial" panose="020B0604020202020204" pitchFamily="34" charset="0"/>
            </a:endParaRPr>
          </a:p>
        </p:txBody>
      </p:sp>
      <p:sp>
        <p:nvSpPr>
          <p:cNvPr id="14" name="片側の 2 つの角を丸めた四角形 13"/>
          <p:cNvSpPr/>
          <p:nvPr/>
        </p:nvSpPr>
        <p:spPr>
          <a:xfrm rot="16200000">
            <a:off x="1100572" y="4703949"/>
            <a:ext cx="1512168" cy="1152128"/>
          </a:xfrm>
          <a:prstGeom prst="round2SameRect">
            <a:avLst>
              <a:gd name="adj1" fmla="val 4909"/>
              <a:gd name="adj2" fmla="val 0"/>
            </a:avLst>
          </a:prstGeom>
          <a:solidFill>
            <a:srgbClr val="3D6AA7"/>
          </a:solidFill>
        </p:spPr>
        <p:txBody>
          <a:bodyPr vert="vert" rtlCol="0" anchor="ctr" anchorCtr="0">
            <a:noAutofit/>
          </a:bodyPr>
          <a:lstStyle/>
          <a:p>
            <a:pPr algn="ctr" fontAlgn="ctr"/>
            <a:r>
              <a:rPr lang="ja-JP" altLang="en-US" sz="1400" b="1" noProof="1">
                <a:solidFill>
                  <a:schemeClr val="bg1"/>
                </a:solidFill>
                <a:latin typeface="+mj-lt"/>
                <a:ea typeface="ＭＳ Ｐゴシック" panose="020B0600070205080204" pitchFamily="50" charset="-128"/>
                <a:cs typeface="Arial" panose="020B0604020202020204" pitchFamily="34" charset="0"/>
              </a:rPr>
              <a:t>本会議</a:t>
            </a:r>
            <a:endParaRPr kumimoji="1" lang="ja-JP" altLang="en-US" sz="1400" b="1" dirty="0">
              <a:solidFill>
                <a:schemeClr val="bg1"/>
              </a:solidFill>
              <a:latin typeface="+mj-lt"/>
              <a:ea typeface="ＭＳ Ｐゴシック" panose="020B0600070205080204" pitchFamily="50" charset="-128"/>
              <a:cs typeface="Arial" panose="020B0604020202020204" pitchFamily="34" charset="0"/>
            </a:endParaRPr>
          </a:p>
        </p:txBody>
      </p:sp>
      <p:sp>
        <p:nvSpPr>
          <p:cNvPr id="15" name="片側の 2 つの角を丸めた四角形 14"/>
          <p:cNvSpPr/>
          <p:nvPr/>
        </p:nvSpPr>
        <p:spPr>
          <a:xfrm rot="5400000">
            <a:off x="2864768" y="4091881"/>
            <a:ext cx="1512168" cy="2376264"/>
          </a:xfrm>
          <a:prstGeom prst="round2SameRect">
            <a:avLst>
              <a:gd name="adj1" fmla="val 5222"/>
              <a:gd name="adj2" fmla="val 0"/>
            </a:avLst>
          </a:prstGeom>
          <a:solidFill>
            <a:srgbClr val="E8E8E8"/>
          </a:solidFill>
        </p:spPr>
        <p:txBody>
          <a:bodyPr vert="vert270" wrap="square" lIns="36000" tIns="72000" rIns="36000" bIns="108000" anchor="ctr" anchorCtr="0">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医薬品・医療機器の定義</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配合製品の規制</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診断機器の規制</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整形外科製品の規制</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noProof="1">
                <a:latin typeface="+mj-lt"/>
              </a:rPr>
              <a:t>ISO13485</a:t>
            </a:r>
            <a:r>
              <a:rPr lang="ja-JP" altLang="en-US" sz="1000" noProof="1">
                <a:latin typeface="+mj-lt"/>
              </a:rPr>
              <a:t>認証等</a:t>
            </a:r>
            <a:endParaRPr lang="en-US" altLang="ja-JP" sz="1000" noProof="1">
              <a:latin typeface="+mj-lt"/>
            </a:endParaRPr>
          </a:p>
        </p:txBody>
      </p:sp>
      <p:sp>
        <p:nvSpPr>
          <p:cNvPr id="20" name="片側の 2 つの角を丸めた四角形 19"/>
          <p:cNvSpPr/>
          <p:nvPr/>
        </p:nvSpPr>
        <p:spPr>
          <a:xfrm rot="16200000">
            <a:off x="4916996" y="4703949"/>
            <a:ext cx="1512168" cy="1152128"/>
          </a:xfrm>
          <a:prstGeom prst="round2SameRect">
            <a:avLst>
              <a:gd name="adj1" fmla="val 4909"/>
              <a:gd name="adj2" fmla="val 0"/>
            </a:avLst>
          </a:prstGeom>
          <a:solidFill>
            <a:srgbClr val="3D6AA7"/>
          </a:solidFill>
        </p:spPr>
        <p:txBody>
          <a:bodyPr vert="vert" rtlCol="0" anchor="ctr" anchorCtr="0">
            <a:noAutofit/>
          </a:bodyPr>
          <a:lstStyle/>
          <a:p>
            <a:pPr algn="ctr" fontAlgn="ctr"/>
            <a:r>
              <a:rPr lang="ja-JP" altLang="en-US" sz="1400" b="1" noProof="1">
                <a:solidFill>
                  <a:schemeClr val="bg1"/>
                </a:solidFill>
                <a:latin typeface="+mj-lt"/>
                <a:ea typeface="ＭＳ Ｐゴシック" panose="020B0600070205080204" pitchFamily="50" charset="-128"/>
                <a:cs typeface="Arial" panose="020B0604020202020204" pitchFamily="34" charset="0"/>
              </a:rPr>
              <a:t>技術委員会</a:t>
            </a:r>
            <a:endParaRPr kumimoji="1" lang="ja-JP" altLang="en-US" sz="1400" b="1" dirty="0">
              <a:solidFill>
                <a:schemeClr val="bg1"/>
              </a:solidFill>
              <a:latin typeface="+mj-lt"/>
              <a:ea typeface="ＭＳ Ｐゴシック" panose="020B0600070205080204" pitchFamily="50" charset="-128"/>
              <a:cs typeface="Arial" panose="020B0604020202020204" pitchFamily="34" charset="0"/>
            </a:endParaRPr>
          </a:p>
        </p:txBody>
      </p:sp>
      <p:sp>
        <p:nvSpPr>
          <p:cNvPr id="21" name="片側の 2 つの角を丸めた四角形 20"/>
          <p:cNvSpPr/>
          <p:nvPr/>
        </p:nvSpPr>
        <p:spPr>
          <a:xfrm rot="5400000">
            <a:off x="6681192" y="4091881"/>
            <a:ext cx="1512168" cy="2376264"/>
          </a:xfrm>
          <a:prstGeom prst="round2SameRect">
            <a:avLst>
              <a:gd name="adj1" fmla="val 5833"/>
              <a:gd name="adj2" fmla="val 0"/>
            </a:avLst>
          </a:prstGeom>
          <a:solidFill>
            <a:srgbClr val="E8E8E8"/>
          </a:solidFill>
        </p:spPr>
        <p:txBody>
          <a:bodyPr vert="vert270" wrap="square" lIns="36000" tIns="72000" rIns="36000" bIns="108000" anchor="ctr" anchorCtr="0">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製造前承認</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市販後調査</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品質管理システム</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品質管理監査</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臨床証拠の提出要件</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法令遵守のための研修</a:t>
            </a:r>
          </a:p>
        </p:txBody>
      </p:sp>
      <p:sp>
        <p:nvSpPr>
          <p:cNvPr id="22" name="テキスト ボックス 21"/>
          <p:cNvSpPr txBox="1"/>
          <p:nvPr/>
        </p:nvSpPr>
        <p:spPr>
          <a:xfrm>
            <a:off x="200472" y="6453336"/>
            <a:ext cx="8784976" cy="144016"/>
          </a:xfrm>
          <a:prstGeom prst="rect">
            <a:avLst/>
          </a:prstGeom>
          <a:noFill/>
        </p:spPr>
        <p:txBody>
          <a:bodyPr wrap="square" lIns="0" tIns="0" rIns="0" bIns="0" rtlCol="0">
            <a:noAutofit/>
          </a:bodyPr>
          <a:lstStyle/>
          <a:p>
            <a:pPr marL="358775" indent="-358775"/>
            <a:r>
              <a:rPr lang="ja-JP" altLang="en-US" sz="640" noProof="1">
                <a:latin typeface="+mj-lt"/>
                <a:ea typeface="ＭＳ Ｐゴシック" panose="020B0600070205080204" pitchFamily="50" charset="-128"/>
                <a:cs typeface="Arial" panose="020B0604020202020204" pitchFamily="34" charset="0"/>
              </a:rPr>
              <a:t>(Source)</a:t>
            </a:r>
            <a:r>
              <a:rPr lang="ja-JP" altLang="en-US" sz="640" dirty="0">
                <a:latin typeface="+mj-lt"/>
                <a:ea typeface="ＭＳ Ｐゴシック" panose="020B0600070205080204" pitchFamily="50" charset="-128"/>
                <a:cs typeface="Arial" panose="020B0604020202020204" pitchFamily="34" charset="0"/>
              </a:rPr>
              <a:t>	</a:t>
            </a:r>
            <a:r>
              <a:rPr lang="ja-JP" altLang="en-US" sz="640" noProof="1">
                <a:latin typeface="+mj-lt"/>
                <a:ea typeface="ＭＳ Ｐゴシック" panose="020B0600070205080204" pitchFamily="50" charset="-128"/>
                <a:cs typeface="Arial" panose="020B0604020202020204" pitchFamily="34" charset="0"/>
              </a:rPr>
              <a:t>Pacific Bridge Medical "The Philippines Releases Draft Medical Device Registration Documentary Requirements" (2014), Ministry of International Trade and Industry, Malaysia "Seven Agreements To Be Signed At 46th Asean Economic Ministers‘ Meeting" (2014), Stewart Eisenhart "Progress Reported on ASEAN Medical Device Directive in Southeast Asia" (2014),</a:t>
            </a:r>
            <a:br>
              <a:rPr lang="en-US" altLang="ja-JP" sz="640" dirty="0">
                <a:latin typeface="+mj-lt"/>
              </a:rPr>
            </a:br>
            <a:r>
              <a:rPr lang="en-US" altLang="ja-JP" sz="640" noProof="1">
                <a:latin typeface="+mj-lt"/>
              </a:rPr>
              <a:t>AHWP, 15TH AHWP TC MEETING and Workshop, June 5-7, 2012</a:t>
            </a:r>
            <a:endParaRPr lang="en-US" altLang="ja-JP" sz="640" dirty="0">
              <a:latin typeface="+mj-lt"/>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703225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14398200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外交関係</a:t>
            </a:r>
          </a:p>
        </p:txBody>
      </p:sp>
      <p:sp>
        <p:nvSpPr>
          <p:cNvPr id="17" name="片側の 2 つの角を丸めた四角形 16"/>
          <p:cNvSpPr/>
          <p:nvPr/>
        </p:nvSpPr>
        <p:spPr>
          <a:xfrm>
            <a:off x="633527" y="1861692"/>
            <a:ext cx="7199791" cy="238563"/>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720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8" name="片側の 2 つの角を丸めた四角形 17"/>
          <p:cNvSpPr/>
          <p:nvPr/>
        </p:nvSpPr>
        <p:spPr>
          <a:xfrm>
            <a:off x="7833319" y="1860269"/>
            <a:ext cx="1884853" cy="227229"/>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720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9" name="表 18"/>
          <p:cNvGraphicFramePr>
            <a:graphicFrameLocks noGrp="1"/>
          </p:cNvGraphicFramePr>
          <p:nvPr>
            <p:extLst>
              <p:ext uri="{D42A27DB-BD31-4B8C-83A1-F6EECF244321}">
                <p14:modId xmlns:p14="http://schemas.microsoft.com/office/powerpoint/2010/main" val="3089773513"/>
              </p:ext>
            </p:extLst>
          </p:nvPr>
        </p:nvGraphicFramePr>
        <p:xfrm>
          <a:off x="232853" y="2095607"/>
          <a:ext cx="9485320" cy="4535025"/>
        </p:xfrm>
        <a:graphic>
          <a:graphicData uri="http://schemas.openxmlformats.org/drawingml/2006/table">
            <a:tbl>
              <a:tblPr firstRow="1" bandRow="1">
                <a:tableStyleId>{5C22544A-7EE6-4342-B048-85BDC9FD1C3A}</a:tableStyleId>
              </a:tblPr>
              <a:tblGrid>
                <a:gridCol w="412316">
                  <a:extLst>
                    <a:ext uri="{9D8B030D-6E8A-4147-A177-3AD203B41FA5}">
                      <a16:colId xmlns:a16="http://schemas.microsoft.com/office/drawing/2014/main" val="20000"/>
                    </a:ext>
                  </a:extLst>
                </a:gridCol>
                <a:gridCol w="7196463">
                  <a:extLst>
                    <a:ext uri="{9D8B030D-6E8A-4147-A177-3AD203B41FA5}">
                      <a16:colId xmlns:a16="http://schemas.microsoft.com/office/drawing/2014/main" val="20001"/>
                    </a:ext>
                  </a:extLst>
                </a:gridCol>
                <a:gridCol w="1876541">
                  <a:extLst>
                    <a:ext uri="{9D8B030D-6E8A-4147-A177-3AD203B41FA5}">
                      <a16:colId xmlns:a16="http://schemas.microsoft.com/office/drawing/2014/main" val="20002"/>
                    </a:ext>
                  </a:extLst>
                </a:gridCol>
              </a:tblGrid>
              <a:tr h="178481">
                <a:tc>
                  <a:txBody>
                    <a:bodyPr/>
                    <a:lstStyle/>
                    <a:p>
                      <a:pPr algn="ctr"/>
                      <a:r>
                        <a:rPr lang="en-US"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2010</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アキノ大統領、ロムロ外相（</a:t>
                      </a:r>
                      <a:r>
                        <a:rPr kumimoji="1" lang="en-US" altLang="ja-JP"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回）、プリシマ財務相、アルメンドラス・エネルギー相</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藤村特派大使（外務副大臣）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353595">
                <a:tc>
                  <a:txBody>
                    <a:bodyPr/>
                    <a:lstStyle/>
                    <a:p>
                      <a:pPr algn="ctr"/>
                      <a:r>
                        <a:rPr lang="en-US" altLang="ja-JP"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2011</a:t>
                      </a:r>
                      <a:endPar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アキノ大統領（</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回）、プリシマ財務相（</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回）、ドミンゴ貿易産業相（</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回）、アルメンドラス・エネルギー相、シンソン公共事業道路相、ガズミン国防相、デル・ロサリオ外相、ロハス運輸通信相、アバド予算管理相等（非公式訪問）</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353595">
                <a:tc>
                  <a:txBody>
                    <a:bodyPr/>
                    <a:lstStyle/>
                    <a:p>
                      <a:pPr algn="ctr"/>
                      <a:r>
                        <a:rPr lang="en-US" altLang="ja-JP"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2012</a:t>
                      </a:r>
                      <a:endPar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ビナイ副大統領、ロハス運輸通信相、ドミンゴ貿易産業相、ヒメネス観光相、デル・ロサリオ外相、ガズミン国防相、プリシマ財務相、アバド予算管理相、バリサカン国家経済開発相</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安住財務大臣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402907">
                <a:tc>
                  <a:txBody>
                    <a:bodyPr/>
                    <a:lstStyle/>
                    <a:p>
                      <a:pPr algn="ctr"/>
                      <a:r>
                        <a:rPr lang="en-US" altLang="ja-JP"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endPar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アキノ大統領、ドミンゴ貿易産業相（</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回）、アバヤ運輸通信相（</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回）、デル・ロサリオ外相（</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回）、ペティリア・エネルギー相、プリシマ財務相</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安倍総理大臣、岸田外務大臣、小野寺防衛大臣（</a:t>
                      </a:r>
                      <a: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b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山本内閣府特命担当大臣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53595">
                <a:tc>
                  <a:txBody>
                    <a:bodyPr/>
                    <a:lstStyle/>
                    <a:p>
                      <a:pPr algn="ctr"/>
                      <a:r>
                        <a:rPr lang="en-US" altLang="ja-JP"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2014</a:t>
                      </a:r>
                      <a:endPar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アキノ大統領、デル・ロサリオ外相（</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回）、プリシマ財務相（</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回）、バルドス労働雇用相、モンテホ科学技術相、ガズミン国防相、アバド予算管理相、シンソン公共事業道路相、ヒメネス観光相</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茂木経済産業大臣、新藤総務大臣、三ツ矢外務副大臣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402907">
                <a:tc>
                  <a:txBody>
                    <a:bodyPr/>
                    <a:lstStyle/>
                    <a:p>
                      <a:pPr algn="ctr"/>
                      <a:r>
                        <a:rPr lang="en-US" altLang="ja-JP"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キノ大統領、プリシマ財務相、シンソン公共事業道路相、ガズミン国防相、ドミンゴ貿易産業相、アバヤ運輸通信相、バリサカン国家経済開発庁長官、アバド大統領府秘書室長、アルメンドラス大統領府長官、コロマ大統領府広報業務担当相</a:t>
                      </a:r>
                    </a:p>
                  </a:txBody>
                  <a:tcPr marL="108000" marR="36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安倍総理大臣、岸田外務大臣、宮沢経済産業大臣、林経済産業大臣</a:t>
                      </a:r>
                      <a:r>
                        <a:rPr kumimoji="1" lang="ja-JP" altLang="en-US" sz="8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lang="zh-CN" altLang="en-US" sz="800" b="0" dirty="0"/>
                        <a:t>太田国土交通大臣</a:t>
                      </a:r>
                      <a:endPar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90694">
                <a:tc>
                  <a:txBody>
                    <a:bodyPr/>
                    <a:lstStyle/>
                    <a:p>
                      <a:pPr algn="ctr"/>
                      <a:r>
                        <a:rPr lang="en-US" altLang="ja-JP"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ドゥテルテ大統領、アバヤ運輸通信相（</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バルドス労働雇用相、プリシマ財相、ヤサイ外相，ドミンゲス財相、ロレンザーナ国防相，ロペス貿易産業相，ツガデ運輸相、ドリロン上院議長、アルバレス下院議長，メディアルディア官房長官，カエタノ上院議員、エスペロン国家安全保障顧問、ゴー大統領特別補佐官</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天皇皇后両陛下、岸田外務大臣</a:t>
                      </a:r>
                      <a:endPar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90694">
                <a:tc>
                  <a:txBody>
                    <a:bodyPr/>
                    <a:lstStyle/>
                    <a:p>
                      <a:pPr algn="ctr"/>
                      <a:r>
                        <a:rPr lang="en-US" altLang="ja-JP"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endPar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ドゥテルテ大統領、ロブレド副大統領、アラン・ピーター・カエタノ外相、ツガデ運輸通信相、ロペス貿易産業相（</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回）、ビリヤール公共事業道路相（</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回）、ドミンゲス財相、クシエネルギー相、ディオクノ予算管理相、ペルニヤ国家経済開発長官、ピメンテル上院議長、ペルニア国家経済開発長官、カレタノ上院議員、ピメンテル上院議長</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ja-JP" altLang="en-US" sz="8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河野外務大臣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178481">
                <a:tc>
                  <a:txBody>
                    <a:bodyPr/>
                    <a:lstStyle/>
                    <a:p>
                      <a:pPr marL="0" algn="ctr" defTabSz="914400" rtl="0" eaLnBrk="1" fontAlgn="ctr" latinLnBrk="0" hangingPunct="0"/>
                      <a:r>
                        <a:rPr kumimoji="1" lang="en-US" altLang="ja-JP"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アラン・ピーター・カエタノ外務大臣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野田総務大臣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459287723"/>
                  </a:ext>
                </a:extLst>
              </a:tr>
              <a:tr h="515120">
                <a:tc>
                  <a:txBody>
                    <a:bodyPr/>
                    <a:lstStyle/>
                    <a:p>
                      <a:pPr marL="0" algn="ctr" defTabSz="914400" rtl="0" eaLnBrk="1" fontAlgn="ctr" latinLnBrk="0" hangingPunct="0"/>
                      <a:r>
                        <a:rPr kumimoji="1" lang="en-US" altLang="ja-JP"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ドミンゲス財務相（</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回）、ペルニヤ国家経済開発長官（</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回）、ツガデ運輸相（</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回）、ディオクノ予算管理相、ビリヤール公共事業道路相（</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回）、ロザリオ住宅都市開発調整評議会長官</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回）、クシ・エネルギー相、ディゾン基地転換開発長官、ドゥテルテ大統領（</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ロレンザーナ国防相、ノグラレス大統領府長官、ピニョル農業相、ロクシン外相、ペニャ科学技術相、ロペス貿易産業相、プヤット観光相、リオ情報通信技術相、ガルベス大統領顧問、エスペロン大統領顧問、ディオクノ中央銀行総裁、アビサド予算管理相、クシ・エネルギー相、ディゾン基地転換開発長官</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和泉洋人内閣総理大臣補佐官</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河野外務大臣</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山下法務大臣</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zh-TW" altLang="en-US" sz="800" dirty="0">
                          <a:effectLst/>
                        </a:rPr>
                        <a:t>鈴木外務大臣政務官</a:t>
                      </a:r>
                      <a:endParaRPr kumimoji="1" lang="en-US" altLang="zh-TW"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0">
                        <a:lnSpc>
                          <a:spcPct val="100000"/>
                        </a:lnSpc>
                        <a:spcBef>
                          <a:spcPts val="0"/>
                        </a:spcBef>
                        <a:spcAft>
                          <a:spcPts val="0"/>
                        </a:spcAft>
                        <a:buClrTx/>
                        <a:buSzTx/>
                        <a:buFontTx/>
                        <a:buNone/>
                        <a:tabLst/>
                        <a:defRPr/>
                      </a:pPr>
                      <a:endPar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952866432"/>
                  </a:ext>
                </a:extLst>
              </a:tr>
              <a:tr h="178481">
                <a:tc>
                  <a:txBody>
                    <a:bodyPr/>
                    <a:lstStyle/>
                    <a:p>
                      <a:pPr marL="0" algn="ctr" defTabSz="914400" rtl="0" eaLnBrk="1" fontAlgn="ctr" latinLnBrk="0" hangingPunct="0"/>
                      <a:r>
                        <a:rPr kumimoji="1" lang="en-US" altLang="ja-JP"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イブラヒム・バンサモロ暫定自治政府首相</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茂木外務大臣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853703348"/>
                  </a:ext>
                </a:extLst>
              </a:tr>
              <a:tr h="178481">
                <a:tc>
                  <a:txBody>
                    <a:bodyPr/>
                    <a:lstStyle/>
                    <a:p>
                      <a:pPr marL="0" algn="ctr" defTabSz="914400" rtl="0" eaLnBrk="1" fontAlgn="ctr" latinLnBrk="0" hangingPunct="0"/>
                      <a:r>
                        <a:rPr kumimoji="1" lang="en-US" altLang="ja-JP"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2151357297"/>
                  </a:ext>
                </a:extLst>
              </a:tr>
              <a:tr h="178481">
                <a:tc>
                  <a:txBody>
                    <a:bodyPr/>
                    <a:lstStyle/>
                    <a:p>
                      <a:pPr marL="0" algn="ctr" defTabSz="914400" rtl="0" eaLnBrk="1" fontAlgn="ctr" latinLnBrk="0" hangingPunct="0"/>
                      <a:r>
                        <a:rPr kumimoji="1" lang="en-US" altLang="ja-JP"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プヤット観光相、ロクシン外相、ロレンザーナ国防相、ドミンゲス財務相、ベリョ労働雇用相、ドゥテルテ副大統領</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森総理大臣補佐官</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、林外務大臣</a:t>
                      </a:r>
                      <a:endPar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3751458286"/>
                  </a:ext>
                </a:extLst>
              </a:tr>
              <a:tr h="402907">
                <a:tc>
                  <a:txBody>
                    <a:bodyPr/>
                    <a:lstStyle/>
                    <a:p>
                      <a:pPr marL="0" algn="ctr" defTabSz="914400" rtl="0" eaLnBrk="1" fontAlgn="ctr" latinLnBrk="0" hangingPunct="0"/>
                      <a:r>
                        <a:rPr kumimoji="1" lang="en-US" altLang="ja-JP" sz="8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8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ルコス大統領、ズビリ上院議長、ロムアルデス下院議長、マナロ外務大臣、ディオクノ財務大臣、ボノアン公共事業道路大臣、パスクアル貿易産業大臣、ユーロ＝ロイザガ環境天然資源大臣、フラスコ観光大臣、バウティスタ運輸大臣、パンガンダーマン予算管理大臣、オプレ移住労働者大臣、バリサカン国家経済開発庁長官、ベリカリア＝ガラフィル大統領府広報大臣、ガルベス国防大臣代行、ラグダメオ大統領特別補佐官</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AE4D9"/>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endParaRPr kumimoji="1" lang="zh-TW" alt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CCDAEC"/>
                    </a:solidFill>
                  </a:tcPr>
                </a:tc>
                <a:extLst>
                  <a:ext uri="{0D108BD9-81ED-4DB2-BD59-A6C34878D82A}">
                    <a16:rowId xmlns:a16="http://schemas.microsoft.com/office/drawing/2014/main" val="10008"/>
                  </a:ext>
                </a:extLst>
              </a:tr>
            </a:tbl>
          </a:graphicData>
        </a:graphic>
      </p:graphicFrame>
      <p:grpSp>
        <p:nvGrpSpPr>
          <p:cNvPr id="21" name="グループ化 7"/>
          <p:cNvGrpSpPr/>
          <p:nvPr/>
        </p:nvGrpSpPr>
        <p:grpSpPr>
          <a:xfrm>
            <a:off x="344488" y="1484784"/>
            <a:ext cx="9217024" cy="288032"/>
            <a:chOff x="4803500" y="2038561"/>
            <a:chExt cx="5626916" cy="288032"/>
          </a:xfrm>
        </p:grpSpPr>
        <p:cxnSp>
          <p:nvCxnSpPr>
            <p:cNvPr id="22" name="直線コネクタ 21"/>
            <p:cNvCxnSpPr/>
            <p:nvPr/>
          </p:nvCxnSpPr>
          <p:spPr>
            <a:xfrm>
              <a:off x="4808984" y="225458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038561"/>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
        <p:nvSpPr>
          <p:cNvPr id="24" name="テキスト ボックス 23"/>
          <p:cNvSpPr txBox="1"/>
          <p:nvPr/>
        </p:nvSpPr>
        <p:spPr>
          <a:xfrm>
            <a:off x="200472" y="66869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 ホームページ </a:t>
            </a:r>
          </a:p>
        </p:txBody>
      </p:sp>
      <p:sp>
        <p:nvSpPr>
          <p:cNvPr id="25" name="テキスト ボックス 24"/>
          <p:cNvSpPr txBox="1"/>
          <p:nvPr/>
        </p:nvSpPr>
        <p:spPr>
          <a:xfrm>
            <a:off x="200470" y="1013090"/>
            <a:ext cx="9505056" cy="38888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月、安倍総理大臣は公式実務訪問賓客として訪日中のロドリゴ・ドゥテルテ大統領と首脳会談を実施し、その成果として日・フィリピン共同声明が発出された。</a:t>
            </a:r>
          </a:p>
        </p:txBody>
      </p:sp>
    </p:spTree>
    <p:extLst>
      <p:ext uri="{BB962C8B-B14F-4D97-AF65-F5344CB8AC3E}">
        <p14:creationId xmlns:p14="http://schemas.microsoft.com/office/powerpoint/2010/main" val="29997961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1/2</a:t>
            </a:r>
            <a:r>
              <a:rPr lang="ja-JP" altLang="en-US" dirty="0"/>
              <a:t>）</a:t>
            </a:r>
          </a:p>
        </p:txBody>
      </p:sp>
      <p:sp>
        <p:nvSpPr>
          <p:cNvPr id="20" name="Rectangle 6"/>
          <p:cNvSpPr>
            <a:spLocks noChangeArrowheads="1"/>
          </p:cNvSpPr>
          <p:nvPr/>
        </p:nvSpPr>
        <p:spPr bwMode="auto">
          <a:xfrm>
            <a:off x="200472" y="134076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医療国際化事業</a:t>
            </a:r>
          </a:p>
        </p:txBody>
      </p:sp>
      <p:sp>
        <p:nvSpPr>
          <p:cNvPr id="71" name="テキスト ボックス 70"/>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年度以降、医療国際化事業や官民ミッション等の事業を実施。</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4000827037"/>
              </p:ext>
            </p:extLst>
          </p:nvPr>
        </p:nvGraphicFramePr>
        <p:xfrm>
          <a:off x="200472" y="1628800"/>
          <a:ext cx="9504320" cy="488286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3312000">
                  <a:extLst>
                    <a:ext uri="{9D8B030D-6E8A-4147-A177-3AD203B41FA5}">
                      <a16:colId xmlns:a16="http://schemas.microsoft.com/office/drawing/2014/main" val="20004"/>
                    </a:ext>
                  </a:extLst>
                </a:gridCol>
                <a:gridCol w="331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0472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内視鏡センター</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zh-TW" altLang="en-US" sz="1000">
                          <a:latin typeface="Arial" panose="020B0604020202020204" pitchFamily="34" charset="0"/>
                          <a:ea typeface="ＭＳ Ｐゴシック" panose="020B0600070205080204" pitchFamily="50" charset="-128"/>
                          <a:cs typeface="Arial" panose="020B0604020202020204" pitchFamily="34" charset="0"/>
                        </a:rPr>
                        <a:t>非営利活動法人</a:t>
                      </a:r>
                      <a:br>
                        <a:rPr lang="en-US" altLang="zh-TW" sz="1000">
                          <a:latin typeface="Arial" panose="020B0604020202020204" pitchFamily="34" charset="0"/>
                          <a:ea typeface="ＭＳ Ｐゴシック" panose="020B0600070205080204" pitchFamily="50" charset="-128"/>
                          <a:cs typeface="Arial" panose="020B0604020202020204" pitchFamily="34" charset="0"/>
                        </a:rPr>
                      </a:br>
                      <a:r>
                        <a:rPr lang="zh-TW" altLang="en-US" sz="1000">
                          <a:latin typeface="Arial" panose="020B0604020202020204" pitchFamily="34" charset="0"/>
                          <a:ea typeface="ＭＳ Ｐゴシック" panose="020B0600070205080204" pitchFamily="50" charset="-128"/>
                          <a:cs typeface="Arial" panose="020B0604020202020204" pitchFamily="34" charset="0"/>
                        </a:rPr>
                        <a:t>消化器健康医療</a:t>
                      </a:r>
                      <a:br>
                        <a:rPr lang="en-US" altLang="zh-TW" sz="1000">
                          <a:latin typeface="Arial" panose="020B0604020202020204" pitchFamily="34" charset="0"/>
                          <a:ea typeface="ＭＳ Ｐゴシック" panose="020B0600070205080204" pitchFamily="50" charset="-128"/>
                          <a:cs typeface="Arial" panose="020B0604020202020204" pitchFamily="34" charset="0"/>
                        </a:rPr>
                      </a:br>
                      <a:r>
                        <a:rPr lang="zh-TW" altLang="en-US" sz="1000">
                          <a:latin typeface="Arial" panose="020B0604020202020204" pitchFamily="34" charset="0"/>
                          <a:ea typeface="ＭＳ Ｐゴシック" panose="020B0600070205080204" pitchFamily="50" charset="-128"/>
                          <a:cs typeface="Arial" panose="020B0604020202020204" pitchFamily="34" charset="0"/>
                        </a:rPr>
                        <a:t>研究機構</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国際先進消化器内視鏡センターの設立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研修の実施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ジョイントベンチャーの設立準備</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108000" marB="108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トルークスメディカルセンターグローバルシティーに「国際先進消化器内視鏡センター」を開設。オリンパス製、富士フイルム制の内視鏡システムを導入。</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トルークスメディカルセンターグローバルシティーで国際シンポジウムを開催。日本式消化器内視鏡診断・治療についての講演を行うとともに、現地医師の教育指導を実施した。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神戸大学消化器内科から石田助教が同センターに常駐し、診断・治療の指導にあたっている。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現地医療機関、医療コンサルティング会社と、メディカルツーリズムなどを推進するジョイントベンチャー設置に向けた検討を進める。</a:t>
                      </a:r>
                      <a:endParaRPr kumimoji="1" lang="ja-JP" altLang="en-US" sz="1000" b="0" i="0" u="none" strike="noStrike" kern="1200" cap="none" spc="-4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96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画像保存通信システム（</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PACS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富士フイルム</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株式会社</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フイルムレス運用のトレーニング</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現地に</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を導入しての、フイルムレス運用の有効性の確認（実証）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フィリピンにおける類似症例検索システムの有効性の評価</a:t>
                      </a:r>
                    </a:p>
                  </a:txBody>
                  <a:tcPr marL="108000" marR="108000" marT="108000" marB="108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幹部の日本招聘、静岡がんセンター訪問による、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の稼働状況及び先端医療機器の視察及びフイルムレス運用の効果体験の場を提供。</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導入に向けた理解促進につなげた。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静岡がんセンターに、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の読</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影医を招聘し、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管理研修を実施（</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ヶ月）。併せて、静岡がんセンター画像診断科部長による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視察・指導を実施。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をトライアル導入し、最適なフイルムレス運用環境を構築。導入効果測定を行い、フィリピン国公立病院のモデルケースとした。また、周辺病院関係者を</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に集め、</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デモを実施し、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導入効果の周知を図った。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類似症例検索については、日・比で多い症例が異なるため、フィリピン独自のデータベース構築の必要性が明らかになった。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68250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2/2</a:t>
            </a:r>
            <a:r>
              <a:rPr lang="ja-JP" altLang="en-US" dirty="0"/>
              <a:t>）</a:t>
            </a:r>
          </a:p>
        </p:txBody>
      </p:sp>
      <p:graphicFrame>
        <p:nvGraphicFramePr>
          <p:cNvPr id="21" name="表 20"/>
          <p:cNvGraphicFramePr>
            <a:graphicFrameLocks noGrp="1"/>
          </p:cNvGraphicFramePr>
          <p:nvPr>
            <p:extLst>
              <p:ext uri="{D42A27DB-BD31-4B8C-83A1-F6EECF244321}">
                <p14:modId xmlns:p14="http://schemas.microsoft.com/office/powerpoint/2010/main" val="2473271675"/>
              </p:ext>
            </p:extLst>
          </p:nvPr>
        </p:nvGraphicFramePr>
        <p:xfrm>
          <a:off x="200472" y="1484784"/>
          <a:ext cx="9504000" cy="182226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2052000">
                  <a:extLst>
                    <a:ext uri="{9D8B030D-6E8A-4147-A177-3AD203B41FA5}">
                      <a16:colId xmlns:a16="http://schemas.microsoft.com/office/drawing/2014/main" val="20003"/>
                    </a:ext>
                  </a:extLst>
                </a:gridCol>
                <a:gridCol w="5256000">
                  <a:extLst>
                    <a:ext uri="{9D8B030D-6E8A-4147-A177-3AD203B41FA5}">
                      <a16:colId xmlns:a16="http://schemas.microsoft.com/office/drawing/2014/main" val="20004"/>
                    </a:ext>
                  </a:extLst>
                </a:gridCol>
              </a:tblGrid>
              <a:tr h="229398">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85401">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病院訪問、</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保健省訪問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早期発見・早期治療のための</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日本の医療システム</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日本人間ドック学会　鏑木淳一　医師 </a:t>
                      </a: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神戸大学　東健　教授</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85401">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保健大臣表敬訪問</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がん・生活習慣病の診断と治療</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大分大学　北野正剛　学長</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国立循環器病研究センター　</a:t>
                      </a:r>
                      <a:r>
                        <a:rPr lang="ja-JP" altLang="en-US" sz="1000" dirty="0">
                          <a:effectLst/>
                        </a:rPr>
                        <a:t>北風 政史　部長</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22" name="Rectangle 6"/>
          <p:cNvSpPr>
            <a:spLocks noChangeArrowheads="1"/>
          </p:cNvSpPr>
          <p:nvPr/>
        </p:nvSpPr>
        <p:spPr bwMode="auto">
          <a:xfrm>
            <a:off x="200472" y="11247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sp>
        <p:nvSpPr>
          <p:cNvPr id="71" name="テキスト ボックス 70"/>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Excellence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JAPAN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3980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0" imgW="270" imgH="270" progId="TCLayout.ActiveDocument.1">
                  <p:embed/>
                </p:oleObj>
              </mc:Choice>
              <mc:Fallback>
                <p:oleObj name="think-cell Slide" r:id="rId40" imgW="270" imgH="270" progId="TCLayout.ActiveDocument.1">
                  <p:embed/>
                  <p:pic>
                    <p:nvPicPr>
                      <p:cNvPr id="8" name="Object 7" hidden="1"/>
                      <p:cNvPicPr/>
                      <p:nvPr/>
                    </p:nvPicPr>
                    <p:blipFill>
                      <a:blip r:embed="rId41"/>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en-US" altLang="ja-JP" sz="1000" dirty="0">
              <a:latin typeface="Arial" panose="020B0604020202020204" pitchFamily="34" charset="0"/>
              <a:sym typeface="+mn-lt"/>
            </a:endParaRPr>
          </a:p>
        </p:txBody>
      </p:sp>
      <p:sp>
        <p:nvSpPr>
          <p:cNvPr id="5" name="タイトル 4"/>
          <p:cNvSpPr>
            <a:spLocks noGrp="1"/>
          </p:cNvSpPr>
          <p:nvPr>
            <p:ph type="title"/>
          </p:nvPr>
        </p:nvSpPr>
        <p:spPr/>
        <p:txBody>
          <a:bodyPr/>
          <a:lstStyle/>
          <a:p>
            <a:r>
              <a:rPr lang="ja-JP" altLang="en-US" dirty="0"/>
              <a:t>フィリピン／一般概況／経済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年ですでに都市化率が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％に近いフィリピンは、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年にかけて一度減少し、再び微増傾向に転じるという特徴的な</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動きを示す。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7" name="Object 6"/>
          <p:cNvGraphicFramePr>
            <a:graphicFrameLocks/>
          </p:cNvGraphicFramePr>
          <p:nvPr>
            <p:custDataLst>
              <p:tags r:id="rId3"/>
            </p:custDataLst>
          </p:nvPr>
        </p:nvGraphicFramePr>
        <p:xfrm>
          <a:off x="-76200" y="2209800"/>
          <a:ext cx="4829242" cy="4124315"/>
        </p:xfrm>
        <a:graphic>
          <a:graphicData uri="http://schemas.openxmlformats.org/presentationml/2006/ole">
            <mc:AlternateContent xmlns:mc="http://schemas.openxmlformats.org/markup-compatibility/2006">
              <mc:Choice xmlns:v="urn:schemas-microsoft-com:vml" Requires="v">
                <p:oleObj name="Chart" r:id="rId42" imgW="4829242" imgH="4124315" progId="MSGraph.Chart.8">
                  <p:embed followColorScheme="full"/>
                </p:oleObj>
              </mc:Choice>
              <mc:Fallback>
                <p:oleObj name="Chart" r:id="rId42" imgW="4829242" imgH="4124315" progId="MSGraph.Chart.8">
                  <p:embed followColorScheme="full"/>
                  <p:pic>
                    <p:nvPicPr>
                      <p:cNvPr id="7" name="Object 6"/>
                      <p:cNvPicPr/>
                      <p:nvPr/>
                    </p:nvPicPr>
                    <p:blipFill>
                      <a:blip r:embed="rId43"/>
                      <a:stretch>
                        <a:fillRect/>
                      </a:stretch>
                    </p:blipFill>
                    <p:spPr>
                      <a:xfrm>
                        <a:off x="-76200" y="2209800"/>
                        <a:ext cx="4829242" cy="4124315"/>
                      </a:xfrm>
                      <a:prstGeom prst="rect">
                        <a:avLst/>
                      </a:prstGeom>
                    </p:spPr>
                  </p:pic>
                </p:oleObj>
              </mc:Fallback>
            </mc:AlternateContent>
          </a:graphicData>
        </a:graphic>
      </p:graphicFrame>
      <p:sp>
        <p:nvSpPr>
          <p:cNvPr id="26" name="テキスト プレースホルダ 9"/>
          <p:cNvSpPr>
            <a:spLocks noGrp="1"/>
          </p:cNvSpPr>
          <p:nvPr>
            <p:custDataLst>
              <p:tags r:id="rId4"/>
            </p:custDataLst>
          </p:nvPr>
        </p:nvSpPr>
        <p:spPr bwMode="gray">
          <a:xfrm>
            <a:off x="166687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38E280-306A-4FF7-9416-B26E1193E33C}" type="datetime'''''''''''''''1''5'''''''''''''''''''''''''''">
              <a:rPr lang="ja-JP" altLang="en-US" sz="1000"/>
              <a:pPr/>
              <a:t>15</a:t>
            </a:fld>
            <a:endParaRPr kumimoji="0" lang="ja-JP" altLang="en-US" sz="1000" dirty="0">
              <a:sym typeface="+mn-lt"/>
            </a:endParaRPr>
          </a:p>
        </p:txBody>
      </p:sp>
      <p:sp>
        <p:nvSpPr>
          <p:cNvPr id="27" name="テキスト プレースホルダ 9"/>
          <p:cNvSpPr>
            <a:spLocks noGrp="1"/>
          </p:cNvSpPr>
          <p:nvPr>
            <p:custDataLst>
              <p:tags r:id="rId5"/>
            </p:custDataLst>
          </p:nvPr>
        </p:nvSpPr>
        <p:spPr bwMode="gray">
          <a:xfrm>
            <a:off x="20574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1B1DFC-5C82-46DE-9FCA-723B5A41F577}" type="datetime'''''''''''''''''''''''''''2''0'">
              <a:rPr lang="ja-JP" altLang="en-US" sz="1000"/>
              <a:pPr/>
              <a:t>20</a:t>
            </a:fld>
            <a:endParaRPr kumimoji="0" lang="ja-JP" altLang="en-US" sz="1000" dirty="0">
              <a:sym typeface="+mn-lt"/>
            </a:endParaRPr>
          </a:p>
        </p:txBody>
      </p:sp>
      <p:sp>
        <p:nvSpPr>
          <p:cNvPr id="29" name="テキスト プレースホルダ 9"/>
          <p:cNvSpPr>
            <a:spLocks noGrp="1"/>
          </p:cNvSpPr>
          <p:nvPr>
            <p:custDataLst>
              <p:tags r:id="rId6"/>
            </p:custDataLst>
          </p:nvPr>
        </p:nvSpPr>
        <p:spPr bwMode="gray">
          <a:xfrm>
            <a:off x="28575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3CA971-3465-4792-9D6A-5D68316BDE0B}" type="datetime'30'''''''''''''''''''''''''''''''''''''''''''''''''''''''''''">
              <a:rPr lang="ja-JP" altLang="en-US" sz="1000"/>
              <a:pPr/>
              <a:t>30</a:t>
            </a:fld>
            <a:endParaRPr kumimoji="0" lang="ja-JP" altLang="en-US" sz="1000" dirty="0">
              <a:sym typeface="+mn-lt"/>
            </a:endParaRPr>
          </a:p>
        </p:txBody>
      </p:sp>
      <p:sp>
        <p:nvSpPr>
          <p:cNvPr id="28" name="テキスト プレースホルダ 9"/>
          <p:cNvSpPr>
            <a:spLocks noGrp="1"/>
          </p:cNvSpPr>
          <p:nvPr>
            <p:custDataLst>
              <p:tags r:id="rId7"/>
            </p:custDataLst>
          </p:nvPr>
        </p:nvSpPr>
        <p:spPr bwMode="gray">
          <a:xfrm>
            <a:off x="245745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5DCB0F-53DA-45C6-A7D2-AEE465DEEF3B}" type="datetime'''25'''''''''''''''''''''''''''''''''''''''''''''''''''">
              <a:rPr lang="ja-JP" altLang="en-US" sz="1000"/>
              <a:pPr/>
              <a:t>25</a:t>
            </a:fld>
            <a:endParaRPr kumimoji="0" lang="ja-JP" altLang="en-US" sz="1000" dirty="0">
              <a:sym typeface="+mn-lt"/>
            </a:endParaRPr>
          </a:p>
        </p:txBody>
      </p:sp>
      <p:sp>
        <p:nvSpPr>
          <p:cNvPr id="23" name="テキスト プレースホルダ 9"/>
          <p:cNvSpPr>
            <a:spLocks noGrp="1"/>
          </p:cNvSpPr>
          <p:nvPr>
            <p:custDataLst>
              <p:tags r:id="rId8"/>
            </p:custDataLst>
          </p:nvPr>
        </p:nvSpPr>
        <p:spPr bwMode="gray">
          <a:xfrm>
            <a:off x="406400"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54C1AE-2F8F-4581-8C81-AD10AEE7993B}" type="datetime'2''''''00''''''''''''''0'''''''''''''''''''''''''''''">
              <a:rPr lang="ja-JP" altLang="en-US" sz="1000"/>
              <a:pPr/>
              <a:t>2000</a:t>
            </a:fld>
            <a:endParaRPr kumimoji="0" lang="ja-JP" altLang="en-US" sz="1000" dirty="0">
              <a:sym typeface="+mn-lt"/>
            </a:endParaRPr>
          </a:p>
        </p:txBody>
      </p:sp>
      <p:sp>
        <p:nvSpPr>
          <p:cNvPr id="24" name="テキスト プレースホルダ 9"/>
          <p:cNvSpPr>
            <a:spLocks noGrp="1"/>
          </p:cNvSpPr>
          <p:nvPr>
            <p:custDataLst>
              <p:tags r:id="rId9"/>
            </p:custDataLst>
          </p:nvPr>
        </p:nvSpPr>
        <p:spPr bwMode="gray">
          <a:xfrm>
            <a:off x="8763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DBC9BB-A092-4D86-A8D0-3DD19FFFF9FF}" type="datetime'''0''''''''''''''''''''''''5'''">
              <a:rPr lang="ja-JP" altLang="en-US" sz="1000"/>
              <a:pPr/>
              <a:t>05</a:t>
            </a:fld>
            <a:endParaRPr kumimoji="0" lang="ja-JP" altLang="en-US" sz="1000" dirty="0">
              <a:sym typeface="+mn-lt"/>
            </a:endParaRPr>
          </a:p>
        </p:txBody>
      </p:sp>
      <p:sp>
        <p:nvSpPr>
          <p:cNvPr id="25" name="テキスト プレースホルダ 9"/>
          <p:cNvSpPr>
            <a:spLocks noGrp="1"/>
          </p:cNvSpPr>
          <p:nvPr>
            <p:custDataLst>
              <p:tags r:id="rId10"/>
            </p:custDataLst>
          </p:nvPr>
        </p:nvSpPr>
        <p:spPr bwMode="gray">
          <a:xfrm>
            <a:off x="126682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3C9BE6-9305-479B-8086-A8F60D5EF5F0}" type="datetime'''''''''''''''''''''''''''''10'">
              <a:rPr lang="ja-JP" altLang="en-US" sz="1000"/>
              <a:pPr/>
              <a:t>10</a:t>
            </a:fld>
            <a:endParaRPr kumimoji="0" lang="ja-JP" altLang="en-US" sz="1000" dirty="0">
              <a:sym typeface="+mn-lt"/>
            </a:endParaRPr>
          </a:p>
        </p:txBody>
      </p:sp>
      <p:sp>
        <p:nvSpPr>
          <p:cNvPr id="16" name="テキスト プレースホルダ 9"/>
          <p:cNvSpPr>
            <a:spLocks noGrp="1"/>
          </p:cNvSpPr>
          <p:nvPr>
            <p:custDataLst>
              <p:tags r:id="rId11"/>
            </p:custDataLst>
          </p:nvPr>
        </p:nvSpPr>
        <p:spPr bwMode="gray">
          <a:xfrm>
            <a:off x="136525" y="22320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p>
        </p:txBody>
      </p:sp>
      <p:sp>
        <p:nvSpPr>
          <p:cNvPr id="30" name="テキスト プレースホルダ 9"/>
          <p:cNvSpPr>
            <a:spLocks noGrp="1"/>
          </p:cNvSpPr>
          <p:nvPr>
            <p:custDataLst>
              <p:tags r:id="rId12"/>
            </p:custDataLst>
          </p:nvPr>
        </p:nvSpPr>
        <p:spPr bwMode="gray">
          <a:xfrm>
            <a:off x="324802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03ED39-0633-47F7-A130-1F29429ADE1E}" type="datetime'3''''5'''''''''''''''''''''''''''''''''">
              <a:rPr lang="ja-JP" altLang="en-US" sz="1000"/>
              <a:pPr/>
              <a:t>35</a:t>
            </a:fld>
            <a:endParaRPr kumimoji="0" lang="ja-JP" altLang="en-US" sz="1000" dirty="0">
              <a:sym typeface="+mn-lt"/>
            </a:endParaRPr>
          </a:p>
        </p:txBody>
      </p:sp>
      <p:sp>
        <p:nvSpPr>
          <p:cNvPr id="31" name="テキスト プレースホルダ 9"/>
          <p:cNvSpPr>
            <a:spLocks noGrp="1"/>
          </p:cNvSpPr>
          <p:nvPr>
            <p:custDataLst>
              <p:tags r:id="rId13"/>
            </p:custDataLst>
          </p:nvPr>
        </p:nvSpPr>
        <p:spPr bwMode="gray">
          <a:xfrm>
            <a:off x="364807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3A3BBB-2A00-4008-B9D3-36C18B840F68}" type="datetime'''''''''4''''''''''0'''''">
              <a:rPr lang="ja-JP" altLang="en-US" sz="1000"/>
              <a:pPr/>
              <a:t>40</a:t>
            </a:fld>
            <a:endParaRPr kumimoji="0" lang="ja-JP" altLang="en-US" sz="1000" dirty="0">
              <a:sym typeface="+mn-lt"/>
            </a:endParaRPr>
          </a:p>
        </p:txBody>
      </p:sp>
      <p:sp>
        <p:nvSpPr>
          <p:cNvPr id="32" name="テキスト プレースホルダ 9"/>
          <p:cNvSpPr>
            <a:spLocks noGrp="1"/>
          </p:cNvSpPr>
          <p:nvPr>
            <p:custDataLst>
              <p:tags r:id="rId14"/>
            </p:custDataLst>
          </p:nvPr>
        </p:nvSpPr>
        <p:spPr bwMode="gray">
          <a:xfrm>
            <a:off x="40386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AA921E-7900-4AA8-8738-213EF4082516}" type="datetime'''''''''''''''''4''''''''5'''''''''''''''">
              <a:rPr lang="ja-JP" altLang="en-US" sz="1000"/>
              <a:pPr/>
              <a:t>45</a:t>
            </a:fld>
            <a:endParaRPr kumimoji="0" lang="ja-JP" altLang="en-US" sz="1000" dirty="0">
              <a:sym typeface="+mn-lt"/>
            </a:endParaRPr>
          </a:p>
        </p:txBody>
      </p:sp>
      <p:sp>
        <p:nvSpPr>
          <p:cNvPr id="36" name="テキスト プレースホルダ 9"/>
          <p:cNvSpPr>
            <a:spLocks noGrp="1"/>
          </p:cNvSpPr>
          <p:nvPr>
            <p:custDataLst>
              <p:tags r:id="rId15"/>
            </p:custDataLst>
          </p:nvPr>
        </p:nvSpPr>
        <p:spPr bwMode="gray">
          <a:xfrm>
            <a:off x="443865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302A48-5D2C-46DD-9947-3EE3C8798FA7}" type="datetime'''''''''''''''''''''''''''5''''0'''''''''''''''''''''">
              <a:rPr lang="ja-JP" altLang="en-US" sz="1000"/>
              <a:pPr/>
              <a:t>50</a:t>
            </a:fld>
            <a:endParaRPr kumimoji="0" lang="ja-JP" altLang="en-US" sz="1000" dirty="0">
              <a:sym typeface="+mn-lt"/>
            </a:endParaRPr>
          </a:p>
        </p:txBody>
      </p:sp>
      <p:sp useBgFill="1">
        <p:nvSpPr>
          <p:cNvPr id="71" name="テキスト プレースホルダ 9"/>
          <p:cNvSpPr>
            <a:spLocks noGrp="1"/>
          </p:cNvSpPr>
          <p:nvPr>
            <p:custDataLst>
              <p:tags r:id="rId16"/>
            </p:custDataLst>
          </p:nvPr>
        </p:nvSpPr>
        <p:spPr bwMode="gray">
          <a:xfrm>
            <a:off x="407988" y="3995738"/>
            <a:ext cx="295275" cy="152400"/>
          </a:xfrm>
          <a:prstGeom prst="rect">
            <a:avLst/>
          </a:prstGeom>
        </p:spPr>
        <p:txBody>
          <a:bodyPr vert="horz" wrap="none" lIns="25400" tIns="0" rIns="254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A98447E-BDDE-4397-831B-DE426C43CDBD}" type="datetime'52''''''''''''''.''''''''''''''''''''''''0'''''''''''''''''">
              <a:rPr kumimoji="0" lang="ja-JP" altLang="en-US" sz="1000">
                <a:sym typeface="+mn-lt"/>
              </a:rPr>
              <a:pPr marL="0" indent="0">
                <a:spcBef>
                  <a:spcPct val="0"/>
                </a:spcBef>
                <a:buNone/>
              </a:pPr>
              <a:t>52.0</a:t>
            </a:fld>
            <a:endParaRPr kumimoji="0" lang="ja-JP" altLang="en-US" sz="1000" dirty="0">
              <a:sym typeface="+mn-lt"/>
            </a:endParaRPr>
          </a:p>
        </p:txBody>
      </p:sp>
      <p:sp useBgFill="1">
        <p:nvSpPr>
          <p:cNvPr id="55" name="テキスト プレースホルダ 9"/>
          <p:cNvSpPr>
            <a:spLocks noGrp="1"/>
          </p:cNvSpPr>
          <p:nvPr>
            <p:custDataLst>
              <p:tags r:id="rId17"/>
            </p:custDataLst>
          </p:nvPr>
        </p:nvSpPr>
        <p:spPr bwMode="gray">
          <a:xfrm>
            <a:off x="404813" y="4389438"/>
            <a:ext cx="295275" cy="152400"/>
          </a:xfrm>
          <a:prstGeom prst="rect">
            <a:avLst/>
          </a:prstGeom>
        </p:spPr>
        <p:txBody>
          <a:bodyPr vert="horz" wrap="none" lIns="25400" tIns="0" rIns="254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0BC76BB-F02C-4B10-A7E1-0DEA49EE5313}" type="datetime'''4''''''''''''''8''''.''''''''''0'''''''''''''''''">
              <a:rPr lang="ja-JP" altLang="en-US" sz="1000"/>
              <a:pPr/>
              <a:t>48.0</a:t>
            </a:fld>
            <a:endParaRPr kumimoji="0" lang="ja-JP" altLang="en-US" sz="1000" dirty="0">
              <a:sym typeface="+mn-lt"/>
            </a:endParaRPr>
          </a:p>
        </p:txBody>
      </p:sp>
      <p:cxnSp>
        <p:nvCxnSpPr>
          <p:cNvPr id="9" name="Straight Connector 8"/>
          <p:cNvCxnSpPr/>
          <p:nvPr>
            <p:custDataLst>
              <p:tags r:id="rId18"/>
            </p:custDataLst>
          </p:nvPr>
        </p:nvCxnSpPr>
        <p:spPr bwMode="gray">
          <a:xfrm>
            <a:off x="1066800" y="2903538"/>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19"/>
            </p:custDataLst>
          </p:nvPr>
        </p:nvCxnSpPr>
        <p:spPr bwMode="gray">
          <a:xfrm>
            <a:off x="1066800" y="3106738"/>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Rectangle 11"/>
          <p:cNvSpPr/>
          <p:nvPr>
            <p:custDataLst>
              <p:tags r:id="rId20"/>
            </p:custDataLst>
          </p:nvPr>
        </p:nvSpPr>
        <p:spPr bwMode="gray">
          <a:xfrm>
            <a:off x="1176338" y="3073400"/>
            <a:ext cx="66675" cy="66675"/>
          </a:xfrm>
          <a:prstGeom prst="rect">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0" name="Oval 9"/>
          <p:cNvSpPr/>
          <p:nvPr>
            <p:custDataLst>
              <p:tags r:id="rId21"/>
            </p:custDataLst>
          </p:nvPr>
        </p:nvSpPr>
        <p:spPr bwMode="gray">
          <a:xfrm>
            <a:off x="1176338" y="2870200"/>
            <a:ext cx="66675" cy="66675"/>
          </a:xfrm>
          <a:prstGeom prst="ellipse">
            <a:avLst/>
          </a:prstGeom>
          <a:solidFill>
            <a:srgbClr val="80CCE8"/>
          </a:solidFill>
          <a:ln w="9525">
            <a:solidFill>
              <a:srgbClr val="80CCE8"/>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8" name="テキスト プレースホルダ 9"/>
          <p:cNvSpPr>
            <a:spLocks noGrp="1"/>
          </p:cNvSpPr>
          <p:nvPr>
            <p:custDataLst>
              <p:tags r:id="rId22"/>
            </p:custDataLst>
          </p:nvPr>
        </p:nvSpPr>
        <p:spPr bwMode="gray">
          <a:xfrm>
            <a:off x="1403350" y="30353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C9B88AB-8DCA-4B2A-AA27-E751AD5A4C37}" type="datetime'''''''''''''''''''''''''農''''''村''''部'''''''''''''''''''''">
              <a:rPr lang="ja-JP" altLang="en-US" sz="1000"/>
              <a:pPr/>
              <a:t>農村部</a:t>
            </a:fld>
            <a:endParaRPr kumimoji="0" lang="ja-JP" altLang="en-US" sz="1000" dirty="0">
              <a:sym typeface="+mn-lt"/>
            </a:endParaRPr>
          </a:p>
        </p:txBody>
      </p:sp>
      <p:sp>
        <p:nvSpPr>
          <p:cNvPr id="37" name="テキスト プレースホルダ 9"/>
          <p:cNvSpPr>
            <a:spLocks noGrp="1"/>
          </p:cNvSpPr>
          <p:nvPr>
            <p:custDataLst>
              <p:tags r:id="rId23"/>
            </p:custDataLst>
          </p:nvPr>
        </p:nvSpPr>
        <p:spPr bwMode="gray">
          <a:xfrm>
            <a:off x="1403350" y="28321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AE8432E-12C1-4F62-8659-E1935A4980AE}" type="datetime'''''''都''''''''市''''''''''''''''''''''部'''''''''''''''''''''">
              <a:rPr lang="ja-JP" altLang="en-US" sz="1000"/>
              <a:pPr/>
              <a:t>都市部</a:t>
            </a:fld>
            <a:endParaRPr kumimoji="0" lang="ja-JP" altLang="en-US" sz="1000" dirty="0">
              <a:sym typeface="+mn-lt"/>
            </a:endParaRPr>
          </a:p>
        </p:txBody>
      </p:sp>
      <p:sp>
        <p:nvSpPr>
          <p:cNvPr id="40" name="テキスト プレースホルダ 9"/>
          <p:cNvSpPr>
            <a:spLocks noGrp="1"/>
          </p:cNvSpPr>
          <p:nvPr>
            <p:custDataLst>
              <p:tags r:id="rId24"/>
            </p:custDataLst>
          </p:nvPr>
        </p:nvSpPr>
        <p:spPr bwMode="gray">
          <a:xfrm>
            <a:off x="4953001" y="22320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（千人）</a:t>
            </a:r>
          </a:p>
        </p:txBody>
      </p:sp>
      <p:graphicFrame>
        <p:nvGraphicFramePr>
          <p:cNvPr id="13" name="Object 12"/>
          <p:cNvGraphicFramePr>
            <a:graphicFrameLocks/>
          </p:cNvGraphicFramePr>
          <p:nvPr>
            <p:custDataLst>
              <p:tags r:id="rId25"/>
            </p:custDataLst>
          </p:nvPr>
        </p:nvGraphicFramePr>
        <p:xfrm>
          <a:off x="4800601" y="2286000"/>
          <a:ext cx="4857801" cy="3990870"/>
        </p:xfrm>
        <a:graphic>
          <a:graphicData uri="http://schemas.openxmlformats.org/presentationml/2006/ole">
            <mc:AlternateContent xmlns:mc="http://schemas.openxmlformats.org/markup-compatibility/2006">
              <mc:Choice xmlns:v="urn:schemas-microsoft-com:vml" Requires="v">
                <p:oleObj name="Chart" r:id="rId44" imgW="4857856" imgH="3990968" progId="MSGraph.Chart.8">
                  <p:embed followColorScheme="full"/>
                </p:oleObj>
              </mc:Choice>
              <mc:Fallback>
                <p:oleObj name="Chart" r:id="rId44" imgW="4857856" imgH="3990968" progId="MSGraph.Chart.8">
                  <p:embed followColorScheme="full"/>
                  <p:pic>
                    <p:nvPicPr>
                      <p:cNvPr id="13" name="Object 12"/>
                      <p:cNvPicPr/>
                      <p:nvPr/>
                    </p:nvPicPr>
                    <p:blipFill>
                      <a:blip r:embed="rId45"/>
                      <a:stretch>
                        <a:fillRect/>
                      </a:stretch>
                    </p:blipFill>
                    <p:spPr>
                      <a:xfrm>
                        <a:off x="4800601" y="2286000"/>
                        <a:ext cx="4857801" cy="3990870"/>
                      </a:xfrm>
                      <a:prstGeom prst="rect">
                        <a:avLst/>
                      </a:prstGeom>
                    </p:spPr>
                  </p:pic>
                </p:oleObj>
              </mc:Fallback>
            </mc:AlternateContent>
          </a:graphicData>
        </a:graphic>
      </p:graphicFrame>
      <p:sp>
        <p:nvSpPr>
          <p:cNvPr id="41" name="テキスト プレースホルダ 9"/>
          <p:cNvSpPr>
            <a:spLocks noGrp="1"/>
          </p:cNvSpPr>
          <p:nvPr>
            <p:custDataLst>
              <p:tags r:id="rId26"/>
            </p:custDataLst>
          </p:nvPr>
        </p:nvSpPr>
        <p:spPr bwMode="gray">
          <a:xfrm>
            <a:off x="5978525"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DAF25B-13D5-40F0-B522-DA3348159B68}"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42" name="テキスト プレースホルダ 9"/>
          <p:cNvSpPr>
            <a:spLocks noGrp="1"/>
          </p:cNvSpPr>
          <p:nvPr>
            <p:custDataLst>
              <p:tags r:id="rId27"/>
            </p:custDataLst>
          </p:nvPr>
        </p:nvSpPr>
        <p:spPr bwMode="gray">
          <a:xfrm>
            <a:off x="7354888"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54E6B9-C561-4150-BFFA-76473CBCC5AE}" type="datetime'''''''2''0''''''''1''''''''''0'''''''''''''''">
              <a:rPr kumimoji="0" lang="ja-JP" altLang="en-US" sz="1000">
                <a:sym typeface="+mn-lt"/>
              </a:rPr>
              <a:pPr marL="0" indent="0" algn="ctr">
                <a:spcBef>
                  <a:spcPct val="0"/>
                </a:spcBef>
                <a:buNone/>
              </a:pPr>
              <a:t>2010</a:t>
            </a:fld>
            <a:endParaRPr kumimoji="0" lang="ja-JP" altLang="en-US" sz="1000" dirty="0">
              <a:sym typeface="+mn-lt"/>
            </a:endParaRPr>
          </a:p>
        </p:txBody>
      </p:sp>
      <p:sp>
        <p:nvSpPr>
          <p:cNvPr id="43" name="テキスト プレースホルダ 9"/>
          <p:cNvSpPr>
            <a:spLocks noGrp="1"/>
          </p:cNvSpPr>
          <p:nvPr>
            <p:custDataLst>
              <p:tags r:id="rId28"/>
            </p:custDataLst>
          </p:nvPr>
        </p:nvSpPr>
        <p:spPr bwMode="gray">
          <a:xfrm>
            <a:off x="8477250" y="6127750"/>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D692B7-E944-4F8A-8C80-43B3CAB3135F}" type="datetime'''''20''2''0''''''''''''''''''''''''''''''（''''''予''測値''''）'">
              <a:rPr kumimoji="0" lang="ja-JP" altLang="en-US" sz="1000">
                <a:sym typeface="+mn-lt"/>
              </a:rPr>
              <a:pPr marL="0" indent="0" algn="ctr">
                <a:spcBef>
                  <a:spcPct val="0"/>
                </a:spcBef>
                <a:buNone/>
              </a:pPr>
              <a:t>2020（予測値）</a:t>
            </a:fld>
            <a:endParaRPr kumimoji="0" lang="ja-JP" altLang="en-US" sz="1000" dirty="0">
              <a:sym typeface="+mn-lt"/>
            </a:endParaRPr>
          </a:p>
        </p:txBody>
      </p:sp>
      <p:sp>
        <p:nvSpPr>
          <p:cNvPr id="49" name="Rectangle 48"/>
          <p:cNvSpPr/>
          <p:nvPr>
            <p:custDataLst>
              <p:tags r:id="rId29"/>
            </p:custDataLst>
          </p:nvPr>
        </p:nvSpPr>
        <p:spPr bwMode="gray">
          <a:xfrm>
            <a:off x="6607175" y="2663825"/>
            <a:ext cx="179387" cy="133350"/>
          </a:xfrm>
          <a:prstGeom prst="rect">
            <a:avLst/>
          </a:prstGeom>
          <a:solidFill>
            <a:srgbClr val="C0E6F4"/>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7" name="Rectangle 16"/>
          <p:cNvSpPr/>
          <p:nvPr>
            <p:custDataLst>
              <p:tags r:id="rId30"/>
            </p:custDataLst>
          </p:nvPr>
        </p:nvSpPr>
        <p:spPr bwMode="gray">
          <a:xfrm>
            <a:off x="5911850" y="2867025"/>
            <a:ext cx="179387" cy="133350"/>
          </a:xfrm>
          <a:prstGeom prst="rect">
            <a:avLst/>
          </a:prstGeom>
          <a:solidFill>
            <a:srgbClr val="D2E0E6"/>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5" name="Rectangle 14"/>
          <p:cNvSpPr/>
          <p:nvPr>
            <p:custDataLst>
              <p:tags r:id="rId31"/>
            </p:custDataLst>
          </p:nvPr>
        </p:nvSpPr>
        <p:spPr bwMode="gray">
          <a:xfrm>
            <a:off x="5911850" y="2663825"/>
            <a:ext cx="179387" cy="133350"/>
          </a:xfrm>
          <a:prstGeom prst="rect">
            <a:avLst/>
          </a:prstGeom>
          <a:solidFill>
            <a:srgbClr val="ECE5F4"/>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1" name="Rectangle 50"/>
          <p:cNvSpPr/>
          <p:nvPr>
            <p:custDataLst>
              <p:tags r:id="rId32"/>
            </p:custDataLst>
          </p:nvPr>
        </p:nvSpPr>
        <p:spPr bwMode="gray">
          <a:xfrm>
            <a:off x="7489825" y="2663825"/>
            <a:ext cx="179387" cy="133350"/>
          </a:xfrm>
          <a:prstGeom prst="rect">
            <a:avLst/>
          </a:prstGeom>
          <a:solidFill>
            <a:srgbClr val="1F497D"/>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Rectangle 49"/>
          <p:cNvSpPr/>
          <p:nvPr>
            <p:custDataLst>
              <p:tags r:id="rId33"/>
            </p:custDataLst>
          </p:nvPr>
        </p:nvSpPr>
        <p:spPr bwMode="gray">
          <a:xfrm>
            <a:off x="6607175" y="2867025"/>
            <a:ext cx="179387" cy="133350"/>
          </a:xfrm>
          <a:prstGeom prst="rect">
            <a:avLst/>
          </a:prstGeom>
          <a:solidFill>
            <a:srgbClr val="80CCE8"/>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4" name="テキスト プレースホルダ 9"/>
          <p:cNvSpPr>
            <a:spLocks noGrp="1"/>
          </p:cNvSpPr>
          <p:nvPr>
            <p:custDataLst>
              <p:tags r:id="rId34"/>
            </p:custDataLst>
          </p:nvPr>
        </p:nvSpPr>
        <p:spPr bwMode="gray">
          <a:xfrm>
            <a:off x="6142038" y="2659063"/>
            <a:ext cx="2286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C80DFBA-3EB6-449B-A7A7-FAEB516C1218}" type="datetime'''''''''''セ''''''''''''''''ブ'''''''''''''''''">
              <a:rPr kumimoji="0" lang="ja-JP" altLang="en-US" sz="1000">
                <a:sym typeface="+mn-lt"/>
              </a:rPr>
              <a:pPr marL="0" indent="0">
                <a:spcBef>
                  <a:spcPct val="0"/>
                </a:spcBef>
                <a:buNone/>
              </a:pPr>
              <a:t>セブ</a:t>
            </a:fld>
            <a:endParaRPr kumimoji="0" lang="ja-JP" altLang="en-US" sz="1000" dirty="0">
              <a:sym typeface="+mn-lt"/>
            </a:endParaRPr>
          </a:p>
        </p:txBody>
      </p:sp>
      <p:sp>
        <p:nvSpPr>
          <p:cNvPr id="45" name="テキスト プレースホルダ 9"/>
          <p:cNvSpPr>
            <a:spLocks noGrp="1"/>
          </p:cNvSpPr>
          <p:nvPr>
            <p:custDataLst>
              <p:tags r:id="rId35"/>
            </p:custDataLst>
          </p:nvPr>
        </p:nvSpPr>
        <p:spPr bwMode="gray">
          <a:xfrm>
            <a:off x="6142038" y="2862263"/>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BF544DD-09AA-4C57-84E3-2A6183579D78}" type="datetime'''''''''''ダ''''''''''''''''''''''''バ''''''''オ'''''">
              <a:rPr kumimoji="0" lang="ja-JP" altLang="en-US" sz="1000">
                <a:sym typeface="+mn-lt"/>
              </a:rPr>
              <a:pPr marL="0" indent="0">
                <a:spcBef>
                  <a:spcPct val="0"/>
                </a:spcBef>
                <a:buNone/>
              </a:pPr>
              <a:t>ダバオ</a:t>
            </a:fld>
            <a:endParaRPr kumimoji="0" lang="ja-JP" altLang="en-US" sz="1000" dirty="0">
              <a:sym typeface="+mn-lt"/>
            </a:endParaRPr>
          </a:p>
        </p:txBody>
      </p:sp>
      <p:sp>
        <p:nvSpPr>
          <p:cNvPr id="46" name="テキスト プレースホルダ 9"/>
          <p:cNvSpPr>
            <a:spLocks noGrp="1"/>
          </p:cNvSpPr>
          <p:nvPr>
            <p:custDataLst>
              <p:tags r:id="rId36"/>
            </p:custDataLst>
          </p:nvPr>
        </p:nvSpPr>
        <p:spPr bwMode="gray">
          <a:xfrm>
            <a:off x="6837363" y="2659063"/>
            <a:ext cx="5508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62A7105-6068-4051-9C52-C6D304481514}" type="datetime'''''''''''''カ''''''''''''ロ''''''ーカ''''''''''''ン'">
              <a:rPr kumimoji="0" lang="ja-JP" altLang="en-US" sz="1000">
                <a:sym typeface="+mn-lt"/>
              </a:rPr>
              <a:pPr marL="0" indent="0">
                <a:spcBef>
                  <a:spcPct val="0"/>
                </a:spcBef>
                <a:buNone/>
              </a:pPr>
              <a:t>カローカン</a:t>
            </a:fld>
            <a:endParaRPr kumimoji="0" lang="ja-JP" altLang="en-US" sz="1000" dirty="0">
              <a:sym typeface="+mn-lt"/>
            </a:endParaRPr>
          </a:p>
        </p:txBody>
      </p:sp>
      <p:sp>
        <p:nvSpPr>
          <p:cNvPr id="47" name="テキスト プレースホルダ 9"/>
          <p:cNvSpPr>
            <a:spLocks noGrp="1"/>
          </p:cNvSpPr>
          <p:nvPr>
            <p:custDataLst>
              <p:tags r:id="rId37"/>
            </p:custDataLst>
          </p:nvPr>
        </p:nvSpPr>
        <p:spPr bwMode="gray">
          <a:xfrm>
            <a:off x="6837363" y="2862263"/>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BBC456F-336B-48E2-B1AB-437F5ABE5F9D}" type="datetime'''マ''''''''''''''''''''''''''''''''''''''''''ニ''ラ'''''">
              <a:rPr kumimoji="0" lang="ja-JP" altLang="en-US" sz="1000">
                <a:sym typeface="+mn-lt"/>
              </a:rPr>
              <a:pPr marL="0" indent="0">
                <a:spcBef>
                  <a:spcPct val="0"/>
                </a:spcBef>
                <a:buNone/>
              </a:pPr>
              <a:t>マニラ</a:t>
            </a:fld>
            <a:endParaRPr kumimoji="0" lang="ja-JP" altLang="en-US" sz="1000" dirty="0">
              <a:sym typeface="+mn-lt"/>
            </a:endParaRPr>
          </a:p>
        </p:txBody>
      </p:sp>
      <p:sp>
        <p:nvSpPr>
          <p:cNvPr id="48" name="テキスト プレースホルダ 9"/>
          <p:cNvSpPr>
            <a:spLocks noGrp="1"/>
          </p:cNvSpPr>
          <p:nvPr>
            <p:custDataLst>
              <p:tags r:id="rId38"/>
            </p:custDataLst>
          </p:nvPr>
        </p:nvSpPr>
        <p:spPr bwMode="gray">
          <a:xfrm>
            <a:off x="7720013" y="2659063"/>
            <a:ext cx="3286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FAB3554-890A-4BCE-9FAA-04F81730D488}" type="datetime'''ケソ''''''''''''''''''''''''ン'">
              <a:rPr kumimoji="0" lang="ja-JP" altLang="en-US" sz="1000">
                <a:sym typeface="+mn-lt"/>
              </a:rPr>
              <a:pPr marL="0" indent="0">
                <a:spcBef>
                  <a:spcPct val="0"/>
                </a:spcBef>
                <a:buNone/>
              </a:pPr>
              <a:t>ケソン</a:t>
            </a:fld>
            <a:endParaRPr kumimoji="0" lang="ja-JP" altLang="en-US" sz="1000" dirty="0">
              <a:sym typeface="+mn-lt"/>
            </a:endParaRPr>
          </a:p>
        </p:txBody>
      </p:sp>
    </p:spTree>
    <p:extLst>
      <p:ext uri="{BB962C8B-B14F-4D97-AF65-F5344CB8AC3E}">
        <p14:creationId xmlns:p14="http://schemas.microsoft.com/office/powerpoint/2010/main" val="11918004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graphicFrame>
        <p:nvGraphicFramePr>
          <p:cNvPr id="18" name="表 17"/>
          <p:cNvGraphicFramePr>
            <a:graphicFrameLocks noGrp="1"/>
          </p:cNvGraphicFramePr>
          <p:nvPr>
            <p:extLst>
              <p:ext uri="{D42A27DB-BD31-4B8C-83A1-F6EECF244321}">
                <p14:modId xmlns:p14="http://schemas.microsoft.com/office/powerpoint/2010/main" val="1473254819"/>
              </p:ext>
            </p:extLst>
          </p:nvPr>
        </p:nvGraphicFramePr>
        <p:xfrm>
          <a:off x="200023" y="1774214"/>
          <a:ext cx="9505056" cy="1403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障害者の知識アクセスの</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機会均等の実現に関する</a:t>
                      </a:r>
                      <a:r>
                        <a:rPr lang="en-US" altLang="ja-JP" sz="1000">
                          <a:latin typeface="Arial" panose="020B0604020202020204" pitchFamily="34" charset="0"/>
                          <a:ea typeface="ＭＳ Ｐゴシック" panose="020B0600070205080204" pitchFamily="50" charset="-128"/>
                          <a:cs typeface="Arial" panose="020B0604020202020204" pitchFamily="34" charset="0"/>
                        </a:rPr>
                        <a:t>ODA</a:t>
                      </a:r>
                      <a:r>
                        <a:rPr lang="ja-JP" altLang="en-US" sz="1000">
                          <a:latin typeface="Arial" panose="020B0604020202020204" pitchFamily="34" charset="0"/>
                          <a:ea typeface="ＭＳ Ｐゴシック" panose="020B0600070205080204" pitchFamily="50" charset="-128"/>
                          <a:cs typeface="Arial" panose="020B0604020202020204" pitchFamily="34" charset="0"/>
                        </a:rPr>
                        <a:t>ニーズ調査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株式会社</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エックス都市研究所</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障害者の知識・情報アクセスの向上を目指した日本の</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分野の中小企業製品および技術活用についてのニーズ調査。対象国では社会的弱者といえる障害者の経済的自立と社会参加の実現という共通の課題を抱えている。日本には当該分野の世界トップレベルの水準の各種アプリケーション、入出力デバイス、コンテンツ制作および流通ノウハウ等の製品・技術を有する中小企業等が数多く存在しており、技術協力、無償資金協力等を通じ、対象国の障害者支援ニーズとの適合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9" name="Rectangle 6"/>
          <p:cNvSpPr>
            <a:spLocks noChangeArrowheads="1"/>
          </p:cNvSpPr>
          <p:nvPr/>
        </p:nvSpPr>
        <p:spPr bwMode="auto">
          <a:xfrm>
            <a:off x="200023" y="141417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政府開発援助海外経済協力事業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4125445253"/>
              </p:ext>
            </p:extLst>
          </p:nvPr>
        </p:nvGraphicFramePr>
        <p:xfrm>
          <a:off x="200472" y="4900586"/>
          <a:ext cx="9505056" cy="1602298"/>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96575">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名称</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金額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7541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医療機材ノン・プロジェクト無償</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日本の医療機材（超音波診断装置や</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線装置等の画像診断機材等）をフィリピンの公立病院等に整備するための資金を供与。</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7541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日本方式普及</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ノン・プロジェクト無償</a:t>
                      </a:r>
                    </a:p>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（医療・保健パッケージ）</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a:t>
                      </a:r>
                      <a:r>
                        <a:rPr lang="ja-JP" altLang="en-US" sz="100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日本の医療機材をフィリピンの公立病院等に整備するための資金を供与。</a:t>
                      </a:r>
                    </a:p>
                    <a:p>
                      <a:pPr marL="0" indent="0" algn="just" fontAlgn="ctr"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月の台風ヨランダの被災地域も含めたフィリピンの医療事情の改善を図り、同国の経済社会開発努力を支援するもの。</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21" name="Rectangle 6"/>
          <p:cNvSpPr>
            <a:spLocks noChangeArrowheads="1"/>
          </p:cNvSpPr>
          <p:nvPr/>
        </p:nvSpPr>
        <p:spPr bwMode="auto">
          <a:xfrm>
            <a:off x="199576" y="458112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ノン・プロジェクト無償資金協力</a:t>
            </a:r>
          </a:p>
        </p:txBody>
      </p:sp>
      <p:sp>
        <p:nvSpPr>
          <p:cNvPr id="22" name="テキスト ボックス 21"/>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テキスト ボックス 22"/>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」のほか、「</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有償資金協力</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」や「ノン・プロジェクト無償資金協力」も実施している。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9">
            <a:extLst>
              <a:ext uri="{FF2B5EF4-FFF2-40B4-BE49-F238E27FC236}">
                <a16:creationId xmlns:a16="http://schemas.microsoft.com/office/drawing/2014/main" id="{991FFD06-BF2D-47C9-B179-ECE83B25E428}"/>
              </a:ext>
            </a:extLst>
          </p:cNvPr>
          <p:cNvGraphicFramePr>
            <a:graphicFrameLocks noGrp="1"/>
          </p:cNvGraphicFramePr>
          <p:nvPr>
            <p:extLst>
              <p:ext uri="{D42A27DB-BD31-4B8C-83A1-F6EECF244321}">
                <p14:modId xmlns:p14="http://schemas.microsoft.com/office/powerpoint/2010/main" val="2122423004"/>
              </p:ext>
            </p:extLst>
          </p:nvPr>
        </p:nvGraphicFramePr>
        <p:xfrm>
          <a:off x="200472" y="3618616"/>
          <a:ext cx="9505056" cy="8526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79615">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供与限度額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3503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新型コロナウイルス感染症危機対応緊急支援借款</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500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新型コロナウイルスの感染が拡大するフィリピンにおいて、感染拡大抑制、影響を受けた人々への社会的保護・救済及び経済対策等の危機対策の推進を図るフィリピン政府に財政支援を行うもの。</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1" name="Rectangle 6">
            <a:extLst>
              <a:ext uri="{FF2B5EF4-FFF2-40B4-BE49-F238E27FC236}">
                <a16:creationId xmlns:a16="http://schemas.microsoft.com/office/drawing/2014/main" id="{7E63D57E-D55B-4971-98B6-204F408F8FEA}"/>
              </a:ext>
            </a:extLst>
          </p:cNvPr>
          <p:cNvSpPr>
            <a:spLocks noChangeArrowheads="1"/>
          </p:cNvSpPr>
          <p:nvPr/>
        </p:nvSpPr>
        <p:spPr bwMode="auto">
          <a:xfrm>
            <a:off x="200472" y="32585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有償資金協力</a:t>
            </a:r>
            <a:endParaRPr lang="en-US" altLang="ko-KR"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6899471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1"/>
            </p:custDataLst>
            <p:extLst>
              <p:ext uri="{D42A27DB-BD31-4B8C-83A1-F6EECF244321}">
                <p14:modId xmlns:p14="http://schemas.microsoft.com/office/powerpoint/2010/main" val="37335331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オブジェクト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フリーフォーム 1"/>
          <p:cNvSpPr/>
          <p:nvPr/>
        </p:nvSpPr>
        <p:spPr>
          <a:xfrm>
            <a:off x="4179241" y="2143123"/>
            <a:ext cx="735371" cy="2363643"/>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Lst>
            <a:ahLst/>
            <a:cxnLst>
              <a:cxn ang="0">
                <a:pos x="connsiteX0" y="connsiteY0"/>
              </a:cxn>
              <a:cxn ang="0">
                <a:pos x="connsiteX1" y="connsiteY1"/>
              </a:cxn>
              <a:cxn ang="0">
                <a:pos x="connsiteX2" y="connsiteY2"/>
              </a:cxn>
              <a:cxn ang="0">
                <a:pos x="connsiteX3" y="connsiteY3"/>
              </a:cxn>
            </a:cxnLst>
            <a:rect l="l" t="t" r="r" b="b"/>
            <a:pathLst>
              <a:path w="735371" h="2380863">
                <a:moveTo>
                  <a:pt x="735371" y="0"/>
                </a:moveTo>
                <a:lnTo>
                  <a:pt x="0" y="276877"/>
                </a:lnTo>
                <a:lnTo>
                  <a:pt x="32181" y="1076000"/>
                </a:lnTo>
                <a:cubicBezTo>
                  <a:pt x="53660" y="1107795"/>
                  <a:pt x="693977" y="2339765"/>
                  <a:pt x="733928" y="2380863"/>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3" name="タイトル 2"/>
          <p:cNvSpPr>
            <a:spLocks noGrp="1"/>
          </p:cNvSpPr>
          <p:nvPr>
            <p:ph type="title"/>
          </p:nvPr>
        </p:nvSpPr>
        <p:spPr/>
        <p:txBody>
          <a:bodyPr/>
          <a:lstStyle/>
          <a:p>
            <a:r>
              <a:rPr lang="ja-JP" altLang="en-US" dirty="0"/>
              <a:t>フィリピン／日本との関わり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厚生労働省とフィリピン保健省の協力覚書（</a:t>
            </a:r>
            <a:r>
              <a:rPr lang="en-US" altLang="ja-JP" dirty="0"/>
              <a:t>MOC</a:t>
            </a:r>
            <a:r>
              <a:rPr lang="ja-JP" altLang="en-US" dirty="0"/>
              <a:t>）締結状況</a:t>
            </a:r>
          </a:p>
        </p:txBody>
      </p:sp>
      <p:sp>
        <p:nvSpPr>
          <p:cNvPr id="16" name="テキスト ボックス 1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月に、厚生労働省とフィリピン保健省が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片側の 2 つの角を丸めた四角形 24"/>
          <p:cNvSpPr/>
          <p:nvPr/>
        </p:nvSpPr>
        <p:spPr>
          <a:xfrm>
            <a:off x="4880992" y="2636912"/>
            <a:ext cx="4608512" cy="1944216"/>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社会保障制度：フィリピン健康保険会社等への公的保険制度における日本の経験の共有を通じた</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UHC</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の実現</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公的病院の管理：独立行政法人制度を含む日本式の公的病院の管理の</a:t>
            </a:r>
            <a:r>
              <a:rPr lang="ja-JP" altLang="en-US" sz="1100" dirty="0">
                <a:solidFill>
                  <a:schemeClr val="tx1"/>
                </a:solidFill>
              </a:rPr>
              <a:t>ノウハウの移転</a:t>
            </a:r>
            <a:endParaRPr lang="en-US" altLang="ja-JP" sz="1100" dirty="0">
              <a:solidFill>
                <a:schemeClr val="tx1"/>
              </a:solidFill>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先進的な医療：先進的な医療技術、医薬品、医療機器の導入</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災害への備え：災害への備えと対応における日本の経験の共有</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人材育成：医師や公的医療従事者への研修プログラム</a:t>
            </a:r>
          </a:p>
        </p:txBody>
      </p:sp>
      <p:sp>
        <p:nvSpPr>
          <p:cNvPr id="37" name="円/楕円 3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円/楕円 38"/>
          <p:cNvSpPr/>
          <p:nvPr/>
        </p:nvSpPr>
        <p:spPr>
          <a:xfrm>
            <a:off x="5043489" y="323193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円/楕円 39"/>
          <p:cNvSpPr/>
          <p:nvPr/>
        </p:nvSpPr>
        <p:spPr>
          <a:xfrm>
            <a:off x="5043489" y="366299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円/楕円 40"/>
          <p:cNvSpPr/>
          <p:nvPr/>
        </p:nvSpPr>
        <p:spPr>
          <a:xfrm>
            <a:off x="5043489" y="390537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円/楕円 41"/>
          <p:cNvSpPr/>
          <p:nvPr/>
        </p:nvSpPr>
        <p:spPr>
          <a:xfrm>
            <a:off x="5043489" y="414260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テキスト ボックス 4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7" name="グループ化 7"/>
          <p:cNvGrpSpPr/>
          <p:nvPr/>
        </p:nvGrpSpPr>
        <p:grpSpPr>
          <a:xfrm>
            <a:off x="344488" y="1700808"/>
            <a:ext cx="9217024" cy="288032"/>
            <a:chOff x="4803500" y="2113806"/>
            <a:chExt cx="2954133" cy="288032"/>
          </a:xfrm>
        </p:grpSpPr>
        <p:cxnSp>
          <p:nvCxnSpPr>
            <p:cNvPr id="98" name="直線コネクタ 9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128" name="片側の 2 つの角を丸めた四角形 127"/>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日本国厚生労働省とフィリピン共和国保健省との間の</a:t>
            </a:r>
            <a:b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医療・保健分野に関する協力覚書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57" name="正方形/長方形 56"/>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2015</a:t>
            </a:r>
            <a:r>
              <a:rPr lang="ja-JP" altLang="en-US" sz="1200" dirty="0"/>
              <a:t>年</a:t>
            </a:r>
            <a:r>
              <a:rPr lang="en-US" altLang="ja-JP" sz="1200" dirty="0"/>
              <a:t>6</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89" name="円/楕円 88"/>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3" name="グループ化 92"/>
          <p:cNvGrpSpPr/>
          <p:nvPr/>
        </p:nvGrpSpPr>
        <p:grpSpPr>
          <a:xfrm>
            <a:off x="1692029" y="3453132"/>
            <a:ext cx="1516104" cy="1201785"/>
            <a:chOff x="1692029" y="3406524"/>
            <a:chExt cx="1516104" cy="1201785"/>
          </a:xfrm>
        </p:grpSpPr>
        <p:grpSp>
          <p:nvGrpSpPr>
            <p:cNvPr id="95" name="Group 339"/>
            <p:cNvGrpSpPr>
              <a:grpSpLocks noChangeAspect="1"/>
            </p:cNvGrpSpPr>
            <p:nvPr/>
          </p:nvGrpSpPr>
          <p:grpSpPr bwMode="auto">
            <a:xfrm>
              <a:off x="1729320" y="3440013"/>
              <a:ext cx="1478813" cy="1168296"/>
              <a:chOff x="1968" y="2736"/>
              <a:chExt cx="864" cy="672"/>
            </a:xfrm>
          </p:grpSpPr>
          <p:sp>
            <p:nvSpPr>
              <p:cNvPr id="102"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3"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4"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5"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6"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7"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99" name="グループ化 98"/>
            <p:cNvGrpSpPr/>
            <p:nvPr/>
          </p:nvGrpSpPr>
          <p:grpSpPr>
            <a:xfrm>
              <a:off x="1692029" y="3406524"/>
              <a:ext cx="1392861" cy="382825"/>
              <a:chOff x="1692029" y="3406524"/>
              <a:chExt cx="1392861" cy="382825"/>
            </a:xfrm>
          </p:grpSpPr>
          <p:sp>
            <p:nvSpPr>
              <p:cNvPr id="100" name="正方形/長方形 99"/>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108" name="グループ化 107"/>
          <p:cNvGrpSpPr/>
          <p:nvPr/>
        </p:nvGrpSpPr>
        <p:grpSpPr>
          <a:xfrm>
            <a:off x="3270565" y="3606994"/>
            <a:ext cx="1034363" cy="992911"/>
            <a:chOff x="3224808" y="3622125"/>
            <a:chExt cx="1034363" cy="992911"/>
          </a:xfrm>
        </p:grpSpPr>
        <p:sp>
          <p:nvSpPr>
            <p:cNvPr id="109" name="円/楕円 108"/>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円/楕円 109"/>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112" name="グループ化 111"/>
          <p:cNvGrpSpPr/>
          <p:nvPr/>
        </p:nvGrpSpPr>
        <p:grpSpPr>
          <a:xfrm>
            <a:off x="632520" y="3606994"/>
            <a:ext cx="1033987" cy="992911"/>
            <a:chOff x="704528" y="3622125"/>
            <a:chExt cx="1033987" cy="992911"/>
          </a:xfrm>
        </p:grpSpPr>
        <p:sp>
          <p:nvSpPr>
            <p:cNvPr id="113" name="円/楕円 112"/>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円/楕円 113"/>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115" name="グループ化 114"/>
          <p:cNvGrpSpPr/>
          <p:nvPr/>
        </p:nvGrpSpPr>
        <p:grpSpPr>
          <a:xfrm>
            <a:off x="3728864" y="2420888"/>
            <a:ext cx="918852" cy="792088"/>
            <a:chOff x="4376936" y="2348880"/>
            <a:chExt cx="991479" cy="854695"/>
          </a:xfrm>
        </p:grpSpPr>
        <p:sp>
          <p:nvSpPr>
            <p:cNvPr id="116"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119" name="グループ化 118"/>
            <p:cNvGrpSpPr/>
            <p:nvPr/>
          </p:nvGrpSpPr>
          <p:grpSpPr>
            <a:xfrm>
              <a:off x="4517548" y="2455845"/>
              <a:ext cx="693478" cy="571401"/>
              <a:chOff x="4508023" y="2462195"/>
              <a:chExt cx="693478" cy="571401"/>
            </a:xfrm>
          </p:grpSpPr>
          <p:grpSp>
            <p:nvGrpSpPr>
              <p:cNvPr id="120" name="グループ化 119"/>
              <p:cNvGrpSpPr/>
              <p:nvPr/>
            </p:nvGrpSpPr>
            <p:grpSpPr>
              <a:xfrm>
                <a:off x="4520723" y="2462195"/>
                <a:ext cx="680778" cy="555526"/>
                <a:chOff x="4586456" y="2455845"/>
                <a:chExt cx="680778" cy="555526"/>
              </a:xfrm>
            </p:grpSpPr>
            <p:sp>
              <p:nvSpPr>
                <p:cNvPr id="134" name="フリーフォーム 133"/>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フリーフォーム 134"/>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フリーフォーム 135"/>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136"/>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137"/>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13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フリーフォーム 13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フリーフォーム 14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フリーフォーム 14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フリーフォーム 14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グループ化 120"/>
              <p:cNvGrpSpPr/>
              <p:nvPr/>
            </p:nvGrpSpPr>
            <p:grpSpPr>
              <a:xfrm>
                <a:off x="4508023" y="2478070"/>
                <a:ext cx="680778" cy="555526"/>
                <a:chOff x="4586456" y="2455845"/>
                <a:chExt cx="680778" cy="555526"/>
              </a:xfrm>
            </p:grpSpPr>
            <p:sp>
              <p:nvSpPr>
                <p:cNvPr id="122" name="フリーフォーム 121"/>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122"/>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12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12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13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13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13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44" name="正方形/長方形 143"/>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日本国厚生労働省とフィリピン共和国保健省との間の</a:t>
            </a:r>
            <a:b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5" name="円/楕円 144"/>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146" name="円/楕円 145"/>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Tree>
    <p:extLst>
      <p:ext uri="{BB962C8B-B14F-4D97-AF65-F5344CB8AC3E}">
        <p14:creationId xmlns:p14="http://schemas.microsoft.com/office/powerpoint/2010/main" val="20752988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首相官邸ホームページ、</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月に、内閣官房健康・医療戦略室、厚生労働省、経済産業省とフィリピン保健省が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1" name="表 90"/>
          <p:cNvGraphicFramePr>
            <a:graphicFrameLocks noGrp="1"/>
          </p:cNvGraphicFramePr>
          <p:nvPr>
            <p:extLst>
              <p:ext uri="{D42A27DB-BD31-4B8C-83A1-F6EECF244321}">
                <p14:modId xmlns:p14="http://schemas.microsoft.com/office/powerpoint/2010/main" val="3385983427"/>
              </p:ext>
            </p:extLst>
          </p:nvPr>
        </p:nvGraphicFramePr>
        <p:xfrm>
          <a:off x="200023" y="1557328"/>
          <a:ext cx="9504000" cy="4824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592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日本国法務省・外務省・厚生労働省とフィリピン労働雇用省との間の技能実習に関する協力覚書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effectLst/>
                        </a:rPr>
                        <a:t>労働雇用省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技能実習法の基準に基づき、監理団体の許可・技能実習計画の認定を行う。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フィリピン側が認定した送出機関及び認定を取り消した送出機関を日本で公表し、フィリピン側が認定した送出機関からの技能実習生のみを受け入れる。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監理団体・実習実施者に対して、許認可の取消や改善命令を行った場合は、その結果をフィリピン側に通知する。</a:t>
                      </a:r>
                    </a:p>
                    <a:p>
                      <a:pPr algn="l" fontAlgn="ct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（フィリピン側）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本協力覚書の認定基準に基づき、送出機関の認定を適切に行う。</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制度の趣旨を理解して技能実習を行おうとする者を選定すること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帰国した者が技能等を活用できるよう就職先のあっせんその他の支援を行うこと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保証金の徴収、違約金契約をしないこと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技能実習生に対する人権侵害をしないこと</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送出機関の認定を取り消したときは、日本側に通知する。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日本側から不適切な送出機関についての通知を受けたときは、調査を行い適切に対処する。またその結果を日本側に通知する。</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656000">
                <a:tc>
                  <a:txBody>
                    <a:bodyPr/>
                    <a:lstStyle/>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日本国内閣官房健康・医療戦略室、日本国厚生労働省及び</a:t>
                      </a: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日本国経済産業省とフィリピン共和国保健省との間のヘルスケア分野における協力覚書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内閣官房健康・医療戦略室、</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厚生労働省、</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経済産業省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保健省</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趣旨</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日本政府が推進しているアジア健康構想を通じ、日比のヘルスケアと健康分野における協力の深化を図り、民間事業の振興を図る。</a:t>
                      </a:r>
                    </a:p>
                    <a:p>
                      <a:pPr algn="l" fontAlgn="ct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具体的な協力分野</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介護等の産業育成、先進的医療技術・医薬品及び医療機器導入等の具体的事業の推進</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ユニバーサル・ヘルス・カバレッジ、ヘルスケア分野での情報通信技術協力等の基盤の構築</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医療・介護、災害対応、医療廃棄物等の分野における人材資源 等</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399218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5313040" y="2492896"/>
            <a:ext cx="3960440" cy="936104"/>
          </a:xfrm>
          <a:prstGeom prst="roundRect">
            <a:avLst>
              <a:gd name="adj" fmla="val 7926"/>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0" tIns="0" rIns="108000" bIns="0" rtlCol="0" anchor="ctr"/>
          <a:lstStyle/>
          <a:p>
            <a:pPr algn="just">
              <a:lnSpc>
                <a:spcPct val="110000"/>
              </a:lnSpc>
              <a:spcAft>
                <a:spcPts val="150"/>
              </a:spcAft>
            </a:pP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インドネシアからの受入れと異なる点は、就労コースのみでなく、介護福祉士養成施設で就学し介護福祉士資格の取得を目指す就学コースも設けた点</a:t>
            </a:r>
            <a:r>
              <a:rPr lang="en-US" altLang="ja-JP" sz="900" baseline="300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にある。</a:t>
            </a:r>
          </a:p>
          <a:p>
            <a:pPr marL="155575" indent="-155575" algn="just" defTabSz="180975">
              <a:lnSpc>
                <a:spcPct val="110000"/>
              </a:lnSpc>
              <a:spcAft>
                <a:spcPts val="150"/>
              </a:spcAft>
            </a:pP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就学コースが設けられたのは、</a:t>
            </a: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2009</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年度と</a:t>
            </a: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2010</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年度の</a:t>
            </a:r>
            <a:b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年間のみで、</a:t>
            </a: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2011</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年度以降は募集が行われていない。</a:t>
            </a:r>
          </a:p>
        </p:txBody>
      </p:sp>
      <p:sp>
        <p:nvSpPr>
          <p:cNvPr id="19" name="角丸四角形 18"/>
          <p:cNvSpPr/>
          <p:nvPr/>
        </p:nvSpPr>
        <p:spPr>
          <a:xfrm>
            <a:off x="5313040" y="3717032"/>
            <a:ext cx="3960440" cy="792088"/>
          </a:xfrm>
          <a:prstGeom prst="roundRect">
            <a:avLst>
              <a:gd name="adj" fmla="val 8851"/>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0" tIns="0" rIns="108000" bIns="0" rtlCol="0" anchor="ctr"/>
          <a:lstStyle/>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(1/2)</a:t>
            </a:r>
            <a:endParaRPr lang="ja-JP" altLang="en-US" dirty="0"/>
          </a:p>
        </p:txBody>
      </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 ホームページ、国立国際医療研究センター（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NCGM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2009</a:t>
            </a:r>
            <a:r>
              <a:rPr lang="ja-JP" altLang="en-US" sz="1400" dirty="0"/>
              <a:t>年より、フィリピン人看護師・介護福祉士候補者の受入れ事業を実施している。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年からは、</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を推進している。</a:t>
            </a:r>
          </a:p>
        </p:txBody>
      </p:sp>
      <p:cxnSp>
        <p:nvCxnSpPr>
          <p:cNvPr id="22" name="直線コネクタ 21"/>
          <p:cNvCxnSpPr/>
          <p:nvPr/>
        </p:nvCxnSpPr>
        <p:spPr>
          <a:xfrm>
            <a:off x="774784" y="2349612"/>
            <a:ext cx="0" cy="2303524"/>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a:off x="704528" y="256809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915799" y="2492896"/>
            <a:ext cx="596317" cy="288032"/>
          </a:xfrm>
          <a:prstGeom prst="rect">
            <a:avLst/>
          </a:prstGeom>
        </p:spPr>
        <p:txBody>
          <a:bodyPr wrap="none" lIns="0" rIns="0" anchor="ctr" anchorCtr="0">
            <a:noAutofit/>
          </a:bodyPr>
          <a:lstStyle/>
          <a:p>
            <a:pPr>
              <a:buClr>
                <a:srgbClr val="3D6AA7"/>
              </a:buClr>
            </a:pPr>
            <a:r>
              <a:rPr lang="en-US" altLang="ja-JP" sz="1400" b="1">
                <a:latin typeface="Arial" panose="020B0604020202020204" pitchFamily="34" charset="0"/>
                <a:ea typeface="ＭＳ Ｐゴシック" panose="020B0600070205080204" pitchFamily="50" charset="-128"/>
                <a:cs typeface="Arial" panose="020B0604020202020204" pitchFamily="34" charset="0"/>
              </a:rPr>
              <a:t>2009</a:t>
            </a:r>
            <a:r>
              <a:rPr lang="ja-JP" altLang="en-US" sz="1000" b="1">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5" name="角丸四角形 24"/>
          <p:cNvSpPr/>
          <p:nvPr/>
        </p:nvSpPr>
        <p:spPr>
          <a:xfrm>
            <a:off x="1640632" y="2493628"/>
            <a:ext cx="446449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ja-JP" altLang="en-US" sz="1400" spc="6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フィリピン人</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看護師・介護福祉士候補者の受入れ開始 </a:t>
            </a:r>
          </a:p>
        </p:txBody>
      </p:sp>
      <p:sp>
        <p:nvSpPr>
          <p:cNvPr id="26" name="正方形/長方形 25"/>
          <p:cNvSpPr/>
          <p:nvPr/>
        </p:nvSpPr>
        <p:spPr>
          <a:xfrm>
            <a:off x="1775935" y="2825883"/>
            <a:ext cx="2232248" cy="443711"/>
          </a:xfrm>
          <a:prstGeom prst="rect">
            <a:avLst/>
          </a:prstGeom>
          <a:noFill/>
          <a:extLst>
            <a:ext uri="{909E8E84-426E-40DD-AFC4-6F175D3DCCD1}">
              <a14:hiddenFill xmlns:a14="http://schemas.microsoft.com/office/drawing/2010/main">
                <a:solidFill>
                  <a:srgbClr val="CCDAEC"/>
                </a:solidFill>
              </a14:hiddenFill>
            </a:ext>
          </a:extLst>
        </p:spPr>
        <p:txBody>
          <a:bodyPr wrap="square" lIns="72000" tIns="0" rIns="0" bIns="0" anchor="t" anchorCtr="0">
            <a:spAutoFit/>
          </a:bodyPr>
          <a:lstStyle/>
          <a:p>
            <a:pPr marL="141288" indent="-141288">
              <a:spcBef>
                <a:spcPts val="100"/>
              </a:spcBef>
              <a:buClr>
                <a:srgbClr val="5F8AC3"/>
              </a:buClr>
              <a:buFont typeface="Wingdings" panose="05000000000000000000" pitchFamily="2" charset="2"/>
              <a:buChar char="n"/>
              <a:tabLst>
                <a:tab pos="1749425" algn="r"/>
              </a:tabLst>
            </a:pPr>
            <a:r>
              <a:rPr lang="zh-TW" altLang="en-US" sz="1050" dirty="0">
                <a:latin typeface="Arial" panose="020B0604020202020204" pitchFamily="34" charset="0"/>
                <a:ea typeface="ＭＳ Ｐゴシック" panose="020B0600070205080204" pitchFamily="50" charset="-128"/>
                <a:cs typeface="Arial" panose="020B0604020202020204" pitchFamily="34" charset="0"/>
              </a:rPr>
              <a:t>看護師候補者</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506</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名</a:t>
            </a:r>
            <a:endParaRPr lang="en-US" altLang="zh-TW" sz="1100" b="1" dirty="0">
              <a:latin typeface="Arial" panose="020B0604020202020204" pitchFamily="34" charset="0"/>
              <a:ea typeface="ＭＳ Ｐゴシック" panose="020B0600070205080204" pitchFamily="50" charset="-128"/>
              <a:cs typeface="Arial" panose="020B0604020202020204" pitchFamily="34" charset="0"/>
            </a:endParaRPr>
          </a:p>
          <a:p>
            <a:pPr marL="141288" indent="-141288">
              <a:spcBef>
                <a:spcPts val="100"/>
              </a:spcBef>
              <a:buClr>
                <a:srgbClr val="5F8AC3"/>
              </a:buClr>
              <a:buFont typeface="Wingdings" panose="05000000000000000000" pitchFamily="2" charset="2"/>
              <a:buChar char="n"/>
              <a:tabLst>
                <a:tab pos="1749425" algn="r"/>
              </a:tabLst>
            </a:pPr>
            <a:r>
              <a:rPr lang="zh-TW" altLang="en-US" sz="1050" dirty="0">
                <a:latin typeface="Arial" panose="020B0604020202020204" pitchFamily="34" charset="0"/>
                <a:ea typeface="ＭＳ Ｐゴシック" panose="020B0600070205080204" pitchFamily="50" charset="-128"/>
                <a:cs typeface="Arial" panose="020B0604020202020204" pitchFamily="34" charset="0"/>
              </a:rPr>
              <a:t>介護福祉士候補者</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1,437</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7" name="フリーフォーム 26"/>
          <p:cNvSpPr/>
          <p:nvPr/>
        </p:nvSpPr>
        <p:spPr>
          <a:xfrm flipH="1">
            <a:off x="3686374" y="2850546"/>
            <a:ext cx="114498" cy="400009"/>
          </a:xfrm>
          <a:custGeom>
            <a:avLst/>
            <a:gdLst>
              <a:gd name="connsiteX0" fmla="*/ 149290 w 158620"/>
              <a:gd name="connsiteY0" fmla="*/ 0 h 1548881"/>
              <a:gd name="connsiteX1" fmla="*/ 0 w 158620"/>
              <a:gd name="connsiteY1" fmla="*/ 0 h 1548881"/>
              <a:gd name="connsiteX2" fmla="*/ 0 w 158620"/>
              <a:gd name="connsiteY2" fmla="*/ 1548881 h 1548881"/>
              <a:gd name="connsiteX3" fmla="*/ 158620 w 158620"/>
              <a:gd name="connsiteY3" fmla="*/ 1548881 h 1548881"/>
            </a:gdLst>
            <a:ahLst/>
            <a:cxnLst>
              <a:cxn ang="0">
                <a:pos x="connsiteX0" y="connsiteY0"/>
              </a:cxn>
              <a:cxn ang="0">
                <a:pos x="connsiteX1" y="connsiteY1"/>
              </a:cxn>
              <a:cxn ang="0">
                <a:pos x="connsiteX2" y="connsiteY2"/>
              </a:cxn>
              <a:cxn ang="0">
                <a:pos x="connsiteX3" y="connsiteY3"/>
              </a:cxn>
            </a:cxnLst>
            <a:rect l="l" t="t" r="r" b="b"/>
            <a:pathLst>
              <a:path w="158620" h="1548881">
                <a:moveTo>
                  <a:pt x="149290" y="0"/>
                </a:moveTo>
                <a:lnTo>
                  <a:pt x="0" y="0"/>
                </a:lnTo>
                <a:lnTo>
                  <a:pt x="0" y="1548881"/>
                </a:lnTo>
                <a:lnTo>
                  <a:pt x="158620" y="1548881"/>
                </a:lnTo>
              </a:path>
            </a:pathLst>
          </a:custGeom>
          <a:noFill/>
          <a:ln w="9525" cap="flat" cmpd="sng" algn="ctr">
            <a:solidFill>
              <a:srgbClr val="3D6A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704528" y="379222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915799" y="3717032"/>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0" name="角丸四角形 29"/>
          <p:cNvSpPr/>
          <p:nvPr/>
        </p:nvSpPr>
        <p:spPr>
          <a:xfrm>
            <a:off x="1640632" y="3717764"/>
            <a:ext cx="446449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31" name="角丸四角形 30"/>
          <p:cNvSpPr/>
          <p:nvPr/>
        </p:nvSpPr>
        <p:spPr>
          <a:xfrm>
            <a:off x="1712640" y="4184005"/>
            <a:ext cx="382612" cy="382611"/>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32" name="正方形/長方形 31"/>
          <p:cNvSpPr/>
          <p:nvPr/>
        </p:nvSpPr>
        <p:spPr>
          <a:xfrm>
            <a:off x="1962572" y="4169492"/>
            <a:ext cx="1838300" cy="411636"/>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p>
        </p:txBody>
      </p:sp>
      <p:sp>
        <p:nvSpPr>
          <p:cNvPr id="33" name="正方形/長方形 32"/>
          <p:cNvSpPr/>
          <p:nvPr/>
        </p:nvSpPr>
        <p:spPr>
          <a:xfrm>
            <a:off x="3985978" y="4104884"/>
            <a:ext cx="1728192" cy="201920"/>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フィリピンを対象とした事業</a:t>
            </a:r>
          </a:p>
        </p:txBody>
      </p:sp>
      <p:sp>
        <p:nvSpPr>
          <p:cNvPr id="38" name="正方形/長方形 37"/>
          <p:cNvSpPr/>
          <p:nvPr/>
        </p:nvSpPr>
        <p:spPr>
          <a:xfrm>
            <a:off x="3870101" y="2961423"/>
            <a:ext cx="1624410" cy="379591"/>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r" defTabSz="990600">
              <a:spcBef>
                <a:spcPts val="200"/>
              </a:spcBef>
              <a:buClr>
                <a:srgbClr val="3D6AA7"/>
              </a:buClr>
            </a:pP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計</a:t>
            </a:r>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名</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受入れ</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r" defTabSz="990600">
              <a:spcBef>
                <a:spcPts val="200"/>
              </a:spcBef>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年までの累計）</a:t>
            </a:r>
          </a:p>
        </p:txBody>
      </p:sp>
      <p:sp>
        <p:nvSpPr>
          <p:cNvPr id="39" name="正方形/長方形 38"/>
          <p:cNvSpPr/>
          <p:nvPr/>
        </p:nvSpPr>
        <p:spPr>
          <a:xfrm>
            <a:off x="4088904" y="2883947"/>
            <a:ext cx="844783"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Bef>
                <a:spcPts val="200"/>
              </a:spcBef>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1,943</a:t>
            </a:r>
            <a:endParaRPr lang="ja-JP" altLang="en-US" sz="2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 name="グループ化 8"/>
          <p:cNvGrpSpPr/>
          <p:nvPr/>
        </p:nvGrpSpPr>
        <p:grpSpPr>
          <a:xfrm>
            <a:off x="3968513" y="4314582"/>
            <a:ext cx="1938228" cy="338554"/>
            <a:chOff x="3903303" y="3776622"/>
            <a:chExt cx="1551404" cy="338554"/>
          </a:xfrm>
        </p:grpSpPr>
        <p:sp>
          <p:nvSpPr>
            <p:cNvPr id="41" name="正方形/長方形 40"/>
            <p:cNvSpPr/>
            <p:nvPr/>
          </p:nvSpPr>
          <p:spPr>
            <a:xfrm>
              <a:off x="4167321" y="3847714"/>
              <a:ext cx="1287386" cy="200055"/>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3903303" y="3776622"/>
              <a:ext cx="304091"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11</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21081793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(2/2)</a:t>
            </a:r>
            <a:endParaRPr lang="ja-JP" altLang="en-US" dirty="0"/>
          </a:p>
        </p:txBody>
      </p:sp>
      <p:graphicFrame>
        <p:nvGraphicFramePr>
          <p:cNvPr id="16" name="表 15"/>
          <p:cNvGraphicFramePr>
            <a:graphicFrameLocks noGrp="1"/>
          </p:cNvGraphicFramePr>
          <p:nvPr>
            <p:extLst>
              <p:ext uri="{D42A27DB-BD31-4B8C-83A1-F6EECF244321}">
                <p14:modId xmlns:p14="http://schemas.microsoft.com/office/powerpoint/2010/main" val="2906149543"/>
              </p:ext>
            </p:extLst>
          </p:nvPr>
        </p:nvGraphicFramePr>
        <p:xfrm>
          <a:off x="561172" y="1541060"/>
          <a:ext cx="8783656" cy="4306372"/>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4895584">
                  <a:extLst>
                    <a:ext uri="{9D8B030D-6E8A-4147-A177-3AD203B41FA5}">
                      <a16:colId xmlns:a16="http://schemas.microsoft.com/office/drawing/2014/main" val="20003"/>
                    </a:ext>
                  </a:extLst>
                </a:gridCol>
              </a:tblGrid>
              <a:tr h="346372">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公益財団法人結核予防会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日本の感染症対策・制度（対策コース）および結核診断検査技術（ラボコース）の研修</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96000">
                <a:tc>
                  <a:txBody>
                    <a:bodyPr/>
                    <a:lstStyle/>
                    <a:p>
                      <a:pPr algn="ctr" fontAlgn="ctr" hangingPunct="0"/>
                      <a:r>
                        <a:rPr lang="en-US" altLang="ja-JP" sz="11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JA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長野厚生連佐久総合病院</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日比における地域医療技術移転事業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6000">
                <a:tc>
                  <a:txBody>
                    <a:bodyPr/>
                    <a:lstStyle/>
                    <a:p>
                      <a:pPr algn="ctr" fontAlgn="ctr" hangingPunct="0"/>
                      <a:r>
                        <a:rPr lang="en-US" altLang="ja-JP" sz="1100" b="1">
                          <a:latin typeface="Arial" panose="020B0604020202020204" pitchFamily="34" charset="0"/>
                          <a:ea typeface="ＭＳ Ｐゴシック" panose="020B0600070205080204" pitchFamily="50" charset="-128"/>
                          <a:cs typeface="Arial" panose="020B0604020202020204" pitchFamily="34" charset="0"/>
                        </a:rPr>
                        <a:t>3</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医療法人財団 松圓会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対比国透析液の水質・清浄化管理に関する実践的技術研修プロジェクト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医療法人財団 松圓会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対比国透析液清浄化管理および制度の構築・普及プロジェクト（第</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フェーズ）</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CN" altLang="en-US" sz="1000" dirty="0">
                          <a:latin typeface="Arial" panose="020B0604020202020204" pitchFamily="34" charset="0"/>
                          <a:ea typeface="ＭＳ Ｐゴシック" panose="020B0600070205080204" pitchFamily="50" charset="-128"/>
                          <a:cs typeface="Arial" panose="020B0604020202020204" pitchFamily="34" charset="0"/>
                        </a:rPr>
                        <a:t>国立大学法人神戸大学医学部付属病院</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フィリピンにおける日本式消化器内視鏡診断・治療教育普及事業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6,7</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独立行政法人国立病院機構京都医療センター</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（ベトナム、カンボジア、タイ、フィリピン）における糖尿病足病変診療（フットケア）を中心とした糖尿病診療技術に関する支援事業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国立研究開発法人国立国際医療研究センター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被災地における子どものメンタルヘルスに関する研修事業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RS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10,11</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endParaRPr lang="en-US" altLang="zh-TW"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特定医療法人財団　松圓会</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対比国透析液清浄化管理手法の全国普及プロジェクト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2021</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国立国際医療研究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国際共同臨床研究の推進と加速化に向けたプロジェクト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60254878"/>
                  </a:ext>
                </a:extLst>
              </a:tr>
            </a:tbl>
          </a:graphicData>
        </a:graphic>
      </p:graphicFrame>
      <p:sp>
        <p:nvSpPr>
          <p:cNvPr id="17" name="Rectangle 6"/>
          <p:cNvSpPr>
            <a:spLocks noChangeArrowheads="1"/>
          </p:cNvSpPr>
          <p:nvPr/>
        </p:nvSpPr>
        <p:spPr bwMode="auto">
          <a:xfrm>
            <a:off x="560512" y="1268760"/>
            <a:ext cx="8783656"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国立国際医療研究センター（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NCGM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643345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24" name="正方形/長方形 23"/>
          <p:cNvSpPr/>
          <p:nvPr/>
        </p:nvSpPr>
        <p:spPr>
          <a:xfrm>
            <a:off x="1352600" y="4005064"/>
            <a:ext cx="2592288" cy="504056"/>
          </a:xfrm>
          <a:prstGeom prst="rect">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円/楕円 30"/>
          <p:cNvSpPr/>
          <p:nvPr/>
        </p:nvSpPr>
        <p:spPr>
          <a:xfrm>
            <a:off x="2936776" y="4005064"/>
            <a:ext cx="1728192" cy="50405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2936776" y="3136302"/>
            <a:ext cx="1728192" cy="360000"/>
          </a:xfrm>
          <a:prstGeom prst="rect">
            <a:avLst/>
          </a:prstGeom>
          <a:noFill/>
          <a:extLst>
            <a:ext uri="{909E8E84-426E-40DD-AFC4-6F175D3DCCD1}">
              <a14:hiddenFill xmlns:a14="http://schemas.microsoft.com/office/drawing/2010/main">
                <a:solidFill>
                  <a:srgbClr val="CCDAEC"/>
                </a:solidFill>
              </a14:hiddenFill>
            </a:ext>
          </a:extLst>
        </p:spPr>
        <p:txBody>
          <a:bodyPr wrap="square" lIns="36000" tIns="0" rIns="0" bIns="0" anchor="ctr" anchorCtr="0">
            <a:noAutofit/>
          </a:bodyPr>
          <a:lstStyle/>
          <a:p>
            <a:pPr algn="ctr">
              <a:buClr>
                <a:srgbClr val="3D6AA7"/>
              </a:buClr>
            </a:pPr>
            <a:r>
              <a:rPr lang="ja-JP" altLang="en-US" sz="1200" b="1">
                <a:latin typeface="Arial" panose="020B0604020202020204" pitchFamily="34" charset="0"/>
                <a:ea typeface="ＭＳ Ｐゴシック" panose="020B0600070205080204" pitchFamily="50" charset="-128"/>
                <a:cs typeface="Arial" panose="020B0604020202020204" pitchFamily="34" charset="0"/>
              </a:rPr>
              <a:t>フィリピン熱帯医学研究所（</a:t>
            </a:r>
            <a:r>
              <a:rPr lang="en-US" altLang="ja-JP" sz="1200" b="1">
                <a:latin typeface="Arial" panose="020B0604020202020204" pitchFamily="34" charset="0"/>
                <a:ea typeface="ＭＳ Ｐゴシック" panose="020B0600070205080204" pitchFamily="50" charset="-128"/>
                <a:cs typeface="Arial" panose="020B0604020202020204" pitchFamily="34" charset="0"/>
              </a:rPr>
              <a:t>RITM</a:t>
            </a:r>
            <a:r>
              <a:rPr lang="ja-JP" altLang="en-US" sz="1200" b="1">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円/楕円 50"/>
          <p:cNvSpPr/>
          <p:nvPr/>
        </p:nvSpPr>
        <p:spPr>
          <a:xfrm>
            <a:off x="488504" y="4005064"/>
            <a:ext cx="1728192"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テキスト ボックス 51"/>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「感染症研究国際ネットワーク推進プログラム」では、</a:t>
            </a:r>
            <a:r>
              <a:rPr lang="en-US" altLang="ja-JP" sz="1400" dirty="0"/>
              <a:t>2008</a:t>
            </a:r>
            <a:r>
              <a:rPr lang="ja-JP" altLang="en-US" sz="1400" dirty="0"/>
              <a:t>年にフィリピン熱帯医学研究所（</a:t>
            </a:r>
            <a:r>
              <a:rPr lang="en-US" altLang="ja-JP" sz="1400" dirty="0"/>
              <a:t>RITM</a:t>
            </a:r>
            <a:r>
              <a:rPr lang="ja-JP" altLang="en-US" sz="1400" dirty="0"/>
              <a:t>）内に「東北大学・</a:t>
            </a:r>
            <a:r>
              <a:rPr lang="en-US" altLang="ja-JP" sz="1400" dirty="0"/>
              <a:t>RITM</a:t>
            </a:r>
            <a:br>
              <a:rPr lang="en-US" altLang="ja-JP" sz="1400" dirty="0"/>
            </a:br>
            <a:r>
              <a:rPr lang="ja-JP" altLang="en-US" sz="1400" dirty="0"/>
              <a:t>新興・再興感染症共同研究センター（フィリピン拠点）」を設置した。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原子力安全研究協会が運営する、アジア原子力協力フォーラム（</a:t>
            </a:r>
            <a:r>
              <a:rPr lang="en-US" altLang="ja-JP" sz="1400" dirty="0"/>
              <a:t>FNCA</a:t>
            </a:r>
            <a:r>
              <a:rPr lang="ja-JP" altLang="en-US" sz="1400" dirty="0"/>
              <a:t>）では、</a:t>
            </a:r>
            <a:r>
              <a:rPr lang="en-US" altLang="ja-JP" sz="1400" dirty="0"/>
              <a:t>2008</a:t>
            </a:r>
            <a:r>
              <a:rPr lang="ja-JP" altLang="en-US" sz="1400" dirty="0"/>
              <a:t>年に「</a:t>
            </a:r>
            <a:r>
              <a:rPr lang="en-US" altLang="ja-JP" sz="1400" dirty="0"/>
              <a:t>FNCA</a:t>
            </a:r>
            <a:r>
              <a:rPr lang="ja-JP" altLang="en-US" sz="1400" dirty="0"/>
              <a:t>放射線治療ワークショップ」をフィリピンで開催した。</a:t>
            </a:r>
            <a:endParaRPr lang="en-US" altLang="ja-JP" sz="1400" dirty="0"/>
          </a:p>
        </p:txBody>
      </p:sp>
      <p:grpSp>
        <p:nvGrpSpPr>
          <p:cNvPr id="100" name="グループ化 99"/>
          <p:cNvGrpSpPr>
            <a:grpSpLocks noChangeAspect="1"/>
          </p:cNvGrpSpPr>
          <p:nvPr/>
        </p:nvGrpSpPr>
        <p:grpSpPr>
          <a:xfrm>
            <a:off x="848600" y="3451506"/>
            <a:ext cx="1008000" cy="727749"/>
            <a:chOff x="200025" y="2564904"/>
            <a:chExt cx="1296591" cy="936104"/>
          </a:xfrm>
        </p:grpSpPr>
        <p:sp>
          <p:nvSpPr>
            <p:cNvPr id="101" name="正方形/長方形 100"/>
            <p:cNvSpPr/>
            <p:nvPr/>
          </p:nvSpPr>
          <p:spPr>
            <a:xfrm>
              <a:off x="694134" y="2564904"/>
              <a:ext cx="308372" cy="247283"/>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102" name="正方形/長方形 101"/>
            <p:cNvSpPr/>
            <p:nvPr/>
          </p:nvSpPr>
          <p:spPr>
            <a:xfrm>
              <a:off x="200025" y="2812187"/>
              <a:ext cx="1296591"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103" name="片側の 2 つの角を丸めた四角形 102"/>
            <p:cNvSpPr/>
            <p:nvPr/>
          </p:nvSpPr>
          <p:spPr>
            <a:xfrm>
              <a:off x="758876" y="3188148"/>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4" name="グループ化 103"/>
            <p:cNvGrpSpPr/>
            <p:nvPr/>
          </p:nvGrpSpPr>
          <p:grpSpPr>
            <a:xfrm>
              <a:off x="756498" y="2604538"/>
              <a:ext cx="184096" cy="184096"/>
              <a:chOff x="764204" y="2641792"/>
              <a:chExt cx="168684" cy="168684"/>
            </a:xfrm>
          </p:grpSpPr>
          <p:sp>
            <p:nvSpPr>
              <p:cNvPr id="131" name="円/楕円 130"/>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2" name="フリーフォーム 131"/>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5" name="グループ化 104"/>
            <p:cNvGrpSpPr/>
            <p:nvPr/>
          </p:nvGrpSpPr>
          <p:grpSpPr>
            <a:xfrm>
              <a:off x="266580" y="2875097"/>
              <a:ext cx="421345" cy="561794"/>
              <a:chOff x="266580" y="2875097"/>
              <a:chExt cx="421345" cy="561794"/>
            </a:xfrm>
          </p:grpSpPr>
          <p:sp>
            <p:nvSpPr>
              <p:cNvPr id="119" name="正方形/長方形 118"/>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正方形/長方形 119"/>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正方形/長方形 120"/>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正方形/長方形 121"/>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正方形/長方形 122"/>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正方形/長方形 123"/>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正方形/長方形 124"/>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6" name="正方形/長方形 125"/>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7" name="正方形/長方形 126"/>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8" name="正方形/長方形 127"/>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正方形/長方形 128"/>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0" name="正方形/長方形 129"/>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06" name="グループ化 105"/>
            <p:cNvGrpSpPr/>
            <p:nvPr/>
          </p:nvGrpSpPr>
          <p:grpSpPr>
            <a:xfrm>
              <a:off x="1009164" y="2875097"/>
              <a:ext cx="421345" cy="561794"/>
              <a:chOff x="266580" y="2875097"/>
              <a:chExt cx="421345" cy="561794"/>
            </a:xfrm>
          </p:grpSpPr>
          <p:sp>
            <p:nvSpPr>
              <p:cNvPr id="107" name="正方形/長方形 106"/>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正方形/長方形 107"/>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正方形/長方形 108"/>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正方形/長方形 109"/>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正方形/長方形 110"/>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2" name="正方形/長方形 111"/>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3" name="正方形/長方形 112"/>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正方形/長方形 113"/>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正方形/長方形 114"/>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正方形/長方形 115"/>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正方形/長方形 116"/>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正方形/長方形 117"/>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133" name="正方形/長方形 132"/>
          <p:cNvSpPr/>
          <p:nvPr/>
        </p:nvSpPr>
        <p:spPr>
          <a:xfrm>
            <a:off x="972721" y="3140968"/>
            <a:ext cx="759758" cy="184666"/>
          </a:xfrm>
          <a:prstGeom prst="rect">
            <a:avLst/>
          </a:prstGeom>
          <a:noFill/>
          <a:extLst>
            <a:ext uri="{909E8E84-426E-40DD-AFC4-6F175D3DCCD1}">
              <a14:hiddenFill xmlns:a14="http://schemas.microsoft.com/office/drawing/2010/main">
                <a:solidFill>
                  <a:srgbClr val="CCDAEC"/>
                </a:solidFill>
              </a14:hiddenFill>
            </a:ext>
          </a:extLst>
        </p:spPr>
        <p:txBody>
          <a:bodyPr wrap="square" lIns="36000" tIns="0" rIns="0" bIns="0" anchor="ctr" anchorCtr="0">
            <a:noAutofit/>
          </a:bodyPr>
          <a:lstStyle/>
          <a:p>
            <a:pPr algn="ctr">
              <a:buClr>
                <a:srgbClr val="3D6AA7"/>
              </a:buClr>
            </a:pPr>
            <a:r>
              <a:rPr lang="ja-JP" altLang="en-US" sz="1200" b="1">
                <a:latin typeface="Arial" panose="020B0604020202020204" pitchFamily="34" charset="0"/>
                <a:ea typeface="ＭＳ Ｐゴシック" panose="020B0600070205080204" pitchFamily="50" charset="-128"/>
                <a:cs typeface="Arial" panose="020B0604020202020204" pitchFamily="34" charset="0"/>
              </a:rPr>
              <a:t>東北大学</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5" name="テキスト ボックス 13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a:t>
            </a:r>
            <a:r>
              <a:rPr lang="ja-JP" altLang="en-US" sz="800" dirty="0"/>
              <a:t>東北大学・</a:t>
            </a:r>
            <a:r>
              <a:rPr lang="en-US" altLang="ja-JP" sz="800" dirty="0"/>
              <a:t>RITM </a:t>
            </a:r>
            <a:r>
              <a:rPr lang="ja-JP" altLang="en-US" sz="800" dirty="0"/>
              <a:t>新興・再興感染症共同研究センター（フィリピン拠点）ホームページ、アジア原子力協力フォーラムホームページ</a:t>
            </a:r>
            <a:endParaRPr lang="en-US" altLang="ja-JP" sz="800" dirty="0"/>
          </a:p>
        </p:txBody>
      </p:sp>
      <p:grpSp>
        <p:nvGrpSpPr>
          <p:cNvPr id="278" name="グループ化 7"/>
          <p:cNvGrpSpPr/>
          <p:nvPr/>
        </p:nvGrpSpPr>
        <p:grpSpPr>
          <a:xfrm>
            <a:off x="344488" y="2276872"/>
            <a:ext cx="4464496" cy="288032"/>
            <a:chOff x="4803500" y="2113806"/>
            <a:chExt cx="2954133" cy="288032"/>
          </a:xfrm>
        </p:grpSpPr>
        <p:cxnSp>
          <p:nvCxnSpPr>
            <p:cNvPr id="279" name="直線コネクタ 27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東北大学・</a:t>
              </a:r>
              <a:r>
                <a:rPr lang="en-US" altLang="ja-JP" sz="1400">
                  <a:solidFill>
                    <a:srgbClr val="000000"/>
                  </a:solidFill>
                  <a:latin typeface="Arial Black" pitchFamily="34" charset="0"/>
                  <a:ea typeface="HGP創英角ｺﾞｼｯｸUB" pitchFamily="50" charset="-128"/>
                </a:rPr>
                <a:t>RITM </a:t>
              </a:r>
              <a:r>
                <a:rPr lang="ja-JP" altLang="en-US" sz="1400">
                  <a:solidFill>
                    <a:srgbClr val="000000"/>
                  </a:solidFill>
                  <a:latin typeface="Arial Black" pitchFamily="34" charset="0"/>
                  <a:ea typeface="HGP創英角ｺﾞｼｯｸUB" pitchFamily="50" charset="-128"/>
                </a:rPr>
                <a:t>新興・再興感染症共同研究センター</a:t>
              </a:r>
              <a:endParaRPr lang="ja-JP" altLang="en-US" sz="1400" dirty="0">
                <a:solidFill>
                  <a:srgbClr val="000000"/>
                </a:solidFill>
                <a:latin typeface="Arial Black" pitchFamily="34" charset="0"/>
                <a:ea typeface="HGP創英角ｺﾞｼｯｸUB" pitchFamily="50" charset="-128"/>
              </a:endParaRPr>
            </a:p>
          </p:txBody>
        </p:sp>
      </p:grpSp>
      <p:grpSp>
        <p:nvGrpSpPr>
          <p:cNvPr id="281" name="グループ化 7"/>
          <p:cNvGrpSpPr/>
          <p:nvPr/>
        </p:nvGrpSpPr>
        <p:grpSpPr>
          <a:xfrm>
            <a:off x="5097016" y="2276872"/>
            <a:ext cx="4464496" cy="288032"/>
            <a:chOff x="4803500" y="2113806"/>
            <a:chExt cx="2954133" cy="288032"/>
          </a:xfrm>
        </p:grpSpPr>
        <p:cxnSp>
          <p:nvCxnSpPr>
            <p:cNvPr id="282" name="直線コネクタ 28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a:solidFill>
                    <a:srgbClr val="000000"/>
                  </a:solidFill>
                  <a:latin typeface="Arial Black" pitchFamily="34" charset="0"/>
                  <a:ea typeface="HGP創英角ｺﾞｼｯｸUB" pitchFamily="50" charset="-128"/>
                </a:rPr>
                <a:t>FNCA</a:t>
              </a:r>
              <a:r>
                <a:rPr lang="ja-JP" altLang="en-US" sz="1400">
                  <a:solidFill>
                    <a:srgbClr val="000000"/>
                  </a:solidFill>
                  <a:latin typeface="Arial Black" pitchFamily="34" charset="0"/>
                  <a:ea typeface="HGP創英角ｺﾞｼｯｸUB" pitchFamily="50" charset="-128"/>
                </a:rPr>
                <a:t>放射線治療ワークショップ（年に</a:t>
              </a:r>
              <a:r>
                <a:rPr lang="en-US" altLang="ja-JP" sz="1400">
                  <a:solidFill>
                    <a:srgbClr val="000000"/>
                  </a:solidFill>
                  <a:latin typeface="Arial Black" pitchFamily="34" charset="0"/>
                  <a:ea typeface="HGP創英角ｺﾞｼｯｸUB" pitchFamily="50" charset="-128"/>
                </a:rPr>
                <a:t>1</a:t>
              </a:r>
              <a:r>
                <a:rPr lang="ja-JP" altLang="en-US" sz="1400">
                  <a:solidFill>
                    <a:srgbClr val="000000"/>
                  </a:solidFill>
                  <a:latin typeface="Arial Black" pitchFamily="34" charset="0"/>
                  <a:ea typeface="HGP創英角ｺﾞｼｯｸUB" pitchFamily="50" charset="-128"/>
                </a:rPr>
                <a:t>回程度開催）</a:t>
              </a:r>
              <a:endParaRPr lang="ja-JP" altLang="en-US" sz="1400" dirty="0">
                <a:solidFill>
                  <a:srgbClr val="000000"/>
                </a:solidFill>
                <a:latin typeface="Arial Black" pitchFamily="34" charset="0"/>
                <a:ea typeface="HGP創英角ｺﾞｼｯｸUB" pitchFamily="50" charset="-128"/>
              </a:endParaRPr>
            </a:p>
          </p:txBody>
        </p:sp>
      </p:grpSp>
      <p:sp>
        <p:nvSpPr>
          <p:cNvPr id="285" name="円/楕円 284"/>
          <p:cNvSpPr/>
          <p:nvPr/>
        </p:nvSpPr>
        <p:spPr>
          <a:xfrm>
            <a:off x="1208584" y="5373216"/>
            <a:ext cx="2880320" cy="864096"/>
          </a:xfrm>
          <a:prstGeom prst="ellipse">
            <a:avLst/>
          </a:prstGeom>
          <a:gradFill flip="none" rotWithShape="1">
            <a:gsLst>
              <a:gs pos="25000">
                <a:srgbClr val="FCAE91"/>
              </a:gs>
              <a:gs pos="80000">
                <a:schemeClr val="bg1"/>
              </a:gs>
            </a:gsLst>
            <a:path path="shape">
              <a:fillToRect l="50000" t="50000" r="50000" b="50000"/>
            </a:path>
            <a:tileRect/>
          </a:gradFill>
          <a:ln w="25400" cap="flat" cmpd="sng" algn="ctr">
            <a:solidFill>
              <a:srgbClr val="F24A38"/>
            </a:solidFill>
            <a:prstDash val="solid"/>
            <a:round/>
            <a:headEnd type="none" w="med" len="med"/>
            <a:tailEnd type="none" w="med" len="med"/>
          </a:ln>
        </p:spPr>
        <p:txBody>
          <a:bodyPr wrap="square" lIns="0" tIns="0" rIns="0" bIns="0" rtlCol="0" anchor="ctr">
            <a:noAutofit/>
          </a:bodyPr>
          <a:lstStyle/>
          <a:p>
            <a:pPr algn="ctr" fontAlgn="ctr" hangingPunct="0"/>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86" name="正方形/長方形 285"/>
          <p:cNvSpPr/>
          <p:nvPr/>
        </p:nvSpPr>
        <p:spPr>
          <a:xfrm>
            <a:off x="2792760" y="5013176"/>
            <a:ext cx="864096" cy="360040"/>
          </a:xfrm>
          <a:prstGeom prst="rect">
            <a:avLst/>
          </a:prstGeom>
          <a:noFill/>
        </p:spPr>
        <p:txBody>
          <a:bodyPr wrap="square" lIns="36000" tIns="0" rIns="0" bIns="0" anchor="ctr" anchorCtr="0">
            <a:noAutofit/>
          </a:bodyPr>
          <a:lstStyle/>
          <a:p>
            <a:pPr fontAlgn="ctr"/>
            <a:r>
              <a:rPr lang="ja-JP" altLang="en-US" sz="1050">
                <a:latin typeface="HGP創英角ｺﾞｼｯｸUB" panose="020B0900000000000000" pitchFamily="50" charset="-128"/>
                <a:ea typeface="HGP創英角ｺﾞｼｯｸUB" panose="020B0900000000000000" pitchFamily="50" charset="-128"/>
                <a:cs typeface="Arial" panose="020B0604020202020204" pitchFamily="34" charset="0"/>
              </a:rPr>
              <a:t>駐在している</a:t>
            </a:r>
            <a:endParaRPr lang="en-US" altLang="ja-JP" sz="105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fontAlgn="ctr"/>
            <a:r>
              <a:rPr lang="ja-JP" altLang="en-US" sz="1050">
                <a:latin typeface="HGP創英角ｺﾞｼｯｸUB" panose="020B0900000000000000" pitchFamily="50" charset="-128"/>
                <a:ea typeface="HGP創英角ｺﾞｼｯｸUB" panose="020B0900000000000000" pitchFamily="50" charset="-128"/>
                <a:cs typeface="Arial" panose="020B0604020202020204" pitchFamily="34" charset="0"/>
              </a:rPr>
              <a:t>日本人研究者</a:t>
            </a:r>
            <a:endPar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93" name="正方形/長方形 292"/>
          <p:cNvSpPr/>
          <p:nvPr/>
        </p:nvSpPr>
        <p:spPr>
          <a:xfrm>
            <a:off x="4088904" y="5733256"/>
            <a:ext cx="504056" cy="432048"/>
          </a:xfrm>
          <a:prstGeom prst="rect">
            <a:avLst/>
          </a:prstGeom>
          <a:noFill/>
        </p:spPr>
        <p:txBody>
          <a:bodyPr wrap="square" lIns="36000" tIns="0" rIns="0" bIns="0" anchor="b" anchorCtr="0">
            <a:noAutofit/>
          </a:bodyPr>
          <a:lstStyle/>
          <a:p>
            <a:pPr fontAlgn="ctr"/>
            <a:r>
              <a:rPr lang="ja-JP" altLang="en-US" sz="1050" b="1">
                <a:latin typeface="ＭＳ Ｐゴシック" panose="020B0600070205080204" pitchFamily="50" charset="-128"/>
                <a:ea typeface="ＭＳ Ｐゴシック" panose="020B0600070205080204" pitchFamily="50" charset="-128"/>
                <a:cs typeface="Arial" panose="020B0604020202020204" pitchFamily="34" charset="0"/>
              </a:rPr>
              <a:t>現地</a:t>
            </a:r>
            <a:br>
              <a:rPr lang="en-US" altLang="ja-JP" sz="1050" b="1">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050" b="1">
                <a:latin typeface="ＭＳ Ｐゴシック" panose="020B0600070205080204" pitchFamily="50" charset="-128"/>
                <a:ea typeface="ＭＳ Ｐゴシック" panose="020B0600070205080204" pitchFamily="50" charset="-128"/>
                <a:cs typeface="Arial" panose="020B0604020202020204" pitchFamily="34" charset="0"/>
              </a:rPr>
              <a:t>研究者</a:t>
            </a:r>
            <a:endPar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97" name="正方形/長方形 296"/>
          <p:cNvSpPr/>
          <p:nvPr/>
        </p:nvSpPr>
        <p:spPr>
          <a:xfrm>
            <a:off x="560512" y="5805264"/>
            <a:ext cx="648072" cy="360040"/>
          </a:xfrm>
          <a:prstGeom prst="rect">
            <a:avLst/>
          </a:prstGeom>
          <a:noFill/>
        </p:spPr>
        <p:txBody>
          <a:bodyPr wrap="square" lIns="0" tIns="0" rIns="36000" bIns="0" anchor="b" anchorCtr="0">
            <a:noAutofit/>
          </a:bodyPr>
          <a:lstStyle/>
          <a:p>
            <a:pPr algn="r" fontAlgn="ctr"/>
            <a:r>
              <a:rPr lang="zh-CN" altLang="en-US" sz="1050" b="1">
                <a:latin typeface="ＭＳ Ｐゴシック" panose="020B0600070205080204" pitchFamily="50" charset="-128"/>
                <a:ea typeface="ＭＳ Ｐゴシック" panose="020B0600070205080204" pitchFamily="50" charset="-128"/>
                <a:cs typeface="Arial" panose="020B0604020202020204" pitchFamily="34" charset="0"/>
              </a:rPr>
              <a:t>現地</a:t>
            </a:r>
            <a:br>
              <a:rPr lang="en-US" altLang="zh-CN" sz="1050" b="1">
                <a:latin typeface="ＭＳ Ｐゴシック" panose="020B0600070205080204" pitchFamily="50" charset="-128"/>
                <a:ea typeface="ＭＳ Ｐゴシック" panose="020B0600070205080204" pitchFamily="50" charset="-128"/>
                <a:cs typeface="Arial" panose="020B0604020202020204" pitchFamily="34" charset="0"/>
              </a:rPr>
            </a:br>
            <a:r>
              <a:rPr lang="zh-CN" altLang="en-US" sz="1050" b="1">
                <a:latin typeface="ＭＳ Ｐゴシック" panose="020B0600070205080204" pitchFamily="50" charset="-128"/>
                <a:ea typeface="ＭＳ Ｐゴシック" panose="020B0600070205080204" pitchFamily="50" charset="-128"/>
                <a:cs typeface="Arial" panose="020B0604020202020204" pitchFamily="34" charset="0"/>
              </a:rPr>
              <a:t>保健行政</a:t>
            </a:r>
            <a:br>
              <a:rPr lang="en-US" altLang="zh-CN" sz="1050" b="1">
                <a:latin typeface="ＭＳ Ｐゴシック" panose="020B0600070205080204" pitchFamily="50" charset="-128"/>
                <a:ea typeface="ＭＳ Ｐゴシック" panose="020B0600070205080204" pitchFamily="50" charset="-128"/>
                <a:cs typeface="Arial" panose="020B0604020202020204" pitchFamily="34" charset="0"/>
              </a:rPr>
            </a:br>
            <a:r>
              <a:rPr lang="zh-CN" altLang="en-US" sz="1050" b="1">
                <a:latin typeface="ＭＳ Ｐゴシック" panose="020B0600070205080204" pitchFamily="50" charset="-128"/>
                <a:ea typeface="ＭＳ Ｐゴシック" panose="020B0600070205080204" pitchFamily="50" charset="-128"/>
                <a:cs typeface="Arial" panose="020B0604020202020204" pitchFamily="34" charset="0"/>
              </a:rPr>
              <a:t>担当者</a:t>
            </a:r>
            <a:endPar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61" name="片側の 2 つの角を丸めた四角形 360"/>
          <p:cNvSpPr/>
          <p:nvPr/>
        </p:nvSpPr>
        <p:spPr>
          <a:xfrm>
            <a:off x="5241032" y="5085184"/>
            <a:ext cx="4176464" cy="288032"/>
          </a:xfrm>
          <a:prstGeom prst="round2SameRect">
            <a:avLst/>
          </a:prstGeom>
          <a:solidFill>
            <a:srgbClr val="83A4D1"/>
          </a:solidFill>
          <a:ln w="12700" cap="flat" cmpd="sng" algn="ctr">
            <a:solidFill>
              <a:srgbClr val="83A4D1"/>
            </a:solidFill>
            <a:prstDash val="solid"/>
            <a:round/>
            <a:headEnd type="none" w="med" len="med"/>
            <a:tailEnd type="none" w="med" len="med"/>
          </a:ln>
        </p:spPr>
        <p:txBody>
          <a:bodyPr wrap="square" lIns="0" tIns="0" rIns="0" bIns="18000" anchor="ctr" anchorCtr="0">
            <a:noAutofit/>
          </a:bodyPr>
          <a:lstStyle/>
          <a:p>
            <a:pPr algn="ctr" fontAlgn="ctr">
              <a:buClr>
                <a:srgbClr val="5F8AC3"/>
              </a:buClr>
              <a:tabLst>
                <a:tab pos="1749425" algn="r"/>
              </a:tabLst>
            </a:pPr>
            <a:r>
              <a:rPr lang="ja-JP" altLang="en-US" sz="1400" b="1">
                <a:solidFill>
                  <a:schemeClr val="bg1"/>
                </a:solidFill>
                <a:latin typeface="Arial" panose="020B0604020202020204" pitchFamily="34" charset="0"/>
                <a:ea typeface="ＭＳ Ｐゴシック" panose="020B0600070205080204" pitchFamily="50" charset="-128"/>
                <a:cs typeface="Arial" panose="020B0604020202020204" pitchFamily="34" charset="0"/>
              </a:rPr>
              <a:t>フィリピンで開催されたワークショップには</a:t>
            </a:r>
            <a:endParaRPr lang="en-US" altLang="ja-JP" sz="14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12"/>
          <p:cNvGrpSpPr>
            <a:grpSpLocks noChangeAspect="1"/>
          </p:cNvGrpSpPr>
          <p:nvPr/>
        </p:nvGrpSpPr>
        <p:grpSpPr>
          <a:xfrm>
            <a:off x="2517077" y="5013176"/>
            <a:ext cx="263334" cy="432000"/>
            <a:chOff x="-951656" y="4509013"/>
            <a:chExt cx="360000" cy="590582"/>
          </a:xfrm>
        </p:grpSpPr>
        <p:grpSp>
          <p:nvGrpSpPr>
            <p:cNvPr id="287" name="Group 5"/>
            <p:cNvGrpSpPr>
              <a:grpSpLocks noChangeAspect="1"/>
            </p:cNvGrpSpPr>
            <p:nvPr/>
          </p:nvGrpSpPr>
          <p:grpSpPr bwMode="auto">
            <a:xfrm>
              <a:off x="-951656" y="4509013"/>
              <a:ext cx="360000" cy="590582"/>
              <a:chOff x="537" y="888"/>
              <a:chExt cx="548" cy="899"/>
            </a:xfrm>
          </p:grpSpPr>
          <p:sp>
            <p:nvSpPr>
              <p:cNvPr id="288" name="Oval 6"/>
              <p:cNvSpPr>
                <a:spLocks noChangeArrowheads="1"/>
              </p:cNvSpPr>
              <p:nvPr/>
            </p:nvSpPr>
            <p:spPr bwMode="auto">
              <a:xfrm>
                <a:off x="641" y="888"/>
                <a:ext cx="341" cy="343"/>
              </a:xfrm>
              <a:prstGeom prst="ellipse">
                <a:avLst/>
              </a:pr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89"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381" name="Oval 6"/>
            <p:cNvSpPr>
              <a:spLocks noChangeArrowheads="1"/>
            </p:cNvSpPr>
            <p:nvPr/>
          </p:nvSpPr>
          <p:spPr bwMode="auto">
            <a:xfrm>
              <a:off x="-883335" y="4509013"/>
              <a:ext cx="224015" cy="225328"/>
            </a:xfrm>
            <a:prstGeom prst="ellipse">
              <a:avLst/>
            </a:pr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2" name="Freeform 7"/>
            <p:cNvSpPr>
              <a:spLocks/>
            </p:cNvSpPr>
            <p:nvPr/>
          </p:nvSpPr>
          <p:spPr bwMode="auto">
            <a:xfrm>
              <a:off x="-951656" y="4725144"/>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5" name="グループ化 24"/>
          <p:cNvGrpSpPr>
            <a:grpSpLocks noChangeAspect="1"/>
          </p:cNvGrpSpPr>
          <p:nvPr/>
        </p:nvGrpSpPr>
        <p:grpSpPr>
          <a:xfrm>
            <a:off x="3825570" y="5733256"/>
            <a:ext cx="263334" cy="432000"/>
            <a:chOff x="-699448" y="4869320"/>
            <a:chExt cx="360000" cy="590582"/>
          </a:xfrm>
        </p:grpSpPr>
        <p:grpSp>
          <p:nvGrpSpPr>
            <p:cNvPr id="290" name="Group 5"/>
            <p:cNvGrpSpPr>
              <a:grpSpLocks noChangeAspect="1"/>
            </p:cNvGrpSpPr>
            <p:nvPr/>
          </p:nvGrpSpPr>
          <p:grpSpPr bwMode="auto">
            <a:xfrm>
              <a:off x="-699448" y="4869320"/>
              <a:ext cx="360000" cy="590582"/>
              <a:chOff x="537" y="888"/>
              <a:chExt cx="548" cy="899"/>
            </a:xfrm>
          </p:grpSpPr>
          <p:sp>
            <p:nvSpPr>
              <p:cNvPr id="291" name="Oval 6"/>
              <p:cNvSpPr>
                <a:spLocks noChangeArrowheads="1"/>
              </p:cNvSpPr>
              <p:nvPr/>
            </p:nvSpPr>
            <p:spPr bwMode="auto">
              <a:xfrm>
                <a:off x="641" y="888"/>
                <a:ext cx="341" cy="343"/>
              </a:xfrm>
              <a:prstGeom prst="ellipse">
                <a:avLst/>
              </a:pr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92"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379" name="Oval 6"/>
            <p:cNvSpPr>
              <a:spLocks noChangeArrowheads="1"/>
            </p:cNvSpPr>
            <p:nvPr/>
          </p:nvSpPr>
          <p:spPr bwMode="auto">
            <a:xfrm>
              <a:off x="-631127" y="4869320"/>
              <a:ext cx="224015" cy="225328"/>
            </a:xfrm>
            <a:prstGeom prst="ellipse">
              <a:avLst/>
            </a:prstGeom>
            <a:solidFill>
              <a:srgbClr val="38BEE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0" name="Freeform 7"/>
            <p:cNvSpPr>
              <a:spLocks/>
            </p:cNvSpPr>
            <p:nvPr/>
          </p:nvSpPr>
          <p:spPr bwMode="auto">
            <a:xfrm>
              <a:off x="-699448" y="5085451"/>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9" name="グループ化 28"/>
          <p:cNvGrpSpPr>
            <a:grpSpLocks noChangeAspect="1"/>
          </p:cNvGrpSpPr>
          <p:nvPr/>
        </p:nvGrpSpPr>
        <p:grpSpPr>
          <a:xfrm>
            <a:off x="1208584" y="5733256"/>
            <a:ext cx="263334" cy="432000"/>
            <a:chOff x="-1851576" y="4869320"/>
            <a:chExt cx="360000" cy="590582"/>
          </a:xfrm>
        </p:grpSpPr>
        <p:grpSp>
          <p:nvGrpSpPr>
            <p:cNvPr id="294" name="Group 5"/>
            <p:cNvGrpSpPr>
              <a:grpSpLocks noChangeAspect="1"/>
            </p:cNvGrpSpPr>
            <p:nvPr/>
          </p:nvGrpSpPr>
          <p:grpSpPr bwMode="auto">
            <a:xfrm>
              <a:off x="-1851576" y="4869320"/>
              <a:ext cx="360000" cy="590582"/>
              <a:chOff x="537" y="888"/>
              <a:chExt cx="548" cy="899"/>
            </a:xfrm>
          </p:grpSpPr>
          <p:sp>
            <p:nvSpPr>
              <p:cNvPr id="295" name="Oval 6"/>
              <p:cNvSpPr>
                <a:spLocks noChangeArrowheads="1"/>
              </p:cNvSpPr>
              <p:nvPr/>
            </p:nvSpPr>
            <p:spPr bwMode="auto">
              <a:xfrm>
                <a:off x="641" y="888"/>
                <a:ext cx="341" cy="343"/>
              </a:xfrm>
              <a:prstGeom prst="ellipse">
                <a:avLst/>
              </a:pr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96"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377" name="Oval 6"/>
            <p:cNvSpPr>
              <a:spLocks noChangeArrowheads="1"/>
            </p:cNvSpPr>
            <p:nvPr/>
          </p:nvSpPr>
          <p:spPr bwMode="auto">
            <a:xfrm>
              <a:off x="-1783255" y="4869320"/>
              <a:ext cx="224015" cy="225328"/>
            </a:xfrm>
            <a:prstGeom prst="ellipse">
              <a:avLst/>
            </a:prstGeom>
            <a:solidFill>
              <a:srgbClr val="38BEE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8" name="Freeform 7"/>
            <p:cNvSpPr>
              <a:spLocks/>
            </p:cNvSpPr>
            <p:nvPr/>
          </p:nvSpPr>
          <p:spPr bwMode="auto">
            <a:xfrm>
              <a:off x="-1851576" y="5085451"/>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3" name="正方形/長方形 382"/>
          <p:cNvSpPr/>
          <p:nvPr/>
        </p:nvSpPr>
        <p:spPr>
          <a:xfrm>
            <a:off x="344488" y="2564904"/>
            <a:ext cx="4464496" cy="430887"/>
          </a:xfrm>
          <a:prstGeom prst="rect">
            <a:avLst/>
          </a:prstGeom>
        </p:spPr>
        <p:txBody>
          <a:bodyPr wrap="square">
            <a:spAutoFit/>
          </a:bodyPr>
          <a:lstStyle/>
          <a:p>
            <a:pPr algn="just"/>
            <a:r>
              <a:rPr lang="ja-JP" altLang="en-US" sz="1100">
                <a:latin typeface="Arial" panose="020B0604020202020204" pitchFamily="34" charset="0"/>
                <a:ea typeface="ＭＳ Ｐゴシック" panose="020B0600070205080204" pitchFamily="50" charset="-128"/>
                <a:cs typeface="Arial" panose="020B0604020202020204" pitchFamily="34" charset="0"/>
              </a:rPr>
              <a:t>基礎微生物学および公衆衛生学の観点から感染症をコントロールする</a:t>
            </a:r>
            <a:br>
              <a:rPr lang="en-US" altLang="ja-JP" sz="1100">
                <a:latin typeface="Arial" panose="020B0604020202020204" pitchFamily="34" charset="0"/>
                <a:ea typeface="ＭＳ Ｐゴシック" panose="020B0600070205080204" pitchFamily="50" charset="-128"/>
                <a:cs typeface="Arial" panose="020B0604020202020204" pitchFamily="34" charset="0"/>
              </a:rPr>
            </a:br>
            <a:r>
              <a:rPr lang="ja-JP" altLang="en-US" sz="1100">
                <a:latin typeface="Arial" panose="020B0604020202020204" pitchFamily="34" charset="0"/>
                <a:ea typeface="ＭＳ Ｐゴシック" panose="020B0600070205080204" pitchFamily="50" charset="-128"/>
                <a:cs typeface="Arial" panose="020B0604020202020204" pitchFamily="34" charset="0"/>
              </a:rPr>
              <a:t>ための科学的データを示す事を目的として掲げている。</a:t>
            </a:r>
          </a:p>
        </p:txBody>
      </p:sp>
      <p:sp>
        <p:nvSpPr>
          <p:cNvPr id="384" name="正方形/長方形 383"/>
          <p:cNvSpPr/>
          <p:nvPr/>
        </p:nvSpPr>
        <p:spPr>
          <a:xfrm>
            <a:off x="5097016" y="2636912"/>
            <a:ext cx="4464496" cy="288032"/>
          </a:xfrm>
          <a:prstGeom prst="rect">
            <a:avLst/>
          </a:prstGeom>
          <a:noFill/>
          <a:extLst>
            <a:ext uri="{909E8E84-426E-40DD-AFC4-6F175D3DCCD1}">
              <a14:hiddenFill xmlns:a14="http://schemas.microsoft.com/office/drawing/2010/main">
                <a:solidFill>
                  <a:srgbClr val="DADADA"/>
                </a:solidFill>
              </a14:hiddenFill>
            </a:ext>
          </a:extLst>
        </p:spPr>
        <p:txBody>
          <a:bodyPr wrap="square" lIns="0" tIns="0" rIns="0" bIns="0" anchor="ctr" anchorCtr="0">
            <a:noAutofit/>
          </a:bodyPr>
          <a:lstStyle/>
          <a:p>
            <a:pPr algn="ctr" fontAlgn="ctr"/>
            <a:r>
              <a:rPr lang="ja-JP" altLang="en-US" sz="1200">
                <a:latin typeface="ＭＳ Ｐゴシック" panose="020B0600070205080204" pitchFamily="50" charset="-128"/>
                <a:ea typeface="ＭＳ Ｐゴシック" panose="020B0600070205080204" pitchFamily="50" charset="-128"/>
                <a:cs typeface="Arial" panose="020B0604020202020204" pitchFamily="34" charset="0"/>
              </a:rPr>
              <a:t>アジア地域で患者が多い</a:t>
            </a:r>
          </a:p>
        </p:txBody>
      </p:sp>
      <p:sp>
        <p:nvSpPr>
          <p:cNvPr id="362" name="正方形/長方形 361"/>
          <p:cNvSpPr/>
          <p:nvPr/>
        </p:nvSpPr>
        <p:spPr>
          <a:xfrm>
            <a:off x="6450766" y="6021288"/>
            <a:ext cx="1756996" cy="216024"/>
          </a:xfrm>
          <a:prstGeom prst="rect">
            <a:avLst/>
          </a:prstGeom>
          <a:noFill/>
        </p:spPr>
        <p:txBody>
          <a:bodyPr wrap="none" lIns="36000" tIns="36000" rIns="36000" bIns="36000" anchor="ctr" anchorCtr="0">
            <a:noAutofit/>
          </a:bodyPr>
          <a:lstStyle/>
          <a:p>
            <a:pPr algn="ctr"/>
            <a:r>
              <a:rPr lang="ja-JP" altLang="en-US" sz="1400" b="1" spc="-20">
                <a:latin typeface="Arial" panose="020B0604020202020204" pitchFamily="34" charset="0"/>
                <a:ea typeface="ＭＳ Ｐゴシック" panose="020B0600070205080204" pitchFamily="50" charset="-128"/>
                <a:cs typeface="Arial" panose="020B0604020202020204" pitchFamily="34" charset="0"/>
              </a:rPr>
              <a:t>計</a:t>
            </a:r>
            <a:r>
              <a:rPr lang="en-US" altLang="ja-JP" sz="1400" b="1" spc="-20">
                <a:latin typeface="Arial" panose="020B0604020202020204" pitchFamily="34" charset="0"/>
                <a:ea typeface="ＭＳ Ｐゴシック" panose="020B0600070205080204" pitchFamily="50" charset="-128"/>
                <a:cs typeface="Arial" panose="020B0604020202020204" pitchFamily="34" charset="0"/>
              </a:rPr>
              <a:t>25</a:t>
            </a:r>
            <a:r>
              <a:rPr lang="ja-JP" altLang="en-US" sz="1400" b="1" spc="-20">
                <a:latin typeface="Arial" panose="020B0604020202020204" pitchFamily="34" charset="0"/>
                <a:ea typeface="ＭＳ Ｐゴシック" panose="020B0600070205080204" pitchFamily="50" charset="-128"/>
                <a:cs typeface="Arial" panose="020B0604020202020204" pitchFamily="34" charset="0"/>
              </a:rPr>
              <a:t>名の参加</a:t>
            </a:r>
            <a:endParaRPr lang="ja-JP" altLang="en-US" sz="1400" b="1" spc="-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1" name="右中かっこ 370"/>
          <p:cNvSpPr/>
          <p:nvPr/>
        </p:nvSpPr>
        <p:spPr>
          <a:xfrm rot="5400000">
            <a:off x="7257256" y="3933056"/>
            <a:ext cx="144016" cy="3888432"/>
          </a:xfrm>
          <a:prstGeom prst="rightBrace">
            <a:avLst>
              <a:gd name="adj1" fmla="val 31849"/>
              <a:gd name="adj2" fmla="val 50000"/>
            </a:avLst>
          </a:prstGeom>
          <a:noFill/>
          <a:ln w="6350"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5" name="正方形/長方形 384"/>
          <p:cNvSpPr/>
          <p:nvPr/>
        </p:nvSpPr>
        <p:spPr>
          <a:xfrm>
            <a:off x="5601073" y="5517232"/>
            <a:ext cx="1296143" cy="288031"/>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numCol="1" spcCol="144000" anchor="ctr" anchorCtr="0">
            <a:noAutofit/>
          </a:bodyPr>
          <a:lstStyle/>
          <a:p>
            <a:pPr marL="158400" indent="-158400">
              <a:buClr>
                <a:srgbClr val="5F8AC3"/>
              </a:buClr>
              <a:buFont typeface="Wingdings" panose="05000000000000000000" pitchFamily="2" charset="2"/>
              <a:buChar char="n"/>
            </a:pPr>
            <a:r>
              <a:rPr lang="ja-JP" altLang="en-US" sz="1200" b="1">
                <a:latin typeface="Arial" panose="020B0604020202020204" pitchFamily="34" charset="0"/>
                <a:ea typeface="ＭＳ Ｐゴシック" panose="020B0600070205080204" pitchFamily="50" charset="-128"/>
                <a:cs typeface="Arial" panose="020B0604020202020204" pitchFamily="34" charset="0"/>
              </a:rPr>
              <a:t>バングラデシュ</a:t>
            </a:r>
            <a:endParaRPr lang="en-US" altLang="ja-JP" sz="1200" b="1">
              <a:latin typeface="Arial" panose="020B0604020202020204" pitchFamily="34" charset="0"/>
              <a:ea typeface="ＭＳ Ｐゴシック" panose="020B0600070205080204" pitchFamily="50" charset="-128"/>
              <a:cs typeface="Arial" panose="020B0604020202020204" pitchFamily="34" charset="0"/>
            </a:endParaRPr>
          </a:p>
        </p:txBody>
      </p:sp>
      <p:sp>
        <p:nvSpPr>
          <p:cNvPr id="397" name="角丸四角形 396"/>
          <p:cNvSpPr/>
          <p:nvPr/>
        </p:nvSpPr>
        <p:spPr>
          <a:xfrm>
            <a:off x="5241032" y="2924944"/>
            <a:ext cx="2016224" cy="360040"/>
          </a:xfrm>
          <a:prstGeom prst="roundRect">
            <a:avLst/>
          </a:prstGeom>
          <a:solidFill>
            <a:srgbClr val="868686"/>
          </a:solidFill>
        </p:spPr>
        <p:txBody>
          <a:bodyPr wrap="square" lIns="0" tIns="0" rIns="0" bIns="0" anchor="ctr" anchorCtr="0">
            <a:noAutofit/>
          </a:bodyPr>
          <a:lstStyle/>
          <a:p>
            <a:pPr algn="ctr" fontAlgn="ctr"/>
            <a:r>
              <a:rPr lang="ja-JP" altLang="en-US" sz="1400" b="1">
                <a:solidFill>
                  <a:schemeClr val="bg1"/>
                </a:solidFill>
                <a:latin typeface="Arial" panose="020B0604020202020204" pitchFamily="34" charset="0"/>
                <a:ea typeface="ＭＳ Ｐゴシック" panose="020B0600070205080204" pitchFamily="50" charset="-128"/>
                <a:cs typeface="Arial" panose="020B0604020202020204" pitchFamily="34" charset="0"/>
              </a:rPr>
              <a:t>子宮頚がん</a:t>
            </a:r>
          </a:p>
        </p:txBody>
      </p:sp>
      <p:sp>
        <p:nvSpPr>
          <p:cNvPr id="398" name="角丸四角形 397"/>
          <p:cNvSpPr/>
          <p:nvPr/>
        </p:nvSpPr>
        <p:spPr>
          <a:xfrm>
            <a:off x="7401272" y="2924944"/>
            <a:ext cx="2016224" cy="360040"/>
          </a:xfrm>
          <a:prstGeom prst="roundRect">
            <a:avLst/>
          </a:prstGeom>
          <a:solidFill>
            <a:srgbClr val="868686"/>
          </a:solidFill>
        </p:spPr>
        <p:txBody>
          <a:bodyPr wrap="square" lIns="0" tIns="0" rIns="0" bIns="0" anchor="ctr" anchorCtr="0">
            <a:noAutofit/>
          </a:bodyPr>
          <a:lstStyle/>
          <a:p>
            <a:pPr algn="ctr" fontAlgn="ctr"/>
            <a:r>
              <a:rPr lang="ja-JP" altLang="en-US" sz="1400" b="1">
                <a:solidFill>
                  <a:schemeClr val="bg1"/>
                </a:solidFill>
                <a:latin typeface="Arial" panose="020B0604020202020204" pitchFamily="34" charset="0"/>
                <a:ea typeface="ＭＳ Ｐゴシック" panose="020B0600070205080204" pitchFamily="50" charset="-128"/>
                <a:cs typeface="Arial" panose="020B0604020202020204" pitchFamily="34" charset="0"/>
              </a:rPr>
              <a:t>上咽頭がん</a:t>
            </a:r>
          </a:p>
        </p:txBody>
      </p:sp>
      <p:sp>
        <p:nvSpPr>
          <p:cNvPr id="399" name="二等辺三角形 398"/>
          <p:cNvSpPr/>
          <p:nvPr/>
        </p:nvSpPr>
        <p:spPr>
          <a:xfrm rot="10800000">
            <a:off x="5673080" y="3284984"/>
            <a:ext cx="3312368" cy="360040"/>
          </a:xfrm>
          <a:prstGeom prst="triangle">
            <a:avLst/>
          </a:prstGeom>
          <a:gradFill flip="none" rotWithShape="1">
            <a:gsLst>
              <a:gs pos="0">
                <a:srgbClr val="BEBEBE"/>
              </a:gs>
              <a:gs pos="7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8" name="正方形/長方形 427"/>
          <p:cNvSpPr/>
          <p:nvPr/>
        </p:nvSpPr>
        <p:spPr>
          <a:xfrm>
            <a:off x="5097016" y="3645024"/>
            <a:ext cx="4464496" cy="504056"/>
          </a:xfrm>
          <a:prstGeom prst="rect">
            <a:avLst/>
          </a:prstGeom>
          <a:noFill/>
          <a:extLst>
            <a:ext uri="{909E8E84-426E-40DD-AFC4-6F175D3DCCD1}">
              <a14:hiddenFill xmlns:a14="http://schemas.microsoft.com/office/drawing/2010/main">
                <a:solidFill>
                  <a:srgbClr val="D2F0FA"/>
                </a:solidFill>
              </a14:hiddenFill>
            </a:ext>
          </a:extLst>
        </p:spPr>
        <p:txBody>
          <a:bodyPr wrap="square" lIns="0" tIns="0" rIns="0" bIns="0" rtlCol="0" anchor="ctr">
            <a:noAutofit/>
          </a:bodyPr>
          <a:lstStyle/>
          <a:p>
            <a:pPr algn="ctr" fontAlgn="ctr">
              <a:lnSpc>
                <a:spcPct val="105000"/>
              </a:lnSpc>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統一・基準化されたプロトコール（治療手順）を</a:t>
            </a:r>
            <a:br>
              <a:rPr lang="en-US" altLang="ja-JP" sz="14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各国の国際共同臨床試験を通じて</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確立し、</a:t>
            </a:r>
          </a:p>
        </p:txBody>
      </p:sp>
      <p:sp>
        <p:nvSpPr>
          <p:cNvPr id="429" name="円/楕円 428"/>
          <p:cNvSpPr/>
          <p:nvPr/>
        </p:nvSpPr>
        <p:spPr>
          <a:xfrm>
            <a:off x="5529064" y="4149080"/>
            <a:ext cx="3600400" cy="864096"/>
          </a:xfrm>
          <a:prstGeom prst="ellipse">
            <a:avLst/>
          </a:prstGeom>
          <a:gradFill flip="none" rotWithShape="1">
            <a:gsLst>
              <a:gs pos="40000">
                <a:srgbClr val="FCAE91"/>
              </a:gs>
              <a:gs pos="100000">
                <a:schemeClr val="bg1"/>
              </a:gs>
            </a:gsLst>
            <a:path path="shape">
              <a:fillToRect l="50000" t="50000" r="50000" b="50000"/>
            </a:path>
            <a:tileRect/>
          </a:gradFill>
        </p:spPr>
        <p:txBody>
          <a:bodyPr wrap="none" lIns="0" tIns="36000" rIns="36000" bIns="36000" anchor="ctr" anchorCtr="0">
            <a:noAutofit/>
          </a:bodyPr>
          <a:lstStyle/>
          <a:p>
            <a:pPr algn="ctr" fontAlgn="ctr" hangingPunct="0"/>
            <a:r>
              <a:rPr lang="ja-JP" altLang="en-US">
                <a:latin typeface="HGP創英角ｺﾞｼｯｸUB" panose="020B0900000000000000" pitchFamily="50" charset="-128"/>
                <a:ea typeface="HGP創英角ｺﾞｼｯｸUB" panose="020B0900000000000000" pitchFamily="50" charset="-128"/>
                <a:cs typeface="Arial" panose="020B0604020202020204" pitchFamily="34" charset="0"/>
              </a:rPr>
              <a:t>アジア地域の放射線治療の</a:t>
            </a:r>
            <a:endParaRPr lang="en-US" altLang="ja-JP">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hangingPunct="0"/>
            <a:r>
              <a:rPr lang="ja-JP" altLang="en-US">
                <a:latin typeface="HGP創英角ｺﾞｼｯｸUB" panose="020B0900000000000000" pitchFamily="50" charset="-128"/>
                <a:ea typeface="HGP創英角ｺﾞｼｯｸUB" panose="020B0900000000000000" pitchFamily="50" charset="-128"/>
                <a:cs typeface="Arial" panose="020B0604020202020204" pitchFamily="34" charset="0"/>
              </a:rPr>
              <a:t>水準向上をめざす</a:t>
            </a:r>
            <a:endParaRPr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4" name="グループ化 3"/>
          <p:cNvGrpSpPr/>
          <p:nvPr/>
        </p:nvGrpSpPr>
        <p:grpSpPr>
          <a:xfrm>
            <a:off x="2238993" y="3717032"/>
            <a:ext cx="798268" cy="403999"/>
            <a:chOff x="2144688" y="4221088"/>
            <a:chExt cx="798268" cy="403999"/>
          </a:xfrm>
        </p:grpSpPr>
        <p:sp>
          <p:nvSpPr>
            <p:cNvPr id="33" name="正方形/長方形 32"/>
            <p:cNvSpPr/>
            <p:nvPr/>
          </p:nvSpPr>
          <p:spPr>
            <a:xfrm>
              <a:off x="2144688" y="4221088"/>
              <a:ext cx="798268" cy="169277"/>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共同研究</a:t>
              </a:r>
            </a:p>
          </p:txBody>
        </p:sp>
        <p:grpSp>
          <p:nvGrpSpPr>
            <p:cNvPr id="3" name="グループ化 2"/>
            <p:cNvGrpSpPr/>
            <p:nvPr/>
          </p:nvGrpSpPr>
          <p:grpSpPr>
            <a:xfrm>
              <a:off x="2164007" y="4437112"/>
              <a:ext cx="759630" cy="187975"/>
              <a:chOff x="2216696" y="4293096"/>
              <a:chExt cx="759630" cy="187975"/>
            </a:xfrm>
          </p:grpSpPr>
          <p:sp>
            <p:nvSpPr>
              <p:cNvPr id="48" name="右矢印 47"/>
              <p:cNvSpPr/>
              <p:nvPr/>
            </p:nvSpPr>
            <p:spPr>
              <a:xfrm rot="10800000">
                <a:off x="2244624" y="4346803"/>
                <a:ext cx="692152" cy="80561"/>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山形 48"/>
              <p:cNvSpPr/>
              <p:nvPr/>
            </p:nvSpPr>
            <p:spPr>
              <a:xfrm flipV="1">
                <a:off x="2864768" y="4293096"/>
                <a:ext cx="111558" cy="187975"/>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山形 49"/>
              <p:cNvSpPr/>
              <p:nvPr/>
            </p:nvSpPr>
            <p:spPr>
              <a:xfrm rot="10800000">
                <a:off x="2216696" y="4293096"/>
                <a:ext cx="111558" cy="187975"/>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12" name="正方形/長方形 11"/>
          <p:cNvSpPr/>
          <p:nvPr/>
        </p:nvSpPr>
        <p:spPr>
          <a:xfrm>
            <a:off x="488504" y="4581128"/>
            <a:ext cx="4176464" cy="360040"/>
          </a:xfrm>
          <a:prstGeom prst="rect">
            <a:avLst/>
          </a:pr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576000" tIns="0" rIns="0" bIns="0" rtlCol="0" anchor="ctr">
            <a:noAutofit/>
          </a:bodyPr>
          <a:lstStyle/>
          <a:p>
            <a:pPr defTabSz="955675" fontAlgn="ctr" hangingPunct="0">
              <a:buSzPct val="120000"/>
            </a:pPr>
            <a:r>
              <a:rPr lang="ja-JP" altLang="en-US" sz="1200">
                <a:solidFill>
                  <a:schemeClr val="bg1"/>
                </a:solidFill>
                <a:latin typeface="Arial Black" pitchFamily="34" charset="0"/>
                <a:ea typeface="HGP創英角ｺﾞｼｯｸUB" pitchFamily="50" charset="-128"/>
              </a:rPr>
              <a:t>東北大学・</a:t>
            </a:r>
            <a:r>
              <a:rPr lang="en-US" altLang="ja-JP" sz="1200">
                <a:solidFill>
                  <a:schemeClr val="bg1"/>
                </a:solidFill>
                <a:latin typeface="Arial Black" pitchFamily="34" charset="0"/>
                <a:ea typeface="HGP創英角ｺﾞｼｯｸUB" pitchFamily="50" charset="-128"/>
              </a:rPr>
              <a:t>RITM </a:t>
            </a:r>
            <a:r>
              <a:rPr lang="ja-JP" altLang="en-US" sz="1200">
                <a:solidFill>
                  <a:schemeClr val="bg1"/>
                </a:solidFill>
                <a:latin typeface="Arial Black" pitchFamily="34" charset="0"/>
                <a:ea typeface="HGP創英角ｺﾞｼｯｸUB" pitchFamily="50" charset="-128"/>
              </a:rPr>
              <a:t>新興・再興感染症共同研究センター</a:t>
            </a:r>
            <a:endParaRPr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30" name="テキスト ボックス 29"/>
          <p:cNvSpPr txBox="1"/>
          <p:nvPr/>
        </p:nvSpPr>
        <p:spPr>
          <a:xfrm>
            <a:off x="1640632" y="5445224"/>
            <a:ext cx="2016224" cy="792088"/>
          </a:xfrm>
          <a:prstGeom prst="rect">
            <a:avLst/>
          </a:prstGeom>
          <a:noFill/>
        </p:spPr>
        <p:txBody>
          <a:bodyPr wrap="square" lIns="0" tIns="0" rIns="0" bIns="0" rtlCol="0" anchor="ctr" anchorCtr="0">
            <a:noAutofit/>
          </a:bodyPr>
          <a:lstStyle/>
          <a:p>
            <a:pPr lvl="0" algn="ctr" fontAlgn="ctr" hangingPunct="0"/>
            <a:r>
              <a:rPr lang="ja-JP" altLang="en-US"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フィリピン各地で</a:t>
            </a:r>
            <a:br>
              <a:rPr lang="en-US" altLang="ja-JP"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新興・再興感染症研究を</a:t>
            </a:r>
            <a:endParaRPr lang="en-US" altLang="ja-JP"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lvl="0" algn="ctr" fontAlgn="ctr" hangingPunct="0"/>
            <a:r>
              <a:rPr lang="ja-JP" altLang="en-US"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行っている</a:t>
            </a:r>
          </a:p>
        </p:txBody>
      </p:sp>
      <p:sp>
        <p:nvSpPr>
          <p:cNvPr id="37" name="正方形/長方形 36"/>
          <p:cNvSpPr/>
          <p:nvPr/>
        </p:nvSpPr>
        <p:spPr>
          <a:xfrm>
            <a:off x="488504" y="4581128"/>
            <a:ext cx="4176464" cy="1800200"/>
          </a:xfrm>
          <a:prstGeom prst="rect">
            <a:avLst/>
          </a:prstGeom>
          <a:noFill/>
          <a:ln w="19050" cmpd="sng">
            <a:solidFill>
              <a:srgbClr val="0F99BC"/>
            </a:solidFill>
          </a:ln>
          <a:extLst>
            <a:ext uri="{909E8E84-426E-40DD-AFC4-6F175D3DCCD1}">
              <a14:hiddenFill xmlns:a14="http://schemas.microsoft.com/office/drawing/2010/main">
                <a:solidFill>
                  <a:srgbClr val="A2BBDC"/>
                </a:solidFill>
              </a14:hiddenFill>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38" name="台形 37"/>
          <p:cNvSpPr/>
          <p:nvPr/>
        </p:nvSpPr>
        <p:spPr>
          <a:xfrm>
            <a:off x="488504" y="4149081"/>
            <a:ext cx="4184848" cy="432047"/>
          </a:xfrm>
          <a:custGeom>
            <a:avLst/>
            <a:gdLst>
              <a:gd name="connsiteX0" fmla="*/ 0 w 4032448"/>
              <a:gd name="connsiteY0" fmla="*/ 648072 h 648072"/>
              <a:gd name="connsiteX1" fmla="*/ 200747 w 4032448"/>
              <a:gd name="connsiteY1" fmla="*/ 0 h 648072"/>
              <a:gd name="connsiteX2" fmla="*/ 3831701 w 4032448"/>
              <a:gd name="connsiteY2" fmla="*/ 0 h 648072"/>
              <a:gd name="connsiteX3" fmla="*/ 4032448 w 4032448"/>
              <a:gd name="connsiteY3" fmla="*/ 648072 h 648072"/>
              <a:gd name="connsiteX4" fmla="*/ 0 w 4032448"/>
              <a:gd name="connsiteY4" fmla="*/ 648072 h 648072"/>
              <a:gd name="connsiteX0" fmla="*/ 0 w 4032448"/>
              <a:gd name="connsiteY0" fmla="*/ 651247 h 651247"/>
              <a:gd name="connsiteX1" fmla="*/ 2794722 w 4032448"/>
              <a:gd name="connsiteY1" fmla="*/ 0 h 651247"/>
              <a:gd name="connsiteX2" fmla="*/ 3831701 w 4032448"/>
              <a:gd name="connsiteY2" fmla="*/ 3175 h 651247"/>
              <a:gd name="connsiteX3" fmla="*/ 4032448 w 4032448"/>
              <a:gd name="connsiteY3" fmla="*/ 651247 h 651247"/>
              <a:gd name="connsiteX4" fmla="*/ 0 w 4032448"/>
              <a:gd name="connsiteY4" fmla="*/ 651247 h 651247"/>
              <a:gd name="connsiteX0" fmla="*/ 0 w 4184848"/>
              <a:gd name="connsiteY0" fmla="*/ 651247 h 651247"/>
              <a:gd name="connsiteX1" fmla="*/ 2794722 w 4184848"/>
              <a:gd name="connsiteY1" fmla="*/ 0 h 651247"/>
              <a:gd name="connsiteX2" fmla="*/ 3831701 w 4184848"/>
              <a:gd name="connsiteY2" fmla="*/ 3175 h 651247"/>
              <a:gd name="connsiteX3" fmla="*/ 4184848 w 4184848"/>
              <a:gd name="connsiteY3" fmla="*/ 651247 h 651247"/>
              <a:gd name="connsiteX4" fmla="*/ 0 w 4184848"/>
              <a:gd name="connsiteY4" fmla="*/ 651247 h 651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4848" h="651247">
                <a:moveTo>
                  <a:pt x="0" y="651247"/>
                </a:moveTo>
                <a:lnTo>
                  <a:pt x="2794722" y="0"/>
                </a:lnTo>
                <a:lnTo>
                  <a:pt x="3831701" y="3175"/>
                </a:lnTo>
                <a:lnTo>
                  <a:pt x="4184848" y="651247"/>
                </a:lnTo>
                <a:lnTo>
                  <a:pt x="0" y="651247"/>
                </a:lnTo>
                <a:close/>
              </a:path>
            </a:pathLst>
          </a:custGeom>
          <a:gradFill flip="none" rotWithShape="1">
            <a:gsLst>
              <a:gs pos="50000">
                <a:srgbClr val="38BEE2">
                  <a:alpha val="80000"/>
                </a:srgbClr>
              </a:gs>
              <a:gs pos="100000">
                <a:schemeClr val="bg1">
                  <a:alpha val="0"/>
                </a:schemeClr>
              </a:gs>
            </a:gsLst>
            <a:lin ang="5400000" scaled="1"/>
            <a:tileRect/>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63" name="角丸四角形 262"/>
          <p:cNvSpPr/>
          <p:nvPr/>
        </p:nvSpPr>
        <p:spPr>
          <a:xfrm>
            <a:off x="560512" y="4653136"/>
            <a:ext cx="432048" cy="216024"/>
          </a:xfrm>
          <a:prstGeom prst="roundRect">
            <a:avLst>
              <a:gd name="adj" fmla="val 11875"/>
            </a:avLst>
          </a:prstGeom>
          <a:solidFill>
            <a:srgbClr val="77D4ED"/>
          </a:solidFill>
          <a:ln w="1905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拠点</a:t>
            </a:r>
          </a:p>
        </p:txBody>
      </p:sp>
      <p:sp>
        <p:nvSpPr>
          <p:cNvPr id="284" name="円/楕円 283"/>
          <p:cNvSpPr>
            <a:spLocks noChangeAspect="1"/>
          </p:cNvSpPr>
          <p:nvPr/>
        </p:nvSpPr>
        <p:spPr>
          <a:xfrm>
            <a:off x="3296816" y="4005064"/>
            <a:ext cx="1008112" cy="313634"/>
          </a:xfrm>
          <a:prstGeom prst="ellipse">
            <a:avLst/>
          </a:prstGeom>
          <a:solidFill>
            <a:srgbClr val="77D4ED"/>
          </a:solidFill>
          <a:ln w="38100" cap="flat" cmpd="sng" algn="ctr">
            <a:solidFill>
              <a:srgbClr val="D2F0F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 name="グループ化 1"/>
          <p:cNvGrpSpPr>
            <a:grpSpLocks noChangeAspect="1"/>
          </p:cNvGrpSpPr>
          <p:nvPr/>
        </p:nvGrpSpPr>
        <p:grpSpPr>
          <a:xfrm>
            <a:off x="3419653" y="3559460"/>
            <a:ext cx="762438" cy="597150"/>
            <a:chOff x="992560" y="4869160"/>
            <a:chExt cx="864096" cy="676770"/>
          </a:xfrm>
        </p:grpSpPr>
        <p:sp>
          <p:nvSpPr>
            <p:cNvPr id="54" name="二等辺三角形 8"/>
            <p:cNvSpPr/>
            <p:nvPr/>
          </p:nvSpPr>
          <p:spPr>
            <a:xfrm>
              <a:off x="992560" y="4869160"/>
              <a:ext cx="864096" cy="676770"/>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55" name="グループ化 54"/>
            <p:cNvGrpSpPr/>
            <p:nvPr/>
          </p:nvGrpSpPr>
          <p:grpSpPr>
            <a:xfrm>
              <a:off x="1036632" y="5080650"/>
              <a:ext cx="163358" cy="163359"/>
              <a:chOff x="560512" y="1484784"/>
              <a:chExt cx="288032" cy="288032"/>
            </a:xfrm>
          </p:grpSpPr>
          <p:sp>
            <p:nvSpPr>
              <p:cNvPr id="96" name="正方形/長方形 95"/>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7" name="正方形/長方形 96"/>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8" name="正方形/長方形 97"/>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正方形/長方形 98"/>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6" name="グループ化 55"/>
            <p:cNvGrpSpPr/>
            <p:nvPr/>
          </p:nvGrpSpPr>
          <p:grpSpPr>
            <a:xfrm>
              <a:off x="1240830" y="5080650"/>
              <a:ext cx="163358" cy="163359"/>
              <a:chOff x="560512" y="1484784"/>
              <a:chExt cx="288032" cy="288032"/>
            </a:xfrm>
          </p:grpSpPr>
          <p:sp>
            <p:nvSpPr>
              <p:cNvPr id="92" name="正方形/長方形 91"/>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正方形/長方形 92"/>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正方形/長方形 93"/>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正方形/長方形 94"/>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 name="グループ化 56"/>
            <p:cNvGrpSpPr/>
            <p:nvPr/>
          </p:nvGrpSpPr>
          <p:grpSpPr>
            <a:xfrm>
              <a:off x="1445027" y="5080650"/>
              <a:ext cx="163358" cy="163359"/>
              <a:chOff x="560512" y="1484784"/>
              <a:chExt cx="288032" cy="288032"/>
            </a:xfrm>
          </p:grpSpPr>
          <p:sp>
            <p:nvSpPr>
              <p:cNvPr id="88" name="正方形/長方形 87"/>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正方形/長方形 90"/>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8" name="グループ化 57"/>
            <p:cNvGrpSpPr/>
            <p:nvPr/>
          </p:nvGrpSpPr>
          <p:grpSpPr>
            <a:xfrm>
              <a:off x="1649225" y="5080650"/>
              <a:ext cx="163358" cy="163359"/>
              <a:chOff x="560512" y="1484784"/>
              <a:chExt cx="288032" cy="288032"/>
            </a:xfrm>
          </p:grpSpPr>
          <p:sp>
            <p:nvSpPr>
              <p:cNvPr id="84" name="正方形/長方形 83"/>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正方形/長方形 84"/>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正方形/長方形 85"/>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7" name="正方形/長方形 86"/>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9" name="グループ化 58"/>
            <p:cNvGrpSpPr/>
            <p:nvPr/>
          </p:nvGrpSpPr>
          <p:grpSpPr>
            <a:xfrm>
              <a:off x="1036632" y="5255677"/>
              <a:ext cx="163358" cy="163359"/>
              <a:chOff x="560512" y="1484784"/>
              <a:chExt cx="288032" cy="288032"/>
            </a:xfrm>
          </p:grpSpPr>
          <p:sp>
            <p:nvSpPr>
              <p:cNvPr id="80" name="正方形/長方形 79"/>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正方形/長方形 80"/>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正方形/長方形 81"/>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正方形/長方形 82"/>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0" name="グループ化 59"/>
            <p:cNvGrpSpPr/>
            <p:nvPr/>
          </p:nvGrpSpPr>
          <p:grpSpPr>
            <a:xfrm>
              <a:off x="1240830" y="5255677"/>
              <a:ext cx="163358" cy="163359"/>
              <a:chOff x="560512" y="1484784"/>
              <a:chExt cx="288032" cy="288032"/>
            </a:xfrm>
          </p:grpSpPr>
          <p:sp>
            <p:nvSpPr>
              <p:cNvPr id="76" name="正方形/長方形 75"/>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正方形/長方形 76"/>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8" name="正方形/長方形 77"/>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正方形/長方形 78"/>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1" name="グループ化 60"/>
            <p:cNvGrpSpPr/>
            <p:nvPr/>
          </p:nvGrpSpPr>
          <p:grpSpPr>
            <a:xfrm>
              <a:off x="1445027" y="5255677"/>
              <a:ext cx="163358" cy="163359"/>
              <a:chOff x="560512" y="1484784"/>
              <a:chExt cx="288032" cy="288032"/>
            </a:xfrm>
          </p:grpSpPr>
          <p:sp>
            <p:nvSpPr>
              <p:cNvPr id="72" name="正方形/長方形 71"/>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正方形/長方形 73"/>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正方形/長方形 74"/>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2" name="グループ化 61"/>
            <p:cNvGrpSpPr/>
            <p:nvPr/>
          </p:nvGrpSpPr>
          <p:grpSpPr>
            <a:xfrm>
              <a:off x="1649225" y="5255677"/>
              <a:ext cx="163358" cy="163359"/>
              <a:chOff x="560512" y="1484784"/>
              <a:chExt cx="288032" cy="288032"/>
            </a:xfrm>
          </p:grpSpPr>
          <p:sp>
            <p:nvSpPr>
              <p:cNvPr id="68" name="正方形/長方形 67"/>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正方形/長方形 68"/>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正方形/長方形 69"/>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正方形/長方形 70"/>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3" name="正方形/長方形 299"/>
            <p:cNvSpPr/>
            <p:nvPr/>
          </p:nvSpPr>
          <p:spPr>
            <a:xfrm>
              <a:off x="1036632"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正方形/長方形 295"/>
            <p:cNvSpPr/>
            <p:nvPr/>
          </p:nvSpPr>
          <p:spPr>
            <a:xfrm>
              <a:off x="1240830"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正方形/長方形 291"/>
            <p:cNvSpPr/>
            <p:nvPr/>
          </p:nvSpPr>
          <p:spPr>
            <a:xfrm>
              <a:off x="1445027"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287"/>
            <p:cNvSpPr/>
            <p:nvPr/>
          </p:nvSpPr>
          <p:spPr>
            <a:xfrm>
              <a:off x="1649225"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Freeform 2692"/>
            <p:cNvSpPr>
              <a:spLocks noChangeAspect="1"/>
            </p:cNvSpPr>
            <p:nvPr/>
          </p:nvSpPr>
          <p:spPr bwMode="auto">
            <a:xfrm>
              <a:off x="1360067" y="4911458"/>
              <a:ext cx="129082" cy="12689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42" name="正方形/長方形 41"/>
          <p:cNvSpPr/>
          <p:nvPr/>
        </p:nvSpPr>
        <p:spPr>
          <a:xfrm>
            <a:off x="5241032" y="5373216"/>
            <a:ext cx="4176464" cy="1008112"/>
          </a:xfrm>
          <a:prstGeom prst="rect">
            <a:avLst/>
          </a:prstGeom>
          <a:noFill/>
          <a:ln w="12700" cap="flat"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A2BBDC"/>
                </a:solidFill>
              </a14:hiddenFill>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12" name="正方形/長方形 411"/>
          <p:cNvSpPr/>
          <p:nvPr/>
        </p:nvSpPr>
        <p:spPr>
          <a:xfrm>
            <a:off x="7023230" y="5517232"/>
            <a:ext cx="612068" cy="288031"/>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numCol="1" spcCol="144000" anchor="ctr" anchorCtr="0">
            <a:noAutofit/>
          </a:bodyPr>
          <a:lstStyle/>
          <a:p>
            <a:pPr marL="158400" indent="-158400">
              <a:buClr>
                <a:srgbClr val="5F8AC3"/>
              </a:buClr>
              <a:buFont typeface="Wingdings" panose="05000000000000000000" pitchFamily="2" charset="2"/>
              <a:buChar char="n"/>
            </a:pPr>
            <a:r>
              <a:rPr lang="ja-JP" altLang="en-US" sz="1200" b="1">
                <a:latin typeface="Arial" panose="020B0604020202020204" pitchFamily="34" charset="0"/>
                <a:ea typeface="ＭＳ Ｐゴシック" panose="020B0600070205080204" pitchFamily="50" charset="-128"/>
                <a:cs typeface="Arial" panose="020B0604020202020204" pitchFamily="34" charset="0"/>
              </a:rPr>
              <a:t>中国</a:t>
            </a:r>
          </a:p>
        </p:txBody>
      </p:sp>
      <p:sp>
        <p:nvSpPr>
          <p:cNvPr id="413" name="正方形/長方形 412"/>
          <p:cNvSpPr/>
          <p:nvPr/>
        </p:nvSpPr>
        <p:spPr>
          <a:xfrm>
            <a:off x="7761312" y="5517232"/>
            <a:ext cx="1080120" cy="288031"/>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numCol="1" spcCol="144000" anchor="ctr" anchorCtr="0">
            <a:noAutofit/>
          </a:bodyPr>
          <a:lstStyle/>
          <a:p>
            <a:pPr marL="158400" indent="-158400">
              <a:buClr>
                <a:srgbClr val="5F8AC3"/>
              </a:buClr>
              <a:buFont typeface="Wingdings" panose="05000000000000000000" pitchFamily="2" charset="2"/>
              <a:buChar char="n"/>
            </a:pPr>
            <a:r>
              <a:rPr lang="ja-JP" altLang="en-US" sz="1200" b="1">
                <a:latin typeface="Arial" panose="020B0604020202020204" pitchFamily="34" charset="0"/>
                <a:ea typeface="ＭＳ Ｐゴシック" panose="020B0600070205080204" pitchFamily="50" charset="-128"/>
                <a:cs typeface="Arial" panose="020B0604020202020204" pitchFamily="34" charset="0"/>
              </a:rPr>
              <a:t>インドネシア</a:t>
            </a:r>
          </a:p>
        </p:txBody>
      </p:sp>
      <p:sp>
        <p:nvSpPr>
          <p:cNvPr id="417" name="正方形/長方形 416"/>
          <p:cNvSpPr/>
          <p:nvPr/>
        </p:nvSpPr>
        <p:spPr>
          <a:xfrm>
            <a:off x="8841432" y="5517232"/>
            <a:ext cx="288032" cy="288031"/>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numCol="1" spcCol="144000" anchor="ctr" anchorCtr="0">
            <a:noAutofit/>
          </a:bodyPr>
          <a:lstStyle/>
          <a:p>
            <a:pPr algn="ctr">
              <a:buClr>
                <a:srgbClr val="5F8AC3"/>
              </a:buClr>
            </a:pPr>
            <a:r>
              <a:rPr lang="ja-JP" altLang="en-US" sz="1200">
                <a:latin typeface="Arial" panose="020B0604020202020204" pitchFamily="34" charset="0"/>
                <a:ea typeface="ＭＳ Ｐゴシック" panose="020B0600070205080204" pitchFamily="50" charset="-128"/>
                <a:cs typeface="Arial" panose="020B0604020202020204" pitchFamily="34" charset="0"/>
              </a:rPr>
              <a:t>等</a:t>
            </a:r>
          </a:p>
        </p:txBody>
      </p:sp>
    </p:spTree>
    <p:extLst>
      <p:ext uri="{BB962C8B-B14F-4D97-AF65-F5344CB8AC3E}">
        <p14:creationId xmlns:p14="http://schemas.microsoft.com/office/powerpoint/2010/main" val="18344000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1/2</a:t>
            </a:r>
            <a:r>
              <a:rPr lang="ja-JP" altLang="en-US" dirty="0">
                <a:latin typeface="HGP創英角ｺﾞｼｯｸUB" panose="020B0900000000000000" pitchFamily="50" charset="-128"/>
              </a:rPr>
              <a:t>）</a:t>
            </a:r>
          </a:p>
        </p:txBody>
      </p:sp>
      <p:graphicFrame>
        <p:nvGraphicFramePr>
          <p:cNvPr id="12" name="表 11"/>
          <p:cNvGraphicFramePr>
            <a:graphicFrameLocks noGrp="1"/>
          </p:cNvGraphicFramePr>
          <p:nvPr>
            <p:extLst>
              <p:ext uri="{D42A27DB-BD31-4B8C-83A1-F6EECF244321}">
                <p14:modId xmlns:p14="http://schemas.microsoft.com/office/powerpoint/2010/main" val="501282953"/>
              </p:ext>
            </p:extLst>
          </p:nvPr>
        </p:nvGraphicFramePr>
        <p:xfrm>
          <a:off x="200023" y="1124744"/>
          <a:ext cx="9508778" cy="5112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オーロラ記念病院改善計画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12.6</a:t>
                      </a: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10.9</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1.7</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dirty="0">
                          <a:solidFill>
                            <a:schemeClr val="tx1"/>
                          </a:solidFill>
                        </a:rPr>
                        <a:t>無償資金協力</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オーロラ州政府、州保健局</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公衆衛生プログラム調整</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（専門家）</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保健省国際課</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レプトスピラ症の予防対策と診断技術の</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開発プロジェクト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p>
                      <a:pPr algn="ctr" fontAlgn="ctr"/>
                      <a:r>
                        <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（科学技術）</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九州大学大学院医学研究院、</a:t>
                      </a:r>
                      <a:br>
                        <a:rPr lang="en-US" altLang="zh-CN"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千葉科学大学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フィリピン大学マニラ校</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公衆衛生学部</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東ビサヤ地域母子保健サービス強化プロジェクト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5.1</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spc="-2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保健省東ビサヤ保健開発センター</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パヤタス地区における地域型保健および生計向上フォローアップ事業</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－協同組合の強化を通して－</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アジア日本相互交流センター・</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ICAN</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ICAN Philippines</a:t>
                      </a:r>
                      <a:r>
                        <a:rPr lang="ja-JP" altLang="en-US" sz="1000" b="0" i="0" u="none" strike="noStrike"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パヤタス多目的協同組合</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84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フィリピン国 マニラ首都圏 都市貧困地区</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における結核感染発病予防モデルプロジェクト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公益財団法人結核予防会</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保健省感染症対策室、ケソン市保健局、マニラ市保健局、バランガイヘルスワーカー、サンラザロ病院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84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小児呼吸器感染症の病因解析・疫学に基づく</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予防・制御に関する研究プロジェクト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4.1</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技術協力</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（科学技術）</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CN"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東北大学大学院医学系研究科</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保健省熱帯医学研究所、地方拠点病院のラボラトリ（マニラ首都圏（</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RITM</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）、レイテ島（</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EVRMC</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ビリラン島、パラワン島</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カ所）</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コーディレラ地域保健システム強化プロジェクト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4.8</a:t>
                      </a:r>
                      <a:b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（日本側）</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保健省中央、保健省コーディレラ地域局、各州保健局</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3" name="テキスト ボックス 12"/>
          <p:cNvSpPr txBox="1"/>
          <p:nvPr/>
        </p:nvSpPr>
        <p:spPr>
          <a:xfrm>
            <a:off x="200472" y="6242771"/>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	</a:t>
            </a:r>
            <a:r>
              <a:rPr lang="ja-JP" altLang="en-US" dirty="0"/>
              <a:t>「草の根・人間の安全保障無償資金協力」の事業の一つ。開発途上国の地方公共団体や途上国において活動している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万円以下の案件）に対し、資金協力を行うもの。開発途上国の草の根レベルに直接裨益するきめの細かい援助であり、また、 機動的な対応が可能な「足の速い援助」であるという特徴を有している。</a:t>
            </a:r>
          </a:p>
        </p:txBody>
      </p:sp>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074011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2/2</a:t>
            </a:r>
            <a:r>
              <a:rPr lang="ja-JP" altLang="en-US" dirty="0">
                <a:latin typeface="HGP創英角ｺﾞｼｯｸUB" panose="020B0900000000000000" pitchFamily="50" charset="-128"/>
              </a:rPr>
              <a:t>）</a:t>
            </a:r>
          </a:p>
        </p:txBody>
      </p:sp>
      <p:graphicFrame>
        <p:nvGraphicFramePr>
          <p:cNvPr id="14" name="表 13"/>
          <p:cNvGraphicFramePr>
            <a:graphicFrameLocks noGrp="1"/>
          </p:cNvGraphicFramePr>
          <p:nvPr>
            <p:extLst>
              <p:ext uri="{D42A27DB-BD31-4B8C-83A1-F6EECF244321}">
                <p14:modId xmlns:p14="http://schemas.microsoft.com/office/powerpoint/2010/main" val="2262830082"/>
              </p:ext>
            </p:extLst>
          </p:nvPr>
        </p:nvGraphicFramePr>
        <p:xfrm>
          <a:off x="200023" y="1124743"/>
          <a:ext cx="9508778" cy="4757905"/>
        </p:xfrm>
        <a:graphic>
          <a:graphicData uri="http://schemas.openxmlformats.org/drawingml/2006/table">
            <a:tbl>
              <a:tblPr firstRow="1" bandRow="1">
                <a:tableStyleId>{5C22544A-7EE6-4342-B048-85BDC9FD1C3A}</a:tableStyleId>
              </a:tblPr>
              <a:tblGrid>
                <a:gridCol w="360489">
                  <a:extLst>
                    <a:ext uri="{9D8B030D-6E8A-4147-A177-3AD203B41FA5}">
                      <a16:colId xmlns:a16="http://schemas.microsoft.com/office/drawing/2014/main" val="20000"/>
                    </a:ext>
                  </a:extLst>
                </a:gridCol>
                <a:gridCol w="652289">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34684">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20118">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39846">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保健アドバイザー</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個別案件</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（専門家）</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保健省の各部署</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9846">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10</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日本脳炎ワクチン普及促進事業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p>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lang="en-US" altLang="zh-TW"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化学及血清療法研究所</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保健省、医療関係者</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58595">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透析技術トレーニングセンター開発計画における水浄化およびアセアン諸国を対象とした透析技術普及促進事業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民間技術</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普及促進</a:t>
                      </a:r>
                      <a:r>
                        <a:rPr kumimoji="1" lang="en-US" altLang="zh-TW" sz="10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endPar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（健康・</a:t>
                      </a:r>
                      <a:b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医療特別枠）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メディキット、旭化成株式会社、</a:t>
                      </a:r>
                      <a:b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川澄化学工業株式会社</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透析医療関係者</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9846">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ワクチン品質・安全性確保のための国家検定機関強化</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個別案件</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国別研修</a:t>
                      </a: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保健省食品医薬品庁</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9846">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マニラ首都圏低所得者層地域における生活の質改善を目指した糖尿病予防プロジェクト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（支援型）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鳥取大学</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9846">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dirty="0">
                          <a:effectLst/>
                        </a:rPr>
                        <a:t>科学的根拠に基づく薬物依存症治療プログラム導入プロジェクト</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effectLst/>
                        </a:rPr>
                        <a:t>技術協力</a:t>
                      </a:r>
                      <a:endParaRPr lang="en-US" altLang="ja-JP" sz="1000" dirty="0">
                        <a:effectLst/>
                      </a:endParaRPr>
                    </a:p>
                    <a:p>
                      <a:pPr algn="ctr" fontAlgn="ctr"/>
                      <a:r>
                        <a:rPr lang="ja-JP" altLang="en-US" sz="1000" dirty="0">
                          <a:effectLst/>
                        </a:rPr>
                        <a:t>プロジェクト</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9846">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dirty="0"/>
                        <a:t>結核対策アドバイザー</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個別案件</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（専門家）</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624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2023</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フィリピンにおける狂犬病排除に向けたワンヘルス・アプローチ予防・治療ネットワークモデル構築プロジェクト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effectLst/>
                        </a:rPr>
                        <a:t>技術協力</a:t>
                      </a:r>
                      <a:endParaRPr lang="en-US" altLang="ja-JP" sz="1000" dirty="0">
                        <a:effectLst/>
                      </a:endParaRPr>
                    </a:p>
                    <a:p>
                      <a:pPr algn="ctr" fontAlgn="ctr"/>
                      <a:r>
                        <a:rPr lang="ja-JP" altLang="en-US" sz="1000" dirty="0">
                          <a:effectLst/>
                        </a:rPr>
                        <a:t>プロジェクト</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フィリピン熱帯医学研究所、</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フィリピン国立サンラザロ病院</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542983">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p>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新型コロナウイルス感染症危機対応緊急支援計画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6.92</a:t>
                      </a: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6.87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000" dirty="0">
                          <a:solidFill>
                            <a:schemeClr val="tx1"/>
                          </a:solidFill>
                        </a:rPr>
                        <a:t>無償資金協力</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655115273"/>
                  </a:ext>
                </a:extLst>
              </a:tr>
            </a:tbl>
          </a:graphicData>
        </a:graphic>
      </p:graphicFrame>
      <p:sp>
        <p:nvSpPr>
          <p:cNvPr id="15" name="テキスト ボックス 14"/>
          <p:cNvSpPr txBox="1"/>
          <p:nvPr/>
        </p:nvSpPr>
        <p:spPr>
          <a:xfrm>
            <a:off x="201526" y="6242771"/>
            <a:ext cx="9504000" cy="282573"/>
          </a:xfrm>
          <a:prstGeom prst="rect">
            <a:avLst/>
          </a:prstGeom>
          <a:noFill/>
        </p:spPr>
        <p:txBody>
          <a:bodyPr wrap="square" lIns="0" tIns="36000" rIns="0" bIns="0" rtlCol="0" anchor="t" anchorCtr="0">
            <a:spAutoFit/>
          </a:bodyPr>
          <a:lstStyle/>
          <a:p>
            <a:pPr marL="228600" indent="-228600">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559887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フィリピン／日本との関わり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3568022323"/>
              </p:ext>
            </p:extLst>
          </p:nvPr>
        </p:nvGraphicFramePr>
        <p:xfrm>
          <a:off x="200472" y="1180968"/>
          <a:ext cx="9504000" cy="511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小児呼吸器感染症の病因解析・疫学に基づく予防・制御に関する研究</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東北大学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フィリピン国内で特に乳幼児死亡率の高い地域において、乳幼児の人口や呼吸器感染症の発生率・死亡率等の基礎データを収集し、その病因や重症化の原因等を分析</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日本・ベトナム・フィリピンでの疫学調査によるインフルエンザ・結核による呼吸器感染症の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か国比較</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帝京大学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か国のインフルエンザおよび結核の呼吸器感染症の分子疫学調査と重症化因子を解明し、研究者の交流・研修を通じて技術を共有する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革新的なデング流行対策と治療法開発に資するデングウイルス準種と血管透過性因子の網羅的解析</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長崎大学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ベトナムとフィリピンにおいて流行するデングウイルスの血清型、遺伝子型、及び、ウイルス遺伝子の特性の解析、デング流行状況の把握等を実施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フィリピン感染症研究拠点における国際共同研究の推進</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東北大学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フィリピン熱帯医学研究所（</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RITM</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）と共同で診断治療薬開発などを目的とした応用研究を推進するとともに、日本及びフィリピンでの感染症対策に貢献できるような質の高いエビデンスの得られる臨床研究・疫学研究を実施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フィリピンにおける狂犬病排除に向けたワンヘルス・アプローチ予防・治療ネットワークモデル構築</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大分大学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（記載なし）</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68801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en-US" altLang="ja-JP" dirty="0"/>
              <a:t>JETRO</a:t>
            </a:r>
            <a:r>
              <a:rPr lang="ja-JP" altLang="en-US" dirty="0"/>
              <a:t>の主な医療国際化関連事業業</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各種レポートを公開している。</a:t>
            </a: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rot="767249">
            <a:off x="5336362" y="3609338"/>
            <a:ext cx="1224136" cy="1656184"/>
            <a:chOff x="2432720" y="3429000"/>
            <a:chExt cx="1224136" cy="1656184"/>
          </a:xfrm>
        </p:grpSpPr>
        <p:sp>
          <p:nvSpPr>
            <p:cNvPr id="9" name="正方形/長方形 8"/>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0" name="直線コネクタ 9"/>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p:nvGrpSpPr>
        <p:grpSpPr>
          <a:xfrm rot="767249">
            <a:off x="5864507" y="4113394"/>
            <a:ext cx="1224136" cy="1656184"/>
            <a:chOff x="2432720" y="3429000"/>
            <a:chExt cx="1224136" cy="1656184"/>
          </a:xfrm>
        </p:grpSpPr>
        <p:sp>
          <p:nvSpPr>
            <p:cNvPr id="32" name="正方形/長方形 31"/>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3" name="直線コネクタ 32"/>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53" name="正方形/長方形 52"/>
          <p:cNvSpPr/>
          <p:nvPr/>
        </p:nvSpPr>
        <p:spPr>
          <a:xfrm>
            <a:off x="2504728" y="2414285"/>
            <a:ext cx="4751760" cy="1853071"/>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フィリピンにおける医療機器市場動向（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ヘルスケア・ビジネスの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展開（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ヘルシーライフスタイル：マニラ版（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医療機器指令の概要と各国の対応状況向調査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4" name="グループ化 7"/>
          <p:cNvGrpSpPr/>
          <p:nvPr/>
        </p:nvGrpSpPr>
        <p:grpSpPr>
          <a:xfrm>
            <a:off x="2504728" y="1982237"/>
            <a:ext cx="4751760" cy="288032"/>
            <a:chOff x="4803500" y="2113806"/>
            <a:chExt cx="2954133" cy="288032"/>
          </a:xfrm>
        </p:grpSpPr>
        <p:cxnSp>
          <p:nvCxnSpPr>
            <p:cNvPr id="55" name="直線コネクタ 5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3426764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1" imgW="360" imgH="360" progId="TCLayout.ActiveDocument.1">
                  <p:embed/>
                </p:oleObj>
              </mc:Choice>
              <mc:Fallback>
                <p:oleObj name="think-cell Slide" r:id="rId61" imgW="360" imgH="360" progId="TCLayout.ActiveDocument.1">
                  <p:embed/>
                  <p:pic>
                    <p:nvPicPr>
                      <p:cNvPr id="8" name="Object 7" hidden="1"/>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a:t>
            </a:r>
            <a:r>
              <a:rPr lang="en-US" altLang="ja-JP" dirty="0"/>
              <a:t>1</a:t>
            </a:r>
            <a:r>
              <a:rPr lang="ja-JP" altLang="en-US" dirty="0"/>
              <a:t>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475.947</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4,168.99</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zh-TW" sz="1400" dirty="0">
                  <a:solidFill>
                    <a:srgbClr val="000000"/>
                  </a:solidFill>
                  <a:latin typeface="Arial Black" pitchFamily="34" charset="0"/>
                  <a:ea typeface="HGP創英角ｺﾞｼｯｸUB" pitchFamily="50" charset="-128"/>
                </a:rPr>
                <a:t>1</a:t>
              </a:r>
              <a:r>
                <a:rPr lang="zh-TW" altLang="en-US" sz="1400" dirty="0">
                  <a:solidFill>
                    <a:srgbClr val="000000"/>
                  </a:solidFill>
                  <a:latin typeface="Arial Black" pitchFamily="34" charset="0"/>
                  <a:ea typeface="HGP創英角ｺﾞｼｯｸUB" pitchFamily="50" charset="-128"/>
                </a:rPr>
                <a:t>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7929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成長率は過去</a:t>
            </a:r>
            <a:r>
              <a:rPr lang="en-US" altLang="ja-JP" dirty="0"/>
              <a:t>10</a:t>
            </a:r>
            <a:r>
              <a:rPr lang="ja-JP" altLang="en-US" dirty="0"/>
              <a:t>年は</a:t>
            </a:r>
            <a:r>
              <a:rPr lang="en-US" altLang="ja-JP" dirty="0"/>
              <a:t>6%</a:t>
            </a:r>
            <a:r>
              <a:rPr lang="ja-JP" altLang="en-US" dirty="0"/>
              <a:t>前後で安定していたが、新型コロナの影響もあり、</a:t>
            </a:r>
            <a:r>
              <a:rPr lang="en-US" altLang="ja-JP" dirty="0"/>
              <a:t>2020</a:t>
            </a:r>
            <a:r>
              <a:rPr lang="ja-JP" altLang="en-US" dirty="0"/>
              <a:t>年に急落した。</a:t>
            </a:r>
            <a:endParaRPr lang="en-US" altLang="ja-JP" dirty="0"/>
          </a:p>
          <a:p>
            <a:r>
              <a:rPr lang="en-US" altLang="ja-JP" dirty="0"/>
              <a:t>2022</a:t>
            </a:r>
            <a:r>
              <a:rPr lang="ja-JP" altLang="en-US" dirty="0"/>
              <a:t>年には</a:t>
            </a:r>
            <a:r>
              <a:rPr lang="en-US" altLang="ja-JP" dirty="0"/>
              <a:t>GDP</a:t>
            </a:r>
            <a:r>
              <a:rPr lang="ja-JP" altLang="en-US" dirty="0"/>
              <a:t>成長率はコロナ前水準を上回る</a:t>
            </a:r>
            <a:r>
              <a:rPr lang="en-US" altLang="ja-JP" dirty="0"/>
              <a:t>7.6%</a:t>
            </a:r>
            <a:r>
              <a:rPr lang="ja-JP" altLang="en-US" dirty="0"/>
              <a:t>となり、</a:t>
            </a:r>
            <a:r>
              <a:rPr lang="en-US" altLang="ja-JP" dirty="0"/>
              <a:t>2024</a:t>
            </a:r>
            <a:r>
              <a:rPr lang="ja-JP" altLang="en-US" dirty="0"/>
              <a:t>年には</a:t>
            </a:r>
            <a:r>
              <a:rPr lang="en-US" altLang="ja-JP" dirty="0"/>
              <a:t>GDP</a:t>
            </a:r>
            <a:r>
              <a:rPr lang="ja-JP" altLang="en-US" dirty="0"/>
              <a:t>が約</a:t>
            </a:r>
            <a:r>
              <a:rPr lang="en-US" altLang="ja-JP" dirty="0"/>
              <a:t>4,759</a:t>
            </a:r>
            <a:r>
              <a:rPr lang="ja-JP" altLang="en-US" dirty="0"/>
              <a:t>億</a:t>
            </a:r>
            <a:r>
              <a:rPr lang="en-US" altLang="ja-JP" dirty="0"/>
              <a:t>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p>
        </p:txBody>
      </p:sp>
      <p:sp>
        <p:nvSpPr>
          <p:cNvPr id="24" name="Text Placeholder 12"/>
          <p:cNvSpPr>
            <a:spLocks noGrp="1"/>
          </p:cNvSpPr>
          <p:nvPr>
            <p:custDataLst>
              <p:tags r:id="rId3"/>
            </p:custDataLst>
          </p:nvPr>
        </p:nvSpPr>
        <p:spPr bwMode="auto">
          <a:xfrm>
            <a:off x="430213"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42" name="Text Placeholder 12"/>
          <p:cNvSpPr>
            <a:spLocks noGrp="1"/>
          </p:cNvSpPr>
          <p:nvPr>
            <p:custDataLst>
              <p:tags r:id="rId4"/>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63" name="Text Placeholder 12"/>
          <p:cNvSpPr>
            <a:spLocks noGrp="1"/>
          </p:cNvSpPr>
          <p:nvPr>
            <p:custDataLst>
              <p:tags r:id="rId5"/>
            </p:custDataLst>
          </p:nvPr>
        </p:nvSpPr>
        <p:spPr bwMode="auto">
          <a:xfrm>
            <a:off x="29210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3" name="Rectangle 2"/>
          <p:cNvSpPr/>
          <p:nvPr>
            <p:custDataLst>
              <p:tags r:id="rId6"/>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7"/>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8"/>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1" name="テキスト プレースホルダ 9"/>
          <p:cNvSpPr>
            <a:spLocks noGrp="1"/>
          </p:cNvSpPr>
          <p:nvPr>
            <p:custDataLst>
              <p:tags r:id="rId9"/>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sp>
        <p:nvSpPr>
          <p:cNvPr id="82" name="テキスト プレースホルダ 9"/>
          <p:cNvSpPr>
            <a:spLocks noGrp="1"/>
          </p:cNvSpPr>
          <p:nvPr>
            <p:custDataLst>
              <p:tags r:id="rId10"/>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graphicFrame>
        <p:nvGraphicFramePr>
          <p:cNvPr id="9" name="Chart 106">
            <a:extLst>
              <a:ext uri="{FF2B5EF4-FFF2-40B4-BE49-F238E27FC236}">
                <a16:creationId xmlns:a16="http://schemas.microsoft.com/office/drawing/2014/main" id="{E6E5B921-E889-6993-0B59-024AE21A0C2A}"/>
              </a:ext>
            </a:extLst>
          </p:cNvPr>
          <p:cNvGraphicFramePr/>
          <p:nvPr>
            <p:custDataLst>
              <p:tags r:id="rId11"/>
            </p:custDataLst>
            <p:extLst>
              <p:ext uri="{D42A27DB-BD31-4B8C-83A1-F6EECF244321}">
                <p14:modId xmlns:p14="http://schemas.microsoft.com/office/powerpoint/2010/main" val="4157695158"/>
              </p:ext>
            </p:extLst>
          </p:nvPr>
        </p:nvGraphicFramePr>
        <p:xfrm>
          <a:off x="338138" y="2162175"/>
          <a:ext cx="8002587" cy="1822450"/>
        </p:xfrm>
        <a:graphic>
          <a:graphicData uri="http://schemas.openxmlformats.org/drawingml/2006/chart">
            <c:chart xmlns:c="http://schemas.openxmlformats.org/drawingml/2006/chart" xmlns:r="http://schemas.openxmlformats.org/officeDocument/2006/relationships" r:id="rId63"/>
          </a:graphicData>
        </a:graphic>
      </p:graphicFrame>
      <p:sp>
        <p:nvSpPr>
          <p:cNvPr id="10" name="Text Placeholder 12">
            <a:extLst>
              <a:ext uri="{FF2B5EF4-FFF2-40B4-BE49-F238E27FC236}">
                <a16:creationId xmlns:a16="http://schemas.microsoft.com/office/drawing/2014/main" id="{4388E71D-833B-59EE-819F-5F2D533D6D89}"/>
              </a:ext>
            </a:extLst>
          </p:cNvPr>
          <p:cNvSpPr>
            <a:spLocks noGrp="1"/>
          </p:cNvSpPr>
          <p:nvPr>
            <p:custDataLst>
              <p:tags r:id="rId12"/>
            </p:custDataLst>
          </p:nvPr>
        </p:nvSpPr>
        <p:spPr bwMode="auto">
          <a:xfrm>
            <a:off x="146062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latin typeface="+mj-lt"/>
              </a:rPr>
              <a:pPr algn="ctr">
                <a:spcBef>
                  <a:spcPct val="0"/>
                </a:spcBef>
                <a:spcAft>
                  <a:spcPct val="0"/>
                </a:spcAft>
              </a:pPr>
              <a:t>02</a:t>
            </a:fld>
            <a:endParaRPr kumimoji="0" lang="ja-JP" altLang="en-US" sz="800" b="0" dirty="0">
              <a:latin typeface="+mj-lt"/>
              <a:sym typeface="+mn-lt"/>
            </a:endParaRPr>
          </a:p>
        </p:txBody>
      </p:sp>
      <p:sp>
        <p:nvSpPr>
          <p:cNvPr id="11" name="Text Placeholder 12">
            <a:extLst>
              <a:ext uri="{FF2B5EF4-FFF2-40B4-BE49-F238E27FC236}">
                <a16:creationId xmlns:a16="http://schemas.microsoft.com/office/drawing/2014/main" id="{C2FDEC0F-BF29-B2E4-A9C5-03517BCD1937}"/>
              </a:ext>
            </a:extLst>
          </p:cNvPr>
          <p:cNvSpPr>
            <a:spLocks noGrp="1"/>
          </p:cNvSpPr>
          <p:nvPr>
            <p:custDataLst>
              <p:tags r:id="rId13"/>
            </p:custDataLst>
          </p:nvPr>
        </p:nvSpPr>
        <p:spPr bwMode="auto">
          <a:xfrm>
            <a:off x="390763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latin typeface="+mj-lt"/>
              </a:rPr>
              <a:pPr algn="ctr">
                <a:spcBef>
                  <a:spcPct val="0"/>
                </a:spcBef>
                <a:spcAft>
                  <a:spcPct val="0"/>
                </a:spcAft>
              </a:pPr>
              <a:t>10</a:t>
            </a:fld>
            <a:endParaRPr kumimoji="0" lang="ja-JP" altLang="en-US" sz="800" b="0" dirty="0">
              <a:latin typeface="+mj-lt"/>
              <a:sym typeface="+mn-lt"/>
            </a:endParaRPr>
          </a:p>
        </p:txBody>
      </p:sp>
      <p:sp>
        <p:nvSpPr>
          <p:cNvPr id="12" name="Text Placeholder 12">
            <a:extLst>
              <a:ext uri="{FF2B5EF4-FFF2-40B4-BE49-F238E27FC236}">
                <a16:creationId xmlns:a16="http://schemas.microsoft.com/office/drawing/2014/main" id="{966E4B48-24AD-F03D-B6D5-7EAF3BCA68B9}"/>
              </a:ext>
            </a:extLst>
          </p:cNvPr>
          <p:cNvSpPr>
            <a:spLocks noGrp="1"/>
          </p:cNvSpPr>
          <p:nvPr>
            <p:custDataLst>
              <p:tags r:id="rId14"/>
            </p:custDataLst>
          </p:nvPr>
        </p:nvSpPr>
        <p:spPr bwMode="auto">
          <a:xfrm>
            <a:off x="207682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latin typeface="+mj-lt"/>
              </a:rPr>
              <a:pPr algn="ctr">
                <a:spcBef>
                  <a:spcPct val="0"/>
                </a:spcBef>
                <a:spcAft>
                  <a:spcPct val="0"/>
                </a:spcAft>
              </a:pPr>
              <a:t>04</a:t>
            </a:fld>
            <a:endParaRPr kumimoji="0" lang="ja-JP" altLang="en-US" sz="800" b="0" dirty="0">
              <a:latin typeface="+mj-lt"/>
              <a:sym typeface="+mn-lt"/>
            </a:endParaRPr>
          </a:p>
        </p:txBody>
      </p:sp>
      <p:sp>
        <p:nvSpPr>
          <p:cNvPr id="13" name="Text Placeholder 12">
            <a:extLst>
              <a:ext uri="{FF2B5EF4-FFF2-40B4-BE49-F238E27FC236}">
                <a16:creationId xmlns:a16="http://schemas.microsoft.com/office/drawing/2014/main" id="{4889369E-DB18-956B-8ECF-B394706C6000}"/>
              </a:ext>
            </a:extLst>
          </p:cNvPr>
          <p:cNvSpPr>
            <a:spLocks noGrp="1"/>
          </p:cNvSpPr>
          <p:nvPr>
            <p:custDataLst>
              <p:tags r:id="rId15"/>
            </p:custDataLst>
          </p:nvPr>
        </p:nvSpPr>
        <p:spPr bwMode="auto">
          <a:xfrm>
            <a:off x="176872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latin typeface="+mj-lt"/>
              </a:rPr>
              <a:pPr algn="ctr">
                <a:spcBef>
                  <a:spcPct val="0"/>
                </a:spcBef>
                <a:spcAft>
                  <a:spcPct val="0"/>
                </a:spcAft>
              </a:pPr>
              <a:t>03</a:t>
            </a:fld>
            <a:endParaRPr kumimoji="0" lang="ja-JP" altLang="en-US" sz="800" b="0" dirty="0">
              <a:latin typeface="+mj-lt"/>
              <a:sym typeface="+mn-lt"/>
            </a:endParaRPr>
          </a:p>
        </p:txBody>
      </p:sp>
      <p:sp>
        <p:nvSpPr>
          <p:cNvPr id="21" name="Text Placeholder 12">
            <a:extLst>
              <a:ext uri="{FF2B5EF4-FFF2-40B4-BE49-F238E27FC236}">
                <a16:creationId xmlns:a16="http://schemas.microsoft.com/office/drawing/2014/main" id="{BC26A439-64F6-0847-63FC-BAE07C48FACA}"/>
              </a:ext>
            </a:extLst>
          </p:cNvPr>
          <p:cNvSpPr>
            <a:spLocks noGrp="1"/>
          </p:cNvSpPr>
          <p:nvPr>
            <p:custDataLst>
              <p:tags r:id="rId16"/>
            </p:custDataLst>
          </p:nvPr>
        </p:nvSpPr>
        <p:spPr bwMode="auto">
          <a:xfrm>
            <a:off x="750888" y="3969446"/>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latin typeface="+mj-lt"/>
              </a:rPr>
              <a:pPr algn="ctr">
                <a:spcBef>
                  <a:spcPct val="0"/>
                </a:spcBef>
                <a:spcAft>
                  <a:spcPct val="0"/>
                </a:spcAft>
              </a:pPr>
              <a:t>2000</a:t>
            </a:fld>
            <a:endParaRPr kumimoji="0" lang="ja-JP" altLang="en-US" sz="800" b="0" dirty="0">
              <a:latin typeface="+mj-lt"/>
              <a:sym typeface="+mn-lt"/>
            </a:endParaRPr>
          </a:p>
        </p:txBody>
      </p:sp>
      <p:sp>
        <p:nvSpPr>
          <p:cNvPr id="22" name="Text Placeholder 12">
            <a:extLst>
              <a:ext uri="{FF2B5EF4-FFF2-40B4-BE49-F238E27FC236}">
                <a16:creationId xmlns:a16="http://schemas.microsoft.com/office/drawing/2014/main" id="{B1B6D439-BEBD-75C1-9499-8950EAB84FB4}"/>
              </a:ext>
            </a:extLst>
          </p:cNvPr>
          <p:cNvSpPr>
            <a:spLocks noGrp="1"/>
          </p:cNvSpPr>
          <p:nvPr>
            <p:custDataLst>
              <p:tags r:id="rId17"/>
            </p:custDataLst>
          </p:nvPr>
        </p:nvSpPr>
        <p:spPr bwMode="auto">
          <a:xfrm>
            <a:off x="421598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latin typeface="+mj-lt"/>
              </a:rPr>
              <a:pPr algn="ctr">
                <a:spcBef>
                  <a:spcPct val="0"/>
                </a:spcBef>
                <a:spcAft>
                  <a:spcPct val="0"/>
                </a:spcAft>
              </a:pPr>
              <a:t>11</a:t>
            </a:fld>
            <a:endParaRPr kumimoji="0" lang="ja-JP" altLang="en-US" sz="800" b="0" dirty="0">
              <a:latin typeface="+mj-lt"/>
              <a:sym typeface="+mn-lt"/>
            </a:endParaRPr>
          </a:p>
        </p:txBody>
      </p:sp>
      <p:sp>
        <p:nvSpPr>
          <p:cNvPr id="23" name="Text Placeholder 12">
            <a:extLst>
              <a:ext uri="{FF2B5EF4-FFF2-40B4-BE49-F238E27FC236}">
                <a16:creationId xmlns:a16="http://schemas.microsoft.com/office/drawing/2014/main" id="{6A2A65C7-FEED-529A-5D3C-4B7290E3C444}"/>
              </a:ext>
            </a:extLst>
          </p:cNvPr>
          <p:cNvSpPr>
            <a:spLocks noGrp="1"/>
          </p:cNvSpPr>
          <p:nvPr>
            <p:custDataLst>
              <p:tags r:id="rId18"/>
            </p:custDataLst>
          </p:nvPr>
        </p:nvSpPr>
        <p:spPr bwMode="auto">
          <a:xfrm>
            <a:off x="1152525" y="397124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latin typeface="+mj-lt"/>
              </a:rPr>
              <a:pPr algn="ctr">
                <a:spcBef>
                  <a:spcPct val="0"/>
                </a:spcBef>
                <a:spcAft>
                  <a:spcPct val="0"/>
                </a:spcAft>
              </a:pPr>
              <a:t>01</a:t>
            </a:fld>
            <a:endParaRPr kumimoji="0" lang="ja-JP" altLang="en-US" sz="800" b="0" dirty="0">
              <a:latin typeface="+mj-lt"/>
              <a:sym typeface="+mn-lt"/>
            </a:endParaRPr>
          </a:p>
        </p:txBody>
      </p:sp>
      <p:sp>
        <p:nvSpPr>
          <p:cNvPr id="43" name="Text Placeholder 12">
            <a:extLst>
              <a:ext uri="{FF2B5EF4-FFF2-40B4-BE49-F238E27FC236}">
                <a16:creationId xmlns:a16="http://schemas.microsoft.com/office/drawing/2014/main" id="{DC9BE388-F225-0041-142F-8128E07FC4CD}"/>
              </a:ext>
            </a:extLst>
          </p:cNvPr>
          <p:cNvSpPr>
            <a:spLocks noGrp="1"/>
          </p:cNvSpPr>
          <p:nvPr>
            <p:custDataLst>
              <p:tags r:id="rId19"/>
            </p:custDataLst>
          </p:nvPr>
        </p:nvSpPr>
        <p:spPr bwMode="auto">
          <a:xfrm>
            <a:off x="48441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latin typeface="+mj-lt"/>
              </a:rPr>
              <a:pPr algn="ctr">
                <a:spcBef>
                  <a:spcPct val="0"/>
                </a:spcBef>
                <a:spcAft>
                  <a:spcPct val="0"/>
                </a:spcAft>
              </a:pPr>
              <a:t>13</a:t>
            </a:fld>
            <a:endParaRPr kumimoji="0" lang="ja-JP" altLang="en-US" sz="800" b="0" dirty="0">
              <a:latin typeface="+mj-lt"/>
              <a:sym typeface="+mn-lt"/>
            </a:endParaRPr>
          </a:p>
        </p:txBody>
      </p:sp>
      <p:sp>
        <p:nvSpPr>
          <p:cNvPr id="45" name="Text Placeholder 12">
            <a:extLst>
              <a:ext uri="{FF2B5EF4-FFF2-40B4-BE49-F238E27FC236}">
                <a16:creationId xmlns:a16="http://schemas.microsoft.com/office/drawing/2014/main" id="{5F35BCFA-0AF1-D64E-1D2D-D34FCD2304DB}"/>
              </a:ext>
            </a:extLst>
          </p:cNvPr>
          <p:cNvSpPr>
            <a:spLocks noGrp="1"/>
          </p:cNvSpPr>
          <p:nvPr>
            <p:custDataLst>
              <p:tags r:id="rId20"/>
            </p:custDataLst>
          </p:nvPr>
        </p:nvSpPr>
        <p:spPr bwMode="auto">
          <a:xfrm>
            <a:off x="329843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latin typeface="+mj-lt"/>
              </a:rPr>
              <a:pPr algn="ctr">
                <a:spcBef>
                  <a:spcPct val="0"/>
                </a:spcBef>
                <a:spcAft>
                  <a:spcPct val="0"/>
                </a:spcAft>
              </a:pPr>
              <a:t>08</a:t>
            </a:fld>
            <a:endParaRPr kumimoji="0" lang="ja-JP" altLang="en-US" sz="800" b="0" dirty="0">
              <a:latin typeface="+mj-lt"/>
              <a:sym typeface="+mn-lt"/>
            </a:endParaRPr>
          </a:p>
        </p:txBody>
      </p:sp>
      <p:sp>
        <p:nvSpPr>
          <p:cNvPr id="46" name="Text Placeholder 12">
            <a:extLst>
              <a:ext uri="{FF2B5EF4-FFF2-40B4-BE49-F238E27FC236}">
                <a16:creationId xmlns:a16="http://schemas.microsoft.com/office/drawing/2014/main" id="{16D71D35-3654-0BB6-2DF6-C1D962CDC742}"/>
              </a:ext>
            </a:extLst>
          </p:cNvPr>
          <p:cNvSpPr>
            <a:spLocks noGrp="1"/>
          </p:cNvSpPr>
          <p:nvPr>
            <p:custDataLst>
              <p:tags r:id="rId21"/>
            </p:custDataLst>
          </p:nvPr>
        </p:nvSpPr>
        <p:spPr bwMode="auto">
          <a:xfrm>
            <a:off x="2384929"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latin typeface="+mj-lt"/>
              </a:rPr>
              <a:pPr algn="ctr">
                <a:spcBef>
                  <a:spcPct val="0"/>
                </a:spcBef>
                <a:spcAft>
                  <a:spcPct val="0"/>
                </a:spcAft>
              </a:pPr>
              <a:t>05</a:t>
            </a:fld>
            <a:endParaRPr kumimoji="0" lang="ja-JP" altLang="en-US" sz="800" b="0" dirty="0">
              <a:latin typeface="+mj-lt"/>
              <a:sym typeface="+mn-lt"/>
            </a:endParaRPr>
          </a:p>
        </p:txBody>
      </p:sp>
      <p:sp>
        <p:nvSpPr>
          <p:cNvPr id="47" name="Text Placeholder 12">
            <a:extLst>
              <a:ext uri="{FF2B5EF4-FFF2-40B4-BE49-F238E27FC236}">
                <a16:creationId xmlns:a16="http://schemas.microsoft.com/office/drawing/2014/main" id="{6F5FA9FA-A8D3-3C88-8B60-1176ADDD9136}"/>
              </a:ext>
            </a:extLst>
          </p:cNvPr>
          <p:cNvSpPr>
            <a:spLocks noGrp="1"/>
          </p:cNvSpPr>
          <p:nvPr>
            <p:custDataLst>
              <p:tags r:id="rId22"/>
            </p:custDataLst>
          </p:nvPr>
        </p:nvSpPr>
        <p:spPr bwMode="auto">
          <a:xfrm>
            <a:off x="607177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latin typeface="+mj-lt"/>
              </a:rPr>
              <a:pPr algn="ctr">
                <a:spcBef>
                  <a:spcPct val="0"/>
                </a:spcBef>
                <a:spcAft>
                  <a:spcPct val="0"/>
                </a:spcAft>
              </a:pPr>
              <a:t>17</a:t>
            </a:fld>
            <a:endParaRPr kumimoji="0" lang="ja-JP" altLang="en-US" sz="800" b="0" dirty="0">
              <a:latin typeface="+mj-lt"/>
              <a:sym typeface="+mn-lt"/>
            </a:endParaRPr>
          </a:p>
        </p:txBody>
      </p:sp>
      <p:sp>
        <p:nvSpPr>
          <p:cNvPr id="48" name="Text Placeholder 12">
            <a:extLst>
              <a:ext uri="{FF2B5EF4-FFF2-40B4-BE49-F238E27FC236}">
                <a16:creationId xmlns:a16="http://schemas.microsoft.com/office/drawing/2014/main" id="{1BBA2DF6-E139-7704-B387-015DB0AAA334}"/>
              </a:ext>
            </a:extLst>
          </p:cNvPr>
          <p:cNvSpPr>
            <a:spLocks noGrp="1"/>
          </p:cNvSpPr>
          <p:nvPr>
            <p:custDataLst>
              <p:tags r:id="rId23"/>
            </p:custDataLst>
          </p:nvPr>
        </p:nvSpPr>
        <p:spPr bwMode="auto">
          <a:xfrm>
            <a:off x="4531591"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latin typeface="+mj-lt"/>
              </a:rPr>
              <a:pPr algn="ctr">
                <a:spcBef>
                  <a:spcPct val="0"/>
                </a:spcBef>
                <a:spcAft>
                  <a:spcPct val="0"/>
                </a:spcAft>
              </a:pPr>
              <a:t>12</a:t>
            </a:fld>
            <a:endParaRPr kumimoji="0" lang="ja-JP" altLang="en-US" sz="800" b="0" dirty="0">
              <a:latin typeface="+mj-lt"/>
              <a:sym typeface="+mn-lt"/>
            </a:endParaRPr>
          </a:p>
        </p:txBody>
      </p:sp>
      <p:sp>
        <p:nvSpPr>
          <p:cNvPr id="61" name="Text Placeholder 12">
            <a:extLst>
              <a:ext uri="{FF2B5EF4-FFF2-40B4-BE49-F238E27FC236}">
                <a16:creationId xmlns:a16="http://schemas.microsoft.com/office/drawing/2014/main" id="{53EC657B-926B-9EE9-977D-A1C38F77DF18}"/>
              </a:ext>
            </a:extLst>
          </p:cNvPr>
          <p:cNvSpPr>
            <a:spLocks noGrp="1"/>
          </p:cNvSpPr>
          <p:nvPr>
            <p:custDataLst>
              <p:tags r:id="rId24"/>
            </p:custDataLst>
          </p:nvPr>
        </p:nvSpPr>
        <p:spPr bwMode="auto">
          <a:xfrm>
            <a:off x="3007531"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latin typeface="+mj-lt"/>
              </a:rPr>
              <a:pPr algn="ctr">
                <a:spcBef>
                  <a:spcPct val="0"/>
                </a:spcBef>
                <a:spcAft>
                  <a:spcPct val="0"/>
                </a:spcAft>
              </a:pPr>
              <a:t>07</a:t>
            </a:fld>
            <a:endParaRPr kumimoji="0" lang="ja-JP" altLang="en-US" sz="800" b="0" dirty="0">
              <a:latin typeface="+mj-lt"/>
              <a:sym typeface="+mn-lt"/>
            </a:endParaRPr>
          </a:p>
        </p:txBody>
      </p:sp>
      <p:sp>
        <p:nvSpPr>
          <p:cNvPr id="62" name="Text Placeholder 12">
            <a:extLst>
              <a:ext uri="{FF2B5EF4-FFF2-40B4-BE49-F238E27FC236}">
                <a16:creationId xmlns:a16="http://schemas.microsoft.com/office/drawing/2014/main" id="{3158F754-28AC-B467-321C-278820C71A5C}"/>
              </a:ext>
            </a:extLst>
          </p:cNvPr>
          <p:cNvSpPr>
            <a:spLocks noGrp="1"/>
          </p:cNvSpPr>
          <p:nvPr>
            <p:custDataLst>
              <p:tags r:id="rId25"/>
            </p:custDataLst>
          </p:nvPr>
        </p:nvSpPr>
        <p:spPr bwMode="auto">
          <a:xfrm>
            <a:off x="515345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latin typeface="+mj-lt"/>
              </a:rPr>
              <a:pPr algn="ctr">
                <a:spcBef>
                  <a:spcPct val="0"/>
                </a:spcBef>
                <a:spcAft>
                  <a:spcPct val="0"/>
                </a:spcAft>
              </a:pPr>
              <a:t>14</a:t>
            </a:fld>
            <a:endParaRPr kumimoji="0" lang="ja-JP" altLang="en-US" sz="800" b="0" dirty="0">
              <a:latin typeface="+mj-lt"/>
              <a:sym typeface="+mn-lt"/>
            </a:endParaRPr>
          </a:p>
        </p:txBody>
      </p:sp>
      <p:sp>
        <p:nvSpPr>
          <p:cNvPr id="85" name="Text Placeholder 12">
            <a:extLst>
              <a:ext uri="{FF2B5EF4-FFF2-40B4-BE49-F238E27FC236}">
                <a16:creationId xmlns:a16="http://schemas.microsoft.com/office/drawing/2014/main" id="{60918AE5-9CEB-84C9-5DA8-2EB1CC53806F}"/>
              </a:ext>
            </a:extLst>
          </p:cNvPr>
          <p:cNvSpPr>
            <a:spLocks noGrp="1"/>
          </p:cNvSpPr>
          <p:nvPr>
            <p:custDataLst>
              <p:tags r:id="rId26"/>
            </p:custDataLst>
          </p:nvPr>
        </p:nvSpPr>
        <p:spPr bwMode="auto">
          <a:xfrm>
            <a:off x="5437188" y="396944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latin typeface="+mj-lt"/>
              </a:rPr>
              <a:pPr algn="ctr">
                <a:spcBef>
                  <a:spcPct val="0"/>
                </a:spcBef>
                <a:spcAft>
                  <a:spcPct val="0"/>
                </a:spcAft>
              </a:pPr>
              <a:t>15</a:t>
            </a:fld>
            <a:endParaRPr kumimoji="0" lang="ja-JP" altLang="en-US" sz="800" b="0" dirty="0">
              <a:latin typeface="+mj-lt"/>
              <a:sym typeface="+mn-lt"/>
            </a:endParaRPr>
          </a:p>
        </p:txBody>
      </p:sp>
      <p:sp>
        <p:nvSpPr>
          <p:cNvPr id="89" name="Text Placeholder 12">
            <a:extLst>
              <a:ext uri="{FF2B5EF4-FFF2-40B4-BE49-F238E27FC236}">
                <a16:creationId xmlns:a16="http://schemas.microsoft.com/office/drawing/2014/main" id="{154D9C3A-9231-49A3-6C6E-DC8D31ABF3D9}"/>
              </a:ext>
            </a:extLst>
          </p:cNvPr>
          <p:cNvSpPr>
            <a:spLocks noGrp="1"/>
          </p:cNvSpPr>
          <p:nvPr>
            <p:custDataLst>
              <p:tags r:id="rId27"/>
            </p:custDataLst>
          </p:nvPr>
        </p:nvSpPr>
        <p:spPr bwMode="auto">
          <a:xfrm>
            <a:off x="5754791"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latin typeface="+mj-lt"/>
              </a:rPr>
              <a:pPr algn="ctr">
                <a:spcBef>
                  <a:spcPct val="0"/>
                </a:spcBef>
                <a:spcAft>
                  <a:spcPct val="0"/>
                </a:spcAft>
              </a:pPr>
              <a:t>16</a:t>
            </a:fld>
            <a:endParaRPr kumimoji="0" lang="ja-JP" altLang="en-US" sz="800" b="0" dirty="0">
              <a:latin typeface="+mj-lt"/>
              <a:sym typeface="+mn-lt"/>
            </a:endParaRPr>
          </a:p>
        </p:txBody>
      </p:sp>
      <p:sp>
        <p:nvSpPr>
          <p:cNvPr id="90" name="Text Placeholder 12">
            <a:extLst>
              <a:ext uri="{FF2B5EF4-FFF2-40B4-BE49-F238E27FC236}">
                <a16:creationId xmlns:a16="http://schemas.microsoft.com/office/drawing/2014/main" id="{D8070DFC-5799-D578-CF6B-74771E44964D}"/>
              </a:ext>
            </a:extLst>
          </p:cNvPr>
          <p:cNvSpPr>
            <a:spLocks noGrp="1"/>
          </p:cNvSpPr>
          <p:nvPr>
            <p:custDataLst>
              <p:tags r:id="rId28"/>
            </p:custDataLst>
          </p:nvPr>
        </p:nvSpPr>
        <p:spPr bwMode="auto">
          <a:xfrm>
            <a:off x="637623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latin typeface="+mj-lt"/>
              </a:rPr>
              <a:pPr/>
              <a:t>18</a:t>
            </a:fld>
            <a:endParaRPr kumimoji="0" lang="ja-JP" altLang="en-US" sz="800" b="0" dirty="0">
              <a:latin typeface="+mj-lt"/>
              <a:sym typeface="+mn-lt"/>
            </a:endParaRPr>
          </a:p>
        </p:txBody>
      </p:sp>
      <p:sp>
        <p:nvSpPr>
          <p:cNvPr id="91" name="Text Placeholder 12">
            <a:extLst>
              <a:ext uri="{FF2B5EF4-FFF2-40B4-BE49-F238E27FC236}">
                <a16:creationId xmlns:a16="http://schemas.microsoft.com/office/drawing/2014/main" id="{F332CBB8-80DB-CCA2-D426-47E93AB17AED}"/>
              </a:ext>
            </a:extLst>
          </p:cNvPr>
          <p:cNvSpPr>
            <a:spLocks noGrp="1"/>
          </p:cNvSpPr>
          <p:nvPr>
            <p:custDataLst>
              <p:tags r:id="rId29"/>
            </p:custDataLst>
          </p:nvPr>
        </p:nvSpPr>
        <p:spPr bwMode="auto">
          <a:xfrm>
            <a:off x="6683012"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latin typeface="+mj-lt"/>
              </a:rPr>
              <a:pPr/>
              <a:t>19</a:t>
            </a:fld>
            <a:endParaRPr kumimoji="0" lang="ja-JP" altLang="en-US" sz="800" b="0" dirty="0">
              <a:latin typeface="+mj-lt"/>
              <a:sym typeface="+mn-lt"/>
            </a:endParaRPr>
          </a:p>
        </p:txBody>
      </p:sp>
      <p:sp>
        <p:nvSpPr>
          <p:cNvPr id="92" name="Text Placeholder 12">
            <a:extLst>
              <a:ext uri="{FF2B5EF4-FFF2-40B4-BE49-F238E27FC236}">
                <a16:creationId xmlns:a16="http://schemas.microsoft.com/office/drawing/2014/main" id="{BE1FE6D6-7F51-E63E-CF42-36431F46C7A3}"/>
              </a:ext>
            </a:extLst>
          </p:cNvPr>
          <p:cNvSpPr>
            <a:spLocks noGrp="1"/>
          </p:cNvSpPr>
          <p:nvPr>
            <p:custDataLst>
              <p:tags r:id="rId30"/>
            </p:custDataLst>
          </p:nvPr>
        </p:nvSpPr>
        <p:spPr bwMode="auto">
          <a:xfrm>
            <a:off x="7224713"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dirty="0">
                <a:latin typeface="+mj-lt"/>
              </a:rPr>
              <a:t>21</a:t>
            </a:r>
            <a:endParaRPr kumimoji="0" lang="ja-JP" altLang="en-US" sz="800" b="0" dirty="0">
              <a:latin typeface="+mj-lt"/>
              <a:sym typeface="+mn-lt"/>
            </a:endParaRPr>
          </a:p>
        </p:txBody>
      </p:sp>
      <p:sp>
        <p:nvSpPr>
          <p:cNvPr id="93" name="Text Placeholder 12">
            <a:extLst>
              <a:ext uri="{FF2B5EF4-FFF2-40B4-BE49-F238E27FC236}">
                <a16:creationId xmlns:a16="http://schemas.microsoft.com/office/drawing/2014/main" id="{9B937C4F-6B98-7DC0-06C5-9983F4A13231}"/>
              </a:ext>
            </a:extLst>
          </p:cNvPr>
          <p:cNvSpPr>
            <a:spLocks noGrp="1"/>
          </p:cNvSpPr>
          <p:nvPr>
            <p:custDataLst>
              <p:tags r:id="rId31"/>
            </p:custDataLst>
          </p:nvPr>
        </p:nvSpPr>
        <p:spPr bwMode="auto">
          <a:xfrm>
            <a:off x="360926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latin typeface="+mj-lt"/>
              </a:rPr>
              <a:pPr algn="ctr">
                <a:spcBef>
                  <a:spcPct val="0"/>
                </a:spcBef>
                <a:spcAft>
                  <a:spcPct val="0"/>
                </a:spcAft>
              </a:pPr>
              <a:t>09</a:t>
            </a:fld>
            <a:endParaRPr kumimoji="0" lang="ja-JP" altLang="en-US" sz="800" b="0" dirty="0">
              <a:latin typeface="+mj-lt"/>
              <a:sym typeface="+mn-lt"/>
            </a:endParaRPr>
          </a:p>
        </p:txBody>
      </p:sp>
      <p:sp>
        <p:nvSpPr>
          <p:cNvPr id="94" name="Text Placeholder 12">
            <a:extLst>
              <a:ext uri="{FF2B5EF4-FFF2-40B4-BE49-F238E27FC236}">
                <a16:creationId xmlns:a16="http://schemas.microsoft.com/office/drawing/2014/main" id="{4AC1AD27-75A0-8383-EF25-23943BAC6836}"/>
              </a:ext>
            </a:extLst>
          </p:cNvPr>
          <p:cNvSpPr>
            <a:spLocks noGrp="1"/>
          </p:cNvSpPr>
          <p:nvPr>
            <p:custDataLst>
              <p:tags r:id="rId32"/>
            </p:custDataLst>
          </p:nvPr>
        </p:nvSpPr>
        <p:spPr bwMode="auto">
          <a:xfrm>
            <a:off x="69834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latin typeface="+mj-lt"/>
              </a:rPr>
              <a:pPr/>
              <a:t>20</a:t>
            </a:fld>
            <a:endParaRPr kumimoji="0" lang="ja-JP" altLang="en-US" sz="800" b="0" dirty="0">
              <a:latin typeface="+mj-lt"/>
              <a:sym typeface="+mn-lt"/>
            </a:endParaRPr>
          </a:p>
        </p:txBody>
      </p:sp>
      <p:sp>
        <p:nvSpPr>
          <p:cNvPr id="96" name="Text Placeholder 12">
            <a:extLst>
              <a:ext uri="{FF2B5EF4-FFF2-40B4-BE49-F238E27FC236}">
                <a16:creationId xmlns:a16="http://schemas.microsoft.com/office/drawing/2014/main" id="{813EE7CE-E28F-18D7-0B50-F74E15B8F1D5}"/>
              </a:ext>
            </a:extLst>
          </p:cNvPr>
          <p:cNvSpPr>
            <a:spLocks noGrp="1"/>
          </p:cNvSpPr>
          <p:nvPr>
            <p:custDataLst>
              <p:tags r:id="rId33"/>
            </p:custDataLst>
          </p:nvPr>
        </p:nvSpPr>
        <p:spPr bwMode="auto">
          <a:xfrm>
            <a:off x="2690813" y="39720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latin typeface="+mj-lt"/>
              </a:rPr>
              <a:pPr algn="ctr">
                <a:spcBef>
                  <a:spcPct val="0"/>
                </a:spcBef>
                <a:spcAft>
                  <a:spcPct val="0"/>
                </a:spcAft>
              </a:pPr>
              <a:t>06</a:t>
            </a:fld>
            <a:endParaRPr kumimoji="0" lang="ja-JP" altLang="en-US" sz="800" b="0" dirty="0">
              <a:latin typeface="+mj-lt"/>
              <a:sym typeface="+mn-lt"/>
            </a:endParaRPr>
          </a:p>
        </p:txBody>
      </p:sp>
      <p:sp>
        <p:nvSpPr>
          <p:cNvPr id="97" name="Text Placeholder 12">
            <a:extLst>
              <a:ext uri="{FF2B5EF4-FFF2-40B4-BE49-F238E27FC236}">
                <a16:creationId xmlns:a16="http://schemas.microsoft.com/office/drawing/2014/main" id="{3BBB7B98-503F-2D1E-9856-72AD41CA90ED}"/>
              </a:ext>
            </a:extLst>
          </p:cNvPr>
          <p:cNvSpPr>
            <a:spLocks noGrp="1"/>
          </p:cNvSpPr>
          <p:nvPr>
            <p:custDataLst>
              <p:tags r:id="rId34"/>
            </p:custDataLst>
          </p:nvPr>
        </p:nvSpPr>
        <p:spPr bwMode="auto">
          <a:xfrm>
            <a:off x="7526338"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dirty="0">
                <a:latin typeface="+mj-lt"/>
              </a:rPr>
              <a:t>2022</a:t>
            </a:r>
            <a:endParaRPr kumimoji="0" lang="ja-JP" altLang="en-US" sz="800" b="0" dirty="0">
              <a:latin typeface="+mj-lt"/>
              <a:sym typeface="+mn-lt"/>
            </a:endParaRPr>
          </a:p>
        </p:txBody>
      </p:sp>
      <p:graphicFrame>
        <p:nvGraphicFramePr>
          <p:cNvPr id="98" name="Chart 109">
            <a:extLst>
              <a:ext uri="{FF2B5EF4-FFF2-40B4-BE49-F238E27FC236}">
                <a16:creationId xmlns:a16="http://schemas.microsoft.com/office/drawing/2014/main" id="{5E6D61F4-082B-1569-A4E9-611012A3A473}"/>
              </a:ext>
            </a:extLst>
          </p:cNvPr>
          <p:cNvGraphicFramePr/>
          <p:nvPr>
            <p:custDataLst>
              <p:tags r:id="rId35"/>
            </p:custDataLst>
            <p:extLst>
              <p:ext uri="{D42A27DB-BD31-4B8C-83A1-F6EECF244321}">
                <p14:modId xmlns:p14="http://schemas.microsoft.com/office/powerpoint/2010/main" val="901864960"/>
              </p:ext>
            </p:extLst>
          </p:nvPr>
        </p:nvGraphicFramePr>
        <p:xfrm>
          <a:off x="200025" y="4695825"/>
          <a:ext cx="7753350" cy="1784350"/>
        </p:xfrm>
        <a:graphic>
          <a:graphicData uri="http://schemas.openxmlformats.org/drawingml/2006/chart">
            <c:chart xmlns:c="http://schemas.openxmlformats.org/drawingml/2006/chart" xmlns:r="http://schemas.openxmlformats.org/officeDocument/2006/relationships" r:id="rId64"/>
          </a:graphicData>
        </a:graphic>
      </p:graphicFrame>
      <p:sp>
        <p:nvSpPr>
          <p:cNvPr id="99" name="Text Placeholder 12">
            <a:extLst>
              <a:ext uri="{FF2B5EF4-FFF2-40B4-BE49-F238E27FC236}">
                <a16:creationId xmlns:a16="http://schemas.microsoft.com/office/drawing/2014/main" id="{7B0A7F43-F6FF-03E0-2FCF-EC9B5BAC1DA6}"/>
              </a:ext>
            </a:extLst>
          </p:cNvPr>
          <p:cNvSpPr>
            <a:spLocks noGrp="1"/>
          </p:cNvSpPr>
          <p:nvPr>
            <p:custDataLst>
              <p:tags r:id="rId36"/>
            </p:custDataLst>
          </p:nvPr>
        </p:nvSpPr>
        <p:spPr bwMode="auto">
          <a:xfrm>
            <a:off x="112854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latin typeface="+mj-lt"/>
              </a:rPr>
              <a:pPr algn="ctr">
                <a:spcBef>
                  <a:spcPct val="0"/>
                </a:spcBef>
                <a:spcAft>
                  <a:spcPct val="0"/>
                </a:spcAft>
              </a:pPr>
              <a:t>01</a:t>
            </a:fld>
            <a:endParaRPr kumimoji="0" lang="ja-JP" altLang="en-US" sz="800" b="0" dirty="0">
              <a:latin typeface="+mj-lt"/>
              <a:sym typeface="+mn-lt"/>
            </a:endParaRPr>
          </a:p>
        </p:txBody>
      </p:sp>
      <p:sp>
        <p:nvSpPr>
          <p:cNvPr id="105" name="Text Placeholder 12">
            <a:extLst>
              <a:ext uri="{FF2B5EF4-FFF2-40B4-BE49-F238E27FC236}">
                <a16:creationId xmlns:a16="http://schemas.microsoft.com/office/drawing/2014/main" id="{CD362F12-E74D-5EA7-0EB3-FCFE9BA0A0E2}"/>
              </a:ext>
            </a:extLst>
          </p:cNvPr>
          <p:cNvSpPr>
            <a:spLocks noGrp="1"/>
          </p:cNvSpPr>
          <p:nvPr>
            <p:custDataLst>
              <p:tags r:id="rId37"/>
            </p:custDataLst>
          </p:nvPr>
        </p:nvSpPr>
        <p:spPr bwMode="auto">
          <a:xfrm>
            <a:off x="2370131"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latin typeface="+mj-lt"/>
              </a:rPr>
              <a:pPr algn="ctr">
                <a:spcBef>
                  <a:spcPct val="0"/>
                </a:spcBef>
                <a:spcAft>
                  <a:spcPct val="0"/>
                </a:spcAft>
              </a:pPr>
              <a:t>05</a:t>
            </a:fld>
            <a:endParaRPr kumimoji="0" lang="ja-JP" altLang="en-US" sz="800" b="0" dirty="0">
              <a:latin typeface="+mj-lt"/>
              <a:sym typeface="+mn-lt"/>
            </a:endParaRPr>
          </a:p>
        </p:txBody>
      </p:sp>
      <p:sp>
        <p:nvSpPr>
          <p:cNvPr id="108" name="Text Placeholder 12">
            <a:extLst>
              <a:ext uri="{FF2B5EF4-FFF2-40B4-BE49-F238E27FC236}">
                <a16:creationId xmlns:a16="http://schemas.microsoft.com/office/drawing/2014/main" id="{017D810A-766F-7C64-80F0-060248E3AF5F}"/>
              </a:ext>
            </a:extLst>
          </p:cNvPr>
          <p:cNvSpPr>
            <a:spLocks noGrp="1"/>
          </p:cNvSpPr>
          <p:nvPr>
            <p:custDataLst>
              <p:tags r:id="rId38"/>
            </p:custDataLst>
          </p:nvPr>
        </p:nvSpPr>
        <p:spPr bwMode="auto">
          <a:xfrm>
            <a:off x="733253"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latin typeface="+mj-lt"/>
              </a:rPr>
              <a:pPr algn="ctr">
                <a:spcBef>
                  <a:spcPct val="0"/>
                </a:spcBef>
                <a:spcAft>
                  <a:spcPct val="0"/>
                </a:spcAft>
              </a:pPr>
              <a:t>2000</a:t>
            </a:fld>
            <a:endParaRPr kumimoji="0" lang="ja-JP" altLang="en-US" sz="800" b="0" dirty="0">
              <a:latin typeface="+mj-lt"/>
              <a:sym typeface="+mn-lt"/>
            </a:endParaRPr>
          </a:p>
        </p:txBody>
      </p:sp>
      <p:sp>
        <p:nvSpPr>
          <p:cNvPr id="111" name="Text Placeholder 12">
            <a:extLst>
              <a:ext uri="{FF2B5EF4-FFF2-40B4-BE49-F238E27FC236}">
                <a16:creationId xmlns:a16="http://schemas.microsoft.com/office/drawing/2014/main" id="{82C76F5B-8F87-9778-C982-5839A5926911}"/>
              </a:ext>
            </a:extLst>
          </p:cNvPr>
          <p:cNvSpPr>
            <a:spLocks noGrp="1"/>
          </p:cNvSpPr>
          <p:nvPr>
            <p:custDataLst>
              <p:tags r:id="rId39"/>
            </p:custDataLst>
          </p:nvPr>
        </p:nvSpPr>
        <p:spPr bwMode="auto">
          <a:xfrm>
            <a:off x="1439466"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latin typeface="+mj-lt"/>
              </a:rPr>
              <a:pPr algn="ctr">
                <a:spcBef>
                  <a:spcPct val="0"/>
                </a:spcBef>
                <a:spcAft>
                  <a:spcPct val="0"/>
                </a:spcAft>
              </a:pPr>
              <a:t>02</a:t>
            </a:fld>
            <a:endParaRPr kumimoji="0" lang="ja-JP" altLang="en-US" sz="800" b="0" dirty="0">
              <a:latin typeface="+mj-lt"/>
              <a:sym typeface="+mn-lt"/>
            </a:endParaRPr>
          </a:p>
        </p:txBody>
      </p:sp>
      <p:sp>
        <p:nvSpPr>
          <p:cNvPr id="113" name="Text Placeholder 12">
            <a:extLst>
              <a:ext uri="{FF2B5EF4-FFF2-40B4-BE49-F238E27FC236}">
                <a16:creationId xmlns:a16="http://schemas.microsoft.com/office/drawing/2014/main" id="{7428F478-66BF-4CBF-3103-98A997A3BE3A}"/>
              </a:ext>
            </a:extLst>
          </p:cNvPr>
          <p:cNvSpPr>
            <a:spLocks noGrp="1"/>
          </p:cNvSpPr>
          <p:nvPr>
            <p:custDataLst>
              <p:tags r:id="rId40"/>
            </p:custDataLst>
          </p:nvPr>
        </p:nvSpPr>
        <p:spPr bwMode="auto">
          <a:xfrm>
            <a:off x="2051281"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latin typeface="+mj-lt"/>
              </a:rPr>
              <a:pPr algn="ctr">
                <a:spcBef>
                  <a:spcPct val="0"/>
                </a:spcBef>
                <a:spcAft>
                  <a:spcPct val="0"/>
                </a:spcAft>
              </a:pPr>
              <a:t>04</a:t>
            </a:fld>
            <a:endParaRPr kumimoji="0" lang="ja-JP" altLang="en-US" sz="800" b="0" dirty="0">
              <a:latin typeface="+mj-lt"/>
              <a:sym typeface="+mn-lt"/>
            </a:endParaRPr>
          </a:p>
        </p:txBody>
      </p:sp>
      <p:sp>
        <p:nvSpPr>
          <p:cNvPr id="114" name="Text Placeholder 12">
            <a:extLst>
              <a:ext uri="{FF2B5EF4-FFF2-40B4-BE49-F238E27FC236}">
                <a16:creationId xmlns:a16="http://schemas.microsoft.com/office/drawing/2014/main" id="{C5BD7974-9CBA-F124-534C-28F707D30DAA}"/>
              </a:ext>
            </a:extLst>
          </p:cNvPr>
          <p:cNvSpPr>
            <a:spLocks noGrp="1"/>
          </p:cNvSpPr>
          <p:nvPr>
            <p:custDataLst>
              <p:tags r:id="rId41"/>
            </p:custDataLst>
          </p:nvPr>
        </p:nvSpPr>
        <p:spPr bwMode="auto">
          <a:xfrm>
            <a:off x="1730599"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latin typeface="+mj-lt"/>
              </a:rPr>
              <a:pPr algn="ctr">
                <a:spcBef>
                  <a:spcPct val="0"/>
                </a:spcBef>
                <a:spcAft>
                  <a:spcPct val="0"/>
                </a:spcAft>
              </a:pPr>
              <a:t>03</a:t>
            </a:fld>
            <a:endParaRPr kumimoji="0" lang="ja-JP" altLang="en-US" sz="800" b="0" dirty="0">
              <a:latin typeface="+mj-lt"/>
              <a:sym typeface="+mn-lt"/>
            </a:endParaRPr>
          </a:p>
        </p:txBody>
      </p:sp>
      <p:sp>
        <p:nvSpPr>
          <p:cNvPr id="115" name="Text Placeholder 12">
            <a:extLst>
              <a:ext uri="{FF2B5EF4-FFF2-40B4-BE49-F238E27FC236}">
                <a16:creationId xmlns:a16="http://schemas.microsoft.com/office/drawing/2014/main" id="{B1F3B8F3-EDB2-4F87-9877-0E874959F3C4}"/>
              </a:ext>
            </a:extLst>
          </p:cNvPr>
          <p:cNvSpPr>
            <a:spLocks noGrp="1"/>
          </p:cNvSpPr>
          <p:nvPr>
            <p:custDataLst>
              <p:tags r:id="rId42"/>
            </p:custDataLst>
          </p:nvPr>
        </p:nvSpPr>
        <p:spPr bwMode="auto">
          <a:xfrm>
            <a:off x="267317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latin typeface="+mj-lt"/>
              </a:rPr>
              <a:pPr algn="ctr">
                <a:spcBef>
                  <a:spcPct val="0"/>
                </a:spcBef>
                <a:spcAft>
                  <a:spcPct val="0"/>
                </a:spcAft>
              </a:pPr>
              <a:t>06</a:t>
            </a:fld>
            <a:endParaRPr kumimoji="0" lang="ja-JP" altLang="en-US" sz="800" b="0" dirty="0">
              <a:latin typeface="+mj-lt"/>
              <a:sym typeface="+mn-lt"/>
            </a:endParaRPr>
          </a:p>
        </p:txBody>
      </p:sp>
      <p:sp>
        <p:nvSpPr>
          <p:cNvPr id="116" name="Text Placeholder 12">
            <a:extLst>
              <a:ext uri="{FF2B5EF4-FFF2-40B4-BE49-F238E27FC236}">
                <a16:creationId xmlns:a16="http://schemas.microsoft.com/office/drawing/2014/main" id="{3AA5A26F-77A1-6D1B-B073-E84D2A8ED5CB}"/>
              </a:ext>
            </a:extLst>
          </p:cNvPr>
          <p:cNvSpPr>
            <a:spLocks noGrp="1"/>
          </p:cNvSpPr>
          <p:nvPr>
            <p:custDataLst>
              <p:tags r:id="rId43"/>
            </p:custDataLst>
          </p:nvPr>
        </p:nvSpPr>
        <p:spPr bwMode="auto">
          <a:xfrm>
            <a:off x="298117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latin typeface="+mj-lt"/>
              </a:rPr>
              <a:pPr algn="ctr">
                <a:spcBef>
                  <a:spcPct val="0"/>
                </a:spcBef>
                <a:spcAft>
                  <a:spcPct val="0"/>
                </a:spcAft>
              </a:pPr>
              <a:t>07</a:t>
            </a:fld>
            <a:endParaRPr kumimoji="0" lang="ja-JP" altLang="en-US" sz="800" b="0" dirty="0">
              <a:latin typeface="+mj-lt"/>
              <a:sym typeface="+mn-lt"/>
            </a:endParaRPr>
          </a:p>
        </p:txBody>
      </p:sp>
      <p:sp>
        <p:nvSpPr>
          <p:cNvPr id="117" name="Text Placeholder 12">
            <a:extLst>
              <a:ext uri="{FF2B5EF4-FFF2-40B4-BE49-F238E27FC236}">
                <a16:creationId xmlns:a16="http://schemas.microsoft.com/office/drawing/2014/main" id="{9EA031BF-3E48-E489-C543-F6B18D5ED167}"/>
              </a:ext>
            </a:extLst>
          </p:cNvPr>
          <p:cNvSpPr>
            <a:spLocks noGrp="1"/>
          </p:cNvSpPr>
          <p:nvPr>
            <p:custDataLst>
              <p:tags r:id="rId44"/>
            </p:custDataLst>
          </p:nvPr>
        </p:nvSpPr>
        <p:spPr bwMode="auto">
          <a:xfrm>
            <a:off x="3298434"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latin typeface="+mj-lt"/>
              </a:rPr>
              <a:pPr algn="ctr">
                <a:spcBef>
                  <a:spcPct val="0"/>
                </a:spcBef>
                <a:spcAft>
                  <a:spcPct val="0"/>
                </a:spcAft>
              </a:pPr>
              <a:t>08</a:t>
            </a:fld>
            <a:endParaRPr kumimoji="0" lang="ja-JP" altLang="en-US" sz="800" b="0" dirty="0">
              <a:latin typeface="+mj-lt"/>
              <a:sym typeface="+mn-lt"/>
            </a:endParaRPr>
          </a:p>
        </p:txBody>
      </p:sp>
      <p:sp>
        <p:nvSpPr>
          <p:cNvPr id="118" name="Text Placeholder 12">
            <a:extLst>
              <a:ext uri="{FF2B5EF4-FFF2-40B4-BE49-F238E27FC236}">
                <a16:creationId xmlns:a16="http://schemas.microsoft.com/office/drawing/2014/main" id="{ACC70F37-E95E-13DB-BBF5-325372F47CAB}"/>
              </a:ext>
            </a:extLst>
          </p:cNvPr>
          <p:cNvSpPr>
            <a:spLocks noGrp="1"/>
          </p:cNvSpPr>
          <p:nvPr>
            <p:custDataLst>
              <p:tags r:id="rId45"/>
            </p:custDataLst>
          </p:nvPr>
        </p:nvSpPr>
        <p:spPr bwMode="auto">
          <a:xfrm>
            <a:off x="3600071"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latin typeface="+mj-lt"/>
              </a:rPr>
              <a:pPr algn="ctr">
                <a:spcBef>
                  <a:spcPct val="0"/>
                </a:spcBef>
                <a:spcAft>
                  <a:spcPct val="0"/>
                </a:spcAft>
              </a:pPr>
              <a:t>09</a:t>
            </a:fld>
            <a:endParaRPr kumimoji="0" lang="ja-JP" altLang="en-US" sz="800" b="0" dirty="0">
              <a:latin typeface="+mj-lt"/>
              <a:sym typeface="+mn-lt"/>
            </a:endParaRPr>
          </a:p>
        </p:txBody>
      </p:sp>
      <p:sp>
        <p:nvSpPr>
          <p:cNvPr id="119" name="Text Placeholder 12">
            <a:extLst>
              <a:ext uri="{FF2B5EF4-FFF2-40B4-BE49-F238E27FC236}">
                <a16:creationId xmlns:a16="http://schemas.microsoft.com/office/drawing/2014/main" id="{7098082D-BA01-20F0-F7D0-F16A3D4D960C}"/>
              </a:ext>
            </a:extLst>
          </p:cNvPr>
          <p:cNvSpPr>
            <a:spLocks noGrp="1"/>
          </p:cNvSpPr>
          <p:nvPr>
            <p:custDataLst>
              <p:tags r:id="rId46"/>
            </p:custDataLst>
          </p:nvPr>
        </p:nvSpPr>
        <p:spPr bwMode="auto">
          <a:xfrm>
            <a:off x="390763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latin typeface="+mj-lt"/>
              </a:rPr>
              <a:pPr algn="ctr">
                <a:spcBef>
                  <a:spcPct val="0"/>
                </a:spcBef>
                <a:spcAft>
                  <a:spcPct val="0"/>
                </a:spcAft>
              </a:pPr>
              <a:t>10</a:t>
            </a:fld>
            <a:endParaRPr kumimoji="0" lang="ja-JP" altLang="en-US" sz="800" b="0" dirty="0">
              <a:latin typeface="+mj-lt"/>
              <a:sym typeface="+mn-lt"/>
            </a:endParaRPr>
          </a:p>
        </p:txBody>
      </p:sp>
      <p:sp>
        <p:nvSpPr>
          <p:cNvPr id="120" name="Text Placeholder 12">
            <a:extLst>
              <a:ext uri="{FF2B5EF4-FFF2-40B4-BE49-F238E27FC236}">
                <a16:creationId xmlns:a16="http://schemas.microsoft.com/office/drawing/2014/main" id="{03B2FDCE-E01D-0EC2-DAFA-1C027375092B}"/>
              </a:ext>
            </a:extLst>
          </p:cNvPr>
          <p:cNvSpPr>
            <a:spLocks noGrp="1"/>
          </p:cNvSpPr>
          <p:nvPr>
            <p:custDataLst>
              <p:tags r:id="rId47"/>
            </p:custDataLst>
          </p:nvPr>
        </p:nvSpPr>
        <p:spPr bwMode="auto">
          <a:xfrm>
            <a:off x="4215984"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latin typeface="+mj-lt"/>
              </a:rPr>
              <a:pPr algn="ctr">
                <a:spcBef>
                  <a:spcPct val="0"/>
                </a:spcBef>
                <a:spcAft>
                  <a:spcPct val="0"/>
                </a:spcAft>
              </a:pPr>
              <a:t>11</a:t>
            </a:fld>
            <a:endParaRPr kumimoji="0" lang="ja-JP" altLang="en-US" sz="800" b="0" dirty="0">
              <a:latin typeface="+mj-lt"/>
              <a:sym typeface="+mn-lt"/>
            </a:endParaRPr>
          </a:p>
        </p:txBody>
      </p:sp>
      <p:sp>
        <p:nvSpPr>
          <p:cNvPr id="123" name="Text Placeholder 12">
            <a:extLst>
              <a:ext uri="{FF2B5EF4-FFF2-40B4-BE49-F238E27FC236}">
                <a16:creationId xmlns:a16="http://schemas.microsoft.com/office/drawing/2014/main" id="{6B6524EE-0B60-75DE-F7DA-18A96530A2E0}"/>
              </a:ext>
            </a:extLst>
          </p:cNvPr>
          <p:cNvSpPr>
            <a:spLocks noGrp="1"/>
          </p:cNvSpPr>
          <p:nvPr>
            <p:custDataLst>
              <p:tags r:id="rId48"/>
            </p:custDataLst>
          </p:nvPr>
        </p:nvSpPr>
        <p:spPr bwMode="auto">
          <a:xfrm>
            <a:off x="4531591"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latin typeface="+mj-lt"/>
              </a:rPr>
              <a:pPr algn="ctr">
                <a:spcBef>
                  <a:spcPct val="0"/>
                </a:spcBef>
                <a:spcAft>
                  <a:spcPct val="0"/>
                </a:spcAft>
              </a:pPr>
              <a:t>12</a:t>
            </a:fld>
            <a:endParaRPr kumimoji="0" lang="ja-JP" altLang="en-US" sz="800" b="0" dirty="0">
              <a:latin typeface="+mj-lt"/>
              <a:sym typeface="+mn-lt"/>
            </a:endParaRPr>
          </a:p>
        </p:txBody>
      </p:sp>
      <p:sp>
        <p:nvSpPr>
          <p:cNvPr id="124" name="Text Placeholder 12">
            <a:extLst>
              <a:ext uri="{FF2B5EF4-FFF2-40B4-BE49-F238E27FC236}">
                <a16:creationId xmlns:a16="http://schemas.microsoft.com/office/drawing/2014/main" id="{0D8749F7-076A-5CFF-7EC6-18FA468452FD}"/>
              </a:ext>
            </a:extLst>
          </p:cNvPr>
          <p:cNvSpPr>
            <a:spLocks noGrp="1"/>
          </p:cNvSpPr>
          <p:nvPr>
            <p:custDataLst>
              <p:tags r:id="rId49"/>
            </p:custDataLst>
          </p:nvPr>
        </p:nvSpPr>
        <p:spPr bwMode="auto">
          <a:xfrm>
            <a:off x="4838699"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latin typeface="+mj-lt"/>
              </a:rPr>
              <a:pPr algn="ctr">
                <a:spcBef>
                  <a:spcPct val="0"/>
                </a:spcBef>
                <a:spcAft>
                  <a:spcPct val="0"/>
                </a:spcAft>
              </a:pPr>
              <a:t>13</a:t>
            </a:fld>
            <a:endParaRPr kumimoji="0" lang="ja-JP" altLang="en-US" sz="800" b="0" dirty="0">
              <a:latin typeface="+mj-lt"/>
              <a:sym typeface="+mn-lt"/>
            </a:endParaRPr>
          </a:p>
        </p:txBody>
      </p:sp>
      <p:sp>
        <p:nvSpPr>
          <p:cNvPr id="125" name="Text Placeholder 12">
            <a:extLst>
              <a:ext uri="{FF2B5EF4-FFF2-40B4-BE49-F238E27FC236}">
                <a16:creationId xmlns:a16="http://schemas.microsoft.com/office/drawing/2014/main" id="{03EEA291-8B90-A6EB-6B4B-76539D2ABD31}"/>
              </a:ext>
            </a:extLst>
          </p:cNvPr>
          <p:cNvSpPr>
            <a:spLocks noGrp="1"/>
          </p:cNvSpPr>
          <p:nvPr>
            <p:custDataLst>
              <p:tags r:id="rId50"/>
            </p:custDataLst>
          </p:nvPr>
        </p:nvSpPr>
        <p:spPr bwMode="auto">
          <a:xfrm>
            <a:off x="515729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latin typeface="+mj-lt"/>
              </a:rPr>
              <a:pPr algn="ctr">
                <a:spcBef>
                  <a:spcPct val="0"/>
                </a:spcBef>
                <a:spcAft>
                  <a:spcPct val="0"/>
                </a:spcAft>
              </a:pPr>
              <a:t>14</a:t>
            </a:fld>
            <a:endParaRPr kumimoji="0" lang="ja-JP" altLang="en-US" sz="800" b="0" dirty="0">
              <a:latin typeface="+mj-lt"/>
              <a:sym typeface="+mn-lt"/>
            </a:endParaRPr>
          </a:p>
        </p:txBody>
      </p:sp>
      <p:sp>
        <p:nvSpPr>
          <p:cNvPr id="126" name="Text Placeholder 12">
            <a:extLst>
              <a:ext uri="{FF2B5EF4-FFF2-40B4-BE49-F238E27FC236}">
                <a16:creationId xmlns:a16="http://schemas.microsoft.com/office/drawing/2014/main" id="{88358F53-3899-B55D-DD34-610919E1C0BF}"/>
              </a:ext>
            </a:extLst>
          </p:cNvPr>
          <p:cNvSpPr>
            <a:spLocks noGrp="1"/>
          </p:cNvSpPr>
          <p:nvPr>
            <p:custDataLst>
              <p:tags r:id="rId51"/>
            </p:custDataLst>
          </p:nvPr>
        </p:nvSpPr>
        <p:spPr bwMode="auto">
          <a:xfrm>
            <a:off x="5474374" y="646918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latin typeface="+mj-lt"/>
              </a:rPr>
              <a:pPr algn="ctr">
                <a:spcBef>
                  <a:spcPct val="0"/>
                </a:spcBef>
                <a:spcAft>
                  <a:spcPct val="0"/>
                </a:spcAft>
              </a:pPr>
              <a:t>15</a:t>
            </a:fld>
            <a:endParaRPr kumimoji="0" lang="ja-JP" altLang="en-US" sz="800" b="0" dirty="0">
              <a:latin typeface="+mj-lt"/>
              <a:sym typeface="+mn-lt"/>
            </a:endParaRPr>
          </a:p>
        </p:txBody>
      </p:sp>
      <p:sp>
        <p:nvSpPr>
          <p:cNvPr id="127" name="Text Placeholder 12">
            <a:extLst>
              <a:ext uri="{FF2B5EF4-FFF2-40B4-BE49-F238E27FC236}">
                <a16:creationId xmlns:a16="http://schemas.microsoft.com/office/drawing/2014/main" id="{5EB8522A-9741-D210-0D52-D79A8ECE6A32}"/>
              </a:ext>
            </a:extLst>
          </p:cNvPr>
          <p:cNvSpPr>
            <a:spLocks noGrp="1"/>
          </p:cNvSpPr>
          <p:nvPr>
            <p:custDataLst>
              <p:tags r:id="rId52"/>
            </p:custDataLst>
          </p:nvPr>
        </p:nvSpPr>
        <p:spPr bwMode="auto">
          <a:xfrm>
            <a:off x="7019012"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latin typeface="+mj-lt"/>
              </a:rPr>
              <a:pPr/>
              <a:t>20</a:t>
            </a:fld>
            <a:endParaRPr kumimoji="0" lang="ja-JP" altLang="en-US" sz="800" b="0" dirty="0">
              <a:latin typeface="+mj-lt"/>
              <a:sym typeface="+mn-lt"/>
            </a:endParaRPr>
          </a:p>
        </p:txBody>
      </p:sp>
      <p:sp>
        <p:nvSpPr>
          <p:cNvPr id="128" name="Text Placeholder 12">
            <a:extLst>
              <a:ext uri="{FF2B5EF4-FFF2-40B4-BE49-F238E27FC236}">
                <a16:creationId xmlns:a16="http://schemas.microsoft.com/office/drawing/2014/main" id="{A1EB9AF4-A775-4242-B631-30732E905E68}"/>
              </a:ext>
            </a:extLst>
          </p:cNvPr>
          <p:cNvSpPr>
            <a:spLocks noGrp="1"/>
          </p:cNvSpPr>
          <p:nvPr>
            <p:custDataLst>
              <p:tags r:id="rId53"/>
            </p:custDataLst>
          </p:nvPr>
        </p:nvSpPr>
        <p:spPr bwMode="auto">
          <a:xfrm>
            <a:off x="5776011"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FAC1101-2511-4BA8-9D4D-7A8F3C6FC7F4}" type="datetime'''1''6'''''''''''''''''''''''''''''''''''''''''''''''''''''">
              <a:rPr lang="ja-JP" altLang="en-US" sz="1000" b="0" smtClean="0">
                <a:latin typeface="+mj-lt"/>
              </a:rPr>
              <a:pPr algn="ctr">
                <a:spcBef>
                  <a:spcPct val="0"/>
                </a:spcBef>
                <a:spcAft>
                  <a:spcPct val="0"/>
                </a:spcAft>
              </a:pPr>
              <a:t>16</a:t>
            </a:fld>
            <a:endParaRPr kumimoji="0" lang="ja-JP" altLang="en-US" sz="800" b="0" dirty="0">
              <a:latin typeface="+mj-lt"/>
              <a:sym typeface="+mn-lt"/>
            </a:endParaRPr>
          </a:p>
        </p:txBody>
      </p:sp>
      <p:sp>
        <p:nvSpPr>
          <p:cNvPr id="129" name="Text Placeholder 12">
            <a:extLst>
              <a:ext uri="{FF2B5EF4-FFF2-40B4-BE49-F238E27FC236}">
                <a16:creationId xmlns:a16="http://schemas.microsoft.com/office/drawing/2014/main" id="{43ED47A3-CB3D-BC50-CE19-7C3289984FBB}"/>
              </a:ext>
            </a:extLst>
          </p:cNvPr>
          <p:cNvSpPr>
            <a:spLocks noGrp="1"/>
          </p:cNvSpPr>
          <p:nvPr>
            <p:custDataLst>
              <p:tags r:id="rId54"/>
            </p:custDataLst>
          </p:nvPr>
        </p:nvSpPr>
        <p:spPr bwMode="auto">
          <a:xfrm>
            <a:off x="6090287"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81FBC31-52FC-485A-9C4C-89BEF09D51B8}" type="datetime'''''1''''7'''''''''''''''''''''">
              <a:rPr lang="en-US" altLang="en-US" sz="1000" b="0" smtClean="0">
                <a:latin typeface="+mj-lt"/>
              </a:rPr>
              <a:pPr algn="ctr">
                <a:spcBef>
                  <a:spcPct val="0"/>
                </a:spcBef>
                <a:spcAft>
                  <a:spcPct val="0"/>
                </a:spcAft>
              </a:pPr>
              <a:t>17</a:t>
            </a:fld>
            <a:endParaRPr kumimoji="0" lang="ja-JP" altLang="en-US" sz="800" b="0" dirty="0">
              <a:latin typeface="+mj-lt"/>
              <a:sym typeface="+mn-lt"/>
            </a:endParaRPr>
          </a:p>
        </p:txBody>
      </p:sp>
      <p:sp>
        <p:nvSpPr>
          <p:cNvPr id="130" name="Text Placeholder 12">
            <a:extLst>
              <a:ext uri="{FF2B5EF4-FFF2-40B4-BE49-F238E27FC236}">
                <a16:creationId xmlns:a16="http://schemas.microsoft.com/office/drawing/2014/main" id="{6A9DEC54-6433-3D46-DAB9-F763C431461C}"/>
              </a:ext>
            </a:extLst>
          </p:cNvPr>
          <p:cNvSpPr>
            <a:spLocks noGrp="1"/>
          </p:cNvSpPr>
          <p:nvPr>
            <p:custDataLst>
              <p:tags r:id="rId55"/>
            </p:custDataLst>
          </p:nvPr>
        </p:nvSpPr>
        <p:spPr bwMode="auto">
          <a:xfrm>
            <a:off x="6388449"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latin typeface="+mj-lt"/>
              </a:rPr>
              <a:pPr/>
              <a:t>18</a:t>
            </a:fld>
            <a:endParaRPr kumimoji="0" lang="ja-JP" altLang="en-US" sz="800" b="0" dirty="0">
              <a:latin typeface="+mj-lt"/>
              <a:sym typeface="+mn-lt"/>
            </a:endParaRPr>
          </a:p>
        </p:txBody>
      </p:sp>
      <p:sp>
        <p:nvSpPr>
          <p:cNvPr id="131" name="Text Placeholder 12">
            <a:extLst>
              <a:ext uri="{FF2B5EF4-FFF2-40B4-BE49-F238E27FC236}">
                <a16:creationId xmlns:a16="http://schemas.microsoft.com/office/drawing/2014/main" id="{34ADF08B-694C-246E-548A-CA219316DA40}"/>
              </a:ext>
            </a:extLst>
          </p:cNvPr>
          <p:cNvSpPr>
            <a:spLocks noGrp="1"/>
          </p:cNvSpPr>
          <p:nvPr>
            <p:custDataLst>
              <p:tags r:id="rId56"/>
            </p:custDataLst>
          </p:nvPr>
        </p:nvSpPr>
        <p:spPr bwMode="auto">
          <a:xfrm>
            <a:off x="6708044"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latin typeface="+mj-lt"/>
              </a:rPr>
              <a:pPr/>
              <a:t>19</a:t>
            </a:fld>
            <a:endParaRPr kumimoji="0" lang="ja-JP" altLang="en-US" sz="800" b="0" dirty="0">
              <a:latin typeface="+mj-lt"/>
              <a:sym typeface="+mn-lt"/>
            </a:endParaRPr>
          </a:p>
        </p:txBody>
      </p:sp>
      <p:sp>
        <p:nvSpPr>
          <p:cNvPr id="132" name="Text Placeholder 12">
            <a:extLst>
              <a:ext uri="{FF2B5EF4-FFF2-40B4-BE49-F238E27FC236}">
                <a16:creationId xmlns:a16="http://schemas.microsoft.com/office/drawing/2014/main" id="{EFD6C70C-A764-36FC-07F2-7B62175C7468}"/>
              </a:ext>
            </a:extLst>
          </p:cNvPr>
          <p:cNvSpPr>
            <a:spLocks noGrp="1"/>
          </p:cNvSpPr>
          <p:nvPr>
            <p:custDataLst>
              <p:tags r:id="rId57"/>
            </p:custDataLst>
          </p:nvPr>
        </p:nvSpPr>
        <p:spPr bwMode="auto">
          <a:xfrm>
            <a:off x="7568455" y="6473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dirty="0">
                <a:latin typeface="+mj-lt"/>
              </a:rPr>
              <a:t>2022</a:t>
            </a:r>
            <a:endParaRPr kumimoji="0" lang="ja-JP" altLang="en-US" sz="800" b="0" dirty="0">
              <a:latin typeface="+mj-lt"/>
              <a:sym typeface="+mn-lt"/>
            </a:endParaRPr>
          </a:p>
        </p:txBody>
      </p:sp>
      <p:sp>
        <p:nvSpPr>
          <p:cNvPr id="133" name="Text Placeholder 12">
            <a:extLst>
              <a:ext uri="{FF2B5EF4-FFF2-40B4-BE49-F238E27FC236}">
                <a16:creationId xmlns:a16="http://schemas.microsoft.com/office/drawing/2014/main" id="{B08F877A-16FD-8401-6A0D-32AAC5760617}"/>
              </a:ext>
            </a:extLst>
          </p:cNvPr>
          <p:cNvSpPr>
            <a:spLocks noGrp="1"/>
          </p:cNvSpPr>
          <p:nvPr>
            <p:custDataLst>
              <p:tags r:id="rId58"/>
            </p:custDataLst>
          </p:nvPr>
        </p:nvSpPr>
        <p:spPr bwMode="auto">
          <a:xfrm>
            <a:off x="7266048" y="6473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dirty="0">
                <a:latin typeface="+mj-lt"/>
              </a:rPr>
              <a:t>21</a:t>
            </a:r>
            <a:endParaRPr kumimoji="0" lang="ja-JP" altLang="en-US" sz="800" b="0" dirty="0">
              <a:latin typeface="+mj-lt"/>
              <a:sym typeface="+mn-lt"/>
            </a:endParaRPr>
          </a:p>
        </p:txBody>
      </p:sp>
    </p:spTree>
    <p:extLst>
      <p:ext uri="{BB962C8B-B14F-4D97-AF65-F5344CB8AC3E}">
        <p14:creationId xmlns:p14="http://schemas.microsoft.com/office/powerpoint/2010/main" val="803475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33102472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2" imgW="360" imgH="360" progId="TCLayout.ActiveDocument.1">
                  <p:embed/>
                </p:oleObj>
              </mc:Choice>
              <mc:Fallback>
                <p:oleObj name="think-cell Slide" r:id="rId62" imgW="360" imgH="360" progId="TCLayout.ActiveDocument.1">
                  <p:embed/>
                  <p:pic>
                    <p:nvPicPr>
                      <p:cNvPr id="7" name="Object 6" hidden="1"/>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597352"/>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為替レートはここ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円台前後で推移しているが、最近円安傾向にある。</a:t>
            </a:r>
          </a:p>
        </p:txBody>
      </p:sp>
      <p:grpSp>
        <p:nvGrpSpPr>
          <p:cNvPr id="40" name="グループ化 39"/>
          <p:cNvGrpSpPr/>
          <p:nvPr/>
        </p:nvGrpSpPr>
        <p:grpSpPr>
          <a:xfrm>
            <a:off x="4002166"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Text Placeholder 12"/>
          <p:cNvSpPr>
            <a:spLocks noGrp="1"/>
          </p:cNvSpPr>
          <p:nvPr>
            <p:custDataLst>
              <p:tags r:id="rId3"/>
            </p:custDataLst>
          </p:nvPr>
        </p:nvSpPr>
        <p:spPr bwMode="auto">
          <a:xfrm>
            <a:off x="19050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graphicFrame>
        <p:nvGraphicFramePr>
          <p:cNvPr id="157" name="Chart 156">
            <a:extLst>
              <a:ext uri="{FF2B5EF4-FFF2-40B4-BE49-F238E27FC236}">
                <a16:creationId xmlns:a16="http://schemas.microsoft.com/office/drawing/2014/main" id="{AB6D1579-E9D7-49B4-B6D6-77BC71FD03CC}"/>
              </a:ext>
            </a:extLst>
          </p:cNvPr>
          <p:cNvGraphicFramePr/>
          <p:nvPr>
            <p:custDataLst>
              <p:tags r:id="rId4"/>
            </p:custDataLst>
            <p:extLst>
              <p:ext uri="{D42A27DB-BD31-4B8C-83A1-F6EECF244321}">
                <p14:modId xmlns:p14="http://schemas.microsoft.com/office/powerpoint/2010/main" val="3011373721"/>
              </p:ext>
            </p:extLst>
          </p:nvPr>
        </p:nvGraphicFramePr>
        <p:xfrm>
          <a:off x="4965700" y="2393950"/>
          <a:ext cx="4873625" cy="3748088"/>
        </p:xfrm>
        <a:graphic>
          <a:graphicData uri="http://schemas.openxmlformats.org/drawingml/2006/chart">
            <c:chart xmlns:c="http://schemas.openxmlformats.org/drawingml/2006/chart" xmlns:r="http://schemas.openxmlformats.org/officeDocument/2006/relationships" r:id="rId64"/>
          </a:graphicData>
        </a:graphic>
      </p:graphicFrame>
      <p:sp useBgFill="1">
        <p:nvSpPr>
          <p:cNvPr id="152" name="テキスト プレースホルダ 9">
            <a:extLst>
              <a:ext uri="{FF2B5EF4-FFF2-40B4-BE49-F238E27FC236}">
                <a16:creationId xmlns:a16="http://schemas.microsoft.com/office/drawing/2014/main" id="{B40F3FFE-D1F1-4AC9-8D29-7CF58FEDE488}"/>
              </a:ext>
            </a:extLst>
          </p:cNvPr>
          <p:cNvSpPr>
            <a:spLocks noGrp="1"/>
          </p:cNvSpPr>
          <p:nvPr>
            <p:custDataLst>
              <p:tags r:id="rId5"/>
            </p:custDataLst>
          </p:nvPr>
        </p:nvSpPr>
        <p:spPr bwMode="gray">
          <a:xfrm>
            <a:off x="6440488" y="37766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94A959-E063-417E-B124-91D36229DEA7}" type="datetime'''''''''''2''''''''''''''''''''''.''''''''''''''''3'">
              <a:rPr lang="en-US" altLang="en-US" sz="1000" smtClean="0">
                <a:effectLst/>
                <a:sym typeface="+mn-lt"/>
              </a:rPr>
              <a:pPr marL="0" indent="0" algn="ctr">
                <a:spcBef>
                  <a:spcPct val="0"/>
                </a:spcBef>
                <a:buNone/>
              </a:pPr>
              <a:t>2.3</a:t>
            </a:fld>
            <a:endParaRPr lang="ja-JP" altLang="en-US" sz="1000" dirty="0">
              <a:sym typeface="+mn-lt"/>
            </a:endParaRPr>
          </a:p>
        </p:txBody>
      </p:sp>
      <p:sp>
        <p:nvSpPr>
          <p:cNvPr id="109" name="Text Placeholder 12"/>
          <p:cNvSpPr>
            <a:spLocks noGrp="1"/>
          </p:cNvSpPr>
          <p:nvPr>
            <p:custDataLst>
              <p:tags r:id="rId6"/>
            </p:custDataLst>
          </p:nvPr>
        </p:nvSpPr>
        <p:spPr bwMode="auto">
          <a:xfrm>
            <a:off x="8259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A82C9-611D-4FBE-AAC6-B5F2AC8EA843}" type="datetime'''''''''''''''''15'''''''''''''''''''''''''">
              <a:rPr lang="ja-JP" altLang="en-US" sz="800" b="0"/>
              <a:pPr algn="ctr">
                <a:spcBef>
                  <a:spcPct val="0"/>
                </a:spcBef>
                <a:spcAft>
                  <a:spcPct val="0"/>
                </a:spcAft>
              </a:pPr>
              <a:t>15</a:t>
            </a:fld>
            <a:endParaRPr kumimoji="0" lang="ja-JP" altLang="en-US" sz="800" b="0" dirty="0">
              <a:sym typeface="+mn-lt"/>
            </a:endParaRPr>
          </a:p>
        </p:txBody>
      </p:sp>
      <p:sp>
        <p:nvSpPr>
          <p:cNvPr id="118" name="Text Placeholder 12"/>
          <p:cNvSpPr>
            <a:spLocks noGrp="1"/>
          </p:cNvSpPr>
          <p:nvPr>
            <p:custDataLst>
              <p:tags r:id="rId7"/>
            </p:custDataLst>
          </p:nvPr>
        </p:nvSpPr>
        <p:spPr bwMode="auto">
          <a:xfrm>
            <a:off x="5889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D87CFE-472E-43FF-96E8-B5AB68687F7E}" type="datetime'''''0''''''''''''''''''''''''''''''''''3'">
              <a:rPr lang="ja-JP" altLang="en-US" sz="800" b="0"/>
              <a:pPr algn="ctr">
                <a:spcBef>
                  <a:spcPct val="0"/>
                </a:spcBef>
                <a:spcAft>
                  <a:spcPct val="0"/>
                </a:spcAft>
              </a:pPr>
              <a:t>03</a:t>
            </a:fld>
            <a:endParaRPr kumimoji="0" lang="ja-JP" altLang="en-US" sz="800" b="0" dirty="0">
              <a:sym typeface="+mn-lt"/>
            </a:endParaRPr>
          </a:p>
        </p:txBody>
      </p:sp>
      <p:sp>
        <p:nvSpPr>
          <p:cNvPr id="127" name="Text Placeholder 12"/>
          <p:cNvSpPr>
            <a:spLocks noGrp="1"/>
          </p:cNvSpPr>
          <p:nvPr>
            <p:custDataLst>
              <p:tags r:id="rId8"/>
            </p:custDataLst>
          </p:nvPr>
        </p:nvSpPr>
        <p:spPr bwMode="auto">
          <a:xfrm>
            <a:off x="7667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45EB3E-C9AF-4A18-953E-F45E687779BD}" type="datetime'''''''''''''''''''''''''''''''''''''''''''''1''''2'''''''''">
              <a:rPr lang="ja-JP" altLang="en-US" sz="800" b="0"/>
              <a:pPr algn="ctr">
                <a:spcBef>
                  <a:spcPct val="0"/>
                </a:spcBef>
                <a:spcAft>
                  <a:spcPct val="0"/>
                </a:spcAft>
              </a:pPr>
              <a:t>12</a:t>
            </a:fld>
            <a:endParaRPr kumimoji="0" lang="ja-JP" altLang="en-US" sz="800" b="0" dirty="0">
              <a:sym typeface="+mn-lt"/>
            </a:endParaRPr>
          </a:p>
        </p:txBody>
      </p:sp>
      <p:sp>
        <p:nvSpPr>
          <p:cNvPr id="115" name="Text Placeholder 12"/>
          <p:cNvSpPr>
            <a:spLocks noGrp="1"/>
          </p:cNvSpPr>
          <p:nvPr>
            <p:custDataLst>
              <p:tags r:id="rId9"/>
            </p:custDataLst>
          </p:nvPr>
        </p:nvSpPr>
        <p:spPr bwMode="auto">
          <a:xfrm>
            <a:off x="5057775" y="2162175"/>
            <a:ext cx="5111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ペソ）</a:t>
            </a:r>
          </a:p>
        </p:txBody>
      </p:sp>
      <p:sp>
        <p:nvSpPr>
          <p:cNvPr id="107" name="Text Placeholder 12"/>
          <p:cNvSpPr>
            <a:spLocks noGrp="1"/>
          </p:cNvSpPr>
          <p:nvPr>
            <p:custDataLst>
              <p:tags r:id="rId10"/>
            </p:custDataLst>
          </p:nvPr>
        </p:nvSpPr>
        <p:spPr bwMode="auto">
          <a:xfrm>
            <a:off x="5240338"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59D6E1-F7A9-48ED-BFBC-48A0ABA3BCCA}" type="datetime'''''''''''2''''''''''''0''''''''''''''''''''''''''''00'''''">
              <a:rPr lang="ja-JP" altLang="en-US" sz="800" b="0"/>
              <a:pPr algn="ctr">
                <a:spcBef>
                  <a:spcPct val="0"/>
                </a:spcBef>
                <a:spcAft>
                  <a:spcPct val="0"/>
                </a:spcAft>
              </a:pPr>
              <a:t>2000</a:t>
            </a:fld>
            <a:endParaRPr kumimoji="0" lang="ja-JP" altLang="en-US" sz="800" b="0" dirty="0">
              <a:sym typeface="+mn-lt"/>
            </a:endParaRPr>
          </a:p>
        </p:txBody>
      </p:sp>
      <p:sp>
        <p:nvSpPr>
          <p:cNvPr id="120" name="Text Placeholder 12"/>
          <p:cNvSpPr>
            <a:spLocks noGrp="1"/>
          </p:cNvSpPr>
          <p:nvPr>
            <p:custDataLst>
              <p:tags r:id="rId11"/>
            </p:custDataLst>
          </p:nvPr>
        </p:nvSpPr>
        <p:spPr bwMode="auto">
          <a:xfrm>
            <a:off x="6284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ACC981C-8F13-4A46-B239-260E2D84E7E4}" type="datetime'''''''''''''''''''''05'''''''''''''''''''''''''''''''''''''''">
              <a:rPr lang="ja-JP" altLang="en-US" sz="800" b="0"/>
              <a:pPr algn="ctr">
                <a:spcBef>
                  <a:spcPct val="0"/>
                </a:spcBef>
                <a:spcAft>
                  <a:spcPct val="0"/>
                </a:spcAft>
              </a:pPr>
              <a:t>05</a:t>
            </a:fld>
            <a:endParaRPr kumimoji="0" lang="ja-JP" altLang="en-US" sz="800" b="0" dirty="0">
              <a:sym typeface="+mn-lt"/>
            </a:endParaRPr>
          </a:p>
        </p:txBody>
      </p:sp>
      <p:sp useBgFill="1">
        <p:nvSpPr>
          <p:cNvPr id="153" name="テキスト プレースホルダ 9">
            <a:extLst>
              <a:ext uri="{FF2B5EF4-FFF2-40B4-BE49-F238E27FC236}">
                <a16:creationId xmlns:a16="http://schemas.microsoft.com/office/drawing/2014/main" id="{C8BD1489-B11A-49DF-8D73-DEE34F81B362}"/>
              </a:ext>
            </a:extLst>
          </p:cNvPr>
          <p:cNvSpPr>
            <a:spLocks noGrp="1"/>
          </p:cNvSpPr>
          <p:nvPr>
            <p:custDataLst>
              <p:tags r:id="rId12"/>
            </p:custDataLst>
          </p:nvPr>
        </p:nvSpPr>
        <p:spPr bwMode="gray">
          <a:xfrm>
            <a:off x="6638925" y="385921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05FDD7-75E9-41DB-B82F-42DCACEE0DFC}" type="datetime'''''''''''''''''''''''''2''''''.''''6'''''''''''''''''''''">
              <a:rPr lang="en-US" altLang="en-US" sz="1000" smtClean="0">
                <a:effectLst/>
                <a:sym typeface="+mn-lt"/>
              </a:rPr>
              <a:pPr marL="0" indent="0" algn="ctr">
                <a:spcBef>
                  <a:spcPct val="0"/>
                </a:spcBef>
                <a:buNone/>
              </a:pPr>
              <a:t>2.6</a:t>
            </a:fld>
            <a:endParaRPr lang="ja-JP" altLang="en-US" sz="1000" dirty="0">
              <a:sym typeface="+mn-lt"/>
            </a:endParaRPr>
          </a:p>
        </p:txBody>
      </p:sp>
      <p:sp>
        <p:nvSpPr>
          <p:cNvPr id="128" name="Text Placeholder 12"/>
          <p:cNvSpPr>
            <a:spLocks noGrp="1"/>
          </p:cNvSpPr>
          <p:nvPr>
            <p:custDataLst>
              <p:tags r:id="rId13"/>
            </p:custDataLst>
          </p:nvPr>
        </p:nvSpPr>
        <p:spPr bwMode="auto">
          <a:xfrm>
            <a:off x="7864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44439B-EDB3-47C3-9C4E-C7440BC6358C}" type="datetime'''''''''''''''''1''''''''''''''''''''3'">
              <a:rPr lang="ja-JP" altLang="en-US" sz="800" b="0"/>
              <a:pPr algn="ctr">
                <a:spcBef>
                  <a:spcPct val="0"/>
                </a:spcBef>
                <a:spcAft>
                  <a:spcPct val="0"/>
                </a:spcAft>
              </a:pPr>
              <a:t>13</a:t>
            </a:fld>
            <a:endParaRPr kumimoji="0" lang="ja-JP" altLang="en-US" sz="800" b="0" dirty="0">
              <a:sym typeface="+mn-lt"/>
            </a:endParaRPr>
          </a:p>
        </p:txBody>
      </p:sp>
      <p:sp>
        <p:nvSpPr>
          <p:cNvPr id="117" name="Text Placeholder 12"/>
          <p:cNvSpPr>
            <a:spLocks noGrp="1"/>
          </p:cNvSpPr>
          <p:nvPr>
            <p:custDataLst>
              <p:tags r:id="rId14"/>
            </p:custDataLst>
          </p:nvPr>
        </p:nvSpPr>
        <p:spPr bwMode="auto">
          <a:xfrm>
            <a:off x="5692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9E1C18-88E5-4C1F-AEBC-5FF9B4161E64}" type="datetime'''''''''''''''''''0''''''''''''''''2'''''''''''">
              <a:rPr lang="ja-JP" altLang="en-US" sz="800" b="0"/>
              <a:pPr algn="ctr">
                <a:spcBef>
                  <a:spcPct val="0"/>
                </a:spcBef>
                <a:spcAft>
                  <a:spcPct val="0"/>
                </a:spcAft>
              </a:pPr>
              <a:t>02</a:t>
            </a:fld>
            <a:endParaRPr kumimoji="0" lang="ja-JP" altLang="en-US" sz="800" b="0" dirty="0">
              <a:sym typeface="+mn-lt"/>
            </a:endParaRPr>
          </a:p>
        </p:txBody>
      </p:sp>
      <p:sp>
        <p:nvSpPr>
          <p:cNvPr id="116" name="Text Placeholder 12"/>
          <p:cNvSpPr>
            <a:spLocks noGrp="1"/>
          </p:cNvSpPr>
          <p:nvPr>
            <p:custDataLst>
              <p:tags r:id="rId15"/>
            </p:custDataLst>
          </p:nvPr>
        </p:nvSpPr>
        <p:spPr bwMode="auto">
          <a:xfrm>
            <a:off x="5494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EE3D54-C7A5-4D5C-9E31-57F17480DFB2}" type="datetime'''''0''''''''''''''''''''''''''''''''1'''''''''''">
              <a:rPr lang="ja-JP" altLang="en-US" sz="800" b="0"/>
              <a:pPr algn="ctr">
                <a:spcBef>
                  <a:spcPct val="0"/>
                </a:spcBef>
                <a:spcAft>
                  <a:spcPct val="0"/>
                </a:spcAft>
              </a:pPr>
              <a:t>01</a:t>
            </a:fld>
            <a:endParaRPr kumimoji="0" lang="ja-JP" altLang="en-US" sz="800" b="0" dirty="0">
              <a:sym typeface="+mn-lt"/>
            </a:endParaRPr>
          </a:p>
        </p:txBody>
      </p:sp>
      <p:sp>
        <p:nvSpPr>
          <p:cNvPr id="119" name="Text Placeholder 12"/>
          <p:cNvSpPr>
            <a:spLocks noGrp="1"/>
          </p:cNvSpPr>
          <p:nvPr>
            <p:custDataLst>
              <p:tags r:id="rId16"/>
            </p:custDataLst>
          </p:nvPr>
        </p:nvSpPr>
        <p:spPr bwMode="auto">
          <a:xfrm>
            <a:off x="6088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8543A2-3F90-4602-B822-9A51EE9A897B}" type="datetime'''''''''''''''''''''''''04'''''''''">
              <a:rPr lang="ja-JP" altLang="en-US" sz="800" b="0"/>
              <a:pPr algn="ctr">
                <a:spcBef>
                  <a:spcPct val="0"/>
                </a:spcBef>
                <a:spcAft>
                  <a:spcPct val="0"/>
                </a:spcAft>
              </a:pPr>
              <a:t>04</a:t>
            </a:fld>
            <a:endParaRPr kumimoji="0" lang="ja-JP" altLang="en-US" sz="800" b="0" dirty="0">
              <a:sym typeface="+mn-lt"/>
            </a:endParaRPr>
          </a:p>
        </p:txBody>
      </p:sp>
      <p:sp>
        <p:nvSpPr>
          <p:cNvPr id="121" name="Text Placeholder 12"/>
          <p:cNvSpPr>
            <a:spLocks noGrp="1"/>
          </p:cNvSpPr>
          <p:nvPr>
            <p:custDataLst>
              <p:tags r:id="rId17"/>
            </p:custDataLst>
          </p:nvPr>
        </p:nvSpPr>
        <p:spPr bwMode="auto">
          <a:xfrm>
            <a:off x="6481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FE1468-8323-4A2C-95B5-D5F8E645B4C9}" type="datetime'0''''''''''''6'''''''''''''''''''''''''">
              <a:rPr lang="ja-JP" altLang="en-US" sz="800" b="0"/>
              <a:pPr algn="ctr">
                <a:spcBef>
                  <a:spcPct val="0"/>
                </a:spcBef>
                <a:spcAft>
                  <a:spcPct val="0"/>
                </a:spcAft>
              </a:pPr>
              <a:t>06</a:t>
            </a:fld>
            <a:endParaRPr kumimoji="0" lang="ja-JP" altLang="en-US" sz="800" b="0" dirty="0">
              <a:sym typeface="+mn-lt"/>
            </a:endParaRPr>
          </a:p>
        </p:txBody>
      </p:sp>
      <p:sp useBgFill="1">
        <p:nvSpPr>
          <p:cNvPr id="154" name="テキスト プレースホルダ 9">
            <a:extLst>
              <a:ext uri="{FF2B5EF4-FFF2-40B4-BE49-F238E27FC236}">
                <a16:creationId xmlns:a16="http://schemas.microsoft.com/office/drawing/2014/main" id="{24A14262-0E94-4FB6-BE9E-D07CB4E6D0BB}"/>
              </a:ext>
            </a:extLst>
          </p:cNvPr>
          <p:cNvSpPr>
            <a:spLocks noGrp="1"/>
          </p:cNvSpPr>
          <p:nvPr>
            <p:custDataLst>
              <p:tags r:id="rId18"/>
            </p:custDataLst>
          </p:nvPr>
        </p:nvSpPr>
        <p:spPr bwMode="gray">
          <a:xfrm>
            <a:off x="7626350" y="410527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98069E-2AB4-421D-AE19-6457DE986410}" type="datetime'''1''''''''''''.''''''''''9'''''''''''''">
              <a:rPr lang="en-US" altLang="en-US" sz="1000" smtClean="0">
                <a:effectLst/>
                <a:sym typeface="+mn-lt"/>
              </a:rPr>
              <a:pPr marL="0" indent="0" algn="ctr">
                <a:spcBef>
                  <a:spcPct val="0"/>
                </a:spcBef>
                <a:buNone/>
              </a:pPr>
              <a:t>1.9</a:t>
            </a:fld>
            <a:endParaRPr lang="ja-JP" altLang="en-US" sz="1000" dirty="0">
              <a:sym typeface="+mn-lt"/>
            </a:endParaRPr>
          </a:p>
        </p:txBody>
      </p:sp>
      <p:sp>
        <p:nvSpPr>
          <p:cNvPr id="122" name="Text Placeholder 12"/>
          <p:cNvSpPr>
            <a:spLocks noGrp="1"/>
          </p:cNvSpPr>
          <p:nvPr>
            <p:custDataLst>
              <p:tags r:id="rId19"/>
            </p:custDataLst>
          </p:nvPr>
        </p:nvSpPr>
        <p:spPr bwMode="auto">
          <a:xfrm>
            <a:off x="6680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4F7D07C-EE92-42B5-87CD-B5ACFAABCAE9}" type="datetime'''''''''''''''''''''''''0''''''''''''''''''7'''''''''''''''''">
              <a:rPr lang="ja-JP" altLang="en-US" sz="800" b="0"/>
              <a:pPr algn="ctr">
                <a:spcBef>
                  <a:spcPct val="0"/>
                </a:spcBef>
                <a:spcAft>
                  <a:spcPct val="0"/>
                </a:spcAft>
              </a:pPr>
              <a:t>07</a:t>
            </a:fld>
            <a:endParaRPr kumimoji="0" lang="ja-JP" altLang="en-US" sz="800" b="0" dirty="0">
              <a:sym typeface="+mn-lt"/>
            </a:endParaRPr>
          </a:p>
        </p:txBody>
      </p:sp>
      <p:sp>
        <p:nvSpPr>
          <p:cNvPr id="123" name="Text Placeholder 12"/>
          <p:cNvSpPr>
            <a:spLocks noGrp="1"/>
          </p:cNvSpPr>
          <p:nvPr>
            <p:custDataLst>
              <p:tags r:id="rId20"/>
            </p:custDataLst>
          </p:nvPr>
        </p:nvSpPr>
        <p:spPr bwMode="auto">
          <a:xfrm>
            <a:off x="6877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444A85-F576-4C1C-92AE-E7CBE74C6272}" type="datetime'''''''0''''''''''''''''''''''8'">
              <a:rPr lang="ja-JP" altLang="en-US" sz="800" b="0"/>
              <a:pPr algn="ctr">
                <a:spcBef>
                  <a:spcPct val="0"/>
                </a:spcBef>
                <a:spcAft>
                  <a:spcPct val="0"/>
                </a:spcAft>
              </a:pPr>
              <a:t>08</a:t>
            </a:fld>
            <a:endParaRPr kumimoji="0" lang="ja-JP" altLang="en-US" sz="800" b="0" dirty="0">
              <a:sym typeface="+mn-lt"/>
            </a:endParaRPr>
          </a:p>
        </p:txBody>
      </p:sp>
      <p:sp>
        <p:nvSpPr>
          <p:cNvPr id="124" name="Text Placeholder 12"/>
          <p:cNvSpPr>
            <a:spLocks noGrp="1"/>
          </p:cNvSpPr>
          <p:nvPr>
            <p:custDataLst>
              <p:tags r:id="rId21"/>
            </p:custDataLst>
          </p:nvPr>
        </p:nvSpPr>
        <p:spPr bwMode="auto">
          <a:xfrm>
            <a:off x="707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814E7A-D22A-49DF-996E-1EB8577A5956}" type="datetime'0''''''''''''''9'''''''''">
              <a:rPr lang="ja-JP" altLang="en-US" sz="800" b="0"/>
              <a:pPr algn="ctr">
                <a:spcBef>
                  <a:spcPct val="0"/>
                </a:spcBef>
                <a:spcAft>
                  <a:spcPct val="0"/>
                </a:spcAft>
              </a:pPr>
              <a:t>09</a:t>
            </a:fld>
            <a:endParaRPr kumimoji="0" lang="ja-JP" altLang="en-US" sz="800" b="0" dirty="0">
              <a:sym typeface="+mn-lt"/>
            </a:endParaRPr>
          </a:p>
        </p:txBody>
      </p:sp>
      <p:sp>
        <p:nvSpPr>
          <p:cNvPr id="125" name="Text Placeholder 12"/>
          <p:cNvSpPr>
            <a:spLocks noGrp="1"/>
          </p:cNvSpPr>
          <p:nvPr>
            <p:custDataLst>
              <p:tags r:id="rId22"/>
            </p:custDataLst>
          </p:nvPr>
        </p:nvSpPr>
        <p:spPr bwMode="auto">
          <a:xfrm>
            <a:off x="7272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B5A273-F21E-45D0-8F40-D7CC137B781F}" type="datetime'1''''''''''''''''''''''''''''''''''''''0'''">
              <a:rPr lang="ja-JP" altLang="en-US" sz="800" b="0"/>
              <a:pPr algn="ctr">
                <a:spcBef>
                  <a:spcPct val="0"/>
                </a:spcBef>
                <a:spcAft>
                  <a:spcPct val="0"/>
                </a:spcAft>
              </a:pPr>
              <a:t>10</a:t>
            </a:fld>
            <a:endParaRPr kumimoji="0" lang="ja-JP" altLang="en-US" sz="800" b="0" dirty="0">
              <a:sym typeface="+mn-lt"/>
            </a:endParaRPr>
          </a:p>
        </p:txBody>
      </p:sp>
      <p:sp>
        <p:nvSpPr>
          <p:cNvPr id="126" name="Text Placeholder 12"/>
          <p:cNvSpPr>
            <a:spLocks noGrp="1"/>
          </p:cNvSpPr>
          <p:nvPr>
            <p:custDataLst>
              <p:tags r:id="rId23"/>
            </p:custDataLst>
          </p:nvPr>
        </p:nvSpPr>
        <p:spPr bwMode="auto">
          <a:xfrm>
            <a:off x="7470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399331-6690-4EF4-8DB6-BD69996AE509}" type="datetime'''''''''''''1''''''''''''''''''''''''1'">
              <a:rPr lang="ja-JP" altLang="en-US" sz="800" b="0"/>
              <a:pPr algn="ctr">
                <a:spcBef>
                  <a:spcPct val="0"/>
                </a:spcBef>
                <a:spcAft>
                  <a:spcPct val="0"/>
                </a:spcAft>
              </a:pPr>
              <a:t>11</a:t>
            </a:fld>
            <a:endParaRPr kumimoji="0" lang="ja-JP" altLang="en-US" sz="800" b="0" dirty="0">
              <a:sym typeface="+mn-lt"/>
            </a:endParaRPr>
          </a:p>
        </p:txBody>
      </p:sp>
      <p:sp>
        <p:nvSpPr>
          <p:cNvPr id="110" name="Text Placeholder 12"/>
          <p:cNvSpPr>
            <a:spLocks noGrp="1"/>
          </p:cNvSpPr>
          <p:nvPr>
            <p:custDataLst>
              <p:tags r:id="rId24"/>
            </p:custDataLst>
          </p:nvPr>
        </p:nvSpPr>
        <p:spPr bwMode="auto">
          <a:xfrm>
            <a:off x="8458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56B52E-B986-41AE-8C06-187EB90FD48A}" type="datetime'''''''''''''''''''''1''''6'''''''''''''''">
              <a:rPr lang="ja-JP" altLang="en-US" sz="800" b="0"/>
              <a:pPr algn="ctr">
                <a:spcBef>
                  <a:spcPct val="0"/>
                </a:spcBef>
                <a:spcAft>
                  <a:spcPct val="0"/>
                </a:spcAft>
              </a:pPr>
              <a:t>16</a:t>
            </a:fld>
            <a:endParaRPr kumimoji="0" lang="ja-JP" altLang="en-US" sz="800" b="0" dirty="0">
              <a:sym typeface="+mn-lt"/>
            </a:endParaRPr>
          </a:p>
        </p:txBody>
      </p:sp>
      <p:sp>
        <p:nvSpPr>
          <p:cNvPr id="108" name="Text Placeholder 12"/>
          <p:cNvSpPr>
            <a:spLocks noGrp="1"/>
          </p:cNvSpPr>
          <p:nvPr>
            <p:custDataLst>
              <p:tags r:id="rId25"/>
            </p:custDataLst>
          </p:nvPr>
        </p:nvSpPr>
        <p:spPr bwMode="auto">
          <a:xfrm>
            <a:off x="8062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DA9CCF-D908-4D33-8872-BD548594F459}" type="datetime'''''''''''''''''''''''''''''''''''1''4'''''''''''''''''''">
              <a:rPr lang="ja-JP" altLang="en-US" sz="800" b="0"/>
              <a:pPr algn="ctr">
                <a:spcBef>
                  <a:spcPct val="0"/>
                </a:spcBef>
                <a:spcAft>
                  <a:spcPct val="0"/>
                </a:spcAft>
              </a:pPr>
              <a:t>14</a:t>
            </a:fld>
            <a:endParaRPr kumimoji="0" lang="ja-JP" altLang="en-US" sz="800" b="0" dirty="0">
              <a:sym typeface="+mn-lt"/>
            </a:endParaRPr>
          </a:p>
        </p:txBody>
      </p:sp>
      <p:sp>
        <p:nvSpPr>
          <p:cNvPr id="111" name="Text Placeholder 12"/>
          <p:cNvSpPr>
            <a:spLocks noGrp="1"/>
          </p:cNvSpPr>
          <p:nvPr>
            <p:custDataLst>
              <p:tags r:id="rId26"/>
            </p:custDataLst>
          </p:nvPr>
        </p:nvSpPr>
        <p:spPr bwMode="auto">
          <a:xfrm>
            <a:off x="8655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169DAA-E21E-4C22-94ED-CC513B535C05}" type="datetime'''''''''''''''''''''''1''''''''''''''''''7'''''''''''''''''">
              <a:rPr lang="ja-JP" altLang="en-US" sz="800" b="0"/>
              <a:pPr algn="ctr">
                <a:spcBef>
                  <a:spcPct val="0"/>
                </a:spcBef>
                <a:spcAft>
                  <a:spcPct val="0"/>
                </a:spcAft>
              </a:pPr>
              <a:t>17</a:t>
            </a:fld>
            <a:endParaRPr kumimoji="0" lang="ja-JP" altLang="en-US" sz="800" b="0" dirty="0">
              <a:sym typeface="+mn-lt"/>
            </a:endParaRPr>
          </a:p>
        </p:txBody>
      </p:sp>
      <p:sp>
        <p:nvSpPr>
          <p:cNvPr id="112" name="Text Placeholder 12"/>
          <p:cNvSpPr>
            <a:spLocks noGrp="1"/>
          </p:cNvSpPr>
          <p:nvPr>
            <p:custDataLst>
              <p:tags r:id="rId27"/>
            </p:custDataLst>
          </p:nvPr>
        </p:nvSpPr>
        <p:spPr bwMode="auto">
          <a:xfrm>
            <a:off x="88519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3DA8481-5731-47E2-9336-40312B6B3216}" type="datetime'''''''1''''''''''''''''''''''''''''''''''''''''''''8'''''''">
              <a:rPr lang="ja-JP" altLang="en-US" sz="800" b="0"/>
              <a:pPr algn="ctr">
                <a:spcBef>
                  <a:spcPct val="0"/>
                </a:spcBef>
                <a:spcAft>
                  <a:spcPct val="0"/>
                </a:spcAft>
              </a:pPr>
              <a:t>18</a:t>
            </a:fld>
            <a:endParaRPr kumimoji="0" lang="ja-JP" altLang="en-US" sz="800" b="0" dirty="0">
              <a:sym typeface="+mn-lt"/>
            </a:endParaRPr>
          </a:p>
        </p:txBody>
      </p:sp>
      <p:sp>
        <p:nvSpPr>
          <p:cNvPr id="113" name="Text Placeholder 12"/>
          <p:cNvSpPr>
            <a:spLocks noGrp="1"/>
          </p:cNvSpPr>
          <p:nvPr>
            <p:custDataLst>
              <p:tags r:id="rId28"/>
            </p:custDataLst>
          </p:nvPr>
        </p:nvSpPr>
        <p:spPr bwMode="auto">
          <a:xfrm>
            <a:off x="9050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01D891-3A4F-41E2-9A4C-A8667FA45C11}" type="datetime'1''''''''''''''''''''''''''''''''''''''''9'''''''''''''''">
              <a:rPr lang="ja-JP" altLang="en-US" sz="800" b="0"/>
              <a:pPr algn="ctr">
                <a:spcBef>
                  <a:spcPct val="0"/>
                </a:spcBef>
                <a:spcAft>
                  <a:spcPct val="0"/>
                </a:spcAft>
              </a:pPr>
              <a:t>19</a:t>
            </a:fld>
            <a:endParaRPr kumimoji="0" lang="ja-JP" altLang="en-US" sz="800" b="0" dirty="0">
              <a:sym typeface="+mn-lt"/>
            </a:endParaRPr>
          </a:p>
        </p:txBody>
      </p:sp>
      <p:sp>
        <p:nvSpPr>
          <p:cNvPr id="114" name="Text Placeholder 12"/>
          <p:cNvSpPr>
            <a:spLocks noGrp="1"/>
          </p:cNvSpPr>
          <p:nvPr>
            <p:custDataLst>
              <p:tags r:id="rId29"/>
            </p:custDataLst>
          </p:nvPr>
        </p:nvSpPr>
        <p:spPr bwMode="auto">
          <a:xfrm>
            <a:off x="9247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294021-928A-4DFC-90AD-89444D3A33E9}" type="datetime'''''''''''''''''''''''''''''''''20'''''''''">
              <a:rPr lang="ja-JP" altLang="en-US" sz="800" b="0"/>
              <a:pPr algn="ctr">
                <a:spcBef>
                  <a:spcPct val="0"/>
                </a:spcBef>
                <a:spcAft>
                  <a:spcPct val="0"/>
                </a:spcAft>
              </a:pPr>
              <a:t>20</a:t>
            </a:fld>
            <a:endParaRPr kumimoji="0" lang="ja-JP" altLang="en-US" sz="800" b="0" dirty="0">
              <a:sym typeface="+mn-lt"/>
            </a:endParaRPr>
          </a:p>
        </p:txBody>
      </p:sp>
      <p:sp>
        <p:nvSpPr>
          <p:cNvPr id="139" name="Text Placeholder 12"/>
          <p:cNvSpPr>
            <a:spLocks noGrp="1"/>
          </p:cNvSpPr>
          <p:nvPr>
            <p:custDataLst>
              <p:tags r:id="rId30"/>
            </p:custDataLst>
          </p:nvPr>
        </p:nvSpPr>
        <p:spPr bwMode="auto">
          <a:xfrm>
            <a:off x="9445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372B9E-9EDF-4C6C-A673-B35DD79D239E}" type="datetime'''''''''''21'''''''''''''''''''''''''">
              <a:rPr lang="en-US" altLang="en-US" sz="800" b="0" smtClean="0"/>
              <a:pPr algn="ctr">
                <a:spcBef>
                  <a:spcPct val="0"/>
                </a:spcBef>
                <a:spcAft>
                  <a:spcPct val="0"/>
                </a:spcAft>
              </a:pPr>
              <a:t>21</a:t>
            </a:fld>
            <a:endParaRPr kumimoji="0" lang="ja-JP" altLang="en-US" sz="800" b="0" dirty="0">
              <a:sym typeface="+mn-lt"/>
            </a:endParaRPr>
          </a:p>
        </p:txBody>
      </p:sp>
      <p:sp>
        <p:nvSpPr>
          <p:cNvPr id="140" name="Text Placeholder 12"/>
          <p:cNvSpPr>
            <a:spLocks noGrp="1"/>
          </p:cNvSpPr>
          <p:nvPr>
            <p:custDataLst>
              <p:tags r:id="rId31"/>
            </p:custDataLst>
          </p:nvPr>
        </p:nvSpPr>
        <p:spPr bwMode="auto">
          <a:xfrm>
            <a:off x="9642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076B28-8DB4-4F69-BEB4-F50FBFEDB132}" type="datetime'2''''''''''''2'''''''''''''''''''''''''''''">
              <a:rPr lang="en-US" altLang="en-US" sz="800" b="0" smtClean="0"/>
              <a:pPr algn="ctr">
                <a:spcBef>
                  <a:spcPct val="0"/>
                </a:spcBef>
                <a:spcAft>
                  <a:spcPct val="0"/>
                </a:spcAft>
              </a:pPr>
              <a:t>22</a:t>
            </a:fld>
            <a:endParaRPr kumimoji="0" lang="ja-JP" altLang="en-US" sz="800" b="0" dirty="0">
              <a:sym typeface="+mn-lt"/>
            </a:endParaRPr>
          </a:p>
        </p:txBody>
      </p:sp>
      <p:sp useBgFill="1">
        <p:nvSpPr>
          <p:cNvPr id="151" name="テキスト プレースホルダ 9">
            <a:extLst>
              <a:ext uri="{FF2B5EF4-FFF2-40B4-BE49-F238E27FC236}">
                <a16:creationId xmlns:a16="http://schemas.microsoft.com/office/drawing/2014/main" id="{B2F2275B-E0DA-4516-82D3-6E208E9C1D59}"/>
              </a:ext>
            </a:extLst>
          </p:cNvPr>
          <p:cNvSpPr>
            <a:spLocks noGrp="1"/>
          </p:cNvSpPr>
          <p:nvPr>
            <p:custDataLst>
              <p:tags r:id="rId32"/>
            </p:custDataLst>
          </p:nvPr>
        </p:nvSpPr>
        <p:spPr bwMode="gray">
          <a:xfrm>
            <a:off x="5848350" y="39036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D560E8-758C-48F3-9A85-6D9A4EF2A8E2}" type="datetime'''''''''''''2''''''''''''''.''''''''1'''''''''''''''''''''''''">
              <a:rPr lang="en-US" altLang="en-US" sz="1000" smtClean="0">
                <a:effectLst/>
                <a:sym typeface="+mn-lt"/>
              </a:rPr>
              <a:pPr marL="0" indent="0" algn="ctr">
                <a:spcBef>
                  <a:spcPct val="0"/>
                </a:spcBef>
                <a:buNone/>
              </a:pPr>
              <a:t>2.1</a:t>
            </a:fld>
            <a:endParaRPr lang="ja-JP" altLang="en-US" sz="1000" dirty="0">
              <a:sym typeface="+mn-lt"/>
            </a:endParaRPr>
          </a:p>
        </p:txBody>
      </p:sp>
      <p:sp useBgFill="1">
        <p:nvSpPr>
          <p:cNvPr id="155" name="テキスト プレースホルダ 9">
            <a:extLst>
              <a:ext uri="{FF2B5EF4-FFF2-40B4-BE49-F238E27FC236}">
                <a16:creationId xmlns:a16="http://schemas.microsoft.com/office/drawing/2014/main" id="{6C049EB6-7A68-410D-9EB3-A5E1581D38FB}"/>
              </a:ext>
            </a:extLst>
          </p:cNvPr>
          <p:cNvSpPr>
            <a:spLocks noGrp="1"/>
          </p:cNvSpPr>
          <p:nvPr>
            <p:custDataLst>
              <p:tags r:id="rId33"/>
            </p:custDataLst>
          </p:nvPr>
        </p:nvSpPr>
        <p:spPr bwMode="gray">
          <a:xfrm>
            <a:off x="8416925" y="37639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D5F44B-4CFF-4F84-AABA-311BBD85891D}" type="datetime'''''''''''''''''''''''2''''''''''''''.''3'''''''''''''''''">
              <a:rPr lang="en-US" altLang="en-US" sz="1000" smtClean="0">
                <a:effectLst/>
                <a:sym typeface="+mn-lt"/>
              </a:rPr>
              <a:pPr marL="0" indent="0" algn="ctr">
                <a:spcBef>
                  <a:spcPct val="0"/>
                </a:spcBef>
                <a:buNone/>
              </a:pPr>
              <a:t>2.3</a:t>
            </a:fld>
            <a:endParaRPr lang="ja-JP" altLang="en-US" sz="1000" dirty="0">
              <a:sym typeface="+mn-lt"/>
            </a:endParaRPr>
          </a:p>
        </p:txBody>
      </p:sp>
      <p:graphicFrame>
        <p:nvGraphicFramePr>
          <p:cNvPr id="2" name="Chart 103">
            <a:extLst>
              <a:ext uri="{FF2B5EF4-FFF2-40B4-BE49-F238E27FC236}">
                <a16:creationId xmlns:a16="http://schemas.microsoft.com/office/drawing/2014/main" id="{5C536937-34A7-A878-C66D-E582FC78DD9A}"/>
              </a:ext>
            </a:extLst>
          </p:cNvPr>
          <p:cNvGraphicFramePr/>
          <p:nvPr>
            <p:custDataLst>
              <p:tags r:id="rId34"/>
            </p:custDataLst>
            <p:extLst>
              <p:ext uri="{D42A27DB-BD31-4B8C-83A1-F6EECF244321}">
                <p14:modId xmlns:p14="http://schemas.microsoft.com/office/powerpoint/2010/main" val="3205060753"/>
              </p:ext>
            </p:extLst>
          </p:nvPr>
        </p:nvGraphicFramePr>
        <p:xfrm>
          <a:off x="55563" y="2393950"/>
          <a:ext cx="4921250" cy="3748088"/>
        </p:xfrm>
        <a:graphic>
          <a:graphicData uri="http://schemas.openxmlformats.org/drawingml/2006/chart">
            <c:chart xmlns:c="http://schemas.openxmlformats.org/drawingml/2006/chart" xmlns:r="http://schemas.openxmlformats.org/officeDocument/2006/relationships" r:id="rId65"/>
          </a:graphicData>
        </a:graphic>
      </p:graphicFrame>
      <p:sp>
        <p:nvSpPr>
          <p:cNvPr id="3" name="Text Placeholder 12">
            <a:extLst>
              <a:ext uri="{FF2B5EF4-FFF2-40B4-BE49-F238E27FC236}">
                <a16:creationId xmlns:a16="http://schemas.microsoft.com/office/drawing/2014/main" id="{1071325C-F5C5-EDC3-44AC-F5959FB8305B}"/>
              </a:ext>
            </a:extLst>
          </p:cNvPr>
          <p:cNvSpPr>
            <a:spLocks noGrp="1"/>
          </p:cNvSpPr>
          <p:nvPr>
            <p:custDataLst>
              <p:tags r:id="rId35"/>
            </p:custDataLst>
          </p:nvPr>
        </p:nvSpPr>
        <p:spPr bwMode="auto">
          <a:xfrm>
            <a:off x="40846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800" b="0" smtClean="0">
                <a:latin typeface="+mj-lt"/>
              </a:rPr>
              <a:pPr algn="ctr">
                <a:spcBef>
                  <a:spcPct val="0"/>
                </a:spcBef>
                <a:spcAft>
                  <a:spcPct val="0"/>
                </a:spcAft>
              </a:pPr>
              <a:t>21</a:t>
            </a:fld>
            <a:endParaRPr kumimoji="0" lang="ja-JP" altLang="en-US" sz="640" b="0" dirty="0">
              <a:latin typeface="+mj-lt"/>
              <a:sym typeface="+mn-lt"/>
            </a:endParaRPr>
          </a:p>
        </p:txBody>
      </p:sp>
      <p:sp>
        <p:nvSpPr>
          <p:cNvPr id="8" name="Text Placeholder 12">
            <a:extLst>
              <a:ext uri="{FF2B5EF4-FFF2-40B4-BE49-F238E27FC236}">
                <a16:creationId xmlns:a16="http://schemas.microsoft.com/office/drawing/2014/main" id="{80304470-5D16-1857-D82C-B67060AEB41C}"/>
              </a:ext>
            </a:extLst>
          </p:cNvPr>
          <p:cNvSpPr>
            <a:spLocks noGrp="1"/>
          </p:cNvSpPr>
          <p:nvPr>
            <p:custDataLst>
              <p:tags r:id="rId36"/>
            </p:custDataLst>
          </p:nvPr>
        </p:nvSpPr>
        <p:spPr bwMode="auto">
          <a:xfrm>
            <a:off x="37306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800" b="0">
                <a:latin typeface="+mj-lt"/>
              </a:rPr>
              <a:pPr algn="ctr">
                <a:spcBef>
                  <a:spcPct val="0"/>
                </a:spcBef>
                <a:spcAft>
                  <a:spcPct val="0"/>
                </a:spcAft>
              </a:pPr>
              <a:t>2000</a:t>
            </a:fld>
            <a:endParaRPr kumimoji="0" lang="ja-JP" altLang="en-US" sz="640" b="0" dirty="0">
              <a:latin typeface="+mj-lt"/>
              <a:sym typeface="+mn-lt"/>
            </a:endParaRPr>
          </a:p>
        </p:txBody>
      </p:sp>
      <p:sp>
        <p:nvSpPr>
          <p:cNvPr id="9" name="Text Placeholder 12">
            <a:extLst>
              <a:ext uri="{FF2B5EF4-FFF2-40B4-BE49-F238E27FC236}">
                <a16:creationId xmlns:a16="http://schemas.microsoft.com/office/drawing/2014/main" id="{2AF58553-06BA-C3E7-546A-613F0C95E1D1}"/>
              </a:ext>
            </a:extLst>
          </p:cNvPr>
          <p:cNvSpPr>
            <a:spLocks noGrp="1"/>
          </p:cNvSpPr>
          <p:nvPr>
            <p:custDataLst>
              <p:tags r:id="rId37"/>
            </p:custDataLst>
          </p:nvPr>
        </p:nvSpPr>
        <p:spPr bwMode="auto">
          <a:xfrm>
            <a:off x="952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800" b="0">
                <a:latin typeface="+mj-lt"/>
              </a:rPr>
              <a:pPr algn="ctr">
                <a:spcBef>
                  <a:spcPct val="0"/>
                </a:spcBef>
                <a:spcAft>
                  <a:spcPct val="0"/>
                </a:spcAft>
              </a:pPr>
              <a:t>03</a:t>
            </a:fld>
            <a:endParaRPr kumimoji="0" lang="ja-JP" altLang="en-US" sz="640" b="0" dirty="0">
              <a:latin typeface="+mj-lt"/>
              <a:sym typeface="+mn-lt"/>
            </a:endParaRPr>
          </a:p>
        </p:txBody>
      </p:sp>
      <p:sp>
        <p:nvSpPr>
          <p:cNvPr id="10" name="Text Placeholder 12">
            <a:extLst>
              <a:ext uri="{FF2B5EF4-FFF2-40B4-BE49-F238E27FC236}">
                <a16:creationId xmlns:a16="http://schemas.microsoft.com/office/drawing/2014/main" id="{C5824005-D33D-93DF-5EB3-C1232BCAE607}"/>
              </a:ext>
            </a:extLst>
          </p:cNvPr>
          <p:cNvSpPr>
            <a:spLocks noGrp="1"/>
          </p:cNvSpPr>
          <p:nvPr>
            <p:custDataLst>
              <p:tags r:id="rId38"/>
            </p:custDataLst>
          </p:nvPr>
        </p:nvSpPr>
        <p:spPr bwMode="auto">
          <a:xfrm>
            <a:off x="7778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800" b="0">
                <a:latin typeface="+mj-lt"/>
              </a:rPr>
              <a:pPr algn="ctr">
                <a:spcBef>
                  <a:spcPct val="0"/>
                </a:spcBef>
                <a:spcAft>
                  <a:spcPct val="0"/>
                </a:spcAft>
              </a:pPr>
              <a:t>02</a:t>
            </a:fld>
            <a:endParaRPr kumimoji="0" lang="ja-JP" altLang="en-US" sz="640" b="0" dirty="0">
              <a:latin typeface="+mj-lt"/>
              <a:sym typeface="+mn-lt"/>
            </a:endParaRPr>
          </a:p>
        </p:txBody>
      </p:sp>
      <p:sp>
        <p:nvSpPr>
          <p:cNvPr id="11" name="Text Placeholder 12">
            <a:extLst>
              <a:ext uri="{FF2B5EF4-FFF2-40B4-BE49-F238E27FC236}">
                <a16:creationId xmlns:a16="http://schemas.microsoft.com/office/drawing/2014/main" id="{DDAB095B-B04D-7329-CE14-EF7460B3CDDD}"/>
              </a:ext>
            </a:extLst>
          </p:cNvPr>
          <p:cNvSpPr>
            <a:spLocks noGrp="1"/>
          </p:cNvSpPr>
          <p:nvPr>
            <p:custDataLst>
              <p:tags r:id="rId39"/>
            </p:custDataLst>
          </p:nvPr>
        </p:nvSpPr>
        <p:spPr bwMode="auto">
          <a:xfrm>
            <a:off x="604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800" b="0">
                <a:latin typeface="+mj-lt"/>
              </a:rPr>
              <a:pPr algn="ctr">
                <a:spcBef>
                  <a:spcPct val="0"/>
                </a:spcBef>
                <a:spcAft>
                  <a:spcPct val="0"/>
                </a:spcAft>
              </a:pPr>
              <a:t>01</a:t>
            </a:fld>
            <a:endParaRPr kumimoji="0" lang="ja-JP" altLang="en-US" sz="640" b="0" dirty="0">
              <a:latin typeface="+mj-lt"/>
              <a:sym typeface="+mn-lt"/>
            </a:endParaRPr>
          </a:p>
        </p:txBody>
      </p:sp>
      <p:sp>
        <p:nvSpPr>
          <p:cNvPr id="12" name="Text Placeholder 12">
            <a:extLst>
              <a:ext uri="{FF2B5EF4-FFF2-40B4-BE49-F238E27FC236}">
                <a16:creationId xmlns:a16="http://schemas.microsoft.com/office/drawing/2014/main" id="{004EA017-09EC-49B3-0505-8041C132461D}"/>
              </a:ext>
            </a:extLst>
          </p:cNvPr>
          <p:cNvSpPr>
            <a:spLocks noGrp="1"/>
          </p:cNvSpPr>
          <p:nvPr>
            <p:custDataLst>
              <p:tags r:id="rId40"/>
            </p:custDataLst>
          </p:nvPr>
        </p:nvSpPr>
        <p:spPr bwMode="auto">
          <a:xfrm>
            <a:off x="1300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800" b="0">
                <a:latin typeface="+mj-lt"/>
              </a:rPr>
              <a:pPr algn="ctr">
                <a:spcBef>
                  <a:spcPct val="0"/>
                </a:spcBef>
                <a:spcAft>
                  <a:spcPct val="0"/>
                </a:spcAft>
              </a:pPr>
              <a:t>05</a:t>
            </a:fld>
            <a:endParaRPr kumimoji="0" lang="ja-JP" altLang="en-US" sz="640" b="0" dirty="0">
              <a:latin typeface="+mj-lt"/>
              <a:sym typeface="+mn-lt"/>
            </a:endParaRPr>
          </a:p>
        </p:txBody>
      </p:sp>
      <p:sp>
        <p:nvSpPr>
          <p:cNvPr id="13" name="Text Placeholder 12">
            <a:extLst>
              <a:ext uri="{FF2B5EF4-FFF2-40B4-BE49-F238E27FC236}">
                <a16:creationId xmlns:a16="http://schemas.microsoft.com/office/drawing/2014/main" id="{0B6108D3-A8B0-6E2B-F7DF-AB3CCACC26DD}"/>
              </a:ext>
            </a:extLst>
          </p:cNvPr>
          <p:cNvSpPr>
            <a:spLocks noGrp="1"/>
          </p:cNvSpPr>
          <p:nvPr>
            <p:custDataLst>
              <p:tags r:id="rId41"/>
            </p:custDataLst>
          </p:nvPr>
        </p:nvSpPr>
        <p:spPr bwMode="auto">
          <a:xfrm>
            <a:off x="11255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800" b="0">
                <a:latin typeface="+mj-lt"/>
              </a:rPr>
              <a:pPr algn="ctr">
                <a:spcBef>
                  <a:spcPct val="0"/>
                </a:spcBef>
                <a:spcAft>
                  <a:spcPct val="0"/>
                </a:spcAft>
              </a:pPr>
              <a:t>04</a:t>
            </a:fld>
            <a:endParaRPr kumimoji="0" lang="ja-JP" altLang="en-US" sz="640" b="0" dirty="0">
              <a:latin typeface="+mj-lt"/>
              <a:sym typeface="+mn-lt"/>
            </a:endParaRPr>
          </a:p>
        </p:txBody>
      </p:sp>
      <p:sp>
        <p:nvSpPr>
          <p:cNvPr id="14" name="Text Placeholder 12">
            <a:extLst>
              <a:ext uri="{FF2B5EF4-FFF2-40B4-BE49-F238E27FC236}">
                <a16:creationId xmlns:a16="http://schemas.microsoft.com/office/drawing/2014/main" id="{3FAE612F-354D-E329-6D8F-9DEE594A2BC0}"/>
              </a:ext>
            </a:extLst>
          </p:cNvPr>
          <p:cNvSpPr>
            <a:spLocks noGrp="1"/>
          </p:cNvSpPr>
          <p:nvPr>
            <p:custDataLst>
              <p:tags r:id="rId42"/>
            </p:custDataLst>
          </p:nvPr>
        </p:nvSpPr>
        <p:spPr bwMode="auto">
          <a:xfrm>
            <a:off x="1474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800" b="0">
                <a:latin typeface="+mj-lt"/>
              </a:rPr>
              <a:pPr algn="ctr">
                <a:spcBef>
                  <a:spcPct val="0"/>
                </a:spcBef>
                <a:spcAft>
                  <a:spcPct val="0"/>
                </a:spcAft>
              </a:pPr>
              <a:t>06</a:t>
            </a:fld>
            <a:endParaRPr kumimoji="0" lang="ja-JP" altLang="en-US" sz="640" b="0" dirty="0">
              <a:latin typeface="+mj-lt"/>
              <a:sym typeface="+mn-lt"/>
            </a:endParaRPr>
          </a:p>
        </p:txBody>
      </p:sp>
      <p:sp>
        <p:nvSpPr>
          <p:cNvPr id="15" name="Text Placeholder 12">
            <a:extLst>
              <a:ext uri="{FF2B5EF4-FFF2-40B4-BE49-F238E27FC236}">
                <a16:creationId xmlns:a16="http://schemas.microsoft.com/office/drawing/2014/main" id="{EB90DE75-E771-EE90-F7E0-BDDBBB174D2C}"/>
              </a:ext>
            </a:extLst>
          </p:cNvPr>
          <p:cNvSpPr>
            <a:spLocks noGrp="1"/>
          </p:cNvSpPr>
          <p:nvPr>
            <p:custDataLst>
              <p:tags r:id="rId43"/>
            </p:custDataLst>
          </p:nvPr>
        </p:nvSpPr>
        <p:spPr bwMode="auto">
          <a:xfrm>
            <a:off x="1647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800" b="0">
                <a:latin typeface="+mj-lt"/>
              </a:rPr>
              <a:pPr algn="ctr">
                <a:spcBef>
                  <a:spcPct val="0"/>
                </a:spcBef>
                <a:spcAft>
                  <a:spcPct val="0"/>
                </a:spcAft>
              </a:pPr>
              <a:t>07</a:t>
            </a:fld>
            <a:endParaRPr kumimoji="0" lang="ja-JP" altLang="en-US" sz="640" b="0" dirty="0">
              <a:latin typeface="+mj-lt"/>
              <a:sym typeface="+mn-lt"/>
            </a:endParaRPr>
          </a:p>
        </p:txBody>
      </p:sp>
      <p:sp>
        <p:nvSpPr>
          <p:cNvPr id="16" name="Text Placeholder 12">
            <a:extLst>
              <a:ext uri="{FF2B5EF4-FFF2-40B4-BE49-F238E27FC236}">
                <a16:creationId xmlns:a16="http://schemas.microsoft.com/office/drawing/2014/main" id="{2FB10EE9-FB9D-9B53-3404-5443F07526F4}"/>
              </a:ext>
            </a:extLst>
          </p:cNvPr>
          <p:cNvSpPr>
            <a:spLocks noGrp="1"/>
          </p:cNvSpPr>
          <p:nvPr>
            <p:custDataLst>
              <p:tags r:id="rId44"/>
            </p:custDataLst>
          </p:nvPr>
        </p:nvSpPr>
        <p:spPr bwMode="auto">
          <a:xfrm>
            <a:off x="2170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800" b="0">
                <a:latin typeface="+mj-lt"/>
              </a:rPr>
              <a:pPr algn="ctr">
                <a:spcBef>
                  <a:spcPct val="0"/>
                </a:spcBef>
                <a:spcAft>
                  <a:spcPct val="0"/>
                </a:spcAft>
              </a:pPr>
              <a:t>10</a:t>
            </a:fld>
            <a:endParaRPr kumimoji="0" lang="ja-JP" altLang="en-US" sz="640" b="0" dirty="0">
              <a:latin typeface="+mj-lt"/>
              <a:sym typeface="+mn-lt"/>
            </a:endParaRPr>
          </a:p>
        </p:txBody>
      </p:sp>
      <p:sp>
        <p:nvSpPr>
          <p:cNvPr id="17" name="Text Placeholder 12">
            <a:extLst>
              <a:ext uri="{FF2B5EF4-FFF2-40B4-BE49-F238E27FC236}">
                <a16:creationId xmlns:a16="http://schemas.microsoft.com/office/drawing/2014/main" id="{0852BF88-0F2B-1D61-FB67-E8C9E5DC3BE4}"/>
              </a:ext>
            </a:extLst>
          </p:cNvPr>
          <p:cNvSpPr>
            <a:spLocks noGrp="1"/>
          </p:cNvSpPr>
          <p:nvPr>
            <p:custDataLst>
              <p:tags r:id="rId45"/>
            </p:custDataLst>
          </p:nvPr>
        </p:nvSpPr>
        <p:spPr bwMode="auto">
          <a:xfrm>
            <a:off x="1822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800" b="0">
                <a:latin typeface="+mj-lt"/>
              </a:rPr>
              <a:pPr algn="ctr">
                <a:spcBef>
                  <a:spcPct val="0"/>
                </a:spcBef>
                <a:spcAft>
                  <a:spcPct val="0"/>
                </a:spcAft>
              </a:pPr>
              <a:t>08</a:t>
            </a:fld>
            <a:endParaRPr kumimoji="0" lang="ja-JP" altLang="en-US" sz="640" b="0" dirty="0">
              <a:latin typeface="+mj-lt"/>
              <a:sym typeface="+mn-lt"/>
            </a:endParaRPr>
          </a:p>
        </p:txBody>
      </p:sp>
      <p:sp>
        <p:nvSpPr>
          <p:cNvPr id="18" name="Text Placeholder 12">
            <a:extLst>
              <a:ext uri="{FF2B5EF4-FFF2-40B4-BE49-F238E27FC236}">
                <a16:creationId xmlns:a16="http://schemas.microsoft.com/office/drawing/2014/main" id="{170CC62D-21DF-86C1-F55C-00C009322483}"/>
              </a:ext>
            </a:extLst>
          </p:cNvPr>
          <p:cNvSpPr>
            <a:spLocks noGrp="1"/>
          </p:cNvSpPr>
          <p:nvPr>
            <p:custDataLst>
              <p:tags r:id="rId46"/>
            </p:custDataLst>
          </p:nvPr>
        </p:nvSpPr>
        <p:spPr bwMode="auto">
          <a:xfrm>
            <a:off x="199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800" b="0">
                <a:latin typeface="+mj-lt"/>
              </a:rPr>
              <a:pPr algn="ctr">
                <a:spcBef>
                  <a:spcPct val="0"/>
                </a:spcBef>
                <a:spcAft>
                  <a:spcPct val="0"/>
                </a:spcAft>
              </a:pPr>
              <a:t>09</a:t>
            </a:fld>
            <a:endParaRPr kumimoji="0" lang="ja-JP" altLang="en-US" sz="640" b="0" dirty="0">
              <a:latin typeface="+mj-lt"/>
              <a:sym typeface="+mn-lt"/>
            </a:endParaRPr>
          </a:p>
        </p:txBody>
      </p:sp>
      <p:sp>
        <p:nvSpPr>
          <p:cNvPr id="19" name="Text Placeholder 12">
            <a:extLst>
              <a:ext uri="{FF2B5EF4-FFF2-40B4-BE49-F238E27FC236}">
                <a16:creationId xmlns:a16="http://schemas.microsoft.com/office/drawing/2014/main" id="{2F63E768-DA0A-678A-0494-E0EEEE1EF98C}"/>
              </a:ext>
            </a:extLst>
          </p:cNvPr>
          <p:cNvSpPr>
            <a:spLocks noGrp="1"/>
          </p:cNvSpPr>
          <p:nvPr>
            <p:custDataLst>
              <p:tags r:id="rId47"/>
            </p:custDataLst>
          </p:nvPr>
        </p:nvSpPr>
        <p:spPr bwMode="auto">
          <a:xfrm>
            <a:off x="23447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800" b="0">
                <a:latin typeface="+mj-lt"/>
              </a:rPr>
              <a:pPr algn="ctr">
                <a:spcBef>
                  <a:spcPct val="0"/>
                </a:spcBef>
                <a:spcAft>
                  <a:spcPct val="0"/>
                </a:spcAft>
              </a:pPr>
              <a:t>11</a:t>
            </a:fld>
            <a:endParaRPr kumimoji="0" lang="ja-JP" altLang="en-US" sz="640" b="0" dirty="0">
              <a:latin typeface="+mj-lt"/>
              <a:sym typeface="+mn-lt"/>
            </a:endParaRPr>
          </a:p>
        </p:txBody>
      </p:sp>
      <p:sp>
        <p:nvSpPr>
          <p:cNvPr id="20" name="Text Placeholder 12">
            <a:extLst>
              <a:ext uri="{FF2B5EF4-FFF2-40B4-BE49-F238E27FC236}">
                <a16:creationId xmlns:a16="http://schemas.microsoft.com/office/drawing/2014/main" id="{CED89C68-40A0-05D1-6C21-7BE4500C00AE}"/>
              </a:ext>
            </a:extLst>
          </p:cNvPr>
          <p:cNvSpPr>
            <a:spLocks noGrp="1"/>
          </p:cNvSpPr>
          <p:nvPr>
            <p:custDataLst>
              <p:tags r:id="rId48"/>
            </p:custDataLst>
          </p:nvPr>
        </p:nvSpPr>
        <p:spPr bwMode="auto">
          <a:xfrm>
            <a:off x="2517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800" b="0">
                <a:latin typeface="+mj-lt"/>
              </a:rPr>
              <a:pPr algn="ctr">
                <a:spcBef>
                  <a:spcPct val="0"/>
                </a:spcBef>
                <a:spcAft>
                  <a:spcPct val="0"/>
                </a:spcAft>
              </a:pPr>
              <a:t>12</a:t>
            </a:fld>
            <a:endParaRPr kumimoji="0" lang="ja-JP" altLang="en-US" sz="640" b="0" dirty="0">
              <a:latin typeface="+mj-lt"/>
              <a:sym typeface="+mn-lt"/>
            </a:endParaRPr>
          </a:p>
        </p:txBody>
      </p:sp>
      <p:sp>
        <p:nvSpPr>
          <p:cNvPr id="21" name="Text Placeholder 12">
            <a:extLst>
              <a:ext uri="{FF2B5EF4-FFF2-40B4-BE49-F238E27FC236}">
                <a16:creationId xmlns:a16="http://schemas.microsoft.com/office/drawing/2014/main" id="{04C4EEA3-DFB5-96A6-4C65-E2F3D8F14CB7}"/>
              </a:ext>
            </a:extLst>
          </p:cNvPr>
          <p:cNvSpPr>
            <a:spLocks noGrp="1"/>
          </p:cNvSpPr>
          <p:nvPr>
            <p:custDataLst>
              <p:tags r:id="rId49"/>
            </p:custDataLst>
          </p:nvPr>
        </p:nvSpPr>
        <p:spPr bwMode="auto">
          <a:xfrm>
            <a:off x="35623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800" b="0">
                <a:latin typeface="+mj-lt"/>
              </a:rPr>
              <a:pPr algn="ctr">
                <a:spcBef>
                  <a:spcPct val="0"/>
                </a:spcBef>
                <a:spcAft>
                  <a:spcPct val="0"/>
                </a:spcAft>
              </a:pPr>
              <a:t>18</a:t>
            </a:fld>
            <a:endParaRPr kumimoji="0" lang="ja-JP" altLang="en-US" sz="640" b="0" dirty="0">
              <a:latin typeface="+mj-lt"/>
              <a:sym typeface="+mn-lt"/>
            </a:endParaRPr>
          </a:p>
        </p:txBody>
      </p:sp>
      <p:sp>
        <p:nvSpPr>
          <p:cNvPr id="22" name="Text Placeholder 12">
            <a:extLst>
              <a:ext uri="{FF2B5EF4-FFF2-40B4-BE49-F238E27FC236}">
                <a16:creationId xmlns:a16="http://schemas.microsoft.com/office/drawing/2014/main" id="{B9B0C1BE-1E83-FFFA-D588-A5AC20110F9D}"/>
              </a:ext>
            </a:extLst>
          </p:cNvPr>
          <p:cNvSpPr>
            <a:spLocks noGrp="1"/>
          </p:cNvSpPr>
          <p:nvPr>
            <p:custDataLst>
              <p:tags r:id="rId50"/>
            </p:custDataLst>
          </p:nvPr>
        </p:nvSpPr>
        <p:spPr bwMode="auto">
          <a:xfrm>
            <a:off x="26924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800" b="0">
                <a:latin typeface="+mj-lt"/>
              </a:rPr>
              <a:pPr algn="ctr">
                <a:spcBef>
                  <a:spcPct val="0"/>
                </a:spcBef>
                <a:spcAft>
                  <a:spcPct val="0"/>
                </a:spcAft>
              </a:pPr>
              <a:t>13</a:t>
            </a:fld>
            <a:endParaRPr kumimoji="0" lang="ja-JP" altLang="en-US" sz="640" b="0" dirty="0">
              <a:latin typeface="+mj-lt"/>
              <a:sym typeface="+mn-lt"/>
            </a:endParaRPr>
          </a:p>
        </p:txBody>
      </p:sp>
      <p:sp>
        <p:nvSpPr>
          <p:cNvPr id="23" name="Text Placeholder 12">
            <a:extLst>
              <a:ext uri="{FF2B5EF4-FFF2-40B4-BE49-F238E27FC236}">
                <a16:creationId xmlns:a16="http://schemas.microsoft.com/office/drawing/2014/main" id="{1235226E-108D-E33A-C6C0-63C96B901132}"/>
              </a:ext>
            </a:extLst>
          </p:cNvPr>
          <p:cNvSpPr>
            <a:spLocks noGrp="1"/>
          </p:cNvSpPr>
          <p:nvPr>
            <p:custDataLst>
              <p:tags r:id="rId51"/>
            </p:custDataLst>
          </p:nvPr>
        </p:nvSpPr>
        <p:spPr bwMode="auto">
          <a:xfrm>
            <a:off x="2865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800" b="0">
                <a:latin typeface="+mj-lt"/>
              </a:rPr>
              <a:pPr algn="ctr">
                <a:spcBef>
                  <a:spcPct val="0"/>
                </a:spcBef>
                <a:spcAft>
                  <a:spcPct val="0"/>
                </a:spcAft>
              </a:pPr>
              <a:t>14</a:t>
            </a:fld>
            <a:endParaRPr kumimoji="0" lang="ja-JP" altLang="en-US" sz="640" b="0" dirty="0">
              <a:latin typeface="+mj-lt"/>
              <a:sym typeface="+mn-lt"/>
            </a:endParaRPr>
          </a:p>
        </p:txBody>
      </p:sp>
      <p:sp>
        <p:nvSpPr>
          <p:cNvPr id="24" name="Text Placeholder 12">
            <a:extLst>
              <a:ext uri="{FF2B5EF4-FFF2-40B4-BE49-F238E27FC236}">
                <a16:creationId xmlns:a16="http://schemas.microsoft.com/office/drawing/2014/main" id="{AF92B87F-0262-65D7-180C-748409B8A717}"/>
              </a:ext>
            </a:extLst>
          </p:cNvPr>
          <p:cNvSpPr>
            <a:spLocks noGrp="1"/>
          </p:cNvSpPr>
          <p:nvPr>
            <p:custDataLst>
              <p:tags r:id="rId52"/>
            </p:custDataLst>
          </p:nvPr>
        </p:nvSpPr>
        <p:spPr bwMode="auto">
          <a:xfrm>
            <a:off x="3040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800" b="0">
                <a:latin typeface="+mj-lt"/>
              </a:rPr>
              <a:pPr algn="ctr">
                <a:spcBef>
                  <a:spcPct val="0"/>
                </a:spcBef>
                <a:spcAft>
                  <a:spcPct val="0"/>
                </a:spcAft>
              </a:pPr>
              <a:t>15</a:t>
            </a:fld>
            <a:endParaRPr kumimoji="0" lang="ja-JP" altLang="en-US" sz="640" b="0" dirty="0">
              <a:latin typeface="+mj-lt"/>
              <a:sym typeface="+mn-lt"/>
            </a:endParaRPr>
          </a:p>
        </p:txBody>
      </p:sp>
      <p:sp>
        <p:nvSpPr>
          <p:cNvPr id="32" name="Text Placeholder 12">
            <a:extLst>
              <a:ext uri="{FF2B5EF4-FFF2-40B4-BE49-F238E27FC236}">
                <a16:creationId xmlns:a16="http://schemas.microsoft.com/office/drawing/2014/main" id="{09C72BF6-3521-A6D2-D4E4-BA52195983EA}"/>
              </a:ext>
            </a:extLst>
          </p:cNvPr>
          <p:cNvSpPr>
            <a:spLocks noGrp="1"/>
          </p:cNvSpPr>
          <p:nvPr>
            <p:custDataLst>
              <p:tags r:id="rId53"/>
            </p:custDataLst>
          </p:nvPr>
        </p:nvSpPr>
        <p:spPr bwMode="auto">
          <a:xfrm>
            <a:off x="32146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800" b="0">
                <a:latin typeface="+mj-lt"/>
              </a:rPr>
              <a:pPr algn="ctr">
                <a:spcBef>
                  <a:spcPct val="0"/>
                </a:spcBef>
                <a:spcAft>
                  <a:spcPct val="0"/>
                </a:spcAft>
              </a:pPr>
              <a:t>16</a:t>
            </a:fld>
            <a:endParaRPr kumimoji="0" lang="ja-JP" altLang="en-US" sz="640" b="0" dirty="0">
              <a:latin typeface="+mj-lt"/>
              <a:sym typeface="+mn-lt"/>
            </a:endParaRPr>
          </a:p>
        </p:txBody>
      </p:sp>
      <p:sp>
        <p:nvSpPr>
          <p:cNvPr id="34" name="Text Placeholder 12">
            <a:extLst>
              <a:ext uri="{FF2B5EF4-FFF2-40B4-BE49-F238E27FC236}">
                <a16:creationId xmlns:a16="http://schemas.microsoft.com/office/drawing/2014/main" id="{18883427-7C2F-56F4-14A7-9B4D22F2975A}"/>
              </a:ext>
            </a:extLst>
          </p:cNvPr>
          <p:cNvSpPr>
            <a:spLocks noGrp="1"/>
          </p:cNvSpPr>
          <p:nvPr>
            <p:custDataLst>
              <p:tags r:id="rId54"/>
            </p:custDataLst>
          </p:nvPr>
        </p:nvSpPr>
        <p:spPr bwMode="auto">
          <a:xfrm>
            <a:off x="4257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800" b="0" smtClean="0">
                <a:latin typeface="+mj-lt"/>
              </a:rPr>
              <a:pPr algn="ctr">
                <a:spcBef>
                  <a:spcPct val="0"/>
                </a:spcBef>
                <a:spcAft>
                  <a:spcPct val="0"/>
                </a:spcAft>
              </a:pPr>
              <a:t>22</a:t>
            </a:fld>
            <a:endParaRPr kumimoji="0" lang="ja-JP" altLang="en-US" sz="640" b="0" dirty="0">
              <a:latin typeface="+mj-lt"/>
              <a:sym typeface="+mn-lt"/>
            </a:endParaRPr>
          </a:p>
        </p:txBody>
      </p:sp>
      <p:sp>
        <p:nvSpPr>
          <p:cNvPr id="35" name="Text Placeholder 12">
            <a:extLst>
              <a:ext uri="{FF2B5EF4-FFF2-40B4-BE49-F238E27FC236}">
                <a16:creationId xmlns:a16="http://schemas.microsoft.com/office/drawing/2014/main" id="{F8494335-EAD2-F8CB-D1AD-6D1A8CA409C6}"/>
              </a:ext>
            </a:extLst>
          </p:cNvPr>
          <p:cNvSpPr>
            <a:spLocks noGrp="1"/>
          </p:cNvSpPr>
          <p:nvPr>
            <p:custDataLst>
              <p:tags r:id="rId55"/>
            </p:custDataLst>
          </p:nvPr>
        </p:nvSpPr>
        <p:spPr bwMode="auto">
          <a:xfrm>
            <a:off x="33877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800" b="0">
                <a:latin typeface="+mj-lt"/>
              </a:rPr>
              <a:pPr algn="ctr">
                <a:spcBef>
                  <a:spcPct val="0"/>
                </a:spcBef>
                <a:spcAft>
                  <a:spcPct val="0"/>
                </a:spcAft>
              </a:pPr>
              <a:t>17</a:t>
            </a:fld>
            <a:endParaRPr kumimoji="0" lang="ja-JP" altLang="en-US" sz="640" b="0" dirty="0">
              <a:latin typeface="+mj-lt"/>
              <a:sym typeface="+mn-lt"/>
            </a:endParaRPr>
          </a:p>
        </p:txBody>
      </p:sp>
      <p:sp>
        <p:nvSpPr>
          <p:cNvPr id="36" name="Text Placeholder 12">
            <a:extLst>
              <a:ext uri="{FF2B5EF4-FFF2-40B4-BE49-F238E27FC236}">
                <a16:creationId xmlns:a16="http://schemas.microsoft.com/office/drawing/2014/main" id="{3F2B87AC-2C31-72A6-DF84-A2C28B3FD1F9}"/>
              </a:ext>
            </a:extLst>
          </p:cNvPr>
          <p:cNvSpPr>
            <a:spLocks noGrp="1"/>
          </p:cNvSpPr>
          <p:nvPr>
            <p:custDataLst>
              <p:tags r:id="rId56"/>
            </p:custDataLst>
          </p:nvPr>
        </p:nvSpPr>
        <p:spPr bwMode="auto">
          <a:xfrm>
            <a:off x="37353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800" b="0">
                <a:latin typeface="+mj-lt"/>
              </a:rPr>
              <a:pPr algn="ctr">
                <a:spcBef>
                  <a:spcPct val="0"/>
                </a:spcBef>
                <a:spcAft>
                  <a:spcPct val="0"/>
                </a:spcAft>
              </a:pPr>
              <a:t>19</a:t>
            </a:fld>
            <a:endParaRPr kumimoji="0" lang="ja-JP" altLang="en-US" sz="640" b="0" dirty="0">
              <a:latin typeface="+mj-lt"/>
              <a:sym typeface="+mn-lt"/>
            </a:endParaRPr>
          </a:p>
        </p:txBody>
      </p:sp>
      <p:sp>
        <p:nvSpPr>
          <p:cNvPr id="37" name="Text Placeholder 12">
            <a:extLst>
              <a:ext uri="{FF2B5EF4-FFF2-40B4-BE49-F238E27FC236}">
                <a16:creationId xmlns:a16="http://schemas.microsoft.com/office/drawing/2014/main" id="{572E4A22-E74E-6853-25A9-B814AD442F6F}"/>
              </a:ext>
            </a:extLst>
          </p:cNvPr>
          <p:cNvSpPr>
            <a:spLocks noGrp="1"/>
          </p:cNvSpPr>
          <p:nvPr>
            <p:custDataLst>
              <p:tags r:id="rId57"/>
            </p:custDataLst>
          </p:nvPr>
        </p:nvSpPr>
        <p:spPr bwMode="auto">
          <a:xfrm>
            <a:off x="39100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800" b="0">
                <a:latin typeface="+mj-lt"/>
              </a:rPr>
              <a:pPr algn="ctr">
                <a:spcBef>
                  <a:spcPct val="0"/>
                </a:spcBef>
                <a:spcAft>
                  <a:spcPct val="0"/>
                </a:spcAft>
              </a:pPr>
              <a:t>20</a:t>
            </a:fld>
            <a:endParaRPr kumimoji="0" lang="ja-JP" altLang="en-US" sz="640" b="0" dirty="0">
              <a:latin typeface="+mj-lt"/>
              <a:sym typeface="+mn-lt"/>
            </a:endParaRPr>
          </a:p>
        </p:txBody>
      </p:sp>
      <p:sp>
        <p:nvSpPr>
          <p:cNvPr id="38" name="Text Placeholder 12">
            <a:extLst>
              <a:ext uri="{FF2B5EF4-FFF2-40B4-BE49-F238E27FC236}">
                <a16:creationId xmlns:a16="http://schemas.microsoft.com/office/drawing/2014/main" id="{9F15A8CD-A88E-36FF-FB74-41080758F9C6}"/>
              </a:ext>
            </a:extLst>
          </p:cNvPr>
          <p:cNvSpPr>
            <a:spLocks noGrp="1"/>
          </p:cNvSpPr>
          <p:nvPr>
            <p:custDataLst>
              <p:tags r:id="rId58"/>
            </p:custDataLst>
          </p:nvPr>
        </p:nvSpPr>
        <p:spPr bwMode="auto">
          <a:xfrm>
            <a:off x="44323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800" b="0" smtClean="0">
                <a:latin typeface="+mj-lt"/>
              </a:rPr>
              <a:pPr/>
              <a:t>23</a:t>
            </a:fld>
            <a:endParaRPr kumimoji="0" lang="ja-JP" altLang="en-US" sz="640" b="0" dirty="0">
              <a:latin typeface="+mj-lt"/>
              <a:sym typeface="+mn-lt"/>
            </a:endParaRPr>
          </a:p>
        </p:txBody>
      </p:sp>
      <p:sp>
        <p:nvSpPr>
          <p:cNvPr id="39" name="Text Placeholder 12">
            <a:extLst>
              <a:ext uri="{FF2B5EF4-FFF2-40B4-BE49-F238E27FC236}">
                <a16:creationId xmlns:a16="http://schemas.microsoft.com/office/drawing/2014/main" id="{1E672E42-6211-C506-0C77-B2DFD1A16286}"/>
              </a:ext>
            </a:extLst>
          </p:cNvPr>
          <p:cNvSpPr>
            <a:spLocks noGrp="1"/>
          </p:cNvSpPr>
          <p:nvPr>
            <p:custDataLst>
              <p:tags r:id="rId59"/>
            </p:custDataLst>
          </p:nvPr>
        </p:nvSpPr>
        <p:spPr bwMode="auto">
          <a:xfrm>
            <a:off x="4605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800" b="0" smtClean="0">
                <a:latin typeface="+mj-lt"/>
              </a:rPr>
              <a:pPr/>
              <a:t>24</a:t>
            </a:fld>
            <a:endParaRPr kumimoji="0" lang="ja-JP" altLang="en-US" sz="640" b="0" dirty="0">
              <a:latin typeface="+mj-lt"/>
              <a:sym typeface="+mn-lt"/>
            </a:endParaRPr>
          </a:p>
        </p:txBody>
      </p:sp>
      <p:sp>
        <p:nvSpPr>
          <p:cNvPr id="43" name="Text Placeholder 12">
            <a:extLst>
              <a:ext uri="{FF2B5EF4-FFF2-40B4-BE49-F238E27FC236}">
                <a16:creationId xmlns:a16="http://schemas.microsoft.com/office/drawing/2014/main" id="{082597B9-C961-5799-6F06-8E24018B074A}"/>
              </a:ext>
            </a:extLst>
          </p:cNvPr>
          <p:cNvSpPr>
            <a:spLocks noGrp="1"/>
          </p:cNvSpPr>
          <p:nvPr>
            <p:custDataLst>
              <p:tags r:id="rId60"/>
            </p:custDataLst>
          </p:nvPr>
        </p:nvSpPr>
        <p:spPr bwMode="auto">
          <a:xfrm>
            <a:off x="47799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800" b="0" smtClean="0">
                <a:latin typeface="+mj-lt"/>
              </a:rPr>
              <a:pPr/>
              <a:t>25</a:t>
            </a:fld>
            <a:endParaRPr kumimoji="0" lang="ja-JP" altLang="en-US" sz="640" b="0" dirty="0">
              <a:latin typeface="+mj-lt"/>
              <a:sym typeface="+mn-lt"/>
            </a:endParaRPr>
          </a:p>
        </p:txBody>
      </p:sp>
    </p:spTree>
    <p:extLst>
      <p:ext uri="{BB962C8B-B14F-4D97-AF65-F5344CB8AC3E}">
        <p14:creationId xmlns:p14="http://schemas.microsoft.com/office/powerpoint/2010/main" val="35549937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HINKCELLPRESENTATIONDONOTDELETE" val="&lt;?xml version=&quot;1.0&quot; encoding=&quot;UTF-16&quot; standalone=&quot;yes&quot;?&gt;&lt;root reqver=&quot;27037&quot;&gt;&lt;version val=&quot;3265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8&quot;&gt;&lt;elem m_fUsage=&quot;2.80283195173801225053E+00&quot;&gt;&lt;m_msothmcolidx val=&quot;0&quot;/&gt;&lt;m_rgb r=&quot;C0&quot; g=&quot;E6&quot; b=&quot;F4&quot;/&gt;&lt;/elem&gt;&lt;elem m_fUsage=&quot;2.72582597023929285029E+00&quot;&gt;&lt;m_msothmcolidx val=&quot;0&quot;/&gt;&lt;m_rgb r=&quot;80&quot; g=&quot;CC&quot; b=&quot;E8&quot;/&gt;&lt;/elem&gt;&lt;elem m_fUsage=&quot;2.57037015180459915697E+00&quot;&gt;&lt;m_msothmcolidx val=&quot;0&quot;/&gt;&lt;m_rgb r=&quot;1F&quot; g=&quot;49&quot; b=&quot;7D&quot;/&gt;&lt;/elem&gt;&lt;elem m_fUsage=&quot;1.60852881890430765566E+00&quot;&gt;&lt;m_msothmcolidx val=&quot;0&quot;/&gt;&lt;m_rgb r=&quot;33&quot; g=&quot;99&quot; b=&quot;CC&quot;/&gt;&lt;/elem&gt;&lt;elem m_fUsage=&quot;1.51556241846057815348E-01&quot;&gt;&lt;m_msothmcolidx val=&quot;0&quot;/&gt;&lt;m_rgb r=&quot;F3&quot; g=&quot;F3&quot; b=&quot;F3&quot;/&gt;&lt;/elem&gt;&lt;elem m_fUsage=&quot;5.87776969789191722215E-02&quot;&gt;&lt;m_msothmcolidx val=&quot;0&quot;/&gt;&lt;m_rgb r=&quot;EC&quot; g=&quot;E5&quot; b=&quot;F4&quot;/&gt;&lt;/elem&gt;&lt;elem m_fUsage=&quot;4.76154878815970850070E-02&quot;&gt;&lt;m_msothmcolidx val=&quot;0&quot;/&gt;&lt;m_rgb r=&quot;D2&quot; g=&quot;E0&quot; b=&quot;E6&quot;/&gt;&lt;/elem&gt;&lt;elem m_fUsage=&quot;3.43368382029251573151E-02&quot;&gt;&lt;m_msothmcolidx val=&quot;0&quot;/&gt;&lt;m_rgb r=&quot;EB&quot; g=&quot;EF&quot; b=&quot;CF&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tO3JKhwZQZyfik3peHjzl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_PnrrxaUQY.HwVETuhtCD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ueCMHBITZ2RXNJ0TziDm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vWP4HNfqRlOrWQGHkV5hY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mxRNfQvuQTStNU6xqo18q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fzBgXUpJRialhLEPTNwSH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wTvTocIXTemERiNODGIcS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85XilBoRwyd2J98tyiga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2SSqhyi6RgKQV8.xjVTDu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KaKKeZjWRPOdSqAPKRg0i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90qoCBmvSa.9A7XD1op8E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6TUv7xUPSuikEAY_TBY0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sEG8pz16oZWdBT0wM3hSn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8vSXAXWT97asT2lTkEsDe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FENGXePK1W2JsnK2D77ZK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4cc.IXoExjkf17YJ9BB9c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d2ExWwiGTIu1ReIBXavg2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FUk_KCTZQLK2grgtAEbWu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sw4DtaxToC0H__eoVlRd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ZpxHYY5USXiqUD_3_o69J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IQEejxlOQeWZyQF.j7nM_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JgM5M2Mlx9TLfnHdNqyAt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j7HWHPnjJ62WhpKWm.QMc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ZoVZb.mRwvcRB1CM4oaGH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6p8StigXUJcCQxWycKjYb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077P1y2sTyW3ta3Gh6JDr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mdug4DMASMS6zI.JqnMby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lIrKrcKVRsOVKxIvB_qK8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v2VQM7irR_6ukXRSAfA.9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sgkfGvOpT.iRYqIP8FDd0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jBapnj.VRoSZsAXlNqy2z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nKxKJnBnTOmIAZsGnP95e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YJn3OiF0fLxDvHfVu_ASy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Ul5AKQQDqBrvTnucCdx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Blf__MbVRJe3xES1DkHam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7pDNvTsBSF2yMR9.wdN4m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lGrKUd1HSpGdQV8Ic3xk8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IFmOQfGhKPi28GmxkNBm3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8tovvXlrqoX4Y4IKXY1WQ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0Tc9Rxb6TaWq.x5ADDYSJ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sxPlPF1NSZiZpqsXnttrA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EmU6FpLUSqa6ETcgGGIcM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oylU7URcQxOP8sdIbwgMo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OwQVn2MYPc94JTUjmrgZf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gb_w8_QPRAe3pRWF6nlub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8tovvXlrqoX4Y4IKXY1WQ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8tovvXlrqoX4Y4IKXY1WQ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D3KtQVBYHO.ubP.n64Ney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LUHekF0D13cz4Y4Zj94Q3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qFWo1._cYAS01JNN.wCL7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N0hMUnTAZ_cifroPs70es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LUHekF0D13cz4Y4Zj94Q3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Ue96jgzXIedUfy5Otvtxg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XCKZFDlIMEOItVYGOvrFC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tFnIgExkuy.dkG4B9EpFp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iS9MGexDT3P7X9zrpbfr8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EKLQ2GxM9IYhCdbGN0LVL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5aI65Yb_y3epOa9JUq44G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ubmyEHPlHnuC9sOKGTnWw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LOTmItPvTG65ri8iktCN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Ue96jgzXIedUfy5Otvtxg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ubmyEHPlHnuC9sOKGTnWw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aPmos4.2LTJSoCpNpKAaY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WM8VJ9YoSWm9Spmy.2S.y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qIwfR_ClQ7e3aCIHllZ62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Hj_oDG_lTxSS5ZhE89fgb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c0a3.t4fR0ehc80L7Mgr8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JMK2kE3tBOVRb59g_hSY.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IH7qeNpxSN6UlUGPacThR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xeBVAtjLFlmG0b8NPeoB9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1OZgwEwmMcmr4pxd4q5J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F992aJ30S9WXnMV1BLM3L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R0GmzF38QYWytrNeQuHGv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DVpV2f34QVenJn1GmjvIX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_rfX6VIpnyH3hEpC0fKX5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opDoR5LlrkIlUQjTw6aL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_Yhfqi5C53rUSCf_8j021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Ay979eivcxiqDdZQ_jJp7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Ta9QWgtVR9mPlE622HgY4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_q3THE3Gr27pHp.bi1RsC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5Cv1aX5WSY.ZQrnqGht5K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XjBqAnNKQrSZP1tleS0N1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u5OWmGodS5Wy4S51vpquM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Y_0Tj1jDEaLBFSfa6bDkO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GlX8jzXdRfO7I1v2W15In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_yo1p8UlTJaAtQhyHitXU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Vt2z9jULT4qPEwLz_DXac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5FLUBvUSRo.czNJdCFf8O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FMYsj9BMRQK.8IuSqLdEb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qaWdhjRKRISQmHLnlM_ok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v37J7zDcQ.ebgpT_.iG3h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WsPK6O_KtXZoFmUlW6rRT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qo4DnBsCTmKRupPzZPtZp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UhZ3.xXmTLiHC28PEjTWj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SOTTKc4JRg6w6UA8kEK_g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ECdD1yhsTnWG5am3LNGMh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oRxXAnbXQ2pQElEjYHvzc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CxOD._B7VS30avyyRCn35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8BCR5qkiTvuQ1Mzwc5Uvm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lVYhId6rQxyYLd4E3jmlg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t5zgcmOeWtceVSsrTWON9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XvjVOL.nyJJuxF0e3qB4M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R.QJQwFVRMmJLqpAYQ0ao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5Uqgp8GNVSZSMvFohoIFB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0HFs5WFZOWmIYza.6zUU8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5F6QJHL0T3egIqCS8yeZ5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jiBGXJiUTvadFTxs_avZ1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l3f5rHh7RJyB4EMs4UdmK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rGS8oivpTLCoZdGW4ft5p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VOA5S.P5Ska9Xk5l0q2Vo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2MvUTZoWQcmbVcQUVVrgF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uEsIR0T0TPCcKTcrautAP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Aydfz55tTYGupQW4wJyYB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X8357qYtSieictBJBFn3c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gp0YTlbQR.GqJHQtZTeJm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585x8MmhQXWk3u4OK4D_G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6VDqdY11SPSOmsgXHN4dC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HFTB7Ik9T3Cldp_IUqVv_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rjJ1GFjZQbGRKg89jv7.G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oyGQMEeXRG6Vxh41qck6u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qVdhLmijFrSV5DPwSxpcY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8B4o1UQRT3aBES9jvIjID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T3y9ihEcTL62QQW6eM8JP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Hzl8plbplpZoYAxde_zgp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qGa.IZrTTOe5UCocEqpsE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okdgCJFRpGNAofpnI7Ih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YjifbYceQJ6_NpkUo5uZg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Xa89SBxV6p0WjKjp1cZ7M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jiBGXJiUTvadFTxs_avZ1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l3f5rHh7RJyB4EMs4UdmK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rGS8oivpTLCoZdGW4ft5p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VOA5S.P5Ska9Xk5l0q2Vo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2MvUTZoWQcmbVcQUVVrgF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uEsIR0T0TPCcKTcrautAP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Aydfz55tTYGupQW4wJyYB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X8357qYtSieictBJBFn3c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gp0YTlbQR.GqJHQtZTeJm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585x8MmhQXWk3u4OK4D_G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6VDqdY11SPSOmsgXHN4dC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FTB7Ik9T3Cldp_IUqVv_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aJb0qjjMT1ewh1KrVhs_p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3MOFUqRWZvEWUBjzgHNQb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GZjAChLESPWJJW8ros3m6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R7jdhPKSSL6EVazt125aj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oqGHYWXIS06FMmo1gepVh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ErskTlpWTXuOgjI.g7CrN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CnHO6aozSemZaO2cF3PPJ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02AunDp7QWSsRanx85J8R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891i1smee8HOn_C.Ujv5G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891i1smee8HOn_C.Ujv5G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891i1smee8HOn_C.Ujv5G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891i1smee8HOn_C.Ujv5G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9.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440.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441.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442.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443.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444.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445.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446.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447.xml><?xml version="1.0" encoding="utf-8"?>
<p:tagLst xmlns:a="http://schemas.openxmlformats.org/drawingml/2006/main" xmlns:r="http://schemas.openxmlformats.org/officeDocument/2006/relationships" xmlns:p="http://schemas.openxmlformats.org/presentationml/2006/main">
  <p:tag name="NAME" val="CustomIcon"/>
</p:tagLst>
</file>

<file path=ppt/tags/tag448.xml><?xml version="1.0" encoding="utf-8"?>
<p:tagLst xmlns:a="http://schemas.openxmlformats.org/drawingml/2006/main" xmlns:r="http://schemas.openxmlformats.org/officeDocument/2006/relationships" xmlns:p="http://schemas.openxmlformats.org/presentationml/2006/main">
  <p:tag name="NAME" val="CustomIcon"/>
</p:tagLst>
</file>

<file path=ppt/tags/tag449.xml><?xml version="1.0" encoding="utf-8"?>
<p:tagLst xmlns:a="http://schemas.openxmlformats.org/drawingml/2006/main" xmlns:r="http://schemas.openxmlformats.org/officeDocument/2006/relationships" xmlns:p="http://schemas.openxmlformats.org/presentationml/2006/main">
  <p:tag name="NAME" val="CustomIcon"/>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450.xml><?xml version="1.0" encoding="utf-8"?>
<p:tagLst xmlns:a="http://schemas.openxmlformats.org/drawingml/2006/main" xmlns:r="http://schemas.openxmlformats.org/officeDocument/2006/relationships" xmlns:p="http://schemas.openxmlformats.org/presentationml/2006/main">
  <p:tag name="NAME" val="CustomIcon"/>
</p:tagLst>
</file>

<file path=ppt/tags/tag451.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y3vys1PDOEaSm49vh9ffB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uWw1oObxouF5ClmfB66wh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E36WJYz0FgPS1XX0JSc1X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OjiXKyVnWzmygVIHNNhc4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n6gYqzvYlEskhxHmShvkc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kbBdd5YYa9JN9X2dmIaOW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uN.CZ.V53LuhDb0BrpMiO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003lQWUOcFACneE7FoRR1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E8Nh7Op1KfsmXSMUnQXR5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rDWG899dfCeQqOOhgnsjG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rcSe_XGyOiR2XmAvYkSeg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PYvg63OHZD0DmaBPrjrwk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LtAsNGmnCpMF0.xDjvgeo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lZjxKqAdprFNbUJEJAoAR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82G6b75UJ0uQP8JB6WTBm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R.CkWLXeZBEvy6YlClNYF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on7zyDnOLQULZt0qbzwdK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oG6h6FDRSs8QhxCOWmi0d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3UzL_q5N4q1SpDEs4nape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K4KyzbOL9DKq0lh6oQFKY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tMSo28Uz_TkzVagqQDWyN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NL4JWz.FvA5Rt.RkNToyh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0sK_oMrS2ujLZjosULFi8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xiUkPku.6q5MwA3GfeUk.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8Idp9iWSwgItAVZnk2LlJ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oN1q3cCjCf.VbT07s.rqi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BC3E8vNKnajc8HsR6MRa0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EUZKje4jm6K_7.SIO45RP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Uwu5ieId2ePaQODYVukNL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mPyLH7iFgcHENukkPlq_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tRCI.8LPqpm5Jskc00zR5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_mO0VBbpIddNSiVlfZUu_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7rEILbHhmGvf0HDwACWw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4iVA8n21ljE0EwhnIGlJk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qwwO4R_kIfPuyd5O2VUt3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9r7PrPA5xOLUF94lFLiRd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G40ZS2DmXYjbe2z8cvCvp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VbVPuEIX2r60DAy_O413W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CJcJnsXjRbNSDuikduqZC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aEVNqbqTz7TiLSttejbcw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LAFXAVi2f9w2eYwLAz9cV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VbVPuEIX2r60DAy_O413W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VbVPuEIX2r60DAy_O413W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kbBdd5YYa9JN9X2dmIaOWg"/>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kbBdd5YYa9JN9X2dmIaOWg"/>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kbBdd5YYa9JN9X2dmIaOW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kbBdd5YYa9JN9X2dmIaOW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kbBdd5YYa9JN9X2dmIaOWg"/>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kbBdd5YYa9JN9X2dmIaOW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0sK_oMrS2ujLZjosULFi8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0sK_oMrS2ujLZjosULFi8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siogIjDBwTknE0220KtLb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zqnOt84yWMLnM33lok3_H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27fOBGa6yWk.5O3qGD6c6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L.UGVYwXgTI0AUyNT4bLv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TkmzrhBCVWTVI.upbQw2lA"/>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G0Ym5XTgB_pSlVfn3ZPPK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G0Ym5XTgB_pSlVfn3ZPPK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588.xml><?xml version="1.0" encoding="utf-8"?>
<p:tagLst xmlns:a="http://schemas.openxmlformats.org/drawingml/2006/main" xmlns:r="http://schemas.openxmlformats.org/officeDocument/2006/relationships" xmlns:p="http://schemas.openxmlformats.org/presentationml/2006/main">
  <p:tag name="NAME" val="4. Footnote"/>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2TFPi5gKUEeStX2Ad4Pv8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tOYYAugSZJ8f0OFN6BCrq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PjxILfBn_dzfesJcm38MZ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tmpilbA5L.kNiDWiwfBSs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xs0p40vJwk9LSqIv9WF5N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qjlJ1tOADeJSaA9wK73ay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fUvpmGyNCdeWZP74ipvxC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3406cSm26nJKreBnzrZGx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Ehwj4FTKSENg784Nw8JnDg"/>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tmpilbA5L.kNiDWiwfBSs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4zKRd3bdTSyfue3Sw5Ric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mMvtti4rTKaXcmtrwRy5L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0J.2CXB.SZq88BMcLR7gp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_xDyf0dKQlS7x_dDffpc7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s4L9EwBPQh2DCBJqL7rlm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24ZKA_CzROmOu3ExbwTOe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6My.dnG.TieGg2j6x5Ww5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NE.J7Z.zQq2j54g84lyBn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kofFza7kShOYrCE9zzl2n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i_zgbRpwSTq._2KNsHoG2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0mcyfUagQ7OrL9dK4g9eM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L7bhzHl3R_aSzAwUxST_j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ZoEiPnNQTCS8Vsnfif.Oa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TzE4D7K9SkKNeuBW2wap5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qxGKbVb6TP64pjI84lmv6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4cc.IXoExjkf17YJ9BB9c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TdWV87TMTu2Qe1C1lN.9.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TJtOfECOTk6dcWiO6bN5a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nhT20InfRh.uhyjYHkRPE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nRTVr.GyQ9qj1NuklALdl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JZAz5ilNSw6WSsLzxNk3C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NQAh0dnBSU6CYbMoXxdDe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mB1_nGeITWmJ2NycSbnST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VTFDzlORTeTeAJ7ymfXl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BPtAtvE9TJWeHvFULZ3sD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2RO1pa3ESGCJdcCtTv.c2w"/>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22508</Words>
  <Application>Microsoft Office PowerPoint</Application>
  <PresentationFormat>A4 210 x 297 mm</PresentationFormat>
  <Paragraphs>3039</Paragraphs>
  <Slides>79</Slides>
  <Notes>17</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2</vt:i4>
      </vt:variant>
      <vt:variant>
        <vt:lpstr>スライド タイトル</vt:lpstr>
      </vt:variant>
      <vt:variant>
        <vt:i4>79</vt:i4>
      </vt:variant>
    </vt:vector>
  </HeadingPairs>
  <TitlesOfParts>
    <vt:vector size="94" baseType="lpstr">
      <vt:lpstr>HGP創英角ｺﾞｼｯｸUB</vt:lpstr>
      <vt:lpstr>HGS創英角ｺﾞｼｯｸUB</vt:lpstr>
      <vt:lpstr>Meiryo UI</vt:lpstr>
      <vt:lpstr>ＭＳ Ｐゴシック</vt:lpstr>
      <vt:lpstr>ＭＳ Ｐゴシック 見出し</vt:lpstr>
      <vt:lpstr>ＭＳ Ｐゴシック 本文</vt:lpstr>
      <vt:lpstr>ヒラギノ角ゴ Pro W3</vt:lpstr>
      <vt:lpstr>Arial</vt:lpstr>
      <vt:lpstr>Arial Black</vt:lpstr>
      <vt:lpstr>Calibri</vt:lpstr>
      <vt:lpstr>Segoe UI</vt:lpstr>
      <vt:lpstr>Wingdings</vt:lpstr>
      <vt:lpstr>NRI Template</vt:lpstr>
      <vt:lpstr>think-cell Slide</vt:lpstr>
      <vt:lpstr>Chart</vt:lpstr>
      <vt:lpstr>PowerPoint プレゼンテーション</vt:lpstr>
      <vt:lpstr>PowerPoint プレゼンテーション</vt:lpstr>
      <vt:lpstr>PowerPoint プレゼンテーション</vt:lpstr>
      <vt:lpstr>一般概況</vt:lpstr>
      <vt:lpstr>フィリピン／一般概況</vt:lpstr>
      <vt:lpstr>フィリピン／一般概況／経済</vt:lpstr>
      <vt:lpstr>フィリピン／一般概況／経済</vt:lpstr>
      <vt:lpstr>フィリピン／一般概況／経済</vt:lpstr>
      <vt:lpstr>フィリピン／一般概況／経済</vt:lpstr>
      <vt:lpstr>フィリピン／一般概況／規制</vt:lpstr>
      <vt:lpstr>フィリピン／一般概況／規制</vt:lpstr>
      <vt:lpstr>フィリピン／一般概況／規制</vt:lpstr>
      <vt:lpstr>フィリピン／一般概況／規制</vt:lpstr>
      <vt:lpstr>医療関連</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フィリピン／医療関連／医療サービス</vt:lpstr>
      <vt:lpstr>フィリピン／医療関連／医療機器</vt:lpstr>
      <vt:lpstr>フィリピン／医療関連／医療機器</vt:lpstr>
      <vt:lpstr>フィリピン／医療関連／医療機器</vt:lpstr>
      <vt:lpstr>フィリピン／医療関連／医療機器</vt:lpstr>
      <vt:lpstr>フィリピン／医療関連／医療機器</vt:lpstr>
      <vt:lpstr>フィリピン／医療関連／医療機器</vt:lpstr>
      <vt:lpstr>フィリピン／医療関連／医薬品</vt:lpstr>
      <vt:lpstr>フィリピン／医療関連／医薬品</vt:lpstr>
      <vt:lpstr>フィリピン／医療関連／医薬品</vt:lpstr>
      <vt:lpstr>フィリピン／医療関連／医薬品</vt:lpstr>
      <vt:lpstr>フィリピン／医療関連／医薬品</vt:lpstr>
      <vt:lpstr>フィリピン／医療関連／介護</vt:lpstr>
      <vt:lpstr>フィリピン／医療関連／歯科</vt:lpstr>
      <vt:lpstr>その他</vt:lpstr>
      <vt:lpstr>フィリピン／医療関連／その他</vt:lpstr>
      <vt:lpstr>フィリピン／医療関連／その他</vt:lpstr>
      <vt:lpstr>フィリピン／医療関連／その他</vt:lpstr>
      <vt:lpstr>フィリピン／医療関連／その他</vt:lpstr>
      <vt:lpstr>フィリピン／医療関連／その他</vt:lpstr>
      <vt:lpstr>政策動向</vt:lpstr>
      <vt:lpstr>フィリピン／政策動向</vt:lpstr>
      <vt:lpstr>フィリピン／政策動向</vt:lpstr>
      <vt:lpstr>フィリピン／政策動向</vt:lpstr>
      <vt:lpstr>フィリピン／政策動向</vt:lpstr>
      <vt:lpstr>フィリピン／政策動向</vt:lpstr>
      <vt:lpstr>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2015-11-09T06:22:56Z</dcterms:created>
  <dcterms:modified xsi:type="dcterms:W3CDTF">2024-03-21T07:20:12Z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ea60d57e-af5b-4752-ac57-3e4f28ca11dc_Enabled">
    <vt:lpwstr>true</vt:lpwstr>
  </property>
  <property fmtid="{D5CDD505-2E9C-101B-9397-08002B2CF9AE}" pid="4" name="MSIP_Label_ea60d57e-af5b-4752-ac57-3e4f28ca11dc_SetDate">
    <vt:lpwstr>2023-11-07T03:08:42Z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f0a12bd4-0574-4baa-9f21-2f3da90313b8</vt:lpwstr>
  </property>
  <property fmtid="{D5CDD505-2E9C-101B-9397-08002B2CF9AE}" pid="9" name="MSIP_Label_ea60d57e-af5b-4752-ac57-3e4f28ca11dc_ContentBits">
    <vt:lpwstr>0</vt:lpwstr>
  </property>
</Properties>
</file>