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notesSlides/notesSlide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570.xml" ContentType="application/vnd.openxmlformats-officedocument.presentationml.tags+xml"/>
  <Override PartName="/ppt/notesSlides/notesSlide6.xml" ContentType="application/vnd.openxmlformats-officedocument.presentationml.notesSlide+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charts/chart18.xml" ContentType="application/vnd.openxmlformats-officedocument.drawingml.chart+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charts/chart19.xml" ContentType="application/vnd.openxmlformats-officedocument.drawingml.chart+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charts/chart20.xml" ContentType="application/vnd.openxmlformats-officedocument.drawingml.chart+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0"/>
  </p:notesMasterIdLst>
  <p:handoutMasterIdLst>
    <p:handoutMasterId r:id="rId81"/>
  </p:handoutMasterIdLst>
  <p:sldIdLst>
    <p:sldId id="568" r:id="rId2"/>
    <p:sldId id="2147470377" r:id="rId3"/>
    <p:sldId id="2147470378" r:id="rId4"/>
    <p:sldId id="381" r:id="rId5"/>
    <p:sldId id="2147470424" r:id="rId6"/>
    <p:sldId id="2147470421" r:id="rId7"/>
    <p:sldId id="474" r:id="rId8"/>
    <p:sldId id="2147470422" r:id="rId9"/>
    <p:sldId id="2147470423" r:id="rId10"/>
    <p:sldId id="2147470425" r:id="rId11"/>
    <p:sldId id="2147470426" r:id="rId12"/>
    <p:sldId id="704" r:id="rId13"/>
    <p:sldId id="382" r:id="rId14"/>
    <p:sldId id="627" r:id="rId15"/>
    <p:sldId id="656" r:id="rId16"/>
    <p:sldId id="641" r:id="rId17"/>
    <p:sldId id="673" r:id="rId18"/>
    <p:sldId id="647" r:id="rId19"/>
    <p:sldId id="642" r:id="rId20"/>
    <p:sldId id="636" r:id="rId21"/>
    <p:sldId id="697" r:id="rId22"/>
    <p:sldId id="698" r:id="rId23"/>
    <p:sldId id="637" r:id="rId24"/>
    <p:sldId id="2147470410" r:id="rId25"/>
    <p:sldId id="542" r:id="rId26"/>
    <p:sldId id="609" r:id="rId27"/>
    <p:sldId id="2147470336" r:id="rId28"/>
    <p:sldId id="529" r:id="rId29"/>
    <p:sldId id="610" r:id="rId30"/>
    <p:sldId id="543" r:id="rId31"/>
    <p:sldId id="531" r:id="rId32"/>
    <p:sldId id="532" r:id="rId33"/>
    <p:sldId id="533" r:id="rId34"/>
    <p:sldId id="534" r:id="rId35"/>
    <p:sldId id="535" r:id="rId36"/>
    <p:sldId id="699" r:id="rId37"/>
    <p:sldId id="694" r:id="rId38"/>
    <p:sldId id="657" r:id="rId39"/>
    <p:sldId id="735" r:id="rId40"/>
    <p:sldId id="688" r:id="rId41"/>
    <p:sldId id="2147470428" r:id="rId42"/>
    <p:sldId id="2147470429" r:id="rId43"/>
    <p:sldId id="537" r:id="rId44"/>
    <p:sldId id="538" r:id="rId45"/>
    <p:sldId id="617" r:id="rId46"/>
    <p:sldId id="616" r:id="rId47"/>
    <p:sldId id="690" r:id="rId48"/>
    <p:sldId id="2147470430" r:id="rId49"/>
    <p:sldId id="2147470431" r:id="rId50"/>
    <p:sldId id="2147470432" r:id="rId51"/>
    <p:sldId id="2147470427" r:id="rId52"/>
    <p:sldId id="2147470412" r:id="rId53"/>
    <p:sldId id="2147470312" r:id="rId54"/>
    <p:sldId id="700" r:id="rId55"/>
    <p:sldId id="552" r:id="rId56"/>
    <p:sldId id="619" r:id="rId57"/>
    <p:sldId id="620" r:id="rId58"/>
    <p:sldId id="621" r:id="rId59"/>
    <p:sldId id="622" r:id="rId60"/>
    <p:sldId id="623" r:id="rId61"/>
    <p:sldId id="645" r:id="rId62"/>
    <p:sldId id="557" r:id="rId63"/>
    <p:sldId id="451" r:id="rId64"/>
    <p:sldId id="558" r:id="rId65"/>
    <p:sldId id="701" r:id="rId66"/>
    <p:sldId id="696" r:id="rId67"/>
    <p:sldId id="458" r:id="rId68"/>
    <p:sldId id="643" r:id="rId69"/>
    <p:sldId id="602" r:id="rId70"/>
    <p:sldId id="591" r:id="rId71"/>
    <p:sldId id="592" r:id="rId72"/>
    <p:sldId id="593" r:id="rId73"/>
    <p:sldId id="672" r:id="rId74"/>
    <p:sldId id="594" r:id="rId75"/>
    <p:sldId id="595" r:id="rId76"/>
    <p:sldId id="664" r:id="rId77"/>
    <p:sldId id="666" r:id="rId78"/>
    <p:sldId id="665" r:id="rId79"/>
  </p:sldIdLst>
  <p:sldSz cx="9906000" cy="6858000" type="A4"/>
  <p:notesSz cx="6858000" cy="9945688"/>
  <p:custDataLst>
    <p:tags r:id="rId8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714"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6F8"/>
    <a:srgbClr val="D2E0E6"/>
    <a:srgbClr val="EBEFCF"/>
    <a:srgbClr val="FFFFFF"/>
    <a:srgbClr val="FFFFCC"/>
    <a:srgbClr val="FFEBEB"/>
    <a:srgbClr val="FFFFC5"/>
    <a:srgbClr val="FFCCCC"/>
    <a:srgbClr val="FBFFF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5C0D0-CC62-4B59-9505-94325B488CE2}" v="1" dt="2023-03-28T01:36:21.220"/>
    <p1510:client id="{2F5013EE-D71F-49AE-B46E-CF3BB7A6874F}" v="67" dt="2023-03-27T12:53:44.125"/>
    <p1510:client id="{4875F8D1-91DA-4F85-99B3-B725926598E2}" v="7" dt="2023-03-27T23:46:52.616"/>
    <p1510:client id="{8FEF1754-2C56-4E92-90CC-60D4874774E4}" v="6" dt="2023-03-28T01:12:41.4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6210" autoAdjust="0"/>
  </p:normalViewPr>
  <p:slideViewPr>
    <p:cSldViewPr>
      <p:cViewPr varScale="1">
        <p:scale>
          <a:sx n="71" d="100"/>
          <a:sy n="71" d="100"/>
        </p:scale>
        <p:origin x="78" y="918"/>
      </p:cViewPr>
      <p:guideLst>
        <p:guide orient="horz" pos="4201"/>
        <p:guide pos="6114"/>
        <p:guide orient="horz" pos="1979"/>
        <p:guide pos="1714"/>
        <p:guide pos="126"/>
        <p:guide orient="horz" pos="709"/>
        <p:guide orient="horz" pos="4110"/>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7.1593533487297925E-2"/>
          <c:w val="0.91196885051633658"/>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numFmt formatCode="#,##0.0;&quot;-&quot;#,##0.0" sourceLinked="0"/>
              <c:spPr>
                <a:solidFill>
                  <a:srgbClr val="80CCE8"/>
                </a:solidFill>
                <a:ln>
                  <a:noFill/>
                </a:ln>
              </c:spPr>
              <c:txPr>
                <a:bodyPr vertOverflow="overflow" horzOverflow="overflow" wrap="square" lIns="36576">
                  <a:noAutofit/>
                </a:bodyPr>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465671021636061E-2"/>
                      <c:h val="0.13525704206142825"/>
                    </c:manualLayout>
                  </c15:layout>
                </c:ext>
                <c:ext xmlns:c16="http://schemas.microsoft.com/office/drawing/2014/chart" uri="{C3380CC4-5D6E-409C-BE32-E72D297353CC}">
                  <c16:uniqueId val="{00000000-E473-4B18-8019-3657A22CCB1A}"/>
                </c:ext>
              </c:extLst>
            </c:dLbl>
            <c:dLbl>
              <c:idx val="1"/>
              <c:layout>
                <c:manualLayout>
                  <c:x val="0"/>
                  <c:y val="-2.0350239130039461E-2"/>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73-4B18-8019-3657A22CCB1A}"/>
                </c:ext>
              </c:extLst>
            </c:dLbl>
            <c:dLbl>
              <c:idx val="2"/>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473-4B18-8019-3657A22CCB1A}"/>
                </c:ext>
              </c:extLst>
            </c:dLbl>
            <c:dLbl>
              <c:idx val="3"/>
              <c:layout>
                <c:manualLayout>
                  <c:x val="0"/>
                  <c:y val="-6.927679074757688E-2"/>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73-4B18-8019-3657A22CCB1A}"/>
                </c:ext>
              </c:extLst>
            </c:dLbl>
            <c:dLbl>
              <c:idx val="4"/>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473-4B18-8019-3657A22CCB1A}"/>
                </c:ext>
              </c:extLst>
            </c:dLbl>
            <c:dLbl>
              <c:idx val="5"/>
              <c:layout>
                <c:manualLayout>
                  <c:x val="0"/>
                  <c:y val="-3.5109017839282788E-2"/>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473-4B18-8019-3657A22CCB1A}"/>
                </c:ext>
              </c:extLst>
            </c:dLbl>
            <c:dLbl>
              <c:idx val="6"/>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473-4B18-8019-3657A22CCB1A}"/>
                </c:ext>
              </c:extLst>
            </c:dLbl>
            <c:dLbl>
              <c:idx val="7"/>
              <c:layout>
                <c:manualLayout>
                  <c:x val="0"/>
                  <c:y val="-7.5170846138459022E-2"/>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473-4B18-8019-3657A22CCB1A}"/>
                </c:ext>
              </c:extLst>
            </c:dLbl>
            <c:dLbl>
              <c:idx val="8"/>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473-4B18-8019-3657A22CCB1A}"/>
                </c:ext>
              </c:extLst>
            </c:dLbl>
            <c:dLbl>
              <c:idx val="9"/>
              <c:layout>
                <c:manualLayout>
                  <c:x val="0"/>
                  <c:y val="-7.8525576912585701E-2"/>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473-4B18-8019-3657A22CCB1A}"/>
                </c:ext>
              </c:extLst>
            </c:dLbl>
            <c:dLbl>
              <c:idx val="10"/>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473-4B18-8019-3657A22CCB1A}"/>
                </c:ext>
              </c:extLst>
            </c:dLbl>
            <c:dLbl>
              <c:idx val="11"/>
              <c:layout>
                <c:manualLayout>
                  <c:x val="0"/>
                  <c:y val="-6.2645160117110077E-2"/>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473-4B18-8019-3657A22CCB1A}"/>
                </c:ext>
              </c:extLst>
            </c:dLbl>
            <c:dLbl>
              <c:idx val="12"/>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473-4B18-8019-3657A22CCB1A}"/>
                </c:ext>
              </c:extLst>
            </c:dLbl>
            <c:dLbl>
              <c:idx val="13"/>
              <c:layout>
                <c:manualLayout>
                  <c:x val="0"/>
                  <c:y val="-5.5918968558491391E-2"/>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473-4B18-8019-3657A22CCB1A}"/>
                </c:ext>
              </c:extLst>
            </c:dLbl>
            <c:dLbl>
              <c:idx val="14"/>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473-4B18-8019-3657A22CCB1A}"/>
                </c:ext>
              </c:extLst>
            </c:dLbl>
            <c:dLbl>
              <c:idx val="15"/>
              <c:layout>
                <c:manualLayout>
                  <c:x val="0"/>
                  <c:y val="-6.827008055863687E-2"/>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473-4B18-8019-3657A22CCB1A}"/>
                </c:ext>
              </c:extLst>
            </c:dLbl>
            <c:dLbl>
              <c:idx val="16"/>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473-4B18-8019-3657A22CCB1A}"/>
                </c:ext>
              </c:extLst>
            </c:dLbl>
            <c:dLbl>
              <c:idx val="17"/>
              <c:layout>
                <c:manualLayout>
                  <c:x val="0"/>
                  <c:y val="-6.250913785892237E-2"/>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473-4B18-8019-3657A22CCB1A}"/>
                </c:ext>
              </c:extLst>
            </c:dLbl>
            <c:dLbl>
              <c:idx val="18"/>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473-4B18-8019-3657A22CCB1A}"/>
                </c:ext>
              </c:extLst>
            </c:dLbl>
            <c:dLbl>
              <c:idx val="19"/>
              <c:layout>
                <c:manualLayout>
                  <c:x val="-9.9324462278253458E-17"/>
                  <c:y val="2.5442708806895673E-2"/>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473-4B18-8019-3657A22CCB1A}"/>
                </c:ext>
              </c:extLst>
            </c:dLbl>
            <c:dLbl>
              <c:idx val="20"/>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473-4B18-8019-3657A22CCB1A}"/>
                </c:ext>
              </c:extLst>
            </c:dLbl>
            <c:dLbl>
              <c:idx val="21"/>
              <c:layout>
                <c:manualLayout>
                  <c:x val="0"/>
                  <c:y val="-0.35907839464639668"/>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473-4B18-8019-3657A22CCB1A}"/>
                </c:ext>
              </c:extLst>
            </c:dLbl>
            <c:dLbl>
              <c:idx val="22"/>
              <c:layout>
                <c:manualLayout>
                  <c:x val="1.3544401320396832E-3"/>
                  <c:y val="-0.21297812369296798"/>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473-4B18-8019-3657A22CCB1A}"/>
                </c:ext>
              </c:extLst>
            </c:dLbl>
            <c:dLbl>
              <c:idx val="23"/>
              <c:layout>
                <c:manualLayout>
                  <c:x val="0"/>
                  <c:y val="-0.37452965030641377"/>
                </c:manualLayout>
              </c:layout>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473-4B18-8019-3657A22CCB1A}"/>
                </c:ext>
              </c:extLst>
            </c:dLbl>
            <c:dLbl>
              <c:idx val="24"/>
              <c:numFmt formatCode="#,##0.0;&quot;-&quot;#,##0.0" sourceLinked="0"/>
              <c:spPr>
                <a:solidFill>
                  <a:srgbClr val="80CCE8"/>
                </a:solidFill>
                <a:ln>
                  <a:noFill/>
                </a:ln>
              </c:spPr>
              <c:txPr>
                <a:bodyPr wrap="square" lIns="36576"/>
                <a:lstStyle/>
                <a:p>
                  <a:pPr>
                    <a:defRPr kumimoji="1" lang="ja-JP" sz="1000" kern="120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473-4B18-8019-3657A22CCB1A}"/>
                </c:ext>
              </c:extLst>
            </c:dLbl>
            <c:spPr>
              <a:solidFill>
                <a:srgbClr val="80CCE8"/>
              </a:solidFill>
              <a:ln>
                <a:noFill/>
              </a:ln>
              <a:effectLst/>
            </c:spPr>
            <c:txPr>
              <a:bodyPr wrap="square" lIns="36576" tIns="19050" rIns="38100" bIns="19050" anchor="ctr">
                <a:spAutoFit/>
              </a:bodyPr>
              <a:lstStyle/>
              <a:p>
                <a:pPr>
                  <a:defRPr lang="ja-JP">
                    <a:solidFill>
                      <a:schemeClr val="tx1"/>
                    </a:solidFill>
                  </a:defRPr>
                </a:pPr>
                <a:endParaRPr lang="ja-JP"/>
              </a:p>
            </c:txPr>
            <c:dLblPos val="inBase"/>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#,##0.0;"-"#,##0.0</c:formatCode>
                <c:ptCount val="25"/>
                <c:pt idx="0">
                  <c:v>97.873441999999997</c:v>
                </c:pt>
                <c:pt idx="1">
                  <c:v>99.394288000000003</c:v>
                </c:pt>
                <c:pt idx="2">
                  <c:v>100.917081</c:v>
                </c:pt>
                <c:pt idx="3">
                  <c:v>102.42934099999999</c:v>
                </c:pt>
                <c:pt idx="4">
                  <c:v>103.945813</c:v>
                </c:pt>
                <c:pt idx="5">
                  <c:v>105.442402</c:v>
                </c:pt>
                <c:pt idx="6">
                  <c:v>106.88679</c:v>
                </c:pt>
                <c:pt idx="7">
                  <c:v>108.30297299999999</c:v>
                </c:pt>
                <c:pt idx="8">
                  <c:v>109.684489</c:v>
                </c:pt>
                <c:pt idx="9">
                  <c:v>111.049429</c:v>
                </c:pt>
                <c:pt idx="10">
                  <c:v>112.53240099999999</c:v>
                </c:pt>
                <c:pt idx="11">
                  <c:v>114.150481</c:v>
                </c:pt>
                <c:pt idx="12">
                  <c:v>115.755909</c:v>
                </c:pt>
                <c:pt idx="13">
                  <c:v>117.29068599999999</c:v>
                </c:pt>
                <c:pt idx="14">
                  <c:v>118.755888</c:v>
                </c:pt>
                <c:pt idx="15">
                  <c:v>120.149897</c:v>
                </c:pt>
                <c:pt idx="16">
                  <c:v>121.519222</c:v>
                </c:pt>
                <c:pt idx="17">
                  <c:v>122.839258</c:v>
                </c:pt>
                <c:pt idx="18">
                  <c:v>124.013862</c:v>
                </c:pt>
                <c:pt idx="19">
                  <c:v>125.085311</c:v>
                </c:pt>
                <c:pt idx="20">
                  <c:v>125.998302</c:v>
                </c:pt>
                <c:pt idx="21">
                  <c:v>126.70513800000001</c:v>
                </c:pt>
                <c:pt idx="22">
                  <c:v>134.53410700000001</c:v>
                </c:pt>
                <c:pt idx="23">
                  <c:v>141.055172</c:v>
                </c:pt>
                <c:pt idx="24">
                  <c:v>143.77236400000001</c:v>
                </c:pt>
              </c:numCache>
            </c:numRef>
          </c:val>
          <c:extLst>
            <c:ext xmlns:c16="http://schemas.microsoft.com/office/drawing/2014/chart" uri="{C3380CC4-5D6E-409C-BE32-E72D297353CC}">
              <c16:uniqueId val="{00000019-E473-4B18-8019-3657A22CCB1A}"/>
            </c:ext>
          </c:extLst>
        </c:ser>
        <c:dLbls>
          <c:showLegendKey val="0"/>
          <c:showVal val="0"/>
          <c:showCatName val="0"/>
          <c:showSerName val="0"/>
          <c:showPercent val="0"/>
          <c:showBubbleSize val="0"/>
        </c:dLbls>
        <c:gapWidth val="60"/>
        <c:overlap val="100"/>
        <c:axId val="713069200"/>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473-4B18-8019-3657A22CCB1A}"/>
                </c:ext>
              </c:extLst>
            </c:dLbl>
            <c:dLbl>
              <c:idx val="1"/>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473-4B18-8019-3657A22CCB1A}"/>
                </c:ext>
              </c:extLst>
            </c:dLbl>
            <c:dLbl>
              <c:idx val="2"/>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E473-4B18-8019-3657A22CCB1A}"/>
                </c:ext>
              </c:extLst>
            </c:dLbl>
            <c:dLbl>
              <c:idx val="3"/>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E473-4B18-8019-3657A22CCB1A}"/>
                </c:ext>
              </c:extLst>
            </c:dLbl>
            <c:dLbl>
              <c:idx val="4"/>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E473-4B18-8019-3657A22CCB1A}"/>
                </c:ext>
              </c:extLst>
            </c:dLbl>
            <c:dLbl>
              <c:idx val="5"/>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E473-4B18-8019-3657A22CCB1A}"/>
                </c:ext>
              </c:extLst>
            </c:dLbl>
            <c:dLbl>
              <c:idx val="6"/>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E473-4B18-8019-3657A22CCB1A}"/>
                </c:ext>
              </c:extLst>
            </c:dLbl>
            <c:dLbl>
              <c:idx val="7"/>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E473-4B18-8019-3657A22CCB1A}"/>
                </c:ext>
              </c:extLst>
            </c:dLbl>
            <c:dLbl>
              <c:idx val="8"/>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E473-4B18-8019-3657A22CCB1A}"/>
                </c:ext>
              </c:extLst>
            </c:dLbl>
            <c:dLbl>
              <c:idx val="9"/>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E473-4B18-8019-3657A22CCB1A}"/>
                </c:ext>
              </c:extLst>
            </c:dLbl>
            <c:dLbl>
              <c:idx val="10"/>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E473-4B18-8019-3657A22CCB1A}"/>
                </c:ext>
              </c:extLst>
            </c:dLbl>
            <c:dLbl>
              <c:idx val="11"/>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E473-4B18-8019-3657A22CCB1A}"/>
                </c:ext>
              </c:extLst>
            </c:dLbl>
            <c:dLbl>
              <c:idx val="12"/>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E473-4B18-8019-3657A22CCB1A}"/>
                </c:ext>
              </c:extLst>
            </c:dLbl>
            <c:dLbl>
              <c:idx val="13"/>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E473-4B18-8019-3657A22CCB1A}"/>
                </c:ext>
              </c:extLst>
            </c:dLbl>
            <c:dLbl>
              <c:idx val="14"/>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E473-4B18-8019-3657A22CCB1A}"/>
                </c:ext>
              </c:extLst>
            </c:dLbl>
            <c:dLbl>
              <c:idx val="15"/>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E473-4B18-8019-3657A22CCB1A}"/>
                </c:ext>
              </c:extLst>
            </c:dLbl>
            <c:dLbl>
              <c:idx val="16"/>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E473-4B18-8019-3657A22CCB1A}"/>
                </c:ext>
              </c:extLst>
            </c:dLbl>
            <c:dLbl>
              <c:idx val="17"/>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E473-4B18-8019-3657A22CCB1A}"/>
                </c:ext>
              </c:extLst>
            </c:dLbl>
            <c:dLbl>
              <c:idx val="18"/>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E473-4B18-8019-3657A22CCB1A}"/>
                </c:ext>
              </c:extLst>
            </c:dLbl>
            <c:dLbl>
              <c:idx val="19"/>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E473-4B18-8019-3657A22CCB1A}"/>
                </c:ext>
              </c:extLst>
            </c:dLbl>
            <c:dLbl>
              <c:idx val="20"/>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E473-4B18-8019-3657A22CCB1A}"/>
                </c:ext>
              </c:extLst>
            </c:dLbl>
            <c:dLbl>
              <c:idx val="21"/>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E473-4B18-8019-3657A22CCB1A}"/>
                </c:ext>
              </c:extLst>
            </c:dLbl>
            <c:dLbl>
              <c:idx val="22"/>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E473-4B18-8019-3657A22CCB1A}"/>
                </c:ext>
              </c:extLst>
            </c:dLbl>
            <c:dLbl>
              <c:idx val="23"/>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E473-4B18-8019-3657A22CCB1A}"/>
                </c:ext>
              </c:extLst>
            </c:dLbl>
            <c:dLbl>
              <c:idx val="24"/>
              <c:layout>
                <c:manualLayout>
                  <c:x val="-2.0361327710250007E-2"/>
                  <c:y val="-0.2240184757505774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9126213592233011E-2"/>
                      <c:h val="0.13394919168591224"/>
                    </c:manualLayout>
                  </c15:layout>
                </c:ext>
                <c:ext xmlns:c16="http://schemas.microsoft.com/office/drawing/2014/chart" uri="{C3380CC4-5D6E-409C-BE32-E72D297353CC}">
                  <c16:uniqueId val="{00000032-E473-4B18-8019-3657A22CCB1A}"/>
                </c:ext>
              </c:extLst>
            </c:dLbl>
            <c:spPr>
              <a:noFill/>
              <a:ln>
                <a:noFill/>
              </a:ln>
              <a:effectLst/>
            </c:spPr>
            <c:txPr>
              <a:bodyPr wrap="square" lIns="38100" tIns="19050" rIns="38100" bIns="19050" anchor="ctr">
                <a:spAutoFit/>
              </a:bodyPr>
              <a:lstStyle/>
              <a:p>
                <a:pPr>
                  <a:defRPr lang="ja-JP"/>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#,##0.0;"-"#,##0.0</c:formatCode>
                <c:ptCount val="25"/>
                <c:pt idx="0">
                  <c:v>1.597171365158645</c:v>
                </c:pt>
                <c:pt idx="1">
                  <c:v>1.5</c:v>
                </c:pt>
                <c:pt idx="2">
                  <c:v>1.5320729497051211</c:v>
                </c:pt>
                <c:pt idx="3">
                  <c:v>1.4985173818097275</c:v>
                </c:pt>
                <c:pt idx="4">
                  <c:v>1.4805054735244294</c:v>
                </c:pt>
                <c:pt idx="5">
                  <c:v>1.4397780505117641</c:v>
                </c:pt>
                <c:pt idx="6">
                  <c:v>1.3</c:v>
                </c:pt>
                <c:pt idx="7">
                  <c:v>1.3249373472624448</c:v>
                </c:pt>
                <c:pt idx="8">
                  <c:v>1.2</c:v>
                </c:pt>
                <c:pt idx="9">
                  <c:v>1.2444239039122618</c:v>
                </c:pt>
                <c:pt idx="10">
                  <c:v>1.3654161415814099</c:v>
                </c:pt>
                <c:pt idx="11">
                  <c:v>1.4378792113393324</c:v>
                </c:pt>
                <c:pt idx="12">
                  <c:v>1.406413697021569</c:v>
                </c:pt>
                <c:pt idx="13">
                  <c:v>1.3258735672837085</c:v>
                </c:pt>
                <c:pt idx="14">
                  <c:v>1.2492057553487257</c:v>
                </c:pt>
                <c:pt idx="15">
                  <c:v>1.1738441128914756</c:v>
                </c:pt>
                <c:pt idx="16">
                  <c:v>1.1396805442122071</c:v>
                </c:pt>
                <c:pt idx="17">
                  <c:v>1.0862775273528413</c:v>
                </c:pt>
                <c:pt idx="18">
                  <c:v>0.95621222329429489</c:v>
                </c:pt>
                <c:pt idx="19">
                  <c:v>0.83975190128351995</c:v>
                </c:pt>
                <c:pt idx="20">
                  <c:v>0.6</c:v>
                </c:pt>
                <c:pt idx="21">
                  <c:v>0.5</c:v>
                </c:pt>
                <c:pt idx="22">
                  <c:v>0.60185411042306103</c:v>
                </c:pt>
                <c:pt idx="23">
                  <c:v>0.3</c:v>
                </c:pt>
                <c:pt idx="24">
                  <c:v>6.398505349685113E-2</c:v>
                </c:pt>
              </c:numCache>
            </c:numRef>
          </c:val>
          <c:smooth val="0"/>
          <c:extLst>
            <c:ext xmlns:c16="http://schemas.microsoft.com/office/drawing/2014/chart" uri="{C3380CC4-5D6E-409C-BE32-E72D297353CC}">
              <c16:uniqueId val="{00000033-E473-4B18-8019-3657A22CCB1A}"/>
            </c:ext>
          </c:extLst>
        </c:ser>
        <c:dLbls>
          <c:showLegendKey val="0"/>
          <c:showVal val="0"/>
          <c:showCatName val="0"/>
          <c:showSerName val="0"/>
          <c:showPercent val="0"/>
          <c:showBubbleSize val="0"/>
        </c:dLbls>
        <c:marker val="1"/>
        <c:smooth val="0"/>
        <c:axId val="3"/>
        <c:axId val="2"/>
      </c:lineChart>
      <c:catAx>
        <c:axId val="71306920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713069200"/>
        <c:crosses val="min"/>
        <c:crossBetween val="between"/>
        <c:majorUnit val="200"/>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7208-4C3A-8B4B-E5D07739DD5D}"/>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7208-4C3A-8B4B-E5D07739DD5D}"/>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7208-4C3A-8B4B-E5D07739DD5D}"/>
              </c:ext>
            </c:extLst>
          </c:dPt>
          <c:dLbls>
            <c:dLbl>
              <c:idx val="0"/>
              <c:layout>
                <c:manualLayout>
                  <c:x val="5.3691275167785234E-2"/>
                  <c:y val="2.4573378839590442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208-4C3A-8B4B-E5D07739DD5D}"/>
                </c:ext>
              </c:extLst>
            </c:dLbl>
            <c:dLbl>
              <c:idx val="1"/>
              <c:layout>
                <c:manualLayout>
                  <c:x val="-5.620805369127517E-2"/>
                  <c:y val="1.8430034129692834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08-4C3A-8B4B-E5D07739DD5D}"/>
                </c:ext>
              </c:extLst>
            </c:dLbl>
            <c:dLbl>
              <c:idx val="2"/>
              <c:layout>
                <c:manualLayout>
                  <c:x val="-3.2298657718120807E-2"/>
                  <c:y val="-0.10170648464163823"/>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08-4C3A-8B4B-E5D07739DD5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58.8</c:v>
                </c:pt>
                <c:pt idx="1">
                  <c:v>26.1</c:v>
                </c:pt>
                <c:pt idx="2">
                  <c:v>15.1</c:v>
                </c:pt>
              </c:numCache>
            </c:numRef>
          </c:val>
          <c:extLst>
            <c:ext xmlns:c16="http://schemas.microsoft.com/office/drawing/2014/chart" uri="{C3380CC4-5D6E-409C-BE32-E72D297353CC}">
              <c16:uniqueId val="{00000003-7208-4C3A-8B4B-E5D07739DD5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9571-404B-9D17-DA454A55D42F}"/>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9571-404B-9D17-DA454A55D42F}"/>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9571-404B-9D17-DA454A55D42F}"/>
              </c:ext>
            </c:extLst>
          </c:dPt>
          <c:dLbls>
            <c:dLbl>
              <c:idx val="0"/>
              <c:layout>
                <c:manualLayout>
                  <c:x val="3.649328859060403E-2"/>
                  <c:y val="8.7372013651877134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571-404B-9D17-DA454A55D42F}"/>
                </c:ext>
              </c:extLst>
            </c:dLbl>
            <c:dLbl>
              <c:idx val="2"/>
              <c:layout>
                <c:manualLayout>
                  <c:x val="-2.6006711409395974E-2"/>
                  <c:y val="-0.11672354948805461"/>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571-404B-9D17-DA454A55D4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80.935547226921528</c:v>
                </c:pt>
                <c:pt idx="1">
                  <c:v>8.0006726317829866</c:v>
                </c:pt>
                <c:pt idx="2">
                  <c:v>11.063780141295503</c:v>
                </c:pt>
              </c:numCache>
            </c:numRef>
          </c:val>
          <c:extLst>
            <c:ext xmlns:c16="http://schemas.microsoft.com/office/drawing/2014/chart" uri="{C3380CC4-5D6E-409C-BE32-E72D297353CC}">
              <c16:uniqueId val="{00000003-9571-404B-9D17-DA454A55D42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901361673862503E-2"/>
          <c:y val="5.6155507559395246E-2"/>
          <c:w val="0.94603121886416475"/>
          <c:h val="0.78509719222462204"/>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17.8504</c:v>
                </c:pt>
              </c:numCache>
            </c:numRef>
          </c:val>
          <c:extLst>
            <c:ext xmlns:c16="http://schemas.microsoft.com/office/drawing/2014/chart" uri="{C3380CC4-5D6E-409C-BE32-E72D297353CC}">
              <c16:uniqueId val="{00000000-460F-49A9-8CB0-4EE85CFAB84A}"/>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10.805399999999999</c:v>
                </c:pt>
              </c:numCache>
            </c:numRef>
          </c:val>
          <c:extLst>
            <c:ext xmlns:c16="http://schemas.microsoft.com/office/drawing/2014/chart" uri="{C3380CC4-5D6E-409C-BE32-E72D297353CC}">
              <c16:uniqueId val="{00000001-460F-49A9-8CB0-4EE85CFAB84A}"/>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8.7129000000000012</c:v>
                </c:pt>
              </c:numCache>
            </c:numRef>
          </c:val>
          <c:extLst>
            <c:ext xmlns:c16="http://schemas.microsoft.com/office/drawing/2014/chart" uri="{C3380CC4-5D6E-409C-BE32-E72D297353CC}">
              <c16:uniqueId val="{00000002-460F-49A9-8CB0-4EE85CFAB84A}"/>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8.1783000000000001</c:v>
                </c:pt>
              </c:numCache>
            </c:numRef>
          </c:val>
          <c:extLst>
            <c:ext xmlns:c16="http://schemas.microsoft.com/office/drawing/2014/chart" uri="{C3380CC4-5D6E-409C-BE32-E72D297353CC}">
              <c16:uniqueId val="{00000003-460F-49A9-8CB0-4EE85CFAB84A}"/>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4.0447000000000006</c:v>
                </c:pt>
              </c:numCache>
            </c:numRef>
          </c:val>
          <c:extLst>
            <c:ext xmlns:c16="http://schemas.microsoft.com/office/drawing/2014/chart" uri="{C3380CC4-5D6E-409C-BE32-E72D297353CC}">
              <c16:uniqueId val="{00000004-460F-49A9-8CB0-4EE85CFAB84A}"/>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3.7604000000000024</c:v>
                </c:pt>
              </c:numCache>
            </c:numRef>
          </c:val>
          <c:extLst>
            <c:ext xmlns:c16="http://schemas.microsoft.com/office/drawing/2014/chart" uri="{C3380CC4-5D6E-409C-BE32-E72D297353CC}">
              <c16:uniqueId val="{00000005-460F-49A9-8CB0-4EE85CFAB84A}"/>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3.7395999999999985</c:v>
                </c:pt>
              </c:numCache>
            </c:numRef>
          </c:val>
          <c:extLst>
            <c:ext xmlns:c16="http://schemas.microsoft.com/office/drawing/2014/chart" uri="{C3380CC4-5D6E-409C-BE32-E72D297353CC}">
              <c16:uniqueId val="{00000006-460F-49A9-8CB0-4EE85CFAB84A}"/>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1.1600999999999972</c:v>
                </c:pt>
              </c:numCache>
            </c:numRef>
          </c:val>
          <c:extLst>
            <c:ext xmlns:c16="http://schemas.microsoft.com/office/drawing/2014/chart" uri="{C3380CC4-5D6E-409C-BE32-E72D297353CC}">
              <c16:uniqueId val="{00000007-460F-49A9-8CB0-4EE85CFAB84A}"/>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0.31600000000000517</c:v>
                </c:pt>
              </c:numCache>
            </c:numRef>
          </c:val>
          <c:extLst>
            <c:ext xmlns:c16="http://schemas.microsoft.com/office/drawing/2014/chart" uri="{C3380CC4-5D6E-409C-BE32-E72D297353CC}">
              <c16:uniqueId val="{00000008-460F-49A9-8CB0-4EE85CFAB84A}"/>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0.2130999999999994</c:v>
                </c:pt>
              </c:numCache>
            </c:numRef>
          </c:val>
          <c:extLst>
            <c:ext xmlns:c16="http://schemas.microsoft.com/office/drawing/2014/chart" uri="{C3380CC4-5D6E-409C-BE32-E72D297353CC}">
              <c16:uniqueId val="{00000009-460F-49A9-8CB0-4EE85CFAB84A}"/>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3.6099000000344716E-4</c:v>
                </c:pt>
              </c:numCache>
            </c:numRef>
          </c:val>
          <c:extLst>
            <c:ext xmlns:c16="http://schemas.microsoft.com/office/drawing/2014/chart" uri="{C3380CC4-5D6E-409C-BE32-E72D297353CC}">
              <c16:uniqueId val="{0000000A-460F-49A9-8CB0-4EE85CFAB84A}"/>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460F-49A9-8CB0-4EE85CFAB84A}"/>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8.5721999999999969</c:v>
                </c:pt>
              </c:numCache>
            </c:numRef>
          </c:val>
          <c:extLst>
            <c:ext xmlns:c16="http://schemas.microsoft.com/office/drawing/2014/chart" uri="{C3380CC4-5D6E-409C-BE32-E72D297353CC}">
              <c16:uniqueId val="{0000000C-460F-49A9-8CB0-4EE85CFAB84A}"/>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7.0458999999999943</c:v>
                </c:pt>
              </c:numCache>
            </c:numRef>
          </c:val>
          <c:extLst>
            <c:ext xmlns:c16="http://schemas.microsoft.com/office/drawing/2014/chart" uri="{C3380CC4-5D6E-409C-BE32-E72D297353CC}">
              <c16:uniqueId val="{0000000D-460F-49A9-8CB0-4EE85CFAB84A}"/>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5.6867000000000001</c:v>
                </c:pt>
              </c:numCache>
            </c:numRef>
          </c:val>
          <c:extLst>
            <c:ext xmlns:c16="http://schemas.microsoft.com/office/drawing/2014/chart" uri="{C3380CC4-5D6E-409C-BE32-E72D297353CC}">
              <c16:uniqueId val="{0000000E-460F-49A9-8CB0-4EE85CFAB84A}"/>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2.751300000000001</c:v>
                </c:pt>
              </c:numCache>
            </c:numRef>
          </c:val>
          <c:extLst>
            <c:ext xmlns:c16="http://schemas.microsoft.com/office/drawing/2014/chart" uri="{C3380CC4-5D6E-409C-BE32-E72D297353CC}">
              <c16:uniqueId val="{0000000F-460F-49A9-8CB0-4EE85CFAB84A}"/>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1.2094000000000049</c:v>
                </c:pt>
              </c:numCache>
            </c:numRef>
          </c:val>
          <c:extLst>
            <c:ext xmlns:c16="http://schemas.microsoft.com/office/drawing/2014/chart" uri="{C3380CC4-5D6E-409C-BE32-E72D297353CC}">
              <c16:uniqueId val="{00000010-460F-49A9-8CB0-4EE85CFAB84A}"/>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0.73860000000000037</c:v>
                </c:pt>
              </c:numCache>
            </c:numRef>
          </c:val>
          <c:extLst>
            <c:ext xmlns:c16="http://schemas.microsoft.com/office/drawing/2014/chart" uri="{C3380CC4-5D6E-409C-BE32-E72D297353CC}">
              <c16:uniqueId val="{00000011-460F-49A9-8CB0-4EE85CFAB84A}"/>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0.12499999999999734</c:v>
                </c:pt>
              </c:numCache>
            </c:numRef>
          </c:val>
          <c:extLst>
            <c:ext xmlns:c16="http://schemas.microsoft.com/office/drawing/2014/chart" uri="{C3380CC4-5D6E-409C-BE32-E72D297353CC}">
              <c16:uniqueId val="{00000012-460F-49A9-8CB0-4EE85CFAB84A}"/>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5.7228000000000057</c:v>
                </c:pt>
              </c:numCache>
            </c:numRef>
          </c:val>
          <c:extLst>
            <c:ext xmlns:c16="http://schemas.microsoft.com/office/drawing/2014/chart" uri="{C3380CC4-5D6E-409C-BE32-E72D297353CC}">
              <c16:uniqueId val="{00000013-460F-49A9-8CB0-4EE85CFAB84A}"/>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4.7792000000000057</c:v>
                </c:pt>
              </c:numCache>
            </c:numRef>
          </c:val>
          <c:extLst>
            <c:ext xmlns:c16="http://schemas.microsoft.com/office/drawing/2014/chart" uri="{C3380CC4-5D6E-409C-BE32-E72D297353CC}">
              <c16:uniqueId val="{00000014-460F-49A9-8CB0-4EE85CFAB84A}"/>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4.5878000000000085</c:v>
                </c:pt>
              </c:numCache>
            </c:numRef>
          </c:val>
          <c:extLst>
            <c:ext xmlns:c16="http://schemas.microsoft.com/office/drawing/2014/chart" uri="{C3380CC4-5D6E-409C-BE32-E72D297353CC}">
              <c16:uniqueId val="{00000015-460F-49A9-8CB0-4EE85CFAB84A}"/>
            </c:ext>
          </c:extLst>
        </c:ser>
        <c:dLbls>
          <c:showLegendKey val="0"/>
          <c:showVal val="0"/>
          <c:showCatName val="0"/>
          <c:showSerName val="0"/>
          <c:showPercent val="0"/>
          <c:showBubbleSize val="0"/>
        </c:dLbls>
        <c:gapWidth val="170"/>
        <c:overlap val="100"/>
        <c:axId val="44165327"/>
        <c:axId val="1"/>
      </c:barChart>
      <c:catAx>
        <c:axId val="44165327"/>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800" kern="1200">
                <a:solidFill>
                  <a:schemeClr val="tx1"/>
                </a:solidFill>
                <a:latin typeface="+mn-lt"/>
                <a:ea typeface="+mn-ea"/>
                <a:cs typeface="+mn-cs"/>
                <a:sym typeface="+mn-lt"/>
              </a:defRPr>
            </a:pPr>
            <a:endParaRPr lang="ja-JP"/>
          </a:p>
        </c:txPr>
        <c:crossAx val="44165327"/>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39717290122389E-3"/>
          <c:y val="6.25E-2"/>
          <c:w val="0.98207205654197549"/>
          <c:h val="0.875"/>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22.688198676107117</c:v>
                </c:pt>
              </c:numCache>
            </c:numRef>
          </c:val>
          <c:extLst>
            <c:ext xmlns:c16="http://schemas.microsoft.com/office/drawing/2014/chart" uri="{C3380CC4-5D6E-409C-BE32-E72D297353CC}">
              <c16:uniqueId val="{00000000-F1B5-4AF7-8607-59C5939C0A62}"/>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19.8587819074504</c:v>
                </c:pt>
              </c:numCache>
            </c:numRef>
          </c:val>
          <c:extLst>
            <c:ext xmlns:c16="http://schemas.microsoft.com/office/drawing/2014/chart" uri="{C3380CC4-5D6E-409C-BE32-E72D297353CC}">
              <c16:uniqueId val="{00000001-F1B5-4AF7-8607-59C5939C0A62}"/>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14.411923782866786</c:v>
                </c:pt>
              </c:numCache>
            </c:numRef>
          </c:val>
          <c:extLst>
            <c:ext xmlns:c16="http://schemas.microsoft.com/office/drawing/2014/chart" uri="{C3380CC4-5D6E-409C-BE32-E72D297353CC}">
              <c16:uniqueId val="{00000002-F1B5-4AF7-8607-59C5939C0A62}"/>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9.6318360708158686</c:v>
                </c:pt>
              </c:numCache>
            </c:numRef>
          </c:val>
          <c:extLst>
            <c:ext xmlns:c16="http://schemas.microsoft.com/office/drawing/2014/chart" uri="{C3380CC4-5D6E-409C-BE32-E72D297353CC}">
              <c16:uniqueId val="{00000003-F1B5-4AF7-8607-59C5939C0A62}"/>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5.2170926976337633</c:v>
                </c:pt>
              </c:numCache>
            </c:numRef>
          </c:val>
          <c:extLst>
            <c:ext xmlns:c16="http://schemas.microsoft.com/office/drawing/2014/chart" uri="{C3380CC4-5D6E-409C-BE32-E72D297353CC}">
              <c16:uniqueId val="{00000004-F1B5-4AF7-8607-59C5939C0A62}"/>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4.4612333998294007</c:v>
                </c:pt>
              </c:numCache>
            </c:numRef>
          </c:val>
          <c:extLst>
            <c:ext xmlns:c16="http://schemas.microsoft.com/office/drawing/2014/chart" uri="{C3380CC4-5D6E-409C-BE32-E72D297353CC}">
              <c16:uniqueId val="{00000005-F1B5-4AF7-8607-59C5939C0A62}"/>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3.1686865082460325</c:v>
                </c:pt>
              </c:numCache>
            </c:numRef>
          </c:val>
          <c:extLst>
            <c:ext xmlns:c16="http://schemas.microsoft.com/office/drawing/2014/chart" uri="{C3380CC4-5D6E-409C-BE32-E72D297353CC}">
              <c16:uniqueId val="{00000006-F1B5-4AF7-8607-59C5939C0A62}"/>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0.69250202323557497</c:v>
                </c:pt>
              </c:numCache>
            </c:numRef>
          </c:val>
          <c:extLst>
            <c:ext xmlns:c16="http://schemas.microsoft.com/office/drawing/2014/chart" uri="{C3380CC4-5D6E-409C-BE32-E72D297353CC}">
              <c16:uniqueId val="{00000007-F1B5-4AF7-8607-59C5939C0A62}"/>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0.448490974880833</c:v>
                </c:pt>
              </c:numCache>
            </c:numRef>
          </c:val>
          <c:extLst>
            <c:ext xmlns:c16="http://schemas.microsoft.com/office/drawing/2014/chart" uri="{C3380CC4-5D6E-409C-BE32-E72D297353CC}">
              <c16:uniqueId val="{00000008-F1B5-4AF7-8607-59C5939C0A62}"/>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0.35655274350728794</c:v>
                </c:pt>
              </c:numCache>
            </c:numRef>
          </c:val>
          <c:extLst>
            <c:ext xmlns:c16="http://schemas.microsoft.com/office/drawing/2014/chart" uri="{C3380CC4-5D6E-409C-BE32-E72D297353CC}">
              <c16:uniqueId val="{00000009-F1B5-4AF7-8607-59C5939C0A62}"/>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2.4844234846055357E-4</c:v>
                </c:pt>
              </c:numCache>
            </c:numRef>
          </c:val>
          <c:extLst>
            <c:ext xmlns:c16="http://schemas.microsoft.com/office/drawing/2014/chart" uri="{C3380CC4-5D6E-409C-BE32-E72D297353CC}">
              <c16:uniqueId val="{0000000A-F1B5-4AF7-8607-59C5939C0A62}"/>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3.4280777027924758</c:v>
                </c:pt>
              </c:numCache>
            </c:numRef>
          </c:val>
          <c:extLst>
            <c:ext xmlns:c16="http://schemas.microsoft.com/office/drawing/2014/chart" uri="{C3380CC4-5D6E-409C-BE32-E72D297353CC}">
              <c16:uniqueId val="{0000000B-F1B5-4AF7-8607-59C5939C0A62}"/>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1.8149925940956768</c:v>
                </c:pt>
              </c:numCache>
            </c:numRef>
          </c:val>
          <c:extLst>
            <c:ext xmlns:c16="http://schemas.microsoft.com/office/drawing/2014/chart" uri="{C3380CC4-5D6E-409C-BE32-E72D297353CC}">
              <c16:uniqueId val="{0000000C-F1B5-4AF7-8607-59C5939C0A62}"/>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1.0235835506826385</c:v>
                </c:pt>
              </c:numCache>
            </c:numRef>
          </c:val>
          <c:extLst>
            <c:ext xmlns:c16="http://schemas.microsoft.com/office/drawing/2014/chart" uri="{C3380CC4-5D6E-409C-BE32-E72D297353CC}">
              <c16:uniqueId val="{0000000D-F1B5-4AF7-8607-59C5939C0A62}"/>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0.7017313232491329</c:v>
                </c:pt>
              </c:numCache>
            </c:numRef>
          </c:val>
          <c:extLst>
            <c:ext xmlns:c16="http://schemas.microsoft.com/office/drawing/2014/chart" uri="{C3380CC4-5D6E-409C-BE32-E72D297353CC}">
              <c16:uniqueId val="{0000000E-F1B5-4AF7-8607-59C5939C0A62}"/>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0.68074195061587073</c:v>
                </c:pt>
              </c:numCache>
            </c:numRef>
          </c:val>
          <c:extLst>
            <c:ext xmlns:c16="http://schemas.microsoft.com/office/drawing/2014/chart" uri="{C3380CC4-5D6E-409C-BE32-E72D297353CC}">
              <c16:uniqueId val="{0000000F-F1B5-4AF7-8607-59C5939C0A62}"/>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0.31215406099199816</c:v>
                </c:pt>
              </c:numCache>
            </c:numRef>
          </c:val>
          <c:extLst>
            <c:ext xmlns:c16="http://schemas.microsoft.com/office/drawing/2014/chart" uri="{C3380CC4-5D6E-409C-BE32-E72D297353CC}">
              <c16:uniqueId val="{00000010-F1B5-4AF7-8607-59C5939C0A62}"/>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3.9391449355197228E-2</c:v>
                </c:pt>
              </c:numCache>
            </c:numRef>
          </c:val>
          <c:extLst>
            <c:ext xmlns:c16="http://schemas.microsoft.com/office/drawing/2014/chart" uri="{C3380CC4-5D6E-409C-BE32-E72D297353CC}">
              <c16:uniqueId val="{00000011-F1B5-4AF7-8607-59C5939C0A62}"/>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5.2255173051292907</c:v>
                </c:pt>
              </c:numCache>
            </c:numRef>
          </c:val>
          <c:extLst>
            <c:ext xmlns:c16="http://schemas.microsoft.com/office/drawing/2014/chart" uri="{C3380CC4-5D6E-409C-BE32-E72D297353CC}">
              <c16:uniqueId val="{00000012-F1B5-4AF7-8607-59C5939C0A62}"/>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3.011036851033555</c:v>
                </c:pt>
              </c:numCache>
            </c:numRef>
          </c:val>
          <c:extLst>
            <c:ext xmlns:c16="http://schemas.microsoft.com/office/drawing/2014/chart" uri="{C3380CC4-5D6E-409C-BE32-E72D297353CC}">
              <c16:uniqueId val="{00000013-F1B5-4AF7-8607-59C5939C0A62}"/>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2.827225985132642</c:v>
                </c:pt>
              </c:numCache>
            </c:numRef>
          </c:val>
          <c:extLst>
            <c:ext xmlns:c16="http://schemas.microsoft.com/office/drawing/2014/chart" uri="{C3380CC4-5D6E-409C-BE32-E72D297353CC}">
              <c16:uniqueId val="{00000014-F1B5-4AF7-8607-59C5939C0A62}"/>
            </c:ext>
          </c:extLst>
        </c:ser>
        <c:dLbls>
          <c:showLegendKey val="0"/>
          <c:showVal val="0"/>
          <c:showCatName val="0"/>
          <c:showSerName val="0"/>
          <c:showPercent val="0"/>
          <c:showBubbleSize val="0"/>
        </c:dLbls>
        <c:gapWidth val="170"/>
        <c:overlap val="100"/>
        <c:axId val="44190703"/>
        <c:axId val="1"/>
      </c:barChart>
      <c:catAx>
        <c:axId val="44190703"/>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ja-JP"/>
          </a:p>
        </c:txPr>
        <c:crossAx val="44190703"/>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4234744914972"/>
          <c:y val="5.1214128035320092E-2"/>
          <c:w val="0.78992997665888631"/>
          <c:h val="0.92141280353200883"/>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763796909492273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08-4239-9EB4-5AC1DDFC7C0A}"/>
                </c:ext>
              </c:extLst>
            </c:dLbl>
            <c:dLbl>
              <c:idx val="1"/>
              <c:layout>
                <c:manualLayout>
                  <c:x val="0"/>
                  <c:y val="-0.4852097130242825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C08-4239-9EB4-5AC1DDFC7C0A}"/>
                </c:ext>
              </c:extLst>
            </c:dLbl>
            <c:dLbl>
              <c:idx val="2"/>
              <c:layout>
                <c:manualLayout>
                  <c:x val="0"/>
                  <c:y val="-0.4768211920529801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C08-4239-9EB4-5AC1DDFC7C0A}"/>
                </c:ext>
              </c:extLst>
            </c:dLbl>
            <c:dLbl>
              <c:idx val="3"/>
              <c:layout>
                <c:manualLayout>
                  <c:x val="0"/>
                  <c:y val="-0.4847682119205298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C08-4239-9EB4-5AC1DDFC7C0A}"/>
                </c:ext>
              </c:extLst>
            </c:dLbl>
            <c:dLbl>
              <c:idx val="4"/>
              <c:layout>
                <c:manualLayout>
                  <c:x val="0"/>
                  <c:y val="-0.4843267108167770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C08-4239-9EB4-5AC1DDFC7C0A}"/>
                </c:ext>
              </c:extLst>
            </c:dLbl>
            <c:dLbl>
              <c:idx val="5"/>
              <c:layout>
                <c:manualLayout>
                  <c:x val="0"/>
                  <c:y val="-0.4865342163355408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C08-4239-9EB4-5AC1DDFC7C0A}"/>
                </c:ext>
              </c:extLst>
            </c:dLbl>
            <c:dLbl>
              <c:idx val="6"/>
              <c:layout>
                <c:manualLayout>
                  <c:x val="0"/>
                  <c:y val="-0.4869757174392935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C08-4239-9EB4-5AC1DDFC7C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87509</c:v>
                </c:pt>
                <c:pt idx="1">
                  <c:v>89181</c:v>
                </c:pt>
                <c:pt idx="2">
                  <c:v>87603</c:v>
                </c:pt>
                <c:pt idx="3">
                  <c:v>89155</c:v>
                </c:pt>
                <c:pt idx="4">
                  <c:v>89085</c:v>
                </c:pt>
                <c:pt idx="5">
                  <c:v>89562</c:v>
                </c:pt>
                <c:pt idx="6">
                  <c:v>89538</c:v>
                </c:pt>
              </c:numCache>
            </c:numRef>
          </c:val>
          <c:extLst>
            <c:ext xmlns:c16="http://schemas.microsoft.com/office/drawing/2014/chart" uri="{C3380CC4-5D6E-409C-BE32-E72D297353CC}">
              <c16:uniqueId val="{00000007-BC08-4239-9EB4-5AC1DDFC7C0A}"/>
            </c:ext>
          </c:extLst>
        </c:ser>
        <c:dLbls>
          <c:showLegendKey val="0"/>
          <c:showVal val="0"/>
          <c:showCatName val="0"/>
          <c:showSerName val="0"/>
          <c:showPercent val="0"/>
          <c:showBubbleSize val="0"/>
        </c:dLbls>
        <c:gapWidth val="60"/>
        <c:overlap val="100"/>
        <c:axId val="2118429568"/>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8-BC08-4239-9EB4-5AC1DDFC7C0A}"/>
              </c:ext>
            </c:extLst>
          </c:dPt>
          <c:dPt>
            <c:idx val="1"/>
            <c:marker>
              <c:symbol val="circle"/>
              <c:size val="6"/>
            </c:marker>
            <c:bubble3D val="0"/>
            <c:extLst>
              <c:ext xmlns:c16="http://schemas.microsoft.com/office/drawing/2014/chart" uri="{C3380CC4-5D6E-409C-BE32-E72D297353CC}">
                <c16:uniqueId val="{00000009-BC08-4239-9EB4-5AC1DDFC7C0A}"/>
              </c:ext>
            </c:extLst>
          </c:dPt>
          <c:dPt>
            <c:idx val="2"/>
            <c:marker>
              <c:symbol val="circle"/>
              <c:size val="6"/>
            </c:marker>
            <c:bubble3D val="0"/>
            <c:extLst>
              <c:ext xmlns:c16="http://schemas.microsoft.com/office/drawing/2014/chart" uri="{C3380CC4-5D6E-409C-BE32-E72D297353CC}">
                <c16:uniqueId val="{0000000A-BC08-4239-9EB4-5AC1DDFC7C0A}"/>
              </c:ext>
            </c:extLst>
          </c:dPt>
          <c:dPt>
            <c:idx val="3"/>
            <c:marker>
              <c:symbol val="circle"/>
              <c:size val="6"/>
            </c:marker>
            <c:bubble3D val="0"/>
            <c:extLst>
              <c:ext xmlns:c16="http://schemas.microsoft.com/office/drawing/2014/chart" uri="{C3380CC4-5D6E-409C-BE32-E72D297353CC}">
                <c16:uniqueId val="{0000000B-BC08-4239-9EB4-5AC1DDFC7C0A}"/>
              </c:ext>
            </c:extLst>
          </c:dPt>
          <c:dPt>
            <c:idx val="4"/>
            <c:marker>
              <c:symbol val="circle"/>
              <c:size val="6"/>
            </c:marker>
            <c:bubble3D val="0"/>
            <c:extLst>
              <c:ext xmlns:c16="http://schemas.microsoft.com/office/drawing/2014/chart" uri="{C3380CC4-5D6E-409C-BE32-E72D297353CC}">
                <c16:uniqueId val="{0000000C-BC08-4239-9EB4-5AC1DDFC7C0A}"/>
              </c:ext>
            </c:extLst>
          </c:dPt>
          <c:dPt>
            <c:idx val="5"/>
            <c:marker>
              <c:symbol val="circle"/>
              <c:size val="6"/>
            </c:marker>
            <c:bubble3D val="0"/>
            <c:extLst>
              <c:ext xmlns:c16="http://schemas.microsoft.com/office/drawing/2014/chart" uri="{C3380CC4-5D6E-409C-BE32-E72D297353CC}">
                <c16:uniqueId val="{0000000D-BC08-4239-9EB4-5AC1DDFC7C0A}"/>
              </c:ext>
            </c:extLst>
          </c:dPt>
          <c:dPt>
            <c:idx val="6"/>
            <c:marker>
              <c:symbol val="circle"/>
              <c:size val="6"/>
            </c:marker>
            <c:bubble3D val="0"/>
            <c:extLst>
              <c:ext xmlns:c16="http://schemas.microsoft.com/office/drawing/2014/chart" uri="{C3380CC4-5D6E-409C-BE32-E72D297353CC}">
                <c16:uniqueId val="{0000000E-BC08-4239-9EB4-5AC1DDFC7C0A}"/>
              </c:ext>
            </c:extLst>
          </c:dPt>
          <c:dLbls>
            <c:dLbl>
              <c:idx val="0"/>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C08-4239-9EB4-5AC1DDFC7C0A}"/>
                </c:ext>
              </c:extLst>
            </c:dLbl>
            <c:dLbl>
              <c:idx val="1"/>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C08-4239-9EB4-5AC1DDFC7C0A}"/>
                </c:ext>
              </c:extLst>
            </c:dLbl>
            <c:dLbl>
              <c:idx val="2"/>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C08-4239-9EB4-5AC1DDFC7C0A}"/>
                </c:ext>
              </c:extLst>
            </c:dLbl>
            <c:dLbl>
              <c:idx val="3"/>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C08-4239-9EB4-5AC1DDFC7C0A}"/>
                </c:ext>
              </c:extLst>
            </c:dLbl>
            <c:dLbl>
              <c:idx val="4"/>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C08-4239-9EB4-5AC1DDFC7C0A}"/>
                </c:ext>
              </c:extLst>
            </c:dLbl>
            <c:dLbl>
              <c:idx val="5"/>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C08-4239-9EB4-5AC1DDFC7C0A}"/>
                </c:ext>
              </c:extLst>
            </c:dLbl>
            <c:dLbl>
              <c:idx val="6"/>
              <c:layout>
                <c:manualLayout>
                  <c:x val="0"/>
                  <c:y val="-4.76821192052980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C08-4239-9EB4-5AC1DDFC7C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0.73644037129608586</c:v>
                </c:pt>
                <c:pt idx="1">
                  <c:v>0.74098292551202694</c:v>
                </c:pt>
                <c:pt idx="2">
                  <c:v>0.71889412266736696</c:v>
                </c:pt>
                <c:pt idx="3">
                  <c:v>0.72288033210900571</c:v>
                </c:pt>
                <c:pt idx="4">
                  <c:v>0.71395369338900594</c:v>
                </c:pt>
                <c:pt idx="5">
                  <c:v>0.70973365770934538</c:v>
                </c:pt>
                <c:pt idx="6">
                  <c:v>0.70184047156204932</c:v>
                </c:pt>
              </c:numCache>
            </c:numRef>
          </c:val>
          <c:smooth val="0"/>
          <c:extLst>
            <c:ext xmlns:c16="http://schemas.microsoft.com/office/drawing/2014/chart" uri="{C3380CC4-5D6E-409C-BE32-E72D297353CC}">
              <c16:uniqueId val="{0000000F-BC08-4239-9EB4-5AC1DDFC7C0A}"/>
            </c:ext>
          </c:extLst>
        </c:ser>
        <c:dLbls>
          <c:showLegendKey val="0"/>
          <c:showVal val="0"/>
          <c:showCatName val="0"/>
          <c:showSerName val="0"/>
          <c:showPercent val="0"/>
          <c:showBubbleSize val="0"/>
        </c:dLbls>
        <c:marker val="1"/>
        <c:smooth val="0"/>
        <c:axId val="3"/>
        <c:axId val="2"/>
      </c:lineChart>
      <c:catAx>
        <c:axId val="211842956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2118429568"/>
        <c:crosses val="min"/>
        <c:crossBetween val="between"/>
        <c:majorUnit val="10000"/>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05633321952885"/>
          <c:y val="2.8041610131162371E-2"/>
          <c:w val="0.86719016729259135"/>
          <c:h val="0.94391677973767529"/>
        </c:manualLayout>
      </c:layout>
      <c:barChart>
        <c:barDir val="col"/>
        <c:grouping val="stacked"/>
        <c:varyColors val="0"/>
        <c:ser>
          <c:idx val="0"/>
          <c:order val="0"/>
          <c:spPr>
            <a:solidFill>
              <a:schemeClr val="accent2"/>
            </a:solidFill>
            <a:ln w="9525" cap="flat" algn="ctr">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Sheet1!$A$1:$J$1</c:f>
              <c:numCache>
                <c:formatCode>General</c:formatCode>
                <c:ptCount val="10"/>
                <c:pt idx="0">
                  <c:v>3071</c:v>
                </c:pt>
                <c:pt idx="1">
                  <c:v>3014</c:v>
                </c:pt>
                <c:pt idx="2">
                  <c:v>2960</c:v>
                </c:pt>
                <c:pt idx="3">
                  <c:v>2906</c:v>
                </c:pt>
                <c:pt idx="4">
                  <c:v>2877</c:v>
                </c:pt>
                <c:pt idx="5">
                  <c:v>2863</c:v>
                </c:pt>
                <c:pt idx="6">
                  <c:v>2855</c:v>
                </c:pt>
                <c:pt idx="7">
                  <c:v>2862</c:v>
                </c:pt>
                <c:pt idx="8">
                  <c:v>2886</c:v>
                </c:pt>
                <c:pt idx="9">
                  <c:v>2874</c:v>
                </c:pt>
              </c:numCache>
            </c:numRef>
          </c:val>
          <c:extLst>
            <c:ext xmlns:c16="http://schemas.microsoft.com/office/drawing/2014/chart" uri="{C3380CC4-5D6E-409C-BE32-E72D297353CC}">
              <c16:uniqueId val="{00000000-B55A-4A0C-9BF7-6DF2155F4D59}"/>
            </c:ext>
          </c:extLst>
        </c:ser>
        <c:ser>
          <c:idx val="1"/>
          <c:order val="1"/>
          <c:spPr>
            <a:solidFill>
              <a:srgbClr val="C0E6F4"/>
            </a:solidFill>
            <a:ln w="9525" cap="flat" algn="ctr">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Sheet1!$A$2:$J$2</c:f>
              <c:numCache>
                <c:formatCode>General</c:formatCode>
                <c:ptCount val="10"/>
                <c:pt idx="0">
                  <c:v>1205</c:v>
                </c:pt>
                <c:pt idx="1">
                  <c:v>1345</c:v>
                </c:pt>
                <c:pt idx="2">
                  <c:v>1496</c:v>
                </c:pt>
                <c:pt idx="3">
                  <c:v>1568</c:v>
                </c:pt>
                <c:pt idx="4">
                  <c:v>1661</c:v>
                </c:pt>
                <c:pt idx="5">
                  <c:v>1766</c:v>
                </c:pt>
                <c:pt idx="6">
                  <c:v>1852</c:v>
                </c:pt>
                <c:pt idx="7">
                  <c:v>2047</c:v>
                </c:pt>
                <c:pt idx="8">
                  <c:v>2109</c:v>
                </c:pt>
                <c:pt idx="9">
                  <c:v>2145</c:v>
                </c:pt>
              </c:numCache>
            </c:numRef>
          </c:val>
          <c:extLst>
            <c:ext xmlns:c16="http://schemas.microsoft.com/office/drawing/2014/chart" uri="{C3380CC4-5D6E-409C-BE32-E72D297353CC}">
              <c16:uniqueId val="{00000001-B55A-4A0C-9BF7-6DF2155F4D59}"/>
            </c:ext>
          </c:extLst>
        </c:ser>
        <c:dLbls>
          <c:showLegendKey val="0"/>
          <c:showVal val="0"/>
          <c:showCatName val="0"/>
          <c:showSerName val="0"/>
          <c:showPercent val="0"/>
          <c:showBubbleSize val="0"/>
        </c:dLbls>
        <c:gapWidth val="60"/>
        <c:overlap val="100"/>
        <c:axId val="2137313248"/>
        <c:axId val="1"/>
      </c:barChart>
      <c:catAx>
        <c:axId val="213731324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37313248"/>
        <c:crosses val="min"/>
        <c:crossBetween val="between"/>
        <c:majorUnit val="5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70548178413348"/>
          <c:y val="2.7915353444394417E-2"/>
          <c:w val="0.83758937691521962"/>
          <c:h val="0.94416929311121112"/>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2.8192029663132646E-2"/>
                  <c:y val="-0.1516343495175756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93-419C-B046-F14BEF0E25C3}"/>
                </c:ext>
              </c:extLst>
            </c:dLbl>
            <c:dLbl>
              <c:idx val="10"/>
              <c:layout>
                <c:manualLayout>
                  <c:x val="0"/>
                  <c:y val="-6.8788772708437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93-419C-B046-F14BEF0E25C3}"/>
                </c:ext>
              </c:extLst>
            </c:dLbl>
            <c:spPr>
              <a:noFill/>
              <a:ln>
                <a:noFill/>
              </a:ln>
              <a:effectLst/>
            </c:spPr>
            <c:txPr>
              <a:bodyPr wrap="square" lIns="38100" tIns="19050" rIns="38100" bIns="19050" anchor="ctr">
                <a:spAutoFit/>
              </a:bodyPr>
              <a:lstStyle/>
              <a:p>
                <a:pPr>
                  <a:defRPr sz="800" b="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Sheet1!$A$1:$K$1</c:f>
              <c:numCache>
                <c:formatCode>#,##0;"-"#,##0</c:formatCode>
                <c:ptCount val="11"/>
                <c:pt idx="0" formatCode="General">
                  <c:v>275171</c:v>
                </c:pt>
                <c:pt idx="1">
                  <c:v>290317</c:v>
                </c:pt>
                <c:pt idx="2">
                  <c:v>298907</c:v>
                </c:pt>
                <c:pt idx="3">
                  <c:v>333236</c:v>
                </c:pt>
                <c:pt idx="4">
                  <c:v>322524</c:v>
                </c:pt>
                <c:pt idx="5">
                  <c:v>335728</c:v>
                </c:pt>
                <c:pt idx="6">
                  <c:v>352160</c:v>
                </c:pt>
                <c:pt idx="7">
                  <c:v>355725</c:v>
                </c:pt>
                <c:pt idx="8">
                  <c:v>360060</c:v>
                </c:pt>
                <c:pt idx="9">
                  <c:v>360243</c:v>
                </c:pt>
                <c:pt idx="10">
                  <c:v>372464</c:v>
                </c:pt>
              </c:numCache>
            </c:numRef>
          </c:val>
          <c:smooth val="0"/>
          <c:extLst>
            <c:ext xmlns:c16="http://schemas.microsoft.com/office/drawing/2014/chart" uri="{C3380CC4-5D6E-409C-BE32-E72D297353CC}">
              <c16:uniqueId val="{00000002-8393-419C-B046-F14BEF0E25C3}"/>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9"/>
            <c:bubble3D val="0"/>
            <c:extLst>
              <c:ext xmlns:c16="http://schemas.microsoft.com/office/drawing/2014/chart" uri="{C3380CC4-5D6E-409C-BE32-E72D297353CC}">
                <c16:uniqueId val="{00000003-8393-419C-B046-F14BEF0E25C3}"/>
              </c:ext>
            </c:extLst>
          </c:dPt>
          <c:dLbls>
            <c:dLbl>
              <c:idx val="0"/>
              <c:layout>
                <c:manualLayout>
                  <c:x val="-9.1249564610139475E-3"/>
                  <c:y val="3.56686937030838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93-419C-B046-F14BEF0E25C3}"/>
                </c:ext>
              </c:extLst>
            </c:dLbl>
            <c:dLbl>
              <c:idx val="9"/>
              <c:layout>
                <c:manualLayout>
                  <c:x val="-3.5137892043904453E-2"/>
                  <c:y val="-3.0967965904266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93-419C-B046-F14BEF0E25C3}"/>
                </c:ext>
              </c:extLst>
            </c:dLbl>
            <c:dLbl>
              <c:idx val="10"/>
              <c:layout>
                <c:manualLayout>
                  <c:x val="-2.7238676003026709E-3"/>
                  <c:y val="7.1688509707056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93-419C-B046-F14BEF0E25C3}"/>
                </c:ext>
              </c:extLst>
            </c:dLbl>
            <c:spPr>
              <a:noFill/>
              <a:ln>
                <a:noFill/>
              </a:ln>
              <a:effectLst/>
            </c:spPr>
            <c:txPr>
              <a:bodyPr wrap="square" lIns="38100" tIns="19050" rIns="38100" bIns="19050" anchor="ctr">
                <a:spAutoFit/>
              </a:bodyPr>
              <a:lstStyle/>
              <a:p>
                <a:pPr>
                  <a:defRPr sz="800" b="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Sheet1!$A$2:$K$2</c:f>
              <c:numCache>
                <c:formatCode>#,##0;"-"#,##0</c:formatCode>
                <c:ptCount val="11"/>
                <c:pt idx="0" formatCode="General">
                  <c:v>228028</c:v>
                </c:pt>
                <c:pt idx="1">
                  <c:v>243008</c:v>
                </c:pt>
                <c:pt idx="2">
                  <c:v>247662</c:v>
                </c:pt>
                <c:pt idx="3">
                  <c:v>256131</c:v>
                </c:pt>
                <c:pt idx="4">
                  <c:v>267949</c:v>
                </c:pt>
                <c:pt idx="5">
                  <c:v>283275</c:v>
                </c:pt>
                <c:pt idx="6">
                  <c:v>286675</c:v>
                </c:pt>
                <c:pt idx="7" formatCode="General">
                  <c:v>297307</c:v>
                </c:pt>
                <c:pt idx="8">
                  <c:v>305985</c:v>
                </c:pt>
                <c:pt idx="9" formatCode="General">
                  <c:v>309414</c:v>
                </c:pt>
                <c:pt idx="10">
                  <c:v>307497</c:v>
                </c:pt>
              </c:numCache>
            </c:numRef>
          </c:val>
          <c:smooth val="0"/>
          <c:extLst>
            <c:ext xmlns:c16="http://schemas.microsoft.com/office/drawing/2014/chart" uri="{C3380CC4-5D6E-409C-BE32-E72D297353CC}">
              <c16:uniqueId val="{00000006-8393-419C-B046-F14BEF0E25C3}"/>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1"/>
            <c:marker>
              <c:symbol val="none"/>
            </c:marker>
            <c:bubble3D val="0"/>
            <c:extLst>
              <c:ext xmlns:c16="http://schemas.microsoft.com/office/drawing/2014/chart" uri="{C3380CC4-5D6E-409C-BE32-E72D297353CC}">
                <c16:uniqueId val="{00000007-8393-419C-B046-F14BEF0E25C3}"/>
              </c:ext>
            </c:extLst>
          </c:dPt>
          <c:dPt>
            <c:idx val="2"/>
            <c:marker>
              <c:symbol val="none"/>
            </c:marker>
            <c:bubble3D val="0"/>
            <c:extLst>
              <c:ext xmlns:c16="http://schemas.microsoft.com/office/drawing/2014/chart" uri="{C3380CC4-5D6E-409C-BE32-E72D297353CC}">
                <c16:uniqueId val="{00000008-8393-419C-B046-F14BEF0E25C3}"/>
              </c:ext>
            </c:extLst>
          </c:dPt>
          <c:dPt>
            <c:idx val="3"/>
            <c:marker>
              <c:symbol val="none"/>
            </c:marker>
            <c:bubble3D val="0"/>
            <c:extLst>
              <c:ext xmlns:c16="http://schemas.microsoft.com/office/drawing/2014/chart" uri="{C3380CC4-5D6E-409C-BE32-E72D297353CC}">
                <c16:uniqueId val="{00000009-8393-419C-B046-F14BEF0E25C3}"/>
              </c:ext>
            </c:extLst>
          </c:dPt>
          <c:dPt>
            <c:idx val="4"/>
            <c:marker>
              <c:symbol val="none"/>
            </c:marker>
            <c:bubble3D val="0"/>
            <c:extLst>
              <c:ext xmlns:c16="http://schemas.microsoft.com/office/drawing/2014/chart" uri="{C3380CC4-5D6E-409C-BE32-E72D297353CC}">
                <c16:uniqueId val="{0000000A-8393-419C-B046-F14BEF0E25C3}"/>
              </c:ext>
            </c:extLst>
          </c:dPt>
          <c:dPt>
            <c:idx val="5"/>
            <c:marker>
              <c:symbol val="none"/>
            </c:marker>
            <c:bubble3D val="0"/>
            <c:extLst>
              <c:ext xmlns:c16="http://schemas.microsoft.com/office/drawing/2014/chart" uri="{C3380CC4-5D6E-409C-BE32-E72D297353CC}">
                <c16:uniqueId val="{0000000B-8393-419C-B046-F14BEF0E25C3}"/>
              </c:ext>
            </c:extLst>
          </c:dPt>
          <c:dPt>
            <c:idx val="6"/>
            <c:marker>
              <c:symbol val="none"/>
            </c:marker>
            <c:bubble3D val="0"/>
            <c:extLst>
              <c:ext xmlns:c16="http://schemas.microsoft.com/office/drawing/2014/chart" uri="{C3380CC4-5D6E-409C-BE32-E72D297353CC}">
                <c16:uniqueId val="{0000000C-8393-419C-B046-F14BEF0E25C3}"/>
              </c:ext>
            </c:extLst>
          </c:dPt>
          <c:dPt>
            <c:idx val="7"/>
            <c:marker>
              <c:symbol val="none"/>
            </c:marker>
            <c:bubble3D val="0"/>
            <c:extLst>
              <c:ext xmlns:c16="http://schemas.microsoft.com/office/drawing/2014/chart" uri="{C3380CC4-5D6E-409C-BE32-E72D297353CC}">
                <c16:uniqueId val="{0000000D-8393-419C-B046-F14BEF0E25C3}"/>
              </c:ext>
            </c:extLst>
          </c:dPt>
          <c:dPt>
            <c:idx val="8"/>
            <c:marker>
              <c:symbol val="none"/>
            </c:marker>
            <c:bubble3D val="0"/>
            <c:extLst>
              <c:ext xmlns:c16="http://schemas.microsoft.com/office/drawing/2014/chart" uri="{C3380CC4-5D6E-409C-BE32-E72D297353CC}">
                <c16:uniqueId val="{0000000E-8393-419C-B046-F14BEF0E25C3}"/>
              </c:ext>
            </c:extLst>
          </c:dPt>
          <c:dPt>
            <c:idx val="9"/>
            <c:marker>
              <c:symbol val="none"/>
            </c:marker>
            <c:bubble3D val="0"/>
            <c:extLst>
              <c:ext xmlns:c16="http://schemas.microsoft.com/office/drawing/2014/chart" uri="{C3380CC4-5D6E-409C-BE32-E72D297353CC}">
                <c16:uniqueId val="{0000000F-8393-419C-B046-F14BEF0E25C3}"/>
              </c:ext>
            </c:extLst>
          </c:dPt>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Sheet1!$A$3:$K$3</c:f>
              <c:numCache>
                <c:formatCode>General</c:formatCode>
                <c:ptCount val="11"/>
              </c:numCache>
            </c:numRef>
          </c:val>
          <c:smooth val="0"/>
          <c:extLst>
            <c:ext xmlns:c16="http://schemas.microsoft.com/office/drawing/2014/chart" uri="{C3380CC4-5D6E-409C-BE32-E72D297353CC}">
              <c16:uniqueId val="{00000010-8393-419C-B046-F14BEF0E25C3}"/>
            </c:ext>
          </c:extLst>
        </c:ser>
        <c:ser>
          <c:idx val="3"/>
          <c:order val="3"/>
          <c:spPr>
            <a:ln w="9525" cap="flat" algn="ctr">
              <a:solidFill>
                <a:srgbClr val="4D4D4D"/>
              </a:solidFill>
              <a:prstDash val="solid"/>
            </a:ln>
          </c:spPr>
          <c:marker>
            <c:symbol val="diamond"/>
            <c:size val="7"/>
            <c:spPr>
              <a:solidFill>
                <a:srgbClr val="4D4D4D"/>
              </a:solidFill>
              <a:ln w="9525" cap="flat" algn="ctr">
                <a:solidFill>
                  <a:srgbClr val="4D4D4D"/>
                </a:solidFill>
                <a:prstDash val="solid"/>
              </a:ln>
            </c:spPr>
          </c:marker>
          <c:dPt>
            <c:idx val="8"/>
            <c:bubble3D val="0"/>
            <c:extLst>
              <c:ext xmlns:c16="http://schemas.microsoft.com/office/drawing/2014/chart" uri="{C3380CC4-5D6E-409C-BE32-E72D297353CC}">
                <c16:uniqueId val="{00000011-8393-419C-B046-F14BEF0E25C3}"/>
              </c:ext>
            </c:extLst>
          </c:dPt>
          <c:dPt>
            <c:idx val="9"/>
            <c:bubble3D val="0"/>
            <c:extLst>
              <c:ext xmlns:c16="http://schemas.microsoft.com/office/drawing/2014/chart" uri="{C3380CC4-5D6E-409C-BE32-E72D297353CC}">
                <c16:uniqueId val="{00000012-8393-419C-B046-F14BEF0E25C3}"/>
              </c:ext>
            </c:extLst>
          </c:dPt>
          <c:dLbls>
            <c:dLbl>
              <c:idx val="0"/>
              <c:layout>
                <c:manualLayout>
                  <c:x val="-2.5161673338354971E-2"/>
                  <c:y val="-2.5564993503670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393-419C-B046-F14BEF0E25C3}"/>
                </c:ext>
              </c:extLst>
            </c:dLbl>
            <c:dLbl>
              <c:idx val="1"/>
              <c:layout>
                <c:manualLayout>
                  <c:x val="-5.7848084541987047E-2"/>
                  <c:y val="-6.5186791108040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59B-46D5-BE3B-E7C342D432AA}"/>
                </c:ext>
              </c:extLst>
            </c:dLbl>
            <c:dLbl>
              <c:idx val="9"/>
              <c:layout>
                <c:manualLayout>
                  <c:x val="-7.2829356343651716E-2"/>
                  <c:y val="-5.2579855506649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393-419C-B046-F14BEF0E25C3}"/>
                </c:ext>
              </c:extLst>
            </c:dLbl>
            <c:spPr>
              <a:noFill/>
              <a:ln>
                <a:noFill/>
              </a:ln>
              <a:effectLst/>
            </c:spPr>
            <c:txPr>
              <a:bodyPr wrap="square" lIns="38100" tIns="19050" rIns="38100" bIns="19050" anchor="ctr">
                <a:spAutoFit/>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Sheet1!$A$4:$K$4</c:f>
              <c:numCache>
                <c:formatCode>#,##0;"-"#,##0</c:formatCode>
                <c:ptCount val="11"/>
                <c:pt idx="0">
                  <c:v>13225</c:v>
                </c:pt>
                <c:pt idx="1">
                  <c:v>13451</c:v>
                </c:pt>
                <c:pt idx="2">
                  <c:v>13677</c:v>
                </c:pt>
                <c:pt idx="3">
                  <c:v>14492</c:v>
                </c:pt>
                <c:pt idx="4">
                  <c:v>15397</c:v>
                </c:pt>
                <c:pt idx="5">
                  <c:v>15894</c:v>
                </c:pt>
                <c:pt idx="6">
                  <c:v>16798</c:v>
                </c:pt>
                <c:pt idx="7">
                  <c:v>17073</c:v>
                </c:pt>
                <c:pt idx="8">
                  <c:v>15087</c:v>
                </c:pt>
                <c:pt idx="9">
                  <c:v>16870</c:v>
                </c:pt>
                <c:pt idx="10">
                  <c:v>14528</c:v>
                </c:pt>
              </c:numCache>
            </c:numRef>
          </c:val>
          <c:smooth val="0"/>
          <c:extLst>
            <c:ext xmlns:c16="http://schemas.microsoft.com/office/drawing/2014/chart" uri="{C3380CC4-5D6E-409C-BE32-E72D297353CC}">
              <c16:uniqueId val="{00000014-8393-419C-B046-F14BEF0E25C3}"/>
            </c:ext>
          </c:extLst>
        </c:ser>
        <c:dLbls>
          <c:dLblPos val="t"/>
          <c:showLegendKey val="0"/>
          <c:showVal val="1"/>
          <c:showCatName val="0"/>
          <c:showSerName val="0"/>
          <c:showPercent val="0"/>
          <c:showBubbleSize val="0"/>
        </c:dLbls>
        <c:marker val="1"/>
        <c:smooth val="0"/>
        <c:axId val="2137280384"/>
        <c:axId val="1"/>
      </c:lineChart>
      <c:catAx>
        <c:axId val="213728038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65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37280384"/>
        <c:crosses val="min"/>
        <c:crossBetween val="midCat"/>
        <c:majorUnit val="5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5872324990927E-2"/>
          <c:y val="2.7915353444394417E-2"/>
          <c:w val="0.89880304678998912"/>
          <c:h val="0.94416929311121112"/>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1.6793561047876535E-2"/>
                  <c:y val="-0.104808588712410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52-429A-B193-A529ABDF4ECB}"/>
                </c:ext>
              </c:extLst>
            </c:dLbl>
            <c:spPr>
              <a:noFill/>
              <a:ln>
                <a:noFill/>
              </a:ln>
              <a:effectLst/>
            </c:spPr>
            <c:txPr>
              <a:bodyPr wrap="square" lIns="38100" tIns="19050" rIns="38100" bIns="19050" anchor="ctr">
                <a:spAutoFit/>
              </a:bodyPr>
              <a:lstStyle/>
              <a:p>
                <a:pPr>
                  <a:defRPr sz="800" b="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Sheet1!$A$1:$K$1</c:f>
              <c:numCache>
                <c:formatCode>#,##0.0;"-"#,##0.0</c:formatCode>
                <c:ptCount val="11"/>
                <c:pt idx="0">
                  <c:v>24.5</c:v>
                </c:pt>
                <c:pt idx="1">
                  <c:v>25.4</c:v>
                </c:pt>
                <c:pt idx="2">
                  <c:v>25.8</c:v>
                </c:pt>
                <c:pt idx="3">
                  <c:v>28.4</c:v>
                </c:pt>
                <c:pt idx="4">
                  <c:v>27.2</c:v>
                </c:pt>
                <c:pt idx="5">
                  <c:v>27.9</c:v>
                </c:pt>
                <c:pt idx="6">
                  <c:v>29</c:v>
                </c:pt>
                <c:pt idx="7" formatCode="General">
                  <c:v>29</c:v>
                </c:pt>
                <c:pt idx="8">
                  <c:v>29</c:v>
                </c:pt>
                <c:pt idx="9" formatCode="General">
                  <c:v>28.8</c:v>
                </c:pt>
                <c:pt idx="10">
                  <c:v>29.6</c:v>
                </c:pt>
              </c:numCache>
            </c:numRef>
          </c:val>
          <c:smooth val="0"/>
          <c:extLst>
            <c:ext xmlns:c16="http://schemas.microsoft.com/office/drawing/2014/chart" uri="{C3380CC4-5D6E-409C-BE32-E72D297353CC}">
              <c16:uniqueId val="{00000001-D652-429A-B193-A529ABDF4ECB}"/>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9"/>
            <c:bubble3D val="0"/>
            <c:extLst>
              <c:ext xmlns:c16="http://schemas.microsoft.com/office/drawing/2014/chart" uri="{C3380CC4-5D6E-409C-BE32-E72D297353CC}">
                <c16:uniqueId val="{00000002-D652-429A-B193-A529ABDF4ECB}"/>
              </c:ext>
            </c:extLst>
          </c:dPt>
          <c:dLbls>
            <c:dLbl>
              <c:idx val="0"/>
              <c:layout>
                <c:manualLayout>
                  <c:x val="-8.0884457987765775E-3"/>
                  <c:y val="4.6474638504275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52-429A-B193-A529ABDF4ECB}"/>
                </c:ext>
              </c:extLst>
            </c:dLbl>
            <c:dLbl>
              <c:idx val="10"/>
              <c:layout>
                <c:manualLayout>
                  <c:x val="-2.901705083033319E-3"/>
                  <c:y val="-6.5186791108040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97-4715-9651-DA8A765E0D12}"/>
                </c:ext>
              </c:extLst>
            </c:dLbl>
            <c:spPr>
              <a:noFill/>
              <a:ln>
                <a:noFill/>
              </a:ln>
              <a:effectLst/>
            </c:spPr>
            <c:txPr>
              <a:bodyPr wrap="square" lIns="38100" tIns="19050" rIns="38100" bIns="19050" anchor="ctr">
                <a:spAutoFit/>
              </a:bodyPr>
              <a:lstStyle/>
              <a:p>
                <a:pPr>
                  <a:defRPr sz="800" b="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Sheet1!$A$2:$K$2</c:f>
              <c:numCache>
                <c:formatCode>#,##0.0;"-"#,##0.0</c:formatCode>
                <c:ptCount val="11"/>
                <c:pt idx="0">
                  <c:v>20.260000000000002</c:v>
                </c:pt>
                <c:pt idx="1">
                  <c:v>21.3</c:v>
                </c:pt>
                <c:pt idx="2">
                  <c:v>21.4</c:v>
                </c:pt>
                <c:pt idx="3">
                  <c:v>21.8</c:v>
                </c:pt>
                <c:pt idx="4">
                  <c:v>22.6</c:v>
                </c:pt>
                <c:pt idx="5">
                  <c:v>23.6</c:v>
                </c:pt>
                <c:pt idx="6">
                  <c:v>23.6</c:v>
                </c:pt>
                <c:pt idx="7">
                  <c:v>24.2</c:v>
                </c:pt>
                <c:pt idx="8">
                  <c:v>24.7</c:v>
                </c:pt>
                <c:pt idx="9">
                  <c:v>24.8</c:v>
                </c:pt>
                <c:pt idx="10">
                  <c:v>24.4</c:v>
                </c:pt>
              </c:numCache>
            </c:numRef>
          </c:val>
          <c:smooth val="0"/>
          <c:extLst>
            <c:ext xmlns:c16="http://schemas.microsoft.com/office/drawing/2014/chart" uri="{C3380CC4-5D6E-409C-BE32-E72D297353CC}">
              <c16:uniqueId val="{00000004-D652-429A-B193-A529ABDF4ECB}"/>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1"/>
            <c:marker>
              <c:symbol val="none"/>
            </c:marker>
            <c:bubble3D val="0"/>
            <c:extLst>
              <c:ext xmlns:c16="http://schemas.microsoft.com/office/drawing/2014/chart" uri="{C3380CC4-5D6E-409C-BE32-E72D297353CC}">
                <c16:uniqueId val="{00000005-D652-429A-B193-A529ABDF4ECB}"/>
              </c:ext>
            </c:extLst>
          </c:dPt>
          <c:dPt>
            <c:idx val="2"/>
            <c:marker>
              <c:symbol val="none"/>
            </c:marker>
            <c:bubble3D val="0"/>
            <c:extLst>
              <c:ext xmlns:c16="http://schemas.microsoft.com/office/drawing/2014/chart" uri="{C3380CC4-5D6E-409C-BE32-E72D297353CC}">
                <c16:uniqueId val="{00000006-D652-429A-B193-A529ABDF4ECB}"/>
              </c:ext>
            </c:extLst>
          </c:dPt>
          <c:dPt>
            <c:idx val="3"/>
            <c:marker>
              <c:symbol val="none"/>
            </c:marker>
            <c:bubble3D val="0"/>
            <c:extLst>
              <c:ext xmlns:c16="http://schemas.microsoft.com/office/drawing/2014/chart" uri="{C3380CC4-5D6E-409C-BE32-E72D297353CC}">
                <c16:uniqueId val="{00000007-D652-429A-B193-A529ABDF4ECB}"/>
              </c:ext>
            </c:extLst>
          </c:dPt>
          <c:dPt>
            <c:idx val="4"/>
            <c:marker>
              <c:symbol val="none"/>
            </c:marker>
            <c:bubble3D val="0"/>
            <c:extLst>
              <c:ext xmlns:c16="http://schemas.microsoft.com/office/drawing/2014/chart" uri="{C3380CC4-5D6E-409C-BE32-E72D297353CC}">
                <c16:uniqueId val="{00000008-D652-429A-B193-A529ABDF4ECB}"/>
              </c:ext>
            </c:extLst>
          </c:dPt>
          <c:dPt>
            <c:idx val="5"/>
            <c:marker>
              <c:symbol val="none"/>
            </c:marker>
            <c:bubble3D val="0"/>
            <c:extLst>
              <c:ext xmlns:c16="http://schemas.microsoft.com/office/drawing/2014/chart" uri="{C3380CC4-5D6E-409C-BE32-E72D297353CC}">
                <c16:uniqueId val="{00000009-D652-429A-B193-A529ABDF4ECB}"/>
              </c:ext>
            </c:extLst>
          </c:dPt>
          <c:dPt>
            <c:idx val="6"/>
            <c:marker>
              <c:symbol val="none"/>
            </c:marker>
            <c:bubble3D val="0"/>
            <c:extLst>
              <c:ext xmlns:c16="http://schemas.microsoft.com/office/drawing/2014/chart" uri="{C3380CC4-5D6E-409C-BE32-E72D297353CC}">
                <c16:uniqueId val="{0000000A-D652-429A-B193-A529ABDF4ECB}"/>
              </c:ext>
            </c:extLst>
          </c:dPt>
          <c:dPt>
            <c:idx val="7"/>
            <c:marker>
              <c:symbol val="none"/>
            </c:marker>
            <c:bubble3D val="0"/>
            <c:extLst>
              <c:ext xmlns:c16="http://schemas.microsoft.com/office/drawing/2014/chart" uri="{C3380CC4-5D6E-409C-BE32-E72D297353CC}">
                <c16:uniqueId val="{0000000B-D652-429A-B193-A529ABDF4ECB}"/>
              </c:ext>
            </c:extLst>
          </c:dPt>
          <c:dPt>
            <c:idx val="8"/>
            <c:marker>
              <c:symbol val="none"/>
            </c:marker>
            <c:bubble3D val="0"/>
            <c:extLst>
              <c:ext xmlns:c16="http://schemas.microsoft.com/office/drawing/2014/chart" uri="{C3380CC4-5D6E-409C-BE32-E72D297353CC}">
                <c16:uniqueId val="{0000000C-D652-429A-B193-A529ABDF4ECB}"/>
              </c:ext>
            </c:extLst>
          </c:dPt>
          <c:dPt>
            <c:idx val="9"/>
            <c:marker>
              <c:symbol val="none"/>
            </c:marker>
            <c:bubble3D val="0"/>
            <c:extLst>
              <c:ext xmlns:c16="http://schemas.microsoft.com/office/drawing/2014/chart" uri="{C3380CC4-5D6E-409C-BE32-E72D297353CC}">
                <c16:uniqueId val="{0000000D-D652-429A-B193-A529ABDF4ECB}"/>
              </c:ext>
            </c:extLst>
          </c:dPt>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Sheet1!$A$3:$K$3</c:f>
              <c:numCache>
                <c:formatCode>General</c:formatCode>
                <c:ptCount val="11"/>
              </c:numCache>
            </c:numRef>
          </c:val>
          <c:smooth val="0"/>
          <c:extLst>
            <c:ext xmlns:c16="http://schemas.microsoft.com/office/drawing/2014/chart" uri="{C3380CC4-5D6E-409C-BE32-E72D297353CC}">
              <c16:uniqueId val="{0000000E-D652-429A-B193-A529ABDF4ECB}"/>
            </c:ext>
          </c:extLst>
        </c:ser>
        <c:ser>
          <c:idx val="3"/>
          <c:order val="3"/>
          <c:spPr>
            <a:ln w="9525" cap="flat" algn="ctr">
              <a:solidFill>
                <a:srgbClr val="4D4D4D"/>
              </a:solidFill>
              <a:prstDash val="solid"/>
            </a:ln>
          </c:spPr>
          <c:marker>
            <c:symbol val="diamond"/>
            <c:size val="7"/>
            <c:spPr>
              <a:solidFill>
                <a:srgbClr val="4D4D4D"/>
              </a:solidFill>
              <a:ln w="9525" cap="flat" algn="ctr">
                <a:solidFill>
                  <a:srgbClr val="4D4D4D"/>
                </a:solidFill>
                <a:prstDash val="solid"/>
              </a:ln>
            </c:spPr>
          </c:marker>
          <c:dPt>
            <c:idx val="8"/>
            <c:bubble3D val="0"/>
            <c:extLst>
              <c:ext xmlns:c16="http://schemas.microsoft.com/office/drawing/2014/chart" uri="{C3380CC4-5D6E-409C-BE32-E72D297353CC}">
                <c16:uniqueId val="{0000000F-D652-429A-B193-A529ABDF4ECB}"/>
              </c:ext>
            </c:extLst>
          </c:dPt>
          <c:dPt>
            <c:idx val="9"/>
            <c:bubble3D val="0"/>
            <c:extLst>
              <c:ext xmlns:c16="http://schemas.microsoft.com/office/drawing/2014/chart" uri="{C3380CC4-5D6E-409C-BE32-E72D297353CC}">
                <c16:uniqueId val="{00000010-D652-429A-B193-A529ABDF4ECB}"/>
              </c:ext>
            </c:extLst>
          </c:dPt>
          <c:dLbls>
            <c:spPr>
              <a:noFill/>
              <a:ln>
                <a:noFill/>
              </a:ln>
              <a:effectLst/>
            </c:spPr>
            <c:txPr>
              <a:bodyPr wrap="square" lIns="38100" tIns="19050" rIns="38100" bIns="19050" anchor="ctr">
                <a:spAutoFit/>
              </a:bodyPr>
              <a:lstStyle/>
              <a:p>
                <a:pPr>
                  <a:defRPr sz="800" b="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Sheet1!$A$4:$K$4</c:f>
              <c:numCache>
                <c:formatCode>#,##0.0;"-"#,##0.0</c:formatCode>
                <c:ptCount val="11"/>
                <c:pt idx="0">
                  <c:v>1.1599999999999999</c:v>
                </c:pt>
                <c:pt idx="1">
                  <c:v>1.1599999999999999</c:v>
                </c:pt>
                <c:pt idx="2">
                  <c:v>1.17</c:v>
                </c:pt>
                <c:pt idx="3">
                  <c:v>1.22</c:v>
                </c:pt>
                <c:pt idx="4">
                  <c:v>1.28</c:v>
                </c:pt>
                <c:pt idx="5">
                  <c:v>1.3</c:v>
                </c:pt>
                <c:pt idx="6">
                  <c:v>1.36</c:v>
                </c:pt>
                <c:pt idx="7">
                  <c:v>1.37</c:v>
                </c:pt>
                <c:pt idx="8">
                  <c:v>1.2</c:v>
                </c:pt>
                <c:pt idx="9">
                  <c:v>1.4</c:v>
                </c:pt>
                <c:pt idx="10">
                  <c:v>1.2</c:v>
                </c:pt>
              </c:numCache>
            </c:numRef>
          </c:val>
          <c:smooth val="0"/>
          <c:extLst>
            <c:ext xmlns:c16="http://schemas.microsoft.com/office/drawing/2014/chart" uri="{C3380CC4-5D6E-409C-BE32-E72D297353CC}">
              <c16:uniqueId val="{00000011-D652-429A-B193-A529ABDF4ECB}"/>
            </c:ext>
          </c:extLst>
        </c:ser>
        <c:dLbls>
          <c:dLblPos val="t"/>
          <c:showLegendKey val="0"/>
          <c:showVal val="1"/>
          <c:showCatName val="0"/>
          <c:showSerName val="0"/>
          <c:showPercent val="0"/>
          <c:showBubbleSize val="0"/>
        </c:dLbls>
        <c:marker val="1"/>
        <c:smooth val="0"/>
        <c:axId val="2137287456"/>
        <c:axId val="1"/>
      </c:lineChart>
      <c:catAx>
        <c:axId val="213728745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37287456"/>
        <c:crosses val="min"/>
        <c:crossBetween val="midCat"/>
        <c:majorUnit val="5"/>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7.41111667501251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8E-4A76-B68F-67CFB37B01FA}"/>
                </c:ext>
              </c:extLst>
            </c:dLbl>
            <c:dLbl>
              <c:idx val="1"/>
              <c:layout>
                <c:manualLayout>
                  <c:x val="0"/>
                  <c:y val="-8.112168252378568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8E-4A76-B68F-67CFB37B01FA}"/>
                </c:ext>
              </c:extLst>
            </c:dLbl>
            <c:dLbl>
              <c:idx val="2"/>
              <c:layout>
                <c:manualLayout>
                  <c:x val="0"/>
                  <c:y val="-8.863294942413620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8E-4A76-B68F-67CFB37B01FA}"/>
                </c:ext>
              </c:extLst>
            </c:dLbl>
            <c:dLbl>
              <c:idx val="3"/>
              <c:layout>
                <c:manualLayout>
                  <c:x val="0"/>
                  <c:y val="-9.564346519779669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8E-4A76-B68F-67CFB37B01FA}"/>
                </c:ext>
              </c:extLst>
            </c:dLbl>
            <c:dLbl>
              <c:idx val="4"/>
              <c:layout>
                <c:manualLayout>
                  <c:x val="0"/>
                  <c:y val="-0.1036554832248372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8E-4A76-B68F-67CFB37B01FA}"/>
                </c:ext>
              </c:extLst>
            </c:dLbl>
            <c:dLbl>
              <c:idx val="5"/>
              <c:layout>
                <c:manualLayout>
                  <c:x val="0"/>
                  <c:y val="-0.1141712568853279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8E-4A76-B68F-67CFB37B01FA}"/>
                </c:ext>
              </c:extLst>
            </c:dLbl>
            <c:dLbl>
              <c:idx val="6"/>
              <c:layout>
                <c:manualLayout>
                  <c:x val="0"/>
                  <c:y val="-0.1266900350525788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8E-4A76-B68F-67CFB37B01FA}"/>
                </c:ext>
              </c:extLst>
            </c:dLbl>
            <c:dLbl>
              <c:idx val="7"/>
              <c:layout>
                <c:manualLayout>
                  <c:x val="3.4068495606957147E-3"/>
                  <c:y val="-0.1442163244867301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8E-4A76-B68F-67CFB37B01FA}"/>
                </c:ext>
              </c:extLst>
            </c:dLbl>
            <c:dLbl>
              <c:idx val="8"/>
              <c:layout>
                <c:manualLayout>
                  <c:x val="6.6343912497758648E-3"/>
                  <c:y val="-0.1572358537806710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8E-4A76-B68F-67CFB37B01FA}"/>
                </c:ext>
              </c:extLst>
            </c:dLbl>
            <c:dLbl>
              <c:idx val="9"/>
              <c:layout>
                <c:manualLayout>
                  <c:x val="8.7860857091626322E-3"/>
                  <c:y val="-0.1672508763144717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8E-4A76-B68F-67CFB37B01FA}"/>
                </c:ext>
              </c:extLst>
            </c:dLbl>
            <c:dLbl>
              <c:idx val="10"/>
              <c:layout>
                <c:manualLayout>
                  <c:x val="9.8619329388560158E-3"/>
                  <c:y val="-0.177265898848272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08E-4A76-B68F-67CFB37B01FA}"/>
                </c:ext>
              </c:extLst>
            </c:dLbl>
            <c:dLbl>
              <c:idx val="11"/>
              <c:layout>
                <c:manualLayout>
                  <c:x val="0"/>
                  <c:y val="-0.2188282423635453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8E-4A76-B68F-67CFB37B01FA}"/>
                </c:ext>
              </c:extLst>
            </c:dLbl>
            <c:dLbl>
              <c:idx val="12"/>
              <c:layout>
                <c:manualLayout>
                  <c:x val="3.4068495606957147E-3"/>
                  <c:y val="-0.2068102153229844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08E-4A76-B68F-67CFB37B01FA}"/>
                </c:ext>
              </c:extLst>
            </c:dLbl>
            <c:dLbl>
              <c:idx val="13"/>
              <c:layout>
                <c:manualLayout>
                  <c:x val="6.6343912497758648E-3"/>
                  <c:y val="-0.2273410115172759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8E-4A76-B68F-67CFB37B01FA}"/>
                </c:ext>
              </c:extLst>
            </c:dLbl>
            <c:dLbl>
              <c:idx val="14"/>
              <c:layout>
                <c:manualLayout>
                  <c:x val="0"/>
                  <c:y val="-0.2593890836254381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08E-4A76-B68F-67CFB37B01FA}"/>
                </c:ext>
              </c:extLst>
            </c:dLbl>
            <c:dLbl>
              <c:idx val="15"/>
              <c:layout>
                <c:manualLayout>
                  <c:x val="3.2275416890801506E-3"/>
                  <c:y val="-0.2623935903855783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08E-4A76-B68F-67CFB37B01FA}"/>
                </c:ext>
              </c:extLst>
            </c:dLbl>
            <c:dLbl>
              <c:idx val="16"/>
              <c:layout>
                <c:manualLayout>
                  <c:x val="0"/>
                  <c:y val="-0.294441662493740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08E-4A76-B68F-67CFB37B01FA}"/>
                </c:ext>
              </c:extLst>
            </c:dLbl>
            <c:dLbl>
              <c:idx val="17"/>
              <c:layout>
                <c:manualLayout>
                  <c:x val="0"/>
                  <c:y val="-0.3350025037556334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08E-4A76-B68F-67CFB37B01FA}"/>
                </c:ext>
              </c:extLst>
            </c:dLbl>
            <c:dLbl>
              <c:idx val="18"/>
              <c:layout>
                <c:manualLayout>
                  <c:x val="0"/>
                  <c:y val="-0.3690535803705558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08E-4A76-B68F-67CFB37B01FA}"/>
                </c:ext>
              </c:extLst>
            </c:dLbl>
            <c:dLbl>
              <c:idx val="19"/>
              <c:layout>
                <c:manualLayout>
                  <c:x val="0"/>
                  <c:y val="-0.3985978968452679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08E-4A76-B68F-67CFB37B01FA}"/>
                </c:ext>
              </c:extLst>
            </c:dLbl>
            <c:dLbl>
              <c:idx val="20"/>
              <c:layout>
                <c:manualLayout>
                  <c:x val="0"/>
                  <c:y val="-0.441662493740610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08E-4A76-B68F-67CFB37B01FA}"/>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08E-4A76-B68F-67CFB37B01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412.27871624458697</c:v>
                </c:pt>
                <c:pt idx="1">
                  <c:v>493.68825248820002</c:v>
                </c:pt>
                <c:pt idx="2">
                  <c:v>575.41225766804598</c:v>
                </c:pt>
                <c:pt idx="3">
                  <c:v>652.91234265774199</c:v>
                </c:pt>
                <c:pt idx="4">
                  <c:v>746.75029968183105</c:v>
                </c:pt>
                <c:pt idx="5">
                  <c:v>864.50499031409402</c:v>
                </c:pt>
                <c:pt idx="6">
                  <c:v>1000.40930488455</c:v>
                </c:pt>
                <c:pt idx="7">
                  <c:v>1199.7000856263201</c:v>
                </c:pt>
                <c:pt idx="8">
                  <c:v>1344.95771227674</c:v>
                </c:pt>
                <c:pt idx="9">
                  <c:v>1454.2894927432501</c:v>
                </c:pt>
                <c:pt idx="10">
                  <c:v>1565.7702408237101</c:v>
                </c:pt>
                <c:pt idx="11">
                  <c:v>1741.2366580110399</c:v>
                </c:pt>
                <c:pt idx="12">
                  <c:v>1895.62698436148</c:v>
                </c:pt>
                <c:pt idx="13">
                  <c:v>2124.6054320622202</c:v>
                </c:pt>
                <c:pt idx="14">
                  <c:v>2410.09962913851</c:v>
                </c:pt>
                <c:pt idx="15">
                  <c:v>2518.75162385986</c:v>
                </c:pt>
                <c:pt idx="16">
                  <c:v>2806.5203449305</c:v>
                </c:pt>
                <c:pt idx="17">
                  <c:v>3327.0522522087699</c:v>
                </c:pt>
                <c:pt idx="18">
                  <c:v>3710.2982347961101</c:v>
                </c:pt>
                <c:pt idx="19">
                  <c:v>4038.5464286624801</c:v>
                </c:pt>
                <c:pt idx="20">
                  <c:v>4523.2764064949997</c:v>
                </c:pt>
                <c:pt idx="21">
                  <c:v>5035.3726564403196</c:v>
                </c:pt>
              </c:numCache>
            </c:numRef>
          </c:val>
          <c:extLst>
            <c:ext xmlns:c16="http://schemas.microsoft.com/office/drawing/2014/chart" uri="{C3380CC4-5D6E-409C-BE32-E72D297353CC}">
              <c16:uniqueId val="{00000016-608E-4A76-B68F-67CFB37B01FA}"/>
            </c:ext>
          </c:extLst>
        </c:ser>
        <c:dLbls>
          <c:showLegendKey val="0"/>
          <c:showVal val="0"/>
          <c:showCatName val="0"/>
          <c:showSerName val="0"/>
          <c:showPercent val="0"/>
          <c:showBubbleSize val="0"/>
        </c:dLbls>
        <c:gapWidth val="80"/>
        <c:overlap val="100"/>
        <c:axId val="87012048"/>
        <c:axId val="1"/>
      </c:barChart>
      <c:catAx>
        <c:axId val="8701204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035.3726564403196"/>
          <c:min val="0"/>
        </c:scaling>
        <c:delete val="1"/>
        <c:axPos val="l"/>
        <c:numFmt formatCode="General" sourceLinked="1"/>
        <c:majorTickMark val="out"/>
        <c:minorTickMark val="none"/>
        <c:tickLblPos val="nextTo"/>
        <c:crossAx val="87012048"/>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40405616224649E-2"/>
          <c:y val="2.4436090225563908E-2"/>
          <c:w val="0.97971918876755071"/>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dLbls>
            <c:numFmt formatCode="0" sourceLinked="0"/>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General</c:formatCode>
                <c:ptCount val="21"/>
                <c:pt idx="0">
                  <c:v>368.48</c:v>
                </c:pt>
                <c:pt idx="1">
                  <c:v>397.61</c:v>
                </c:pt>
                <c:pt idx="2">
                  <c:v>418.17</c:v>
                </c:pt>
                <c:pt idx="3">
                  <c:v>486.39</c:v>
                </c:pt>
                <c:pt idx="4">
                  <c:v>517.54999999999995</c:v>
                </c:pt>
                <c:pt idx="5">
                  <c:v>519.02</c:v>
                </c:pt>
                <c:pt idx="6">
                  <c:v>525.54</c:v>
                </c:pt>
                <c:pt idx="7">
                  <c:v>548.15</c:v>
                </c:pt>
                <c:pt idx="8">
                  <c:v>547.91999999999996</c:v>
                </c:pt>
                <c:pt idx="9">
                  <c:v>558.20000000000005</c:v>
                </c:pt>
                <c:pt idx="10">
                  <c:v>549.16</c:v>
                </c:pt>
                <c:pt idx="11">
                  <c:v>547.64</c:v>
                </c:pt>
                <c:pt idx="12">
                  <c:v>582.64</c:v>
                </c:pt>
                <c:pt idx="13">
                  <c:v>605.54</c:v>
                </c:pt>
                <c:pt idx="14">
                  <c:v>595.37</c:v>
                </c:pt>
                <c:pt idx="15">
                  <c:v>633.73</c:v>
                </c:pt>
                <c:pt idx="16">
                  <c:v>631.16</c:v>
                </c:pt>
                <c:pt idx="17">
                  <c:v>633.37</c:v>
                </c:pt>
                <c:pt idx="18">
                  <c:v>638.48</c:v>
                </c:pt>
                <c:pt idx="19">
                  <c:v>644.73</c:v>
                </c:pt>
                <c:pt idx="20">
                  <c:v>678.59</c:v>
                </c:pt>
              </c:numCache>
            </c:numRef>
          </c:val>
          <c:extLst>
            <c:ext xmlns:c16="http://schemas.microsoft.com/office/drawing/2014/chart" uri="{C3380CC4-5D6E-409C-BE32-E72D297353CC}">
              <c16:uniqueId val="{00000000-E2D6-4530-9F12-BFBA6E7F416E}"/>
            </c:ext>
          </c:extLst>
        </c:ser>
        <c:dLbls>
          <c:dLblPos val="ctr"/>
          <c:showLegendKey val="0"/>
          <c:showVal val="1"/>
          <c:showCatName val="0"/>
          <c:showSerName val="0"/>
          <c:showPercent val="0"/>
          <c:showBubbleSize val="0"/>
        </c:dLbls>
        <c:gapWidth val="60"/>
        <c:overlap val="100"/>
        <c:axId val="1833383584"/>
        <c:axId val="1"/>
      </c:barChart>
      <c:catAx>
        <c:axId val="18333835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83338358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34.239014166064649</c:v>
                </c:pt>
                <c:pt idx="1">
                  <c:v>33.819831779468053</c:v>
                </c:pt>
                <c:pt idx="2">
                  <c:v>33.400593998552132</c:v>
                </c:pt>
                <c:pt idx="3">
                  <c:v>32.983936214136143</c:v>
                </c:pt>
                <c:pt idx="4">
                  <c:v>32.553023083286675</c:v>
                </c:pt>
                <c:pt idx="5">
                  <c:v>32.099936570583516</c:v>
                </c:pt>
                <c:pt idx="6">
                  <c:v>31.640936171813188</c:v>
                </c:pt>
                <c:pt idx="7">
                  <c:v>31.187261590685978</c:v>
                </c:pt>
                <c:pt idx="8">
                  <c:v>30.748138557440598</c:v>
                </c:pt>
                <c:pt idx="9">
                  <c:v>30.31788182502893</c:v>
                </c:pt>
                <c:pt idx="10">
                  <c:v>29.885659908232387</c:v>
                </c:pt>
                <c:pt idx="11">
                  <c:v>29.462557411387515</c:v>
                </c:pt>
                <c:pt idx="12">
                  <c:v>29.033676371544882</c:v>
                </c:pt>
                <c:pt idx="13">
                  <c:v>28.577369854318057</c:v>
                </c:pt>
                <c:pt idx="14">
                  <c:v>28.101795795176894</c:v>
                </c:pt>
                <c:pt idx="15">
                  <c:v>27.610272524827877</c:v>
                </c:pt>
                <c:pt idx="16">
                  <c:v>27.127836726636694</c:v>
                </c:pt>
                <c:pt idx="17">
                  <c:v>26.664074797098149</c:v>
                </c:pt>
                <c:pt idx="18">
                  <c:v>26.194760494575842</c:v>
                </c:pt>
                <c:pt idx="19">
                  <c:v>25.737926277122682</c:v>
                </c:pt>
                <c:pt idx="20">
                  <c:v>25.336803052063367</c:v>
                </c:pt>
                <c:pt idx="21">
                  <c:v>24.953134891814724</c:v>
                </c:pt>
                <c:pt idx="22">
                  <c:v>20.874276513390022</c:v>
                </c:pt>
                <c:pt idx="23">
                  <c:v>18.521440385473564</c:v>
                </c:pt>
                <c:pt idx="24">
                  <c:v>16.663412100534146</c:v>
                </c:pt>
              </c:numCache>
            </c:numRef>
          </c:val>
          <c:extLst>
            <c:ext xmlns:c16="http://schemas.microsoft.com/office/drawing/2014/chart" uri="{C3380CC4-5D6E-409C-BE32-E72D297353CC}">
              <c16:uniqueId val="{00000000-3183-46AA-A628-EE96D2FED984}"/>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60.756681882898746</c:v>
                </c:pt>
                <c:pt idx="1">
                  <c:v>61.054478301610239</c:v>
                </c:pt>
                <c:pt idx="2">
                  <c:v>61.344596857691513</c:v>
                </c:pt>
                <c:pt idx="3">
                  <c:v>61.633540139636366</c:v>
                </c:pt>
                <c:pt idx="4">
                  <c:v>61.941553143655725</c:v>
                </c:pt>
                <c:pt idx="5">
                  <c:v>62.276900531329417</c:v>
                </c:pt>
                <c:pt idx="6">
                  <c:v>62.620925841256891</c:v>
                </c:pt>
                <c:pt idx="7">
                  <c:v>62.963041190014238</c:v>
                </c:pt>
                <c:pt idx="8">
                  <c:v>63.290901429512523</c:v>
                </c:pt>
                <c:pt idx="9">
                  <c:v>63.610300344769463</c:v>
                </c:pt>
                <c:pt idx="10">
                  <c:v>63.944972896939134</c:v>
                </c:pt>
                <c:pt idx="11">
                  <c:v>64.248235187024747</c:v>
                </c:pt>
                <c:pt idx="12">
                  <c:v>64.522059517497283</c:v>
                </c:pt>
                <c:pt idx="13">
                  <c:v>64.814998459532404</c:v>
                </c:pt>
                <c:pt idx="14">
                  <c:v>65.112795355093468</c:v>
                </c:pt>
                <c:pt idx="15">
                  <c:v>65.405893356695927</c:v>
                </c:pt>
                <c:pt idx="16">
                  <c:v>65.673485655106816</c:v>
                </c:pt>
                <c:pt idx="17">
                  <c:v>65.911205137331606</c:v>
                </c:pt>
                <c:pt idx="18">
                  <c:v>66.137038640636149</c:v>
                </c:pt>
                <c:pt idx="19">
                  <c:v>66.380166998106461</c:v>
                </c:pt>
                <c:pt idx="20">
                  <c:v>66.641960248964153</c:v>
                </c:pt>
                <c:pt idx="21">
                  <c:v>66.913226123474175</c:v>
                </c:pt>
                <c:pt idx="22">
                  <c:v>68.314144308402021</c:v>
                </c:pt>
                <c:pt idx="23">
                  <c:v>66.686336275164507</c:v>
                </c:pt>
                <c:pt idx="24">
                  <c:v>64.421331348491975</c:v>
                </c:pt>
              </c:numCache>
            </c:numRef>
          </c:val>
          <c:extLst>
            <c:ext xmlns:c16="http://schemas.microsoft.com/office/drawing/2014/chart" uri="{C3380CC4-5D6E-409C-BE32-E72D297353CC}">
              <c16:uniqueId val="{00000001-3183-46AA-A628-EE96D2FED984}"/>
            </c:ext>
          </c:extLst>
        </c:ser>
        <c:ser>
          <c:idx val="2"/>
          <c:order val="2"/>
          <c:spPr>
            <a:solidFill>
              <a:srgbClr val="C0E6F4"/>
            </a:solidFill>
            <a:ln w="9525" algn="ctr">
              <a:solidFill>
                <a:srgbClr val="808080"/>
              </a:solidFill>
              <a:prstDash val="solid"/>
            </a:ln>
          </c:spPr>
          <c:invertIfNegative val="0"/>
          <c:dLbls>
            <c:dLbl>
              <c:idx val="0"/>
              <c:layout>
                <c:manualLayout>
                  <c:x val="0"/>
                  <c:y val="-8.022388059701492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183-46AA-A628-EE96D2FED984}"/>
                </c:ext>
              </c:extLst>
            </c:dLbl>
            <c:dLbl>
              <c:idx val="1"/>
              <c:layout>
                <c:manualLayout>
                  <c:x val="0"/>
                  <c:y val="-8.022388059701492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183-46AA-A628-EE96D2FED984}"/>
                </c:ext>
              </c:extLst>
            </c:dLbl>
            <c:dLbl>
              <c:idx val="2"/>
              <c:layout>
                <c:manualLayout>
                  <c:x val="0"/>
                  <c:y val="-8.1156716417910446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183-46AA-A628-EE96D2FED984}"/>
                </c:ext>
              </c:extLst>
            </c:dLbl>
            <c:dLbl>
              <c:idx val="3"/>
              <c:layout>
                <c:manualLayout>
                  <c:x val="0"/>
                  <c:y val="-8.208955223880597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183-46AA-A628-EE96D2FED984}"/>
                </c:ext>
              </c:extLst>
            </c:dLbl>
            <c:dLbl>
              <c:idx val="4"/>
              <c:layout>
                <c:manualLayout>
                  <c:x val="0"/>
                  <c:y val="-8.208955223880597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183-46AA-A628-EE96D2FED984}"/>
                </c:ext>
              </c:extLst>
            </c:dLbl>
            <c:dLbl>
              <c:idx val="5"/>
              <c:layout>
                <c:manualLayout>
                  <c:x val="0"/>
                  <c:y val="-8.3022388059701496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183-46AA-A628-EE96D2FED984}"/>
                </c:ext>
              </c:extLst>
            </c:dLbl>
            <c:dLbl>
              <c:idx val="6"/>
              <c:layout>
                <c:manualLayout>
                  <c:x val="0"/>
                  <c:y val="-8.3022388059701496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183-46AA-A628-EE96D2FED984}"/>
                </c:ext>
              </c:extLst>
            </c:dLbl>
            <c:dLbl>
              <c:idx val="7"/>
              <c:layout>
                <c:manualLayout>
                  <c:x val="0"/>
                  <c:y val="-8.395522388059702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183-46AA-A628-EE96D2FED984}"/>
                </c:ext>
              </c:extLst>
            </c:dLbl>
            <c:dLbl>
              <c:idx val="8"/>
              <c:layout>
                <c:manualLayout>
                  <c:x val="0"/>
                  <c:y val="-8.395522388059702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183-46AA-A628-EE96D2FED984}"/>
                </c:ext>
              </c:extLst>
            </c:dLbl>
            <c:dLbl>
              <c:idx val="9"/>
              <c:layout>
                <c:manualLayout>
                  <c:x val="0"/>
                  <c:y val="-8.488805970149253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183-46AA-A628-EE96D2FED984}"/>
                </c:ext>
              </c:extLst>
            </c:dLbl>
            <c:dLbl>
              <c:idx val="10"/>
              <c:layout>
                <c:manualLayout>
                  <c:x val="0"/>
                  <c:y val="-8.488805970149253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183-46AA-A628-EE96D2FED984}"/>
                </c:ext>
              </c:extLst>
            </c:dLbl>
            <c:dLbl>
              <c:idx val="11"/>
              <c:layout>
                <c:manualLayout>
                  <c:x val="0"/>
                  <c:y val="-8.582089552238805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183-46AA-A628-EE96D2FED984}"/>
                </c:ext>
              </c:extLst>
            </c:dLbl>
            <c:dLbl>
              <c:idx val="12"/>
              <c:layout>
                <c:manualLayout>
                  <c:x val="0"/>
                  <c:y val="-8.582089552238805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183-46AA-A628-EE96D2FED984}"/>
                </c:ext>
              </c:extLst>
            </c:dLbl>
            <c:dLbl>
              <c:idx val="13"/>
              <c:layout>
                <c:manualLayout>
                  <c:x val="0"/>
                  <c:y val="-8.675373134328358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183-46AA-A628-EE96D2FED984}"/>
                </c:ext>
              </c:extLst>
            </c:dLbl>
            <c:dLbl>
              <c:idx val="14"/>
              <c:layout>
                <c:manualLayout>
                  <c:x val="0"/>
                  <c:y val="-8.768656716417910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183-46AA-A628-EE96D2FED984}"/>
                </c:ext>
              </c:extLst>
            </c:dLbl>
            <c:dLbl>
              <c:idx val="15"/>
              <c:layout>
                <c:manualLayout>
                  <c:x val="0"/>
                  <c:y val="-8.86194029850746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183-46AA-A628-EE96D2FED984}"/>
                </c:ext>
              </c:extLst>
            </c:dLbl>
            <c:dLbl>
              <c:idx val="16"/>
              <c:layout>
                <c:manualLayout>
                  <c:x val="0"/>
                  <c:y val="-8.95522388059701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183-46AA-A628-EE96D2FED984}"/>
                </c:ext>
              </c:extLst>
            </c:dLbl>
            <c:dLbl>
              <c:idx val="17"/>
              <c:layout>
                <c:manualLayout>
                  <c:x val="0"/>
                  <c:y val="-9.048507462686566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183-46AA-A628-EE96D2FED984}"/>
                </c:ext>
              </c:extLst>
            </c:dLbl>
            <c:dLbl>
              <c:idx val="18"/>
              <c:layout>
                <c:manualLayout>
                  <c:x val="0"/>
                  <c:y val="-9.141791044776119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183-46AA-A628-EE96D2FED984}"/>
                </c:ext>
              </c:extLst>
            </c:dLbl>
            <c:dLbl>
              <c:idx val="19"/>
              <c:layout>
                <c:manualLayout>
                  <c:x val="0"/>
                  <c:y val="-9.23507462686567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183-46AA-A628-EE96D2FED984}"/>
                </c:ext>
              </c:extLst>
            </c:dLbl>
            <c:dLbl>
              <c:idx val="20"/>
              <c:layout>
                <c:manualLayout>
                  <c:x val="0"/>
                  <c:y val="-9.23507462686567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183-46AA-A628-EE96D2FED984}"/>
                </c:ext>
              </c:extLst>
            </c:dLbl>
            <c:dLbl>
              <c:idx val="21"/>
              <c:layout>
                <c:manualLayout>
                  <c:x val="0"/>
                  <c:y val="-9.32835820895522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183-46AA-A628-EE96D2FED984}"/>
                </c:ext>
              </c:extLst>
            </c:dLbl>
            <c:dLbl>
              <c:idx val="22"/>
              <c:layout>
                <c:manualLayout>
                  <c:x val="0"/>
                  <c:y val="-0.104477611940298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183-46AA-A628-EE96D2FED98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5.0043039510366043</c:v>
                </c:pt>
                <c:pt idx="1">
                  <c:v>5.1256899189216938</c:v>
                </c:pt>
                <c:pt idx="2">
                  <c:v>5.2548091437563453</c:v>
                </c:pt>
                <c:pt idx="3">
                  <c:v>5.3825236462275106</c:v>
                </c:pt>
                <c:pt idx="4">
                  <c:v>5.505423773057605</c:v>
                </c:pt>
                <c:pt idx="5">
                  <c:v>5.623162898087064</c:v>
                </c:pt>
                <c:pt idx="6">
                  <c:v>5.7381379869299138</c:v>
                </c:pt>
                <c:pt idx="7">
                  <c:v>5.849697219299788</c:v>
                </c:pt>
                <c:pt idx="8">
                  <c:v>5.9609600130468792</c:v>
                </c:pt>
                <c:pt idx="9">
                  <c:v>6.0718178302016312</c:v>
                </c:pt>
                <c:pt idx="10">
                  <c:v>6.169367194828479</c:v>
                </c:pt>
                <c:pt idx="11">
                  <c:v>6.2892074015877375</c:v>
                </c:pt>
                <c:pt idx="12">
                  <c:v>6.4442641109578203</c:v>
                </c:pt>
                <c:pt idx="13">
                  <c:v>6.6076316861495403</c:v>
                </c:pt>
                <c:pt idx="14">
                  <c:v>6.7854088497296683</c:v>
                </c:pt>
                <c:pt idx="15">
                  <c:v>6.9838341184761843</c:v>
                </c:pt>
                <c:pt idx="16">
                  <c:v>7.1986776182564665</c:v>
                </c:pt>
                <c:pt idx="17">
                  <c:v>7.424720065570245</c:v>
                </c:pt>
                <c:pt idx="18">
                  <c:v>7.6682008647880107</c:v>
                </c:pt>
                <c:pt idx="19">
                  <c:v>7.8819067247708485</c:v>
                </c:pt>
                <c:pt idx="20">
                  <c:v>8.0212366989724782</c:v>
                </c:pt>
                <c:pt idx="21">
                  <c:v>8.1336389847110997</c:v>
                </c:pt>
                <c:pt idx="22">
                  <c:v>10.811579178207953</c:v>
                </c:pt>
                <c:pt idx="23">
                  <c:v>14.792223339361932</c:v>
                </c:pt>
                <c:pt idx="24">
                  <c:v>18.915256550973869</c:v>
                </c:pt>
              </c:numCache>
            </c:numRef>
          </c:val>
          <c:extLst>
            <c:ext xmlns:c16="http://schemas.microsoft.com/office/drawing/2014/chart" uri="{C3380CC4-5D6E-409C-BE32-E72D297353CC}">
              <c16:uniqueId val="{00000019-3183-46AA-A628-EE96D2FED984}"/>
            </c:ext>
          </c:extLst>
        </c:ser>
        <c:dLbls>
          <c:showLegendKey val="0"/>
          <c:showVal val="0"/>
          <c:showCatName val="0"/>
          <c:showSerName val="0"/>
          <c:showPercent val="0"/>
          <c:showBubbleSize val="0"/>
        </c:dLbls>
        <c:gapWidth val="60"/>
        <c:overlap val="100"/>
        <c:axId val="2091844896"/>
        <c:axId val="1"/>
      </c:barChart>
      <c:catAx>
        <c:axId val="20918448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9184489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2797764582606E-2"/>
          <c:y val="2.7482269503546101E-2"/>
          <c:w val="0.94359063918966124"/>
          <c:h val="0.94503546099290781"/>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6ABF-46C0-8872-2B1001FFE683}"/>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6ABF-46C0-8872-2B1001FFE683}"/>
              </c:ext>
            </c:extLst>
          </c:dPt>
          <c:dLbls>
            <c:dLbl>
              <c:idx val="0"/>
              <c:layout>
                <c:manualLayout>
                  <c:x val="0"/>
                  <c:y val="-0.3448581560283688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BF-46C0-8872-2B1001FFE683}"/>
                </c:ext>
              </c:extLst>
            </c:dLbl>
            <c:dLbl>
              <c:idx val="1"/>
              <c:layout>
                <c:manualLayout>
                  <c:x val="0"/>
                  <c:y val="-0.3204785837940470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BF-46C0-8872-2B1001FFE683}"/>
                </c:ext>
              </c:extLst>
            </c:dLbl>
            <c:dLbl>
              <c:idx val="2"/>
              <c:layout>
                <c:manualLayout>
                  <c:x val="0"/>
                  <c:y val="-0.3271276595744681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BF-46C0-8872-2B1001FFE683}"/>
                </c:ext>
              </c:extLst>
            </c:dLbl>
            <c:dLbl>
              <c:idx val="3"/>
              <c:layout>
                <c:manualLayout>
                  <c:x val="0"/>
                  <c:y val="-0.3470743284748981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BF-46C0-8872-2B1001FFE68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#,##0.00;"-"#,##0.00</c:formatCode>
                <c:ptCount val="4"/>
                <c:pt idx="0">
                  <c:v>298.60000000000002</c:v>
                </c:pt>
                <c:pt idx="1">
                  <c:v>274.3</c:v>
                </c:pt>
                <c:pt idx="2">
                  <c:v>286.8</c:v>
                </c:pt>
                <c:pt idx="3">
                  <c:v>304</c:v>
                </c:pt>
              </c:numCache>
            </c:numRef>
          </c:val>
          <c:extLst>
            <c:ext xmlns:c16="http://schemas.microsoft.com/office/drawing/2014/chart" uri="{C3380CC4-5D6E-409C-BE32-E72D297353CC}">
              <c16:uniqueId val="{00000006-6ABF-46C0-8872-2B1001FFE683}"/>
            </c:ext>
          </c:extLst>
        </c:ser>
        <c:dLbls>
          <c:showLegendKey val="0"/>
          <c:showVal val="0"/>
          <c:showCatName val="0"/>
          <c:showSerName val="0"/>
          <c:showPercent val="0"/>
          <c:showBubbleSize val="0"/>
        </c:dLbls>
        <c:gapWidth val="60"/>
        <c:overlap val="100"/>
        <c:axId val="66029183"/>
        <c:axId val="1"/>
      </c:barChart>
      <c:catAx>
        <c:axId val="66029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6029183"/>
        <c:crosses val="min"/>
        <c:crossBetween val="between"/>
        <c:majorUnit val="5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93416219270981E-2"/>
          <c:y val="2.5316455696202531E-2"/>
          <c:w val="0.97061316756145799"/>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8961245992</c:v>
                </c:pt>
                <c:pt idx="1">
                  <c:v>9870832054</c:v>
                </c:pt>
                <c:pt idx="2">
                  <c:v>10541460246</c:v>
                </c:pt>
                <c:pt idx="3">
                  <c:v>10495987273</c:v>
                </c:pt>
                <c:pt idx="4">
                  <c:v>11821290954</c:v>
                </c:pt>
                <c:pt idx="5">
                  <c:v>13195516271</c:v>
                </c:pt>
              </c:numCache>
            </c:numRef>
          </c:val>
          <c:extLst>
            <c:ext xmlns:c16="http://schemas.microsoft.com/office/drawing/2014/chart" uri="{C3380CC4-5D6E-409C-BE32-E72D297353CC}">
              <c16:uniqueId val="{00000000-33A7-49BC-90D2-8146352F03EE}"/>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3754260990</c:v>
                </c:pt>
                <c:pt idx="1">
                  <c:v>4040268897</c:v>
                </c:pt>
                <c:pt idx="2">
                  <c:v>4394555814</c:v>
                </c:pt>
                <c:pt idx="3">
                  <c:v>4370272595</c:v>
                </c:pt>
                <c:pt idx="4">
                  <c:v>4687997961</c:v>
                </c:pt>
                <c:pt idx="5">
                  <c:v>5343322613</c:v>
                </c:pt>
              </c:numCache>
            </c:numRef>
          </c:val>
          <c:extLst>
            <c:ext xmlns:c16="http://schemas.microsoft.com/office/drawing/2014/chart" uri="{C3380CC4-5D6E-409C-BE32-E72D297353CC}">
              <c16:uniqueId val="{00000001-33A7-49BC-90D2-8146352F03EE}"/>
            </c:ext>
          </c:extLst>
        </c:ser>
        <c:dLbls>
          <c:showLegendKey val="0"/>
          <c:showVal val="0"/>
          <c:showCatName val="0"/>
          <c:showSerName val="0"/>
          <c:showPercent val="0"/>
          <c:showBubbleSize val="0"/>
        </c:dLbls>
        <c:gapWidth val="60"/>
        <c:axId val="1408168512"/>
        <c:axId val="1"/>
      </c:barChart>
      <c:catAx>
        <c:axId val="14081685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408168512"/>
        <c:crosses val="min"/>
        <c:crossBetween val="between"/>
        <c:majorUnit val="1000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957781978575927E-2"/>
          <c:y val="3.303684879288437E-2"/>
          <c:w val="0.92627599243856329"/>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A1CF-48B4-9A8B-E72D43769D92}"/>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A1CF-48B4-9A8B-E72D43769D92}"/>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A1CF-48B4-9A8B-E72D43769D92}"/>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A1CF-48B4-9A8B-E72D43769D92}"/>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A1CF-48B4-9A8B-E72D43769D92}"/>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A1CF-48B4-9A8B-E72D43769D92}"/>
              </c:ext>
            </c:extLst>
          </c:dPt>
          <c:dLbls>
            <c:dLbl>
              <c:idx val="0"/>
              <c:spPr>
                <a:noFill/>
                <a:ln>
                  <a:noFill/>
                </a:ln>
                <a:effectLst/>
              </c:spPr>
              <c:txPr>
                <a:bodyPr wrap="square" lIns="38100" tIns="19050" rIns="38100" bIns="19050" anchor="ctr">
                  <a:spAutoFit/>
                </a:bodyPr>
                <a:lstStyle/>
                <a:p>
                  <a:pPr>
                    <a:defRPr>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A1CF-48B4-9A8B-E72D43769D92}"/>
                </c:ext>
              </c:extLst>
            </c:dLbl>
            <c:dLbl>
              <c:idx val="3"/>
              <c:layout>
                <c:manualLayout>
                  <c:x val="8.3175786895338232E-3"/>
                  <c:y val="5.7181162392820339E-3"/>
                </c:manualLayout>
              </c:layout>
              <c:spPr>
                <a:solidFill>
                  <a:srgbClr val="D2E0E6"/>
                </a:solidFill>
                <a:ln>
                  <a:noFill/>
                </a:ln>
                <a:effectLst/>
              </c:spPr>
              <c:txPr>
                <a:bodyPr wrap="square" lIns="38100" tIns="19050" rIns="38100" bIns="19050" anchor="ctr">
                  <a:spAutoFit/>
                </a:bodyPr>
                <a:lstStyle/>
                <a:p>
                  <a:pPr>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CF-48B4-9A8B-E72D43769D92}"/>
                </c:ext>
              </c:extLst>
            </c:dLbl>
            <c:dLbl>
              <c:idx val="4"/>
              <c:layout>
                <c:manualLayout>
                  <c:x val="8.8972887194104219E-2"/>
                  <c:y val="-8.8104933516093206E-3"/>
                </c:manualLayout>
              </c:layout>
              <c:spPr>
                <a:solidFill>
                  <a:srgbClr val="ECE5F4"/>
                </a:solidFill>
                <a:ln>
                  <a:noFill/>
                </a:ln>
                <a:effectLst/>
              </c:spPr>
              <c:txPr>
                <a:bodyPr wrap="square" lIns="38100" tIns="19050" rIns="38100" bIns="19050" anchor="ctr">
                  <a:spAutoFit/>
                </a:bodyPr>
                <a:lstStyle/>
                <a:p>
                  <a:pPr>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CF-48B4-9A8B-E72D43769D92}"/>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Sheet1!$A$1:$A$6</c:f>
              <c:numCache>
                <c:formatCode>#,##0"%";"-"#,##0"%"</c:formatCode>
                <c:ptCount val="6"/>
                <c:pt idx="0">
                  <c:v>58</c:v>
                </c:pt>
                <c:pt idx="1">
                  <c:v>11</c:v>
                </c:pt>
                <c:pt idx="2">
                  <c:v>5</c:v>
                </c:pt>
                <c:pt idx="3">
                  <c:v>2</c:v>
                </c:pt>
                <c:pt idx="4">
                  <c:v>2</c:v>
                </c:pt>
                <c:pt idx="5">
                  <c:v>22</c:v>
                </c:pt>
              </c:numCache>
            </c:numRef>
          </c:val>
          <c:extLst>
            <c:ext xmlns:c16="http://schemas.microsoft.com/office/drawing/2014/chart" uri="{C3380CC4-5D6E-409C-BE32-E72D297353CC}">
              <c16:uniqueId val="{0000000C-A1CF-48B4-9A8B-E72D43769D9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8CAD-42BA-9653-914A17586B09}"/>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8CAD-42BA-9653-914A17586B09}"/>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8CAD-42BA-9653-914A17586B09}"/>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8CAD-42BA-9653-914A17586B09}"/>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8CAD-42BA-9653-914A17586B09}"/>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8CAD-42BA-9653-914A17586B09}"/>
              </c:ext>
            </c:extLst>
          </c:dPt>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Sheet1!$A$1:$A$6</c:f>
              <c:numCache>
                <c:formatCode>#,##0"%";"-"#,##0"%"</c:formatCode>
                <c:ptCount val="6"/>
                <c:pt idx="0">
                  <c:v>27</c:v>
                </c:pt>
                <c:pt idx="1">
                  <c:v>14</c:v>
                </c:pt>
                <c:pt idx="2">
                  <c:v>7</c:v>
                </c:pt>
                <c:pt idx="3">
                  <c:v>5</c:v>
                </c:pt>
                <c:pt idx="4">
                  <c:v>5</c:v>
                </c:pt>
                <c:pt idx="5">
                  <c:v>42</c:v>
                </c:pt>
              </c:numCache>
            </c:numRef>
          </c:val>
          <c:extLst>
            <c:ext xmlns:c16="http://schemas.microsoft.com/office/drawing/2014/chart" uri="{C3380CC4-5D6E-409C-BE32-E72D297353CC}">
              <c16:uniqueId val="{0000000C-8CAD-42BA-9653-914A17586B0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16810097532989E-2"/>
          <c:y val="2.3203923557196617E-2"/>
          <c:w val="0.97016637980493403"/>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1294028310</c:v>
                </c:pt>
                <c:pt idx="1">
                  <c:v>1476684684</c:v>
                </c:pt>
                <c:pt idx="2">
                  <c:v>1406180937</c:v>
                </c:pt>
                <c:pt idx="3">
                  <c:v>1370037184</c:v>
                </c:pt>
                <c:pt idx="4">
                  <c:v>1492499673</c:v>
                </c:pt>
                <c:pt idx="5">
                  <c:v>1795158651</c:v>
                </c:pt>
              </c:numCache>
            </c:numRef>
          </c:val>
          <c:extLst>
            <c:ext xmlns:c16="http://schemas.microsoft.com/office/drawing/2014/chart" uri="{C3380CC4-5D6E-409C-BE32-E72D297353CC}">
              <c16:uniqueId val="{00000000-633A-408D-8D2D-FD2110FE3626}"/>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4158460392</c:v>
                </c:pt>
                <c:pt idx="1">
                  <c:v>4575151079</c:v>
                </c:pt>
                <c:pt idx="2">
                  <c:v>4665300506</c:v>
                </c:pt>
                <c:pt idx="3">
                  <c:v>4938059212</c:v>
                </c:pt>
                <c:pt idx="4">
                  <c:v>5660459174</c:v>
                </c:pt>
                <c:pt idx="5">
                  <c:v>5913196048</c:v>
                </c:pt>
              </c:numCache>
            </c:numRef>
          </c:val>
          <c:extLst>
            <c:ext xmlns:c16="http://schemas.microsoft.com/office/drawing/2014/chart" uri="{C3380CC4-5D6E-409C-BE32-E72D297353CC}">
              <c16:uniqueId val="{00000001-633A-408D-8D2D-FD2110FE3626}"/>
            </c:ext>
          </c:extLst>
        </c:ser>
        <c:dLbls>
          <c:showLegendKey val="0"/>
          <c:showVal val="0"/>
          <c:showCatName val="0"/>
          <c:showSerName val="0"/>
          <c:showPercent val="0"/>
          <c:showBubbleSize val="0"/>
        </c:dLbls>
        <c:gapWidth val="60"/>
        <c:axId val="534150911"/>
        <c:axId val="1"/>
      </c:barChart>
      <c:catAx>
        <c:axId val="5341509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6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534150911"/>
        <c:crosses val="min"/>
        <c:crossBetween val="between"/>
        <c:majorUnit val="500000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88937314011642E-2"/>
          <c:y val="0.12283737024221453"/>
          <c:w val="0.87135304484041509"/>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6.9204152249134954E-2"/>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C3A-4C4F-818A-D67BD25A488B}"/>
                </c:ext>
              </c:extLst>
            </c:dLbl>
            <c:dLbl>
              <c:idx val="2"/>
              <c:layout>
                <c:manualLayout>
                  <c:x val="0"/>
                  <c:y val="-0.10380622837370249"/>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3A-4C4F-818A-D67BD25A488B}"/>
                </c:ext>
              </c:extLst>
            </c:dLbl>
            <c:dLbl>
              <c:idx val="3"/>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C3A-4C4F-818A-D67BD25A488B}"/>
                </c:ext>
              </c:extLst>
            </c:dLbl>
            <c:dLbl>
              <c:idx val="4"/>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C3A-4C4F-818A-D67BD25A488B}"/>
                </c:ext>
              </c:extLst>
            </c:dLbl>
            <c:dLbl>
              <c:idx val="5"/>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C3A-4C4F-818A-D67BD25A488B}"/>
                </c:ext>
              </c:extLst>
            </c:dLbl>
            <c:dLbl>
              <c:idx val="6"/>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C3A-4C4F-818A-D67BD25A488B}"/>
                </c:ext>
              </c:extLst>
            </c:dLbl>
            <c:dLbl>
              <c:idx val="7"/>
              <c:layout>
                <c:manualLayout>
                  <c:x val="-5.743684410634917E-17"/>
                  <c:y val="-8.3044982698961933E-2"/>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7C3A-4C4F-818A-D67BD25A488B}"/>
                </c:ext>
              </c:extLst>
            </c:dLbl>
            <c:dLbl>
              <c:idx val="8"/>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C3A-4C4F-818A-D67BD25A488B}"/>
                </c:ext>
              </c:extLst>
            </c:dLbl>
            <c:dLbl>
              <c:idx val="9"/>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C3A-4C4F-818A-D67BD25A488B}"/>
                </c:ext>
              </c:extLst>
            </c:dLbl>
            <c:dLbl>
              <c:idx val="10"/>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C3A-4C4F-818A-D67BD25A488B}"/>
                </c:ext>
              </c:extLst>
            </c:dLbl>
            <c:dLbl>
              <c:idx val="11"/>
              <c:layout>
                <c:manualLayout>
                  <c:x val="0"/>
                  <c:y val="-0.11764705882352948"/>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C3A-4C4F-818A-D67BD25A488B}"/>
                </c:ext>
              </c:extLst>
            </c:dLbl>
            <c:dLbl>
              <c:idx val="12"/>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C3A-4C4F-818A-D67BD25A488B}"/>
                </c:ext>
              </c:extLst>
            </c:dLbl>
            <c:dLbl>
              <c:idx val="13"/>
              <c:layout>
                <c:manualLayout>
                  <c:x val="-1.1487368821269834E-16"/>
                  <c:y val="-8.3044982698961933E-2"/>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C3A-4C4F-818A-D67BD25A488B}"/>
                </c:ext>
              </c:extLst>
            </c:dLbl>
            <c:dLbl>
              <c:idx val="14"/>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C3A-4C4F-818A-D67BD25A488B}"/>
                </c:ext>
              </c:extLst>
            </c:dLbl>
            <c:dLbl>
              <c:idx val="15"/>
              <c:layout>
                <c:manualLayout>
                  <c:x val="0"/>
                  <c:y val="4.1522491349481029E-2"/>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C3A-4C4F-818A-D67BD25A488B}"/>
                </c:ext>
              </c:extLst>
            </c:dLbl>
            <c:dLbl>
              <c:idx val="16"/>
              <c:layout>
                <c:manualLayout>
                  <c:x val="0"/>
                  <c:y val="0.10380622837370242"/>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C3A-4C4F-818A-D67BD25A488B}"/>
                </c:ext>
              </c:extLst>
            </c:dLbl>
            <c:dLbl>
              <c:idx val="17"/>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C3A-4C4F-818A-D67BD25A488B}"/>
                </c:ext>
              </c:extLst>
            </c:dLbl>
            <c:dLbl>
              <c:idx val="18"/>
              <c:layout>
                <c:manualLayout>
                  <c:x val="0"/>
                  <c:y val="-9.6885813148788996E-2"/>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C3A-4C4F-818A-D67BD25A488B}"/>
                </c:ext>
              </c:extLst>
            </c:dLbl>
            <c:dLbl>
              <c:idx val="19"/>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C3A-4C4F-818A-D67BD25A488B}"/>
                </c:ext>
              </c:extLst>
            </c:dLbl>
            <c:dLbl>
              <c:idx val="20"/>
              <c:layout>
                <c:manualLayout>
                  <c:x val="0"/>
                  <c:y val="-0.15916955017301043"/>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C3A-4C4F-818A-D67BD25A488B}"/>
                </c:ext>
              </c:extLst>
            </c:dLbl>
            <c:dLbl>
              <c:idx val="21"/>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C3A-4C4F-818A-D67BD25A488B}"/>
                </c:ext>
              </c:extLst>
            </c:dLbl>
            <c:dLbl>
              <c:idx val="22"/>
              <c:layout>
                <c:manualLayout>
                  <c:x val="0"/>
                  <c:y val="-0.13840830449826991"/>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7C3A-4C4F-818A-D67BD25A488B}"/>
                </c:ext>
              </c:extLst>
            </c:dLbl>
            <c:spPr>
              <a:solidFill>
                <a:srgbClr val="80CCE8"/>
              </a:solid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val>
            <c:numRef>
              <c:f>Sheet1!$A$1:$W$1</c:f>
              <c:numCache>
                <c:formatCode>0</c:formatCode>
                <c:ptCount val="23"/>
                <c:pt idx="0">
                  <c:v>742.06100000000004</c:v>
                </c:pt>
                <c:pt idx="1">
                  <c:v>796.05499999999995</c:v>
                </c:pt>
                <c:pt idx="2">
                  <c:v>810.66600000000005</c:v>
                </c:pt>
                <c:pt idx="3">
                  <c:v>765.55</c:v>
                </c:pt>
                <c:pt idx="4">
                  <c:v>819.45899999999995</c:v>
                </c:pt>
                <c:pt idx="5">
                  <c:v>917.572</c:v>
                </c:pt>
                <c:pt idx="6">
                  <c:v>1020.265</c:v>
                </c:pt>
                <c:pt idx="7">
                  <c:v>1102.356</c:v>
                </c:pt>
                <c:pt idx="8">
                  <c:v>1161.5530000000001</c:v>
                </c:pt>
                <c:pt idx="9">
                  <c:v>943.43700000000001</c:v>
                </c:pt>
                <c:pt idx="10">
                  <c:v>1105.424</c:v>
                </c:pt>
                <c:pt idx="11">
                  <c:v>1229.0139999999999</c:v>
                </c:pt>
                <c:pt idx="12">
                  <c:v>1255.1099999999999</c:v>
                </c:pt>
                <c:pt idx="13">
                  <c:v>1327.4359999999999</c:v>
                </c:pt>
                <c:pt idx="14">
                  <c:v>1364.508</c:v>
                </c:pt>
                <c:pt idx="15">
                  <c:v>1213.2940000000001</c:v>
                </c:pt>
                <c:pt idx="16">
                  <c:v>1112.2329999999999</c:v>
                </c:pt>
                <c:pt idx="17">
                  <c:v>1190.721</c:v>
                </c:pt>
                <c:pt idx="18">
                  <c:v>1256.3</c:v>
                </c:pt>
                <c:pt idx="19">
                  <c:v>1305.212</c:v>
                </c:pt>
                <c:pt idx="20">
                  <c:v>1120.741</c:v>
                </c:pt>
                <c:pt idx="21">
                  <c:v>1312.557</c:v>
                </c:pt>
                <c:pt idx="22">
                  <c:v>1465.854</c:v>
                </c:pt>
              </c:numCache>
            </c:numRef>
          </c:val>
          <c:extLst>
            <c:ext xmlns:c16="http://schemas.microsoft.com/office/drawing/2014/chart" uri="{C3380CC4-5D6E-409C-BE32-E72D297353CC}">
              <c16:uniqueId val="{00000016-7C3A-4C4F-818A-D67BD25A488B}"/>
            </c:ext>
          </c:extLst>
        </c:ser>
        <c:dLbls>
          <c:showLegendKey val="0"/>
          <c:showVal val="0"/>
          <c:showCatName val="0"/>
          <c:showSerName val="0"/>
          <c:showPercent val="0"/>
          <c:showBubbleSize val="0"/>
        </c:dLbls>
        <c:gapWidth val="60"/>
        <c:overlap val="100"/>
        <c:axId val="1152077888"/>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C3A-4C4F-818A-D67BD25A488B}"/>
                </c:ext>
              </c:extLst>
            </c:dLbl>
            <c:dLbl>
              <c:idx val="2"/>
              <c:numFmt formatCode="#,##0.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C3A-4C4F-818A-D67BD25A488B}"/>
                </c:ext>
              </c:extLst>
            </c:dLbl>
            <c:dLbl>
              <c:idx val="3"/>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C3A-4C4F-818A-D67BD25A488B}"/>
                </c:ext>
              </c:extLst>
            </c:dLbl>
            <c:dLbl>
              <c:idx val="4"/>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C3A-4C4F-818A-D67BD25A488B}"/>
                </c:ext>
              </c:extLst>
            </c:dLbl>
            <c:dLbl>
              <c:idx val="6"/>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C3A-4C4F-818A-D67BD25A488B}"/>
                </c:ext>
              </c:extLst>
            </c:dLbl>
            <c:dLbl>
              <c:idx val="7"/>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C3A-4C4F-818A-D67BD25A488B}"/>
                </c:ext>
              </c:extLst>
            </c:dLbl>
            <c:dLbl>
              <c:idx val="9"/>
              <c:layout>
                <c:manualLayout>
                  <c:x val="-2.6027085012362838E-2"/>
                  <c:y val="8.1314878892733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C3A-4C4F-818A-D67BD25A488B}"/>
                </c:ext>
              </c:extLst>
            </c:dLbl>
            <c:dLbl>
              <c:idx val="11"/>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C3A-4C4F-818A-D67BD25A488B}"/>
                </c:ext>
              </c:extLst>
            </c:dLbl>
            <c:dLbl>
              <c:idx val="12"/>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C3A-4C4F-818A-D67BD25A488B}"/>
                </c:ext>
              </c:extLst>
            </c:dLbl>
            <c:dLbl>
              <c:idx val="13"/>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C3A-4C4F-818A-D67BD25A488B}"/>
                </c:ext>
              </c:extLst>
            </c:dLbl>
            <c:dLbl>
              <c:idx val="14"/>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C3A-4C4F-818A-D67BD25A488B}"/>
                </c:ext>
              </c:extLst>
            </c:dLbl>
            <c:dLbl>
              <c:idx val="15"/>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C3A-4C4F-818A-D67BD25A488B}"/>
                </c:ext>
              </c:extLst>
            </c:dLbl>
            <c:dLbl>
              <c:idx val="16"/>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7C3A-4C4F-818A-D67BD25A488B}"/>
                </c:ext>
              </c:extLst>
            </c:dLbl>
            <c:dLbl>
              <c:idx val="17"/>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C3A-4C4F-818A-D67BD25A488B}"/>
                </c:ext>
              </c:extLst>
            </c:dLbl>
            <c:dLbl>
              <c:idx val="18"/>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C3A-4C4F-818A-D67BD25A488B}"/>
                </c:ext>
              </c:extLst>
            </c:dLbl>
            <c:dLbl>
              <c:idx val="20"/>
              <c:layout>
                <c:manualLayout>
                  <c:x val="-3.6303177285040553E-2"/>
                  <c:y val="-9.1695501730103934E-2"/>
                </c:manualLayout>
              </c:layout>
              <c:tx>
                <c:rich>
                  <a:bodyPr/>
                  <a:lstStyle/>
                  <a:p>
                    <a:r>
                      <a:rPr lang="en-US" dirty="0"/>
                      <a:t>-8.7</a:t>
                    </a:r>
                  </a:p>
                </c:rich>
              </c:tx>
              <c:dLblPos val="r"/>
              <c:showLegendKey val="0"/>
              <c:showVal val="1"/>
              <c:showCatName val="0"/>
              <c:showSerName val="0"/>
              <c:showPercent val="0"/>
              <c:showBubbleSize val="0"/>
              <c:extLst>
                <c:ext xmlns:c15="http://schemas.microsoft.com/office/drawing/2012/chart" uri="{CE6537A1-D6FC-4f65-9D91-7224C49458BB}">
                  <c15:layout>
                    <c:manualLayout>
                      <c:w val="5.3808501458304195E-2"/>
                      <c:h val="0.10034602076124567"/>
                    </c:manualLayout>
                  </c15:layout>
                  <c15:showDataLabelsRange val="0"/>
                </c:ext>
                <c:ext xmlns:c16="http://schemas.microsoft.com/office/drawing/2014/chart" uri="{C3380CC4-5D6E-409C-BE32-E72D297353CC}">
                  <c16:uniqueId val="{00000026-7C3A-4C4F-818A-D67BD25A488B}"/>
                </c:ext>
              </c:extLst>
            </c:dLbl>
            <c:dLbl>
              <c:idx val="21"/>
              <c:tx>
                <c:rich>
                  <a:bodyPr/>
                  <a:lstStyle/>
                  <a:p>
                    <a:r>
                      <a:rPr lang="en-US"/>
                      <a:t>5.8</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7C3A-4C4F-818A-D67BD25A488B}"/>
                </c:ext>
              </c:extLst>
            </c:dLbl>
            <c:dLbl>
              <c:idx val="22"/>
              <c:tx>
                <c:rich>
                  <a:bodyPr/>
                  <a:lstStyle/>
                  <a:p>
                    <a:r>
                      <a:rPr lang="en-US"/>
                      <a:t>3.9</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7C3A-4C4F-818A-D67BD25A488B}"/>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0.0</c:formatCode>
                <c:ptCount val="23"/>
                <c:pt idx="0">
                  <c:v>5.0289999999999999</c:v>
                </c:pt>
                <c:pt idx="1">
                  <c:v>-0.45100000000000001</c:v>
                </c:pt>
                <c:pt idx="2">
                  <c:v>-0.23699999999999999</c:v>
                </c:pt>
                <c:pt idx="3">
                  <c:v>1.1859999999999999</c:v>
                </c:pt>
                <c:pt idx="4">
                  <c:v>3.5649999999999999</c:v>
                </c:pt>
                <c:pt idx="5">
                  <c:v>2.113</c:v>
                </c:pt>
                <c:pt idx="6">
                  <c:v>4.8049999999999997</c:v>
                </c:pt>
                <c:pt idx="7">
                  <c:v>2.0779999999999998</c:v>
                </c:pt>
                <c:pt idx="8">
                  <c:v>0.94299999999999995</c:v>
                </c:pt>
                <c:pt idx="9">
                  <c:v>-6.2949999999999999</c:v>
                </c:pt>
                <c:pt idx="10">
                  <c:v>4.9710000000000001</c:v>
                </c:pt>
                <c:pt idx="11">
                  <c:v>3.444</c:v>
                </c:pt>
                <c:pt idx="12">
                  <c:v>3.5529999999999999</c:v>
                </c:pt>
                <c:pt idx="13">
                  <c:v>0.85199999999999998</c:v>
                </c:pt>
                <c:pt idx="14">
                  <c:v>2.504</c:v>
                </c:pt>
                <c:pt idx="15">
                  <c:v>2.702</c:v>
                </c:pt>
                <c:pt idx="16">
                  <c:v>1.772</c:v>
                </c:pt>
                <c:pt idx="17">
                  <c:v>1.8720000000000001</c:v>
                </c:pt>
                <c:pt idx="18" formatCode="General">
                  <c:v>1.972</c:v>
                </c:pt>
                <c:pt idx="19" formatCode="General">
                  <c:v>-0.27800000000000002</c:v>
                </c:pt>
                <c:pt idx="20" formatCode="General">
                  <c:v>-8.6519999999999992</c:v>
                </c:pt>
                <c:pt idx="21" formatCode="General">
                  <c:v>5.8380000000000001</c:v>
                </c:pt>
                <c:pt idx="22" formatCode="General">
                  <c:v>3.8980000000000001</c:v>
                </c:pt>
              </c:numCache>
            </c:numRef>
          </c:val>
          <c:smooth val="0"/>
          <c:extLst>
            <c:ext xmlns:c16="http://schemas.microsoft.com/office/drawing/2014/chart" uri="{C3380CC4-5D6E-409C-BE32-E72D297353CC}">
              <c16:uniqueId val="{00000029-7C3A-4C4F-818A-D67BD25A488B}"/>
            </c:ext>
          </c:extLst>
        </c:ser>
        <c:dLbls>
          <c:showLegendKey val="0"/>
          <c:showVal val="0"/>
          <c:showCatName val="0"/>
          <c:showSerName val="0"/>
          <c:showPercent val="0"/>
          <c:showBubbleSize val="0"/>
        </c:dLbls>
        <c:marker val="1"/>
        <c:smooth val="0"/>
        <c:axId val="3"/>
        <c:axId val="2"/>
      </c:lineChart>
      <c:catAx>
        <c:axId val="115207788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315.36"/>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152077888"/>
        <c:crosses val="min"/>
        <c:crossBetween val="between"/>
        <c:majorUnit val="200"/>
      </c:valAx>
      <c:valAx>
        <c:axId val="2"/>
        <c:scaling>
          <c:orientation val="minMax"/>
          <c:max val="6"/>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75600777182E-2"/>
          <c:y val="6.8421052631578938E-2"/>
          <c:w val="0.91213474025974028"/>
          <c:h val="0.877192982456140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9E-4E82-A156-FA01CB71B43A}"/>
                </c:ext>
              </c:extLst>
            </c:dLbl>
            <c:dLbl>
              <c:idx val="1"/>
              <c:layout>
                <c:manualLayout>
                  <c:x val="1.4880780476906485E-17"/>
                  <c:y val="-0.12631578947368427"/>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9E-4E82-A156-FA01CB71B43A}"/>
                </c:ext>
              </c:extLst>
            </c:dLbl>
            <c:dLbl>
              <c:idx val="2"/>
              <c:layout>
                <c:manualLayout>
                  <c:x val="0"/>
                  <c:y val="-1.4035087719298374E-2"/>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9E-4E82-A156-FA01CB71B43A}"/>
                </c:ext>
              </c:extLst>
            </c:dLbl>
            <c:dLbl>
              <c:idx val="3"/>
              <c:layout>
                <c:manualLayout>
                  <c:x val="0"/>
                  <c:y val="4.912280701754386E-2"/>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C9E-4E82-A156-FA01CB71B43A}"/>
                </c:ext>
              </c:extLst>
            </c:dLbl>
            <c:dLbl>
              <c:idx val="4"/>
              <c:layout>
                <c:manualLayout>
                  <c:x val="0"/>
                  <c:y val="-8.4210526315789472E-2"/>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C9E-4E82-A156-FA01CB71B43A}"/>
                </c:ext>
              </c:extLst>
            </c:dLbl>
            <c:dLbl>
              <c:idx val="5"/>
              <c:layout>
                <c:manualLayout>
                  <c:x val="0"/>
                  <c:y val="-0.18947368421052632"/>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C9E-4E82-A156-FA01CB71B43A}"/>
                </c:ext>
              </c:extLst>
            </c:dLbl>
            <c:dLbl>
              <c:idx val="6"/>
              <c:layout>
                <c:manualLayout>
                  <c:x val="0"/>
                  <c:y val="-0.27368421052631575"/>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C9E-4E82-A156-FA01CB71B43A}"/>
                </c:ext>
              </c:extLst>
            </c:dLbl>
            <c:dLbl>
              <c:idx val="7"/>
              <c:layout>
                <c:manualLayout>
                  <c:x val="-5.952312190762594E-17"/>
                  <c:y val="6.4326742272101015E-17"/>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C9E-4E82-A156-FA01CB71B43A}"/>
                </c:ext>
              </c:extLst>
            </c:dLbl>
            <c:dLbl>
              <c:idx val="8"/>
              <c:layout>
                <c:manualLayout>
                  <c:x val="3.246753246753247E-3"/>
                  <c:y val="-0.30877192982456148"/>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C9E-4E82-A156-FA01CB71B43A}"/>
                </c:ext>
              </c:extLst>
            </c:dLbl>
            <c:dLbl>
              <c:idx val="9"/>
              <c:layout>
                <c:manualLayout>
                  <c:x val="1.6233766233765639E-3"/>
                  <c:y val="-0.22456140350877199"/>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C9E-4E82-A156-FA01CB71B43A}"/>
                </c:ext>
              </c:extLst>
            </c:dLbl>
            <c:dLbl>
              <c:idx val="10"/>
              <c:layout>
                <c:manualLayout>
                  <c:x val="0"/>
                  <c:y val="0"/>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C9E-4E82-A156-FA01CB71B43A}"/>
                </c:ext>
              </c:extLst>
            </c:dLbl>
            <c:dLbl>
              <c:idx val="11"/>
              <c:layout>
                <c:manualLayout>
                  <c:x val="-1.6233766233766829E-3"/>
                  <c:y val="-0.25263157894736843"/>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C9E-4E82-A156-FA01CB71B43A}"/>
                </c:ext>
              </c:extLst>
            </c:dLbl>
            <c:dLbl>
              <c:idx val="12"/>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C9E-4E82-A156-FA01CB71B43A}"/>
                </c:ext>
              </c:extLst>
            </c:dLbl>
            <c:dLbl>
              <c:idx val="13"/>
              <c:layout>
                <c:manualLayout>
                  <c:x val="0"/>
                  <c:y val="-0.17543859649122806"/>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C9E-4E82-A156-FA01CB71B43A}"/>
                </c:ext>
              </c:extLst>
            </c:dLbl>
            <c:dLbl>
              <c:idx val="14"/>
              <c:layout>
                <c:manualLayout>
                  <c:x val="-4.87012987012987E-3"/>
                  <c:y val="-0.3298245614035088"/>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C9E-4E82-A156-FA01CB71B43A}"/>
                </c:ext>
              </c:extLst>
            </c:dLbl>
            <c:dLbl>
              <c:idx val="15"/>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C9E-4E82-A156-FA01CB71B43A}"/>
                </c:ext>
              </c:extLst>
            </c:dLbl>
            <c:dLbl>
              <c:idx val="16"/>
              <c:layout>
                <c:manualLayout>
                  <c:x val="0"/>
                  <c:y val="8.4210526315789472E-2"/>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C9E-4E82-A156-FA01CB71B43A}"/>
                </c:ext>
              </c:extLst>
            </c:dLbl>
            <c:dLbl>
              <c:idx val="17"/>
              <c:layout>
                <c:manualLayout>
                  <c:x val="-1.1904624381525188E-16"/>
                  <c:y val="0.22456140350877193"/>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C9E-4E82-A156-FA01CB71B43A}"/>
                </c:ext>
              </c:extLst>
            </c:dLbl>
            <c:dLbl>
              <c:idx val="18"/>
              <c:layout>
                <c:manualLayout>
                  <c:x val="0"/>
                  <c:y val="0"/>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C9E-4E82-A156-FA01CB71B43A}"/>
                </c:ext>
              </c:extLst>
            </c:dLbl>
            <c:dLbl>
              <c:idx val="19"/>
              <c:layout>
                <c:manualLayout>
                  <c:x val="0"/>
                  <c:y val="-0.29473684210526313"/>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C9E-4E82-A156-FA01CB71B43A}"/>
                </c:ext>
              </c:extLst>
            </c:dLbl>
            <c:dLbl>
              <c:idx val="20"/>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C9E-4E82-A156-FA01CB71B43A}"/>
                </c:ext>
              </c:extLst>
            </c:dLbl>
            <c:dLbl>
              <c:idx val="21"/>
              <c:layout>
                <c:manualLayout>
                  <c:x val="-3.2467532467533658E-3"/>
                  <c:y val="-0.19649122807017549"/>
                </c:manualLayout>
              </c:layout>
              <c:numFmt formatCode="#,##0;&quot;-&quot;#,##0" sourceLinked="0"/>
              <c:spPr>
                <a:solidFill>
                  <a:srgbClr val="80CCE8"/>
                </a:solid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C9E-4E82-A156-FA01CB71B43A}"/>
                </c:ext>
              </c:extLst>
            </c:dLbl>
            <c:dLbl>
              <c:idx val="22"/>
              <c:layout>
                <c:manualLayout>
                  <c:x val="1.1904624381525188E-16"/>
                  <c:y val="-0.407017543859649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C9E-4E82-A156-FA01CB71B43A}"/>
                </c:ext>
              </c:extLst>
            </c:dLbl>
            <c:spPr>
              <a:solidFill>
                <a:srgbClr val="80CCE8"/>
              </a:solid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c:formatCode>
                <c:ptCount val="23"/>
                <c:pt idx="0">
                  <c:v>7511.8549999999996</c:v>
                </c:pt>
                <c:pt idx="1">
                  <c:v>7952.1729999999998</c:v>
                </c:pt>
                <c:pt idx="2">
                  <c:v>7987.3310000000001</c:v>
                </c:pt>
                <c:pt idx="3">
                  <c:v>7440.4369999999999</c:v>
                </c:pt>
                <c:pt idx="4">
                  <c:v>7858.8280000000004</c:v>
                </c:pt>
                <c:pt idx="5">
                  <c:v>8683.4230000000007</c:v>
                </c:pt>
                <c:pt idx="6">
                  <c:v>9521.36</c:v>
                </c:pt>
                <c:pt idx="7">
                  <c:v>10137.084000000001</c:v>
                </c:pt>
                <c:pt idx="8">
                  <c:v>10520.798000000001</c:v>
                </c:pt>
                <c:pt idx="9">
                  <c:v>8416.3799999999992</c:v>
                </c:pt>
                <c:pt idx="10">
                  <c:v>9718.1290000000008</c:v>
                </c:pt>
                <c:pt idx="11">
                  <c:v>10653.037</c:v>
                </c:pt>
                <c:pt idx="12">
                  <c:v>10733.341</c:v>
                </c:pt>
                <c:pt idx="13">
                  <c:v>11206.351000000001</c:v>
                </c:pt>
                <c:pt idx="14">
                  <c:v>11376.925999999999</c:v>
                </c:pt>
                <c:pt idx="15">
                  <c:v>9998.4879999999994</c:v>
                </c:pt>
                <c:pt idx="16">
                  <c:v>9063.5370000000003</c:v>
                </c:pt>
                <c:pt idx="17">
                  <c:v>9599.3619999999992</c:v>
                </c:pt>
                <c:pt idx="18">
                  <c:v>10024.115</c:v>
                </c:pt>
                <c:pt idx="19">
                  <c:v>10311.552</c:v>
                </c:pt>
                <c:pt idx="20">
                  <c:v>8770.0220000000008</c:v>
                </c:pt>
                <c:pt idx="21">
                  <c:v>10177.039000000001</c:v>
                </c:pt>
                <c:pt idx="22">
                  <c:v>11265.544</c:v>
                </c:pt>
              </c:numCache>
            </c:numRef>
          </c:val>
          <c:extLst>
            <c:ext xmlns:c16="http://schemas.microsoft.com/office/drawing/2014/chart" uri="{C3380CC4-5D6E-409C-BE32-E72D297353CC}">
              <c16:uniqueId val="{00000017-6C9E-4E82-A156-FA01CB71B43A}"/>
            </c:ext>
          </c:extLst>
        </c:ser>
        <c:dLbls>
          <c:showLegendKey val="0"/>
          <c:showVal val="0"/>
          <c:showCatName val="0"/>
          <c:showSerName val="0"/>
          <c:showPercent val="0"/>
          <c:showBubbleSize val="0"/>
        </c:dLbls>
        <c:gapWidth val="60"/>
        <c:overlap val="100"/>
        <c:axId val="2066264736"/>
        <c:axId val="1"/>
      </c:barChart>
      <c:catAx>
        <c:axId val="20662647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66264736"/>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3.5042180402336143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6E3-4B1B-8B8A-CF9BCB1B29DD}"/>
                </c:ext>
              </c:extLst>
            </c:dLbl>
            <c:dLbl>
              <c:idx val="4"/>
              <c:layout>
                <c:manualLayout>
                  <c:x val="-6.9954574951330312E-2"/>
                  <c:y val="1.86361686278443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6E3-4B1B-8B8A-CF9BCB1B29DD}"/>
                </c:ext>
              </c:extLst>
            </c:dLbl>
            <c:dLbl>
              <c:idx val="5"/>
              <c:layout>
                <c:manualLayout>
                  <c:x val="-3.8234912394549042E-2"/>
                  <c:y val="3.896653440367461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6E3-4B1B-8B8A-CF9BCB1B29DD}"/>
                </c:ext>
              </c:extLst>
            </c:dLbl>
            <c:dLbl>
              <c:idx val="6"/>
              <c:layout>
                <c:manualLayout>
                  <c:x val="-4.8617780661907854E-2"/>
                  <c:y val="-2.880135151575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6E3-4B1B-8B8A-CF9BCB1B29DD}"/>
                </c:ext>
              </c:extLst>
            </c:dLbl>
            <c:dLbl>
              <c:idx val="9"/>
              <c:layout>
                <c:manualLayout>
                  <c:x val="-7.2550292018170065E-2"/>
                  <c:y val="1.185938003590097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6E3-4B1B-8B8A-CF9BCB1B29DD}"/>
                </c:ext>
              </c:extLst>
            </c:dLbl>
            <c:dLbl>
              <c:idx val="10"/>
              <c:layout>
                <c:manualLayout>
                  <c:x val="-4.1401687216093448E-2"/>
                  <c:y val="-3.55781401077029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6E3-4B1B-8B8A-CF9BCB1B29DD}"/>
                </c:ext>
              </c:extLst>
            </c:dLbl>
            <c:dLbl>
              <c:idx val="11"/>
              <c:layout>
                <c:manualLayout>
                  <c:x val="-5.1784555483452302E-2"/>
                  <c:y val="3.55781401077029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6E3-4B1B-8B8A-CF9BCB1B29DD}"/>
                </c:ext>
              </c:extLst>
            </c:dLbl>
            <c:dLbl>
              <c:idx val="12"/>
              <c:layout>
                <c:manualLayout>
                  <c:x val="-3.1018818948734588E-2"/>
                  <c:y val="3.896653440367461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6E3-4B1B-8B8A-CF9BCB1B29DD}"/>
                </c:ext>
              </c:extLst>
            </c:dLbl>
            <c:dLbl>
              <c:idx val="14"/>
              <c:layout>
                <c:manualLayout>
                  <c:x val="-3.6210253082414018E-2"/>
                  <c:y val="-4.235492869964638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E3-4B1B-8B8A-CF9BCB1B29DD}"/>
                </c:ext>
              </c:extLst>
            </c:dLbl>
            <c:dLbl>
              <c:idx val="16"/>
              <c:layout>
                <c:manualLayout>
                  <c:x val="-6.7358857884490586E-2"/>
                  <c:y val="2.202456292381609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E3-4B1B-8B8A-CF9BCB1B29DD}"/>
                </c:ext>
              </c:extLst>
            </c:dLbl>
            <c:dLbl>
              <c:idx val="17"/>
              <c:layout>
                <c:manualLayout>
                  <c:x val="-4.1401687216093448E-2"/>
                  <c:y val="-3.218974581173120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E3-4B1B-8B8A-CF9BCB1B29DD}"/>
                </c:ext>
              </c:extLst>
            </c:dLbl>
            <c:dLbl>
              <c:idx val="18"/>
              <c:layout>
                <c:manualLayout>
                  <c:x val="-4.3997404282933347E-2"/>
                  <c:y val="3.218974581173120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6E3-4B1B-8B8A-CF9BCB1B29DD}"/>
                </c:ext>
              </c:extLst>
            </c:dLbl>
            <c:dLbl>
              <c:idx val="19"/>
              <c:layout>
                <c:manualLayout>
                  <c:x val="-4.1401687216093448E-2"/>
                  <c:y val="-2.880135151575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6E3-4B1B-8B8A-CF9BCB1B29DD}"/>
                </c:ext>
              </c:extLst>
            </c:dLbl>
            <c:dLbl>
              <c:idx val="20"/>
              <c:layout>
                <c:manualLayout>
                  <c:x val="-4.1401687216093448E-2"/>
                  <c:y val="3.896653440367461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6E3-4B1B-8B8A-CF9BCB1B29DD}"/>
                </c:ext>
              </c:extLst>
            </c:dLbl>
            <c:dLbl>
              <c:idx val="21"/>
              <c:layout>
                <c:manualLayout>
                  <c:x val="-1.0645097007261045E-2"/>
                  <c:y val="3.218974581173120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6E3-4B1B-8B8A-CF9BCB1B29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11.451583333333334</c:v>
                </c:pt>
                <c:pt idx="1">
                  <c:v>13.147933333333334</c:v>
                </c:pt>
                <c:pt idx="2">
                  <c:v>12.848766666666668</c:v>
                </c:pt>
                <c:pt idx="3">
                  <c:v>10.710475000000001</c:v>
                </c:pt>
                <c:pt idx="4">
                  <c:v>9.5056416666666657</c:v>
                </c:pt>
                <c:pt idx="5">
                  <c:v>10.226266666666668</c:v>
                </c:pt>
                <c:pt idx="6">
                  <c:v>10.652375000000001</c:v>
                </c:pt>
                <c:pt idx="7">
                  <c:v>10.740558333333333</c:v>
                </c:pt>
                <c:pt idx="8">
                  <c:v>9.3143499999999992</c:v>
                </c:pt>
                <c:pt idx="9">
                  <c:v>6.8935416666666667</c:v>
                </c:pt>
                <c:pt idx="10">
                  <c:v>6.8785833333333324</c:v>
                </c:pt>
                <c:pt idx="11">
                  <c:v>6.4024083333333337</c:v>
                </c:pt>
                <c:pt idx="12">
                  <c:v>6.1014333333333335</c:v>
                </c:pt>
                <c:pt idx="13">
                  <c:v>7.6298749999999993</c:v>
                </c:pt>
                <c:pt idx="14">
                  <c:v>7.9666916666666667</c:v>
                </c:pt>
                <c:pt idx="15">
                  <c:v>7.5876833333333336</c:v>
                </c:pt>
                <c:pt idx="16">
                  <c:v>5.8457583333333334</c:v>
                </c:pt>
                <c:pt idx="17">
                  <c:v>5.935691666666667</c:v>
                </c:pt>
                <c:pt idx="18">
                  <c:v>5.7329166666666653</c:v>
                </c:pt>
                <c:pt idx="19">
                  <c:v>5.631266666666666</c:v>
                </c:pt>
                <c:pt idx="20">
                  <c:v>4.9505999999999997</c:v>
                </c:pt>
                <c:pt idx="21">
                  <c:v>5.4050500000000001</c:v>
                </c:pt>
                <c:pt idx="22">
                  <c:v>6.5937749999999999</c:v>
                </c:pt>
              </c:numCache>
            </c:numRef>
          </c:val>
          <c:smooth val="0"/>
          <c:extLst>
            <c:ext xmlns:c16="http://schemas.microsoft.com/office/drawing/2014/chart" uri="{C3380CC4-5D6E-409C-BE32-E72D297353CC}">
              <c16:uniqueId val="{0000000F-56E3-4B1B-8B8A-CF9BCB1B29DD}"/>
            </c:ext>
          </c:extLst>
        </c:ser>
        <c:dLbls>
          <c:showLegendKey val="0"/>
          <c:showVal val="0"/>
          <c:showCatName val="0"/>
          <c:showSerName val="0"/>
          <c:showPercent val="0"/>
          <c:showBubbleSize val="0"/>
        </c:dLbls>
        <c:marker val="1"/>
        <c:smooth val="0"/>
        <c:axId val="1620914720"/>
        <c:axId val="1"/>
      </c:lineChart>
      <c:catAx>
        <c:axId val="16209147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620914720"/>
        <c:crosses val="min"/>
        <c:crossBetween val="midCat"/>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3.1184155077960386E-2"/>
          <c:w val="0.87905036894449795"/>
          <c:h val="0.942688579856721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4382416528873747E-3"/>
                  <c:y val="9.270963792672308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D1-40E8-99B0-E6965BB22597}"/>
                </c:ext>
              </c:extLst>
            </c:dLbl>
            <c:dLbl>
              <c:idx val="3"/>
              <c:layout>
                <c:manualLayout>
                  <c:x val="-3.8370223905964125E-2"/>
                  <c:y val="3.62410402804462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D1-40E8-99B0-E6965BB22597}"/>
                </c:ext>
              </c:extLst>
            </c:dLbl>
            <c:dLbl>
              <c:idx val="4"/>
              <c:layout>
                <c:manualLayout>
                  <c:x val="-4.093679406689818E-2"/>
                  <c:y val="-3.455541049996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D1-40E8-99B0-E6965BB22597}"/>
                </c:ext>
              </c:extLst>
            </c:dLbl>
            <c:dLbl>
              <c:idx val="5"/>
              <c:layout>
                <c:manualLayout>
                  <c:x val="-3.8370223905964104E-2"/>
                  <c:y val="-3.7926670060932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D1-40E8-99B0-E6965BB22597}"/>
                </c:ext>
              </c:extLst>
            </c:dLbl>
            <c:dLbl>
              <c:idx val="6"/>
              <c:layout>
                <c:manualLayout>
                  <c:x val="-3.8370223905964104E-2"/>
                  <c:y val="2.2756002036559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D1-40E8-99B0-E6965BB22597}"/>
                </c:ext>
              </c:extLst>
            </c:dLbl>
            <c:dLbl>
              <c:idx val="7"/>
              <c:layout>
                <c:manualLayout>
                  <c:x val="-4.0936794066898159E-2"/>
                  <c:y val="-3.4555410499960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D1-40E8-99B0-E6965BB22597}"/>
                </c:ext>
              </c:extLst>
            </c:dLbl>
            <c:dLbl>
              <c:idx val="8"/>
              <c:layout>
                <c:manualLayout>
                  <c:x val="-4.6069934388766262E-2"/>
                  <c:y val="-3.1184150938988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D1-40E8-99B0-E6965BB22597}"/>
                </c:ext>
              </c:extLst>
            </c:dLbl>
            <c:dLbl>
              <c:idx val="9"/>
              <c:layout>
                <c:manualLayout>
                  <c:x val="-2.8103943262227937E-2"/>
                  <c:y val="-3.7926670060932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D1-40E8-99B0-E6965BB22597}"/>
                </c:ext>
              </c:extLst>
            </c:dLbl>
            <c:dLbl>
              <c:idx val="10"/>
              <c:layout>
                <c:manualLayout>
                  <c:x val="-3.0670513423161943E-2"/>
                  <c:y val="-3.7926670060932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D1-40E8-99B0-E6965BB22597}"/>
                </c:ext>
              </c:extLst>
            </c:dLbl>
            <c:dLbl>
              <c:idx val="11"/>
              <c:layout>
                <c:manualLayout>
                  <c:x val="-3.8370223905964104E-2"/>
                  <c:y val="2.6127261597531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ED1-40E8-99B0-E6965BB22597}"/>
                </c:ext>
              </c:extLst>
            </c:dLbl>
            <c:dLbl>
              <c:idx val="12"/>
              <c:layout>
                <c:manualLayout>
                  <c:x val="-4.0936794066898159E-2"/>
                  <c:y val="-3.7926670060932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D1-40E8-99B0-E6965BB22597}"/>
                </c:ext>
              </c:extLst>
            </c:dLbl>
            <c:dLbl>
              <c:idx val="13"/>
              <c:layout>
                <c:manualLayout>
                  <c:x val="-3.5803653745030049E-2"/>
                  <c:y val="2.94985211585028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ED1-40E8-99B0-E6965BB22597}"/>
                </c:ext>
              </c:extLst>
            </c:dLbl>
            <c:dLbl>
              <c:idx val="14"/>
              <c:layout>
                <c:manualLayout>
                  <c:x val="-4.0936794066898249E-2"/>
                  <c:y val="-4.12979296219040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D1-40E8-99B0-E6965BB22597}"/>
                </c:ext>
              </c:extLst>
            </c:dLbl>
            <c:dLbl>
              <c:idx val="15"/>
              <c:layout>
                <c:manualLayout>
                  <c:x val="-3.8370223905964104E-2"/>
                  <c:y val="2.94985211585028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ED1-40E8-99B0-E6965BB22597}"/>
                </c:ext>
              </c:extLst>
            </c:dLbl>
            <c:dLbl>
              <c:idx val="16"/>
              <c:layout>
                <c:manualLayout>
                  <c:x val="-3.3237083584095994E-2"/>
                  <c:y val="-4.1297531441640903E-2"/>
                </c:manualLayout>
              </c:layout>
              <c:numFmt formatCode="#,##0.0_);[Red]\(#,##0.0\)" sourceLinked="0"/>
              <c:spPr>
                <a:noFill/>
                <a:ln>
                  <a:noFill/>
                </a:ln>
                <a:effectLst/>
              </c:spPr>
              <c:txPr>
                <a:bodyPr wrap="square" lIns="38100" tIns="19050" rIns="38100" bIns="19050" anchor="ctr">
                  <a:noAutofit/>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1074746202587666E-2"/>
                      <c:h val="6.2368301877977386E-2"/>
                    </c:manualLayout>
                  </c15:layout>
                </c:ext>
                <c:ext xmlns:c16="http://schemas.microsoft.com/office/drawing/2014/chart" uri="{C3380CC4-5D6E-409C-BE32-E72D297353CC}">
                  <c16:uniqueId val="{0000000E-BED1-40E8-99B0-E6965BB22597}"/>
                </c:ext>
              </c:extLst>
            </c:dLbl>
            <c:dLbl>
              <c:idx val="19"/>
              <c:layout>
                <c:manualLayout>
                  <c:x val="-3.3237083584096092E-2"/>
                  <c:y val="-3.7926670060932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ED1-40E8-99B0-E6965BB22597}"/>
                </c:ext>
              </c:extLst>
            </c:dLbl>
            <c:dLbl>
              <c:idx val="20"/>
              <c:layout>
                <c:manualLayout>
                  <c:x val="-1.0137952135689606E-2"/>
                  <c:y val="-1.4327853134129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ED1-40E8-99B0-E6965BB22597}"/>
                </c:ext>
              </c:extLst>
            </c:dLbl>
            <c:numFmt formatCode="#,##0.0_);[Red]\(#,##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General</c:formatCode>
                <c:ptCount val="26"/>
                <c:pt idx="0" formatCode="#,##0.0;&quot;-&quot;#,##0.0">
                  <c:v>9.4860000000000007</c:v>
                </c:pt>
                <c:pt idx="1">
                  <c:v>6.3659999999999997</c:v>
                </c:pt>
                <c:pt idx="2">
                  <c:v>5.0369999999999999</c:v>
                </c:pt>
                <c:pt idx="3" formatCode="#,##0.0;&quot;-&quot;#,##0.0">
                  <c:v>4.55</c:v>
                </c:pt>
                <c:pt idx="4" formatCode="#,##0.0;&quot;-&quot;#,##0.0">
                  <c:v>4.694</c:v>
                </c:pt>
                <c:pt idx="5" formatCode="#,##0.0;&quot;-&quot;#,##0.0">
                  <c:v>3.99</c:v>
                </c:pt>
                <c:pt idx="6" formatCode="#,##0.0;&quot;-&quot;#,##0.0">
                  <c:v>3.633</c:v>
                </c:pt>
                <c:pt idx="7">
                  <c:v>3.9689999999999999</c:v>
                </c:pt>
                <c:pt idx="8" formatCode="#,##0.0;&quot;-&quot;#,##0.0">
                  <c:v>5.13</c:v>
                </c:pt>
                <c:pt idx="9" formatCode="#,##0.0;&quot;-&quot;#,##0.0">
                  <c:v>5.2960000000000003</c:v>
                </c:pt>
                <c:pt idx="10">
                  <c:v>4.1550000000000002</c:v>
                </c:pt>
                <c:pt idx="11">
                  <c:v>3.4039999999999999</c:v>
                </c:pt>
                <c:pt idx="12" formatCode="#,##0.0;&quot;-&quot;#,##0.0">
                  <c:v>4.1109999999999998</c:v>
                </c:pt>
                <c:pt idx="13" formatCode="#,##0.0;&quot;-&quot;#,##0.0">
                  <c:v>3.8039999999999998</c:v>
                </c:pt>
                <c:pt idx="14" formatCode="#,##0.0;&quot;-&quot;#,##0.0">
                  <c:v>4.0190000000000001</c:v>
                </c:pt>
                <c:pt idx="15">
                  <c:v>2.7189999999999999</c:v>
                </c:pt>
                <c:pt idx="16">
                  <c:v>2.82</c:v>
                </c:pt>
                <c:pt idx="17" formatCode="#,##0.0;&quot;-&quot;#,##0.0">
                  <c:v>6.0419999999999998</c:v>
                </c:pt>
                <c:pt idx="18">
                  <c:v>4.8970000000000002</c:v>
                </c:pt>
                <c:pt idx="19">
                  <c:v>3.6339999999999999</c:v>
                </c:pt>
                <c:pt idx="20">
                  <c:v>3.3980000000000001</c:v>
                </c:pt>
                <c:pt idx="21">
                  <c:v>5.6929999999999996</c:v>
                </c:pt>
                <c:pt idx="22" formatCode="#,##0.0;&quot;-&quot;#,##0.0">
                  <c:v>7.899</c:v>
                </c:pt>
                <c:pt idx="23">
                  <c:v>5.5419999999999998</c:v>
                </c:pt>
                <c:pt idx="24">
                  <c:v>3.8220000000000001</c:v>
                </c:pt>
                <c:pt idx="25" formatCode="#,##0.0;&quot;-&quot;#,##0.0">
                  <c:v>3.0529999999999999</c:v>
                </c:pt>
              </c:numCache>
            </c:numRef>
          </c:val>
          <c:smooth val="0"/>
          <c:extLst>
            <c:ext xmlns:c16="http://schemas.microsoft.com/office/drawing/2014/chart" uri="{C3380CC4-5D6E-409C-BE32-E72D297353CC}">
              <c16:uniqueId val="{00000000-0F96-4684-B899-0B7FC7268DC8}"/>
            </c:ext>
          </c:extLst>
        </c:ser>
        <c:dLbls>
          <c:dLblPos val="t"/>
          <c:showLegendKey val="0"/>
          <c:showVal val="1"/>
          <c:showCatName val="0"/>
          <c:showSerName val="0"/>
          <c:showPercent val="0"/>
          <c:showBubbleSize val="0"/>
        </c:dLbls>
        <c:marker val="1"/>
        <c:smooth val="0"/>
        <c:axId val="1345221472"/>
        <c:axId val="1"/>
      </c:lineChart>
      <c:catAx>
        <c:axId val="13452214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10"/>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45221472"/>
        <c:crosses val="min"/>
        <c:crossBetween val="midCat"/>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09517485613104E-2"/>
          <c:y val="7.9681274900398405E-2"/>
          <c:w val="0.91699874169115314"/>
          <c:h val="0.85856573705179284"/>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#,##0;"-"#,##0</c:formatCode>
                <c:ptCount val="21"/>
                <c:pt idx="0">
                  <c:v>45.217405795307158</c:v>
                </c:pt>
                <c:pt idx="1">
                  <c:v>43.75762107303521</c:v>
                </c:pt>
                <c:pt idx="2">
                  <c:v>42.689467040100162</c:v>
                </c:pt>
                <c:pt idx="3">
                  <c:v>41.51</c:v>
                </c:pt>
                <c:pt idx="4">
                  <c:v>43.457981776518437</c:v>
                </c:pt>
                <c:pt idx="5">
                  <c:v>42.236546813407827</c:v>
                </c:pt>
                <c:pt idx="6">
                  <c:v>42.827089229819379</c:v>
                </c:pt>
                <c:pt idx="7">
                  <c:v>43.818322449084526</c:v>
                </c:pt>
                <c:pt idx="8">
                  <c:v>45.913579548035081</c:v>
                </c:pt>
                <c:pt idx="9">
                  <c:v>46.668470587685604</c:v>
                </c:pt>
                <c:pt idx="10">
                  <c:v>50.218746531652528</c:v>
                </c:pt>
                <c:pt idx="11">
                  <c:v>52.803882594455466</c:v>
                </c:pt>
                <c:pt idx="12">
                  <c:v>53.082121388197208</c:v>
                </c:pt>
                <c:pt idx="13">
                  <c:v>53.751160577558551</c:v>
                </c:pt>
                <c:pt idx="14">
                  <c:v>52.081700283486946</c:v>
                </c:pt>
                <c:pt idx="15">
                  <c:v>52.200966426912963</c:v>
                </c:pt>
                <c:pt idx="16">
                  <c:v>51.279717914902299</c:v>
                </c:pt>
                <c:pt idx="17">
                  <c:v>50.535366579620842</c:v>
                </c:pt>
                <c:pt idx="18">
                  <c:v>49.674557482473766</c:v>
                </c:pt>
                <c:pt idx="19">
                  <c:v>49.307724438446314</c:v>
                </c:pt>
                <c:pt idx="20">
                  <c:v>52.88</c:v>
                </c:pt>
              </c:numCache>
            </c:numRef>
          </c:val>
          <c:smooth val="0"/>
          <c:extLst>
            <c:ext xmlns:c16="http://schemas.microsoft.com/office/drawing/2014/chart" uri="{C3380CC4-5D6E-409C-BE32-E72D297353CC}">
              <c16:uniqueId val="{00000000-BA9B-45A9-8F86-17D07EFAA7B6}"/>
            </c:ext>
          </c:extLst>
        </c:ser>
        <c:dLbls>
          <c:dLblPos val="t"/>
          <c:showLegendKey val="0"/>
          <c:showVal val="1"/>
          <c:showCatName val="0"/>
          <c:showSerName val="0"/>
          <c:showPercent val="0"/>
          <c:showBubbleSize val="0"/>
        </c:dLbls>
        <c:marker val="1"/>
        <c:smooth val="0"/>
        <c:axId val="1313987552"/>
        <c:axId val="1"/>
      </c:lineChart>
      <c:catAx>
        <c:axId val="1313987552"/>
        <c:scaling>
          <c:orientation val="minMax"/>
        </c:scaling>
        <c:delete val="0"/>
        <c:axPos val="b"/>
        <c:majorGridlines>
          <c:spPr>
            <a:ln>
              <a:noFill/>
            </a:ln>
          </c:spPr>
        </c:majorGridlines>
        <c:majorTickMark val="out"/>
        <c:minorTickMark val="none"/>
        <c:tickLblPos val="nextTo"/>
        <c:spPr>
          <a:ln w="9525" algn="ctr">
            <a:solidFill>
              <a:schemeClr val="bg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6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13987552"/>
        <c:crosses val="max"/>
        <c:crossBetween val="between"/>
        <c:majorUnit val="1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03770276194652E-2"/>
          <c:y val="6.5957446808510636E-2"/>
          <c:w val="0.92919772029811487"/>
          <c:h val="0.8680851063829787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General</c:formatCode>
                <c:ptCount val="21"/>
                <c:pt idx="0">
                  <c:v>146</c:v>
                </c:pt>
                <c:pt idx="1">
                  <c:v>161</c:v>
                </c:pt>
                <c:pt idx="2">
                  <c:v>166</c:v>
                </c:pt>
                <c:pt idx="3">
                  <c:v>172</c:v>
                </c:pt>
                <c:pt idx="4">
                  <c:v>195</c:v>
                </c:pt>
                <c:pt idx="5">
                  <c:v>205</c:v>
                </c:pt>
                <c:pt idx="6">
                  <c:v>221</c:v>
                </c:pt>
                <c:pt idx="7">
                  <c:v>246</c:v>
                </c:pt>
                <c:pt idx="8">
                  <c:v>265</c:v>
                </c:pt>
                <c:pt idx="9">
                  <c:v>232</c:v>
                </c:pt>
                <c:pt idx="10">
                  <c:v>271</c:v>
                </c:pt>
                <c:pt idx="11">
                  <c:v>301</c:v>
                </c:pt>
                <c:pt idx="12">
                  <c:v>312</c:v>
                </c:pt>
                <c:pt idx="13">
                  <c:v>339</c:v>
                </c:pt>
                <c:pt idx="14">
                  <c:v>320</c:v>
                </c:pt>
                <c:pt idx="15">
                  <c:v>291</c:v>
                </c:pt>
                <c:pt idx="16">
                  <c:v>253</c:v>
                </c:pt>
                <c:pt idx="17">
                  <c:v>260</c:v>
                </c:pt>
                <c:pt idx="18">
                  <c:v>263</c:v>
                </c:pt>
                <c:pt idx="19">
                  <c:v>272</c:v>
                </c:pt>
                <c:pt idx="20">
                  <c:v>285</c:v>
                </c:pt>
              </c:numCache>
            </c:numRef>
          </c:val>
          <c:extLst>
            <c:ext xmlns:c16="http://schemas.microsoft.com/office/drawing/2014/chart" uri="{C3380CC4-5D6E-409C-BE32-E72D297353CC}">
              <c16:uniqueId val="{00000000-6383-4064-AAA0-B8B522357A68}"/>
            </c:ext>
          </c:extLst>
        </c:ser>
        <c:ser>
          <c:idx val="1"/>
          <c:order val="1"/>
          <c:spPr>
            <a:solidFill>
              <a:srgbClr val="80CCE8"/>
            </a:solidFill>
            <a:ln w="9525" algn="ctr">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General</c:formatCode>
                <c:ptCount val="21"/>
                <c:pt idx="0">
                  <c:v>176</c:v>
                </c:pt>
                <c:pt idx="1">
                  <c:v>206</c:v>
                </c:pt>
                <c:pt idx="2">
                  <c:v>222</c:v>
                </c:pt>
                <c:pt idx="3">
                  <c:v>242</c:v>
                </c:pt>
                <c:pt idx="4">
                  <c:v>253</c:v>
                </c:pt>
                <c:pt idx="5">
                  <c:v>281</c:v>
                </c:pt>
                <c:pt idx="6">
                  <c:v>295</c:v>
                </c:pt>
                <c:pt idx="7">
                  <c:v>315</c:v>
                </c:pt>
                <c:pt idx="8">
                  <c:v>312</c:v>
                </c:pt>
                <c:pt idx="9">
                  <c:v>265</c:v>
                </c:pt>
                <c:pt idx="10">
                  <c:v>268</c:v>
                </c:pt>
                <c:pt idx="11">
                  <c:v>269</c:v>
                </c:pt>
                <c:pt idx="12">
                  <c:v>276</c:v>
                </c:pt>
                <c:pt idx="13">
                  <c:v>292</c:v>
                </c:pt>
                <c:pt idx="14">
                  <c:v>295</c:v>
                </c:pt>
                <c:pt idx="15">
                  <c:v>267</c:v>
                </c:pt>
                <c:pt idx="16">
                  <c:v>240</c:v>
                </c:pt>
                <c:pt idx="17">
                  <c:v>255</c:v>
                </c:pt>
                <c:pt idx="18">
                  <c:v>267</c:v>
                </c:pt>
                <c:pt idx="19">
                  <c:v>281</c:v>
                </c:pt>
                <c:pt idx="20">
                  <c:v>254</c:v>
                </c:pt>
              </c:numCache>
            </c:numRef>
          </c:val>
          <c:extLst>
            <c:ext xmlns:c16="http://schemas.microsoft.com/office/drawing/2014/chart" uri="{C3380CC4-5D6E-409C-BE32-E72D297353CC}">
              <c16:uniqueId val="{00000001-6383-4064-AAA0-B8B522357A68}"/>
            </c:ext>
          </c:extLst>
        </c:ser>
        <c:dLbls>
          <c:showLegendKey val="0"/>
          <c:showVal val="0"/>
          <c:showCatName val="0"/>
          <c:showSerName val="0"/>
          <c:showPercent val="0"/>
          <c:showBubbleSize val="0"/>
        </c:dLbls>
        <c:gapWidth val="60"/>
        <c:overlap val="100"/>
        <c:axId val="1640931136"/>
        <c:axId val="1"/>
      </c:barChart>
      <c:catAx>
        <c:axId val="16409311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6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40931136"/>
        <c:crosses val="min"/>
        <c:crossBetween val="between"/>
        <c:majorUnit val="1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40685846846616E-2"/>
          <c:y val="7.0365410264872669E-2"/>
          <c:w val="0.97605341929541789"/>
          <c:h val="0.85926928281461434"/>
        </c:manualLayout>
      </c:layout>
      <c:barChart>
        <c:barDir val="col"/>
        <c:grouping val="stacked"/>
        <c:varyColors val="0"/>
        <c:ser>
          <c:idx val="0"/>
          <c:order val="0"/>
          <c:spPr>
            <a:solidFill>
              <a:srgbClr val="C0E6F4"/>
            </a:solidFill>
            <a:ln w="9525" algn="ctr">
              <a:solidFill>
                <a:srgbClr val="808080"/>
              </a:solidFill>
              <a:prstDash val="solid"/>
            </a:ln>
          </c:spPr>
          <c:invertIfNegative val="0"/>
          <c:dLbls>
            <c:numFmt formatCode="#,##0_);[Red]\(#,##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General</c:formatCode>
                <c:ptCount val="21"/>
                <c:pt idx="0">
                  <c:v>142.41999999999999</c:v>
                </c:pt>
                <c:pt idx="1">
                  <c:v>159.61000000000001</c:v>
                </c:pt>
                <c:pt idx="2">
                  <c:v>167.17</c:v>
                </c:pt>
                <c:pt idx="3">
                  <c:v>176.04</c:v>
                </c:pt>
                <c:pt idx="4">
                  <c:v>202.4</c:v>
                </c:pt>
                <c:pt idx="5">
                  <c:v>216.3</c:v>
                </c:pt>
                <c:pt idx="6">
                  <c:v>236.24</c:v>
                </c:pt>
                <c:pt idx="7">
                  <c:v>265.99</c:v>
                </c:pt>
                <c:pt idx="8">
                  <c:v>290.43</c:v>
                </c:pt>
                <c:pt idx="9">
                  <c:v>257.47000000000003</c:v>
                </c:pt>
                <c:pt idx="10">
                  <c:v>304.75</c:v>
                </c:pt>
                <c:pt idx="11">
                  <c:v>344.01</c:v>
                </c:pt>
                <c:pt idx="12">
                  <c:v>361.2</c:v>
                </c:pt>
                <c:pt idx="13">
                  <c:v>397.95</c:v>
                </c:pt>
                <c:pt idx="14">
                  <c:v>380.44</c:v>
                </c:pt>
                <c:pt idx="15">
                  <c:v>350.08</c:v>
                </c:pt>
                <c:pt idx="16">
                  <c:v>307.13</c:v>
                </c:pt>
                <c:pt idx="17">
                  <c:v>319.63</c:v>
                </c:pt>
                <c:pt idx="18">
                  <c:v>326.58999999999997</c:v>
                </c:pt>
                <c:pt idx="19">
                  <c:v>339.92</c:v>
                </c:pt>
                <c:pt idx="20">
                  <c:v>358.82</c:v>
                </c:pt>
              </c:numCache>
            </c:numRef>
          </c:val>
          <c:extLst>
            <c:ext xmlns:c16="http://schemas.microsoft.com/office/drawing/2014/chart" uri="{C3380CC4-5D6E-409C-BE32-E72D297353CC}">
              <c16:uniqueId val="{00000000-1938-4B23-A3B7-351967FE683C}"/>
            </c:ext>
          </c:extLst>
        </c:ser>
        <c:ser>
          <c:idx val="1"/>
          <c:order val="1"/>
          <c:spPr>
            <a:solidFill>
              <a:srgbClr val="80CCE8"/>
            </a:solidFill>
            <a:ln w="9525" algn="ctr">
              <a:solidFill>
                <a:srgbClr val="808080"/>
              </a:solidFill>
              <a:prstDash val="solid"/>
            </a:ln>
          </c:spPr>
          <c:invertIfNegative val="0"/>
          <c:dLbls>
            <c:numFmt formatCode="#,##0_);[Red]\(#,##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General</c:formatCode>
                <c:ptCount val="21"/>
                <c:pt idx="0">
                  <c:v>172.54</c:v>
                </c:pt>
                <c:pt idx="1">
                  <c:v>205.15</c:v>
                </c:pt>
                <c:pt idx="2">
                  <c:v>224.42</c:v>
                </c:pt>
                <c:pt idx="3">
                  <c:v>248.06</c:v>
                </c:pt>
                <c:pt idx="4">
                  <c:v>263.33999999999997</c:v>
                </c:pt>
                <c:pt idx="5">
                  <c:v>295.81</c:v>
                </c:pt>
                <c:pt idx="6">
                  <c:v>315.37</c:v>
                </c:pt>
                <c:pt idx="7">
                  <c:v>341.04</c:v>
                </c:pt>
                <c:pt idx="8">
                  <c:v>342.13</c:v>
                </c:pt>
                <c:pt idx="9">
                  <c:v>294.24</c:v>
                </c:pt>
                <c:pt idx="10">
                  <c:v>302.10000000000002</c:v>
                </c:pt>
                <c:pt idx="11">
                  <c:v>307.48</c:v>
                </c:pt>
                <c:pt idx="12">
                  <c:v>319.25</c:v>
                </c:pt>
                <c:pt idx="13">
                  <c:v>342.41</c:v>
                </c:pt>
                <c:pt idx="14">
                  <c:v>350.03</c:v>
                </c:pt>
                <c:pt idx="15">
                  <c:v>320.56</c:v>
                </c:pt>
                <c:pt idx="16">
                  <c:v>291.8</c:v>
                </c:pt>
                <c:pt idx="17">
                  <c:v>312.86</c:v>
                </c:pt>
                <c:pt idx="18">
                  <c:v>331.48</c:v>
                </c:pt>
                <c:pt idx="19">
                  <c:v>351.43</c:v>
                </c:pt>
                <c:pt idx="20">
                  <c:v>319.56</c:v>
                </c:pt>
              </c:numCache>
            </c:numRef>
          </c:val>
          <c:extLst>
            <c:ext xmlns:c16="http://schemas.microsoft.com/office/drawing/2014/chart" uri="{C3380CC4-5D6E-409C-BE32-E72D297353CC}">
              <c16:uniqueId val="{00000001-1938-4B23-A3B7-351967FE683C}"/>
            </c:ext>
          </c:extLst>
        </c:ser>
        <c:dLbls>
          <c:showLegendKey val="0"/>
          <c:showVal val="0"/>
          <c:showCatName val="0"/>
          <c:showSerName val="0"/>
          <c:showPercent val="0"/>
          <c:showBubbleSize val="0"/>
        </c:dLbls>
        <c:gapWidth val="60"/>
        <c:overlap val="100"/>
        <c:axId val="436152863"/>
        <c:axId val="1"/>
      </c:barChart>
      <c:catAx>
        <c:axId val="436152863"/>
        <c:scaling>
          <c:orientation val="minMax"/>
        </c:scaling>
        <c:delete val="0"/>
        <c:axPos val="b"/>
        <c:majorGridlines>
          <c:spPr>
            <a:ln>
              <a:noFill/>
            </a:ln>
          </c:spPr>
        </c:majorGridlines>
        <c:numFmt formatCode="General"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alpha val="0"/>
                  </a:schemeClr>
                </a:solidFill>
                <a:latin typeface="+mn-lt"/>
                <a:ea typeface="+mn-ea"/>
                <a:cs typeface="+mn-cs"/>
                <a:sym typeface="+mn-lt"/>
              </a:defRPr>
            </a:pPr>
            <a:endParaRPr lang="ja-JP"/>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436152863"/>
        <c:crosses val="autoZero"/>
        <c:crossBetween val="between"/>
        <c:majorUnit val="200"/>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72393" cy="499284"/>
          </a:xfrm>
          <a:prstGeom prst="rect">
            <a:avLst/>
          </a:prstGeom>
        </p:spPr>
        <p:txBody>
          <a:bodyPr vert="horz" lIns="92512" tIns="46255" rIns="92512" bIns="46255"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3"/>
            <a:ext cx="2972392" cy="499284"/>
          </a:xfrm>
          <a:prstGeom prst="rect">
            <a:avLst/>
          </a:prstGeom>
        </p:spPr>
        <p:txBody>
          <a:bodyPr vert="horz" lIns="92512" tIns="46255" rIns="92512" bIns="46255" rtlCol="0"/>
          <a:lstStyle>
            <a:lvl1pPr algn="r">
              <a:defRPr sz="1200"/>
            </a:lvl1pPr>
          </a:lstStyle>
          <a:p>
            <a:fld id="{AD5813BB-2A59-4094-A80D-63C58A298EE5}" type="datetimeFigureOut">
              <a:rPr kumimoji="1" lang="ja-JP" altLang="en-US" smtClean="0">
                <a:latin typeface="Arial" panose="020B0604020202020204" pitchFamily="34" charset="0"/>
              </a:rPr>
              <a:pPr/>
              <a:t>2024/3/21</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6405"/>
            <a:ext cx="2972393" cy="499284"/>
          </a:xfrm>
          <a:prstGeom prst="rect">
            <a:avLst/>
          </a:prstGeom>
        </p:spPr>
        <p:txBody>
          <a:bodyPr vert="horz" lIns="92512" tIns="46255" rIns="92512" bIns="46255"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5"/>
            <a:ext cx="2972392" cy="499284"/>
          </a:xfrm>
          <a:prstGeom prst="rect">
            <a:avLst/>
          </a:prstGeom>
        </p:spPr>
        <p:txBody>
          <a:bodyPr vert="horz" lIns="92512" tIns="46255" rIns="92512" bIns="46255"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72548" cy="497842"/>
          </a:xfrm>
          <a:prstGeom prst="rect">
            <a:avLst/>
          </a:prstGeom>
        </p:spPr>
        <p:txBody>
          <a:bodyPr vert="horz" lIns="91827" tIns="45912" rIns="91827" bIns="45912"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4" y="5"/>
            <a:ext cx="2972548" cy="497842"/>
          </a:xfrm>
          <a:prstGeom prst="rect">
            <a:avLst/>
          </a:prstGeom>
        </p:spPr>
        <p:txBody>
          <a:bodyPr vert="horz" lIns="91827" tIns="45912" rIns="91827" bIns="45912" rtlCol="0"/>
          <a:lstStyle>
            <a:lvl1pPr algn="r">
              <a:defRPr sz="1200">
                <a:latin typeface="Arial" panose="020B0604020202020204" pitchFamily="34" charset="0"/>
              </a:defRPr>
            </a:lvl1pPr>
          </a:lstStyle>
          <a:p>
            <a:fld id="{6F0D6084-7E8B-4A36-97F0-DEDFB028508E}" type="datetimeFigureOut">
              <a:rPr lang="ja-JP" altLang="en-US" smtClean="0"/>
              <a:pPr/>
              <a:t>2024/3/21</a:t>
            </a:fld>
            <a:endParaRPr lang="ja-JP" altLang="en-US" dirty="0"/>
          </a:p>
        </p:txBody>
      </p:sp>
      <p:sp>
        <p:nvSpPr>
          <p:cNvPr id="4" name="スライド イメージ プレースホルダ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827" tIns="45912" rIns="91827" bIns="45912" rtlCol="0" anchor="ctr"/>
          <a:lstStyle/>
          <a:p>
            <a:endParaRPr lang="ja-JP" altLang="en-US" dirty="0"/>
          </a:p>
        </p:txBody>
      </p:sp>
      <p:sp>
        <p:nvSpPr>
          <p:cNvPr id="5" name="ノート プレースホルダ 4"/>
          <p:cNvSpPr>
            <a:spLocks noGrp="1"/>
          </p:cNvSpPr>
          <p:nvPr>
            <p:ph type="body" sz="quarter" idx="3"/>
          </p:nvPr>
        </p:nvSpPr>
        <p:spPr>
          <a:xfrm>
            <a:off x="685481" y="4723927"/>
            <a:ext cx="5487041" cy="4475797"/>
          </a:xfrm>
          <a:prstGeom prst="rect">
            <a:avLst/>
          </a:prstGeom>
        </p:spPr>
        <p:txBody>
          <a:bodyPr vert="horz" lIns="91827" tIns="45912" rIns="91827" bIns="45912"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6261"/>
            <a:ext cx="2972548" cy="497841"/>
          </a:xfrm>
          <a:prstGeom prst="rect">
            <a:avLst/>
          </a:prstGeom>
        </p:spPr>
        <p:txBody>
          <a:bodyPr vert="horz" lIns="91827" tIns="45912" rIns="91827" bIns="45912"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4" y="9446261"/>
            <a:ext cx="2972548" cy="497841"/>
          </a:xfrm>
          <a:prstGeom prst="rect">
            <a:avLst/>
          </a:prstGeom>
        </p:spPr>
        <p:txBody>
          <a:bodyPr vert="horz" lIns="91827" tIns="45912" rIns="91827" bIns="45912"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94772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50141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22</a:t>
            </a:fld>
            <a:endParaRPr lang="ja-JP" altLang="en-US" dirty="0"/>
          </a:p>
        </p:txBody>
      </p:sp>
    </p:spTree>
    <p:extLst>
      <p:ext uri="{BB962C8B-B14F-4D97-AF65-F5344CB8AC3E}">
        <p14:creationId xmlns:p14="http://schemas.microsoft.com/office/powerpoint/2010/main" val="414578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25</a:t>
            </a:fld>
            <a:endParaRPr lang="ja-JP" altLang="en-US" dirty="0"/>
          </a:p>
        </p:txBody>
      </p:sp>
    </p:spTree>
    <p:extLst>
      <p:ext uri="{BB962C8B-B14F-4D97-AF65-F5344CB8AC3E}">
        <p14:creationId xmlns:p14="http://schemas.microsoft.com/office/powerpoint/2010/main" val="28266976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215" name="正方形/長方形 1214"/>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216" name="正方形/長方形 1215"/>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211283" y="2676301"/>
            <a:ext cx="4365975" cy="2979670"/>
            <a:chOff x="5211283" y="2676301"/>
            <a:chExt cx="4365975" cy="2979670"/>
          </a:xfrm>
        </p:grpSpPr>
        <p:sp>
          <p:nvSpPr>
            <p:cNvPr id="1217" name="Oval 61"/>
            <p:cNvSpPr>
              <a:spLocks noChangeArrowheads="1"/>
            </p:cNvSpPr>
            <p:nvPr userDrawn="1"/>
          </p:nvSpPr>
          <p:spPr bwMode="auto">
            <a:xfrm>
              <a:off x="5296308" y="29299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62"/>
            <p:cNvSpPr>
              <a:spLocks noChangeArrowheads="1"/>
            </p:cNvSpPr>
            <p:nvPr userDrawn="1"/>
          </p:nvSpPr>
          <p:spPr bwMode="auto">
            <a:xfrm>
              <a:off x="5381332" y="292994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63"/>
            <p:cNvSpPr>
              <a:spLocks noChangeArrowheads="1"/>
            </p:cNvSpPr>
            <p:nvPr userDrawn="1"/>
          </p:nvSpPr>
          <p:spPr bwMode="auto">
            <a:xfrm>
              <a:off x="5467626"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66"/>
            <p:cNvSpPr>
              <a:spLocks noChangeArrowheads="1"/>
            </p:cNvSpPr>
            <p:nvPr userDrawn="1"/>
          </p:nvSpPr>
          <p:spPr bwMode="auto">
            <a:xfrm>
              <a:off x="5725237"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67"/>
            <p:cNvSpPr>
              <a:spLocks noChangeArrowheads="1"/>
            </p:cNvSpPr>
            <p:nvPr userDrawn="1"/>
          </p:nvSpPr>
          <p:spPr bwMode="auto">
            <a:xfrm>
              <a:off x="5810261"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85"/>
            <p:cNvSpPr>
              <a:spLocks noChangeArrowheads="1"/>
            </p:cNvSpPr>
            <p:nvPr userDrawn="1"/>
          </p:nvSpPr>
          <p:spPr bwMode="auto">
            <a:xfrm>
              <a:off x="5296308" y="30149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86"/>
            <p:cNvSpPr>
              <a:spLocks noChangeArrowheads="1"/>
            </p:cNvSpPr>
            <p:nvPr userDrawn="1"/>
          </p:nvSpPr>
          <p:spPr bwMode="auto">
            <a:xfrm>
              <a:off x="5381332" y="30149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87"/>
            <p:cNvSpPr>
              <a:spLocks noChangeArrowheads="1"/>
            </p:cNvSpPr>
            <p:nvPr userDrawn="1"/>
          </p:nvSpPr>
          <p:spPr bwMode="auto">
            <a:xfrm>
              <a:off x="5467626"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90"/>
            <p:cNvSpPr>
              <a:spLocks noChangeArrowheads="1"/>
            </p:cNvSpPr>
            <p:nvPr userDrawn="1"/>
          </p:nvSpPr>
          <p:spPr bwMode="auto">
            <a:xfrm>
              <a:off x="5725237"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91"/>
            <p:cNvSpPr>
              <a:spLocks noChangeArrowheads="1"/>
            </p:cNvSpPr>
            <p:nvPr userDrawn="1"/>
          </p:nvSpPr>
          <p:spPr bwMode="auto">
            <a:xfrm>
              <a:off x="5810261"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05"/>
            <p:cNvSpPr>
              <a:spLocks noChangeArrowheads="1"/>
            </p:cNvSpPr>
            <p:nvPr userDrawn="1"/>
          </p:nvSpPr>
          <p:spPr bwMode="auto">
            <a:xfrm>
              <a:off x="5381332" y="309999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06"/>
            <p:cNvSpPr>
              <a:spLocks noChangeArrowheads="1"/>
            </p:cNvSpPr>
            <p:nvPr userDrawn="1"/>
          </p:nvSpPr>
          <p:spPr bwMode="auto">
            <a:xfrm>
              <a:off x="5467626"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09"/>
            <p:cNvSpPr>
              <a:spLocks noChangeArrowheads="1"/>
            </p:cNvSpPr>
            <p:nvPr userDrawn="1"/>
          </p:nvSpPr>
          <p:spPr bwMode="auto">
            <a:xfrm>
              <a:off x="5725237"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110"/>
            <p:cNvSpPr>
              <a:spLocks noChangeArrowheads="1"/>
            </p:cNvSpPr>
            <p:nvPr userDrawn="1"/>
          </p:nvSpPr>
          <p:spPr bwMode="auto">
            <a:xfrm>
              <a:off x="5810261"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126"/>
            <p:cNvSpPr>
              <a:spLocks noChangeArrowheads="1"/>
            </p:cNvSpPr>
            <p:nvPr userDrawn="1"/>
          </p:nvSpPr>
          <p:spPr bwMode="auto">
            <a:xfrm>
              <a:off x="5467626"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127"/>
            <p:cNvSpPr>
              <a:spLocks noChangeArrowheads="1"/>
            </p:cNvSpPr>
            <p:nvPr userDrawn="1"/>
          </p:nvSpPr>
          <p:spPr bwMode="auto">
            <a:xfrm>
              <a:off x="5552650"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130"/>
            <p:cNvSpPr>
              <a:spLocks noChangeArrowheads="1"/>
            </p:cNvSpPr>
            <p:nvPr userDrawn="1"/>
          </p:nvSpPr>
          <p:spPr bwMode="auto">
            <a:xfrm>
              <a:off x="5810261"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57"/>
            <p:cNvSpPr>
              <a:spLocks noChangeArrowheads="1"/>
            </p:cNvSpPr>
            <p:nvPr userDrawn="1"/>
          </p:nvSpPr>
          <p:spPr bwMode="auto">
            <a:xfrm>
              <a:off x="5897642"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58"/>
            <p:cNvSpPr>
              <a:spLocks noChangeArrowheads="1"/>
            </p:cNvSpPr>
            <p:nvPr userDrawn="1"/>
          </p:nvSpPr>
          <p:spPr bwMode="auto">
            <a:xfrm>
              <a:off x="6067691" y="29253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59"/>
            <p:cNvSpPr>
              <a:spLocks noChangeArrowheads="1"/>
            </p:cNvSpPr>
            <p:nvPr userDrawn="1"/>
          </p:nvSpPr>
          <p:spPr bwMode="auto">
            <a:xfrm>
              <a:off x="5982666"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0"/>
            <p:cNvSpPr>
              <a:spLocks noChangeArrowheads="1"/>
            </p:cNvSpPr>
            <p:nvPr userDrawn="1"/>
          </p:nvSpPr>
          <p:spPr bwMode="auto">
            <a:xfrm>
              <a:off x="6155253"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1"/>
            <p:cNvSpPr>
              <a:spLocks noChangeArrowheads="1"/>
            </p:cNvSpPr>
            <p:nvPr userDrawn="1"/>
          </p:nvSpPr>
          <p:spPr bwMode="auto">
            <a:xfrm>
              <a:off x="6240278"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62"/>
            <p:cNvSpPr>
              <a:spLocks noChangeArrowheads="1"/>
            </p:cNvSpPr>
            <p:nvPr userDrawn="1"/>
          </p:nvSpPr>
          <p:spPr bwMode="auto">
            <a:xfrm>
              <a:off x="6325302" y="29253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3"/>
            <p:cNvSpPr>
              <a:spLocks noChangeArrowheads="1"/>
            </p:cNvSpPr>
            <p:nvPr userDrawn="1"/>
          </p:nvSpPr>
          <p:spPr bwMode="auto">
            <a:xfrm>
              <a:off x="6411596"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64"/>
            <p:cNvSpPr>
              <a:spLocks noChangeArrowheads="1"/>
            </p:cNvSpPr>
            <p:nvPr userDrawn="1"/>
          </p:nvSpPr>
          <p:spPr bwMode="auto">
            <a:xfrm>
              <a:off x="6496620"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65"/>
            <p:cNvSpPr>
              <a:spLocks noChangeArrowheads="1"/>
            </p:cNvSpPr>
            <p:nvPr userDrawn="1"/>
          </p:nvSpPr>
          <p:spPr bwMode="auto">
            <a:xfrm>
              <a:off x="6581644" y="292539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66"/>
            <p:cNvSpPr>
              <a:spLocks noChangeArrowheads="1"/>
            </p:cNvSpPr>
            <p:nvPr userDrawn="1"/>
          </p:nvSpPr>
          <p:spPr bwMode="auto">
            <a:xfrm>
              <a:off x="6669207"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1"/>
            <p:cNvSpPr>
              <a:spLocks noChangeArrowheads="1"/>
            </p:cNvSpPr>
            <p:nvPr userDrawn="1"/>
          </p:nvSpPr>
          <p:spPr bwMode="auto">
            <a:xfrm>
              <a:off x="5897642"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2"/>
            <p:cNvSpPr>
              <a:spLocks noChangeArrowheads="1"/>
            </p:cNvSpPr>
            <p:nvPr userDrawn="1"/>
          </p:nvSpPr>
          <p:spPr bwMode="auto">
            <a:xfrm>
              <a:off x="5982666"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3"/>
            <p:cNvSpPr>
              <a:spLocks noChangeArrowheads="1"/>
            </p:cNvSpPr>
            <p:nvPr userDrawn="1"/>
          </p:nvSpPr>
          <p:spPr bwMode="auto">
            <a:xfrm>
              <a:off x="6067691" y="30104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4"/>
            <p:cNvSpPr>
              <a:spLocks noChangeArrowheads="1"/>
            </p:cNvSpPr>
            <p:nvPr userDrawn="1"/>
          </p:nvSpPr>
          <p:spPr bwMode="auto">
            <a:xfrm>
              <a:off x="6155253"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5"/>
            <p:cNvSpPr>
              <a:spLocks noChangeArrowheads="1"/>
            </p:cNvSpPr>
            <p:nvPr userDrawn="1"/>
          </p:nvSpPr>
          <p:spPr bwMode="auto">
            <a:xfrm>
              <a:off x="6240278"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6"/>
            <p:cNvSpPr>
              <a:spLocks noChangeArrowheads="1"/>
            </p:cNvSpPr>
            <p:nvPr userDrawn="1"/>
          </p:nvSpPr>
          <p:spPr bwMode="auto">
            <a:xfrm>
              <a:off x="6325302" y="30104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87"/>
            <p:cNvSpPr>
              <a:spLocks noChangeArrowheads="1"/>
            </p:cNvSpPr>
            <p:nvPr userDrawn="1"/>
          </p:nvSpPr>
          <p:spPr bwMode="auto">
            <a:xfrm>
              <a:off x="6411596"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88"/>
            <p:cNvSpPr>
              <a:spLocks noChangeArrowheads="1"/>
            </p:cNvSpPr>
            <p:nvPr userDrawn="1"/>
          </p:nvSpPr>
          <p:spPr bwMode="auto">
            <a:xfrm>
              <a:off x="6496620"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89"/>
            <p:cNvSpPr>
              <a:spLocks noChangeArrowheads="1"/>
            </p:cNvSpPr>
            <p:nvPr userDrawn="1"/>
          </p:nvSpPr>
          <p:spPr bwMode="auto">
            <a:xfrm>
              <a:off x="6581644" y="30104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90"/>
            <p:cNvSpPr>
              <a:spLocks noChangeArrowheads="1"/>
            </p:cNvSpPr>
            <p:nvPr userDrawn="1"/>
          </p:nvSpPr>
          <p:spPr bwMode="auto">
            <a:xfrm>
              <a:off x="6669207"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91"/>
            <p:cNvSpPr>
              <a:spLocks noChangeArrowheads="1"/>
            </p:cNvSpPr>
            <p:nvPr userDrawn="1"/>
          </p:nvSpPr>
          <p:spPr bwMode="auto">
            <a:xfrm>
              <a:off x="6754231"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0"/>
            <p:cNvSpPr>
              <a:spLocks noChangeArrowheads="1"/>
            </p:cNvSpPr>
            <p:nvPr userDrawn="1"/>
          </p:nvSpPr>
          <p:spPr bwMode="auto">
            <a:xfrm>
              <a:off x="5897642"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1"/>
            <p:cNvSpPr>
              <a:spLocks noChangeArrowheads="1"/>
            </p:cNvSpPr>
            <p:nvPr userDrawn="1"/>
          </p:nvSpPr>
          <p:spPr bwMode="auto">
            <a:xfrm>
              <a:off x="5982666"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2"/>
            <p:cNvSpPr>
              <a:spLocks noChangeArrowheads="1"/>
            </p:cNvSpPr>
            <p:nvPr userDrawn="1"/>
          </p:nvSpPr>
          <p:spPr bwMode="auto">
            <a:xfrm>
              <a:off x="6067691" y="309544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3"/>
            <p:cNvSpPr>
              <a:spLocks noChangeArrowheads="1"/>
            </p:cNvSpPr>
            <p:nvPr userDrawn="1"/>
          </p:nvSpPr>
          <p:spPr bwMode="auto">
            <a:xfrm>
              <a:off x="6155253"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4"/>
            <p:cNvSpPr>
              <a:spLocks noChangeArrowheads="1"/>
            </p:cNvSpPr>
            <p:nvPr userDrawn="1"/>
          </p:nvSpPr>
          <p:spPr bwMode="auto">
            <a:xfrm>
              <a:off x="6240278"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5"/>
            <p:cNvSpPr>
              <a:spLocks noChangeArrowheads="1"/>
            </p:cNvSpPr>
            <p:nvPr userDrawn="1"/>
          </p:nvSpPr>
          <p:spPr bwMode="auto">
            <a:xfrm>
              <a:off x="6325302" y="309544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6"/>
            <p:cNvSpPr>
              <a:spLocks noChangeArrowheads="1"/>
            </p:cNvSpPr>
            <p:nvPr userDrawn="1"/>
          </p:nvSpPr>
          <p:spPr bwMode="auto">
            <a:xfrm>
              <a:off x="6411596"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07"/>
            <p:cNvSpPr>
              <a:spLocks noChangeArrowheads="1"/>
            </p:cNvSpPr>
            <p:nvPr userDrawn="1"/>
          </p:nvSpPr>
          <p:spPr bwMode="auto">
            <a:xfrm>
              <a:off x="6496620"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08"/>
            <p:cNvSpPr>
              <a:spLocks noChangeArrowheads="1"/>
            </p:cNvSpPr>
            <p:nvPr userDrawn="1"/>
          </p:nvSpPr>
          <p:spPr bwMode="auto">
            <a:xfrm>
              <a:off x="6581644" y="309544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09"/>
            <p:cNvSpPr>
              <a:spLocks noChangeArrowheads="1"/>
            </p:cNvSpPr>
            <p:nvPr userDrawn="1"/>
          </p:nvSpPr>
          <p:spPr bwMode="auto">
            <a:xfrm>
              <a:off x="6669207"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10"/>
            <p:cNvSpPr>
              <a:spLocks noChangeArrowheads="1"/>
            </p:cNvSpPr>
            <p:nvPr userDrawn="1"/>
          </p:nvSpPr>
          <p:spPr bwMode="auto">
            <a:xfrm>
              <a:off x="6754231"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0"/>
            <p:cNvSpPr>
              <a:spLocks noChangeArrowheads="1"/>
            </p:cNvSpPr>
            <p:nvPr userDrawn="1"/>
          </p:nvSpPr>
          <p:spPr bwMode="auto">
            <a:xfrm>
              <a:off x="5897642"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1"/>
            <p:cNvSpPr>
              <a:spLocks noChangeArrowheads="1"/>
            </p:cNvSpPr>
            <p:nvPr userDrawn="1"/>
          </p:nvSpPr>
          <p:spPr bwMode="auto">
            <a:xfrm>
              <a:off x="5982666"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2"/>
            <p:cNvSpPr>
              <a:spLocks noChangeArrowheads="1"/>
            </p:cNvSpPr>
            <p:nvPr userDrawn="1"/>
          </p:nvSpPr>
          <p:spPr bwMode="auto">
            <a:xfrm>
              <a:off x="6067691" y="31830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3"/>
            <p:cNvSpPr>
              <a:spLocks noChangeArrowheads="1"/>
            </p:cNvSpPr>
            <p:nvPr userDrawn="1"/>
          </p:nvSpPr>
          <p:spPr bwMode="auto">
            <a:xfrm>
              <a:off x="6155253"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4"/>
            <p:cNvSpPr>
              <a:spLocks noChangeArrowheads="1"/>
            </p:cNvSpPr>
            <p:nvPr userDrawn="1"/>
          </p:nvSpPr>
          <p:spPr bwMode="auto">
            <a:xfrm>
              <a:off x="6240278"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5"/>
            <p:cNvSpPr>
              <a:spLocks noChangeArrowheads="1"/>
            </p:cNvSpPr>
            <p:nvPr userDrawn="1"/>
          </p:nvSpPr>
          <p:spPr bwMode="auto">
            <a:xfrm>
              <a:off x="6325302" y="31830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6"/>
            <p:cNvSpPr>
              <a:spLocks noChangeArrowheads="1"/>
            </p:cNvSpPr>
            <p:nvPr userDrawn="1"/>
          </p:nvSpPr>
          <p:spPr bwMode="auto">
            <a:xfrm>
              <a:off x="6411596"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27"/>
            <p:cNvSpPr>
              <a:spLocks noChangeArrowheads="1"/>
            </p:cNvSpPr>
            <p:nvPr userDrawn="1"/>
          </p:nvSpPr>
          <p:spPr bwMode="auto">
            <a:xfrm>
              <a:off x="6496620"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128"/>
            <p:cNvSpPr>
              <a:spLocks noChangeArrowheads="1"/>
            </p:cNvSpPr>
            <p:nvPr userDrawn="1"/>
          </p:nvSpPr>
          <p:spPr bwMode="auto">
            <a:xfrm>
              <a:off x="6581644" y="318300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29"/>
            <p:cNvSpPr>
              <a:spLocks noChangeArrowheads="1"/>
            </p:cNvSpPr>
            <p:nvPr userDrawn="1"/>
          </p:nvSpPr>
          <p:spPr bwMode="auto">
            <a:xfrm>
              <a:off x="6669207"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30"/>
            <p:cNvSpPr>
              <a:spLocks noChangeArrowheads="1"/>
            </p:cNvSpPr>
            <p:nvPr userDrawn="1"/>
          </p:nvSpPr>
          <p:spPr bwMode="auto">
            <a:xfrm>
              <a:off x="6754231"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00"/>
            <p:cNvSpPr>
              <a:spLocks noChangeArrowheads="1"/>
            </p:cNvSpPr>
            <p:nvPr userDrawn="1"/>
          </p:nvSpPr>
          <p:spPr bwMode="auto">
            <a:xfrm>
              <a:off x="6841612" y="309089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0"/>
            <p:cNvSpPr>
              <a:spLocks noChangeArrowheads="1"/>
            </p:cNvSpPr>
            <p:nvPr userDrawn="1"/>
          </p:nvSpPr>
          <p:spPr bwMode="auto">
            <a:xfrm>
              <a:off x="6841612" y="317845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63"/>
            <p:cNvSpPr>
              <a:spLocks noChangeArrowheads="1"/>
            </p:cNvSpPr>
            <p:nvPr userDrawn="1"/>
          </p:nvSpPr>
          <p:spPr bwMode="auto">
            <a:xfrm>
              <a:off x="5467626"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64"/>
            <p:cNvSpPr>
              <a:spLocks noChangeArrowheads="1"/>
            </p:cNvSpPr>
            <p:nvPr userDrawn="1"/>
          </p:nvSpPr>
          <p:spPr bwMode="auto">
            <a:xfrm>
              <a:off x="5552650"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65"/>
            <p:cNvSpPr>
              <a:spLocks noChangeArrowheads="1"/>
            </p:cNvSpPr>
            <p:nvPr userDrawn="1"/>
          </p:nvSpPr>
          <p:spPr bwMode="auto">
            <a:xfrm>
              <a:off x="5637674" y="327113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67"/>
            <p:cNvSpPr>
              <a:spLocks noChangeArrowheads="1"/>
            </p:cNvSpPr>
            <p:nvPr userDrawn="1"/>
          </p:nvSpPr>
          <p:spPr bwMode="auto">
            <a:xfrm>
              <a:off x="5810261"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88"/>
            <p:cNvSpPr>
              <a:spLocks noChangeArrowheads="1"/>
            </p:cNvSpPr>
            <p:nvPr userDrawn="1"/>
          </p:nvSpPr>
          <p:spPr bwMode="auto">
            <a:xfrm>
              <a:off x="5552650" y="33561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89"/>
            <p:cNvSpPr>
              <a:spLocks noChangeArrowheads="1"/>
            </p:cNvSpPr>
            <p:nvPr userDrawn="1"/>
          </p:nvSpPr>
          <p:spPr bwMode="auto">
            <a:xfrm>
              <a:off x="5637674" y="335616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106"/>
            <p:cNvSpPr>
              <a:spLocks noChangeArrowheads="1"/>
            </p:cNvSpPr>
            <p:nvPr userDrawn="1"/>
          </p:nvSpPr>
          <p:spPr bwMode="auto">
            <a:xfrm>
              <a:off x="5467626"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107"/>
            <p:cNvSpPr>
              <a:spLocks noChangeArrowheads="1"/>
            </p:cNvSpPr>
            <p:nvPr userDrawn="1"/>
          </p:nvSpPr>
          <p:spPr bwMode="auto">
            <a:xfrm>
              <a:off x="5552650"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108"/>
            <p:cNvSpPr>
              <a:spLocks noChangeArrowheads="1"/>
            </p:cNvSpPr>
            <p:nvPr userDrawn="1"/>
          </p:nvSpPr>
          <p:spPr bwMode="auto">
            <a:xfrm>
              <a:off x="5637674" y="344118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109"/>
            <p:cNvSpPr>
              <a:spLocks noChangeArrowheads="1"/>
            </p:cNvSpPr>
            <p:nvPr userDrawn="1"/>
          </p:nvSpPr>
          <p:spPr bwMode="auto">
            <a:xfrm>
              <a:off x="5725237"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126"/>
            <p:cNvSpPr>
              <a:spLocks noChangeArrowheads="1"/>
            </p:cNvSpPr>
            <p:nvPr userDrawn="1"/>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127"/>
            <p:cNvSpPr>
              <a:spLocks noChangeArrowheads="1"/>
            </p:cNvSpPr>
            <p:nvPr userDrawn="1"/>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128"/>
            <p:cNvSpPr>
              <a:spLocks noChangeArrowheads="1"/>
            </p:cNvSpPr>
            <p:nvPr userDrawn="1"/>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129"/>
            <p:cNvSpPr>
              <a:spLocks noChangeArrowheads="1"/>
            </p:cNvSpPr>
            <p:nvPr userDrawn="1"/>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130"/>
            <p:cNvSpPr>
              <a:spLocks noChangeArrowheads="1"/>
            </p:cNvSpPr>
            <p:nvPr userDrawn="1"/>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57"/>
            <p:cNvSpPr>
              <a:spLocks noChangeArrowheads="1"/>
            </p:cNvSpPr>
            <p:nvPr userDrawn="1"/>
          </p:nvSpPr>
          <p:spPr bwMode="auto">
            <a:xfrm>
              <a:off x="5897642"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58"/>
            <p:cNvSpPr>
              <a:spLocks noChangeArrowheads="1"/>
            </p:cNvSpPr>
            <p:nvPr userDrawn="1"/>
          </p:nvSpPr>
          <p:spPr bwMode="auto">
            <a:xfrm>
              <a:off x="6067691" y="32665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59"/>
            <p:cNvSpPr>
              <a:spLocks noChangeArrowheads="1"/>
            </p:cNvSpPr>
            <p:nvPr userDrawn="1"/>
          </p:nvSpPr>
          <p:spPr bwMode="auto">
            <a:xfrm>
              <a:off x="5982666"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60"/>
            <p:cNvSpPr>
              <a:spLocks noChangeArrowheads="1"/>
            </p:cNvSpPr>
            <p:nvPr userDrawn="1"/>
          </p:nvSpPr>
          <p:spPr bwMode="auto">
            <a:xfrm>
              <a:off x="6155253"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61"/>
            <p:cNvSpPr>
              <a:spLocks noChangeArrowheads="1"/>
            </p:cNvSpPr>
            <p:nvPr userDrawn="1"/>
          </p:nvSpPr>
          <p:spPr bwMode="auto">
            <a:xfrm>
              <a:off x="6240278"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62"/>
            <p:cNvSpPr>
              <a:spLocks noChangeArrowheads="1"/>
            </p:cNvSpPr>
            <p:nvPr userDrawn="1"/>
          </p:nvSpPr>
          <p:spPr bwMode="auto">
            <a:xfrm>
              <a:off x="6325302" y="32665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63"/>
            <p:cNvSpPr>
              <a:spLocks noChangeArrowheads="1"/>
            </p:cNvSpPr>
            <p:nvPr userDrawn="1"/>
          </p:nvSpPr>
          <p:spPr bwMode="auto">
            <a:xfrm>
              <a:off x="6411596"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64"/>
            <p:cNvSpPr>
              <a:spLocks noChangeArrowheads="1"/>
            </p:cNvSpPr>
            <p:nvPr userDrawn="1"/>
          </p:nvSpPr>
          <p:spPr bwMode="auto">
            <a:xfrm>
              <a:off x="6496620"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65"/>
            <p:cNvSpPr>
              <a:spLocks noChangeArrowheads="1"/>
            </p:cNvSpPr>
            <p:nvPr userDrawn="1"/>
          </p:nvSpPr>
          <p:spPr bwMode="auto">
            <a:xfrm>
              <a:off x="6581644" y="32665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66"/>
            <p:cNvSpPr>
              <a:spLocks noChangeArrowheads="1"/>
            </p:cNvSpPr>
            <p:nvPr userDrawn="1"/>
          </p:nvSpPr>
          <p:spPr bwMode="auto">
            <a:xfrm>
              <a:off x="6669207"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67"/>
            <p:cNvSpPr>
              <a:spLocks noChangeArrowheads="1"/>
            </p:cNvSpPr>
            <p:nvPr userDrawn="1"/>
          </p:nvSpPr>
          <p:spPr bwMode="auto">
            <a:xfrm>
              <a:off x="6754231"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81"/>
            <p:cNvSpPr>
              <a:spLocks noChangeArrowheads="1"/>
            </p:cNvSpPr>
            <p:nvPr userDrawn="1"/>
          </p:nvSpPr>
          <p:spPr bwMode="auto">
            <a:xfrm>
              <a:off x="5897642"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82"/>
            <p:cNvSpPr>
              <a:spLocks noChangeArrowheads="1"/>
            </p:cNvSpPr>
            <p:nvPr userDrawn="1"/>
          </p:nvSpPr>
          <p:spPr bwMode="auto">
            <a:xfrm>
              <a:off x="5982666"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83"/>
            <p:cNvSpPr>
              <a:spLocks noChangeArrowheads="1"/>
            </p:cNvSpPr>
            <p:nvPr userDrawn="1"/>
          </p:nvSpPr>
          <p:spPr bwMode="auto">
            <a:xfrm>
              <a:off x="6067691" y="33516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84"/>
            <p:cNvSpPr>
              <a:spLocks noChangeArrowheads="1"/>
            </p:cNvSpPr>
            <p:nvPr userDrawn="1"/>
          </p:nvSpPr>
          <p:spPr bwMode="auto">
            <a:xfrm>
              <a:off x="6155253"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85"/>
            <p:cNvSpPr>
              <a:spLocks noChangeArrowheads="1"/>
            </p:cNvSpPr>
            <p:nvPr userDrawn="1"/>
          </p:nvSpPr>
          <p:spPr bwMode="auto">
            <a:xfrm>
              <a:off x="6240278"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86"/>
            <p:cNvSpPr>
              <a:spLocks noChangeArrowheads="1"/>
            </p:cNvSpPr>
            <p:nvPr userDrawn="1"/>
          </p:nvSpPr>
          <p:spPr bwMode="auto">
            <a:xfrm>
              <a:off x="6325302" y="33516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87"/>
            <p:cNvSpPr>
              <a:spLocks noChangeArrowheads="1"/>
            </p:cNvSpPr>
            <p:nvPr userDrawn="1"/>
          </p:nvSpPr>
          <p:spPr bwMode="auto">
            <a:xfrm>
              <a:off x="6411596"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88"/>
            <p:cNvSpPr>
              <a:spLocks noChangeArrowheads="1"/>
            </p:cNvSpPr>
            <p:nvPr userDrawn="1"/>
          </p:nvSpPr>
          <p:spPr bwMode="auto">
            <a:xfrm>
              <a:off x="6496620"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89"/>
            <p:cNvSpPr>
              <a:spLocks noChangeArrowheads="1"/>
            </p:cNvSpPr>
            <p:nvPr userDrawn="1"/>
          </p:nvSpPr>
          <p:spPr bwMode="auto">
            <a:xfrm>
              <a:off x="6581644" y="33516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90"/>
            <p:cNvSpPr>
              <a:spLocks noChangeArrowheads="1"/>
            </p:cNvSpPr>
            <p:nvPr userDrawn="1"/>
          </p:nvSpPr>
          <p:spPr bwMode="auto">
            <a:xfrm>
              <a:off x="6669207"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91"/>
            <p:cNvSpPr>
              <a:spLocks noChangeArrowheads="1"/>
            </p:cNvSpPr>
            <p:nvPr userDrawn="1"/>
          </p:nvSpPr>
          <p:spPr bwMode="auto">
            <a:xfrm>
              <a:off x="6754231"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1"/>
            <p:cNvSpPr>
              <a:spLocks noChangeArrowheads="1"/>
            </p:cNvSpPr>
            <p:nvPr userDrawn="1"/>
          </p:nvSpPr>
          <p:spPr bwMode="auto">
            <a:xfrm>
              <a:off x="5982666"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2"/>
            <p:cNvSpPr>
              <a:spLocks noChangeArrowheads="1"/>
            </p:cNvSpPr>
            <p:nvPr userDrawn="1"/>
          </p:nvSpPr>
          <p:spPr bwMode="auto">
            <a:xfrm>
              <a:off x="6067691" y="343663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103"/>
            <p:cNvSpPr>
              <a:spLocks noChangeArrowheads="1"/>
            </p:cNvSpPr>
            <p:nvPr userDrawn="1"/>
          </p:nvSpPr>
          <p:spPr bwMode="auto">
            <a:xfrm>
              <a:off x="6155253"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104"/>
            <p:cNvSpPr>
              <a:spLocks noChangeArrowheads="1"/>
            </p:cNvSpPr>
            <p:nvPr userDrawn="1"/>
          </p:nvSpPr>
          <p:spPr bwMode="auto">
            <a:xfrm>
              <a:off x="6240278"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105"/>
            <p:cNvSpPr>
              <a:spLocks noChangeArrowheads="1"/>
            </p:cNvSpPr>
            <p:nvPr userDrawn="1"/>
          </p:nvSpPr>
          <p:spPr bwMode="auto">
            <a:xfrm>
              <a:off x="6325302" y="343663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106"/>
            <p:cNvSpPr>
              <a:spLocks noChangeArrowheads="1"/>
            </p:cNvSpPr>
            <p:nvPr userDrawn="1"/>
          </p:nvSpPr>
          <p:spPr bwMode="auto">
            <a:xfrm>
              <a:off x="6411596"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07"/>
            <p:cNvSpPr>
              <a:spLocks noChangeArrowheads="1"/>
            </p:cNvSpPr>
            <p:nvPr userDrawn="1"/>
          </p:nvSpPr>
          <p:spPr bwMode="auto">
            <a:xfrm>
              <a:off x="6496620"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08"/>
            <p:cNvSpPr>
              <a:spLocks noChangeArrowheads="1"/>
            </p:cNvSpPr>
            <p:nvPr userDrawn="1"/>
          </p:nvSpPr>
          <p:spPr bwMode="auto">
            <a:xfrm>
              <a:off x="6581644" y="343663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109"/>
            <p:cNvSpPr>
              <a:spLocks noChangeArrowheads="1"/>
            </p:cNvSpPr>
            <p:nvPr userDrawn="1"/>
          </p:nvSpPr>
          <p:spPr bwMode="auto">
            <a:xfrm>
              <a:off x="6669207"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110"/>
            <p:cNvSpPr>
              <a:spLocks noChangeArrowheads="1"/>
            </p:cNvSpPr>
            <p:nvPr userDrawn="1"/>
          </p:nvSpPr>
          <p:spPr bwMode="auto">
            <a:xfrm>
              <a:off x="6754231"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122"/>
            <p:cNvSpPr>
              <a:spLocks noChangeArrowheads="1"/>
            </p:cNvSpPr>
            <p:nvPr userDrawn="1"/>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123"/>
            <p:cNvSpPr>
              <a:spLocks noChangeArrowheads="1"/>
            </p:cNvSpPr>
            <p:nvPr userDrawn="1"/>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24"/>
            <p:cNvSpPr>
              <a:spLocks noChangeArrowheads="1"/>
            </p:cNvSpPr>
            <p:nvPr userDrawn="1"/>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25"/>
            <p:cNvSpPr>
              <a:spLocks noChangeArrowheads="1"/>
            </p:cNvSpPr>
            <p:nvPr userDrawn="1"/>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26"/>
            <p:cNvSpPr>
              <a:spLocks noChangeArrowheads="1"/>
            </p:cNvSpPr>
            <p:nvPr userDrawn="1"/>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7"/>
            <p:cNvSpPr>
              <a:spLocks noChangeArrowheads="1"/>
            </p:cNvSpPr>
            <p:nvPr userDrawn="1"/>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8"/>
            <p:cNvSpPr>
              <a:spLocks noChangeArrowheads="1"/>
            </p:cNvSpPr>
            <p:nvPr userDrawn="1"/>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9"/>
            <p:cNvSpPr>
              <a:spLocks noChangeArrowheads="1"/>
            </p:cNvSpPr>
            <p:nvPr userDrawn="1"/>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30"/>
            <p:cNvSpPr>
              <a:spLocks noChangeArrowheads="1"/>
            </p:cNvSpPr>
            <p:nvPr userDrawn="1"/>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57"/>
            <p:cNvSpPr>
              <a:spLocks noChangeArrowheads="1"/>
            </p:cNvSpPr>
            <p:nvPr userDrawn="1"/>
          </p:nvSpPr>
          <p:spPr bwMode="auto">
            <a:xfrm>
              <a:off x="6841612"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59"/>
            <p:cNvSpPr>
              <a:spLocks noChangeArrowheads="1"/>
            </p:cNvSpPr>
            <p:nvPr userDrawn="1"/>
          </p:nvSpPr>
          <p:spPr bwMode="auto">
            <a:xfrm>
              <a:off x="6926636"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61"/>
            <p:cNvSpPr>
              <a:spLocks noChangeArrowheads="1"/>
            </p:cNvSpPr>
            <p:nvPr userDrawn="1"/>
          </p:nvSpPr>
          <p:spPr bwMode="auto">
            <a:xfrm>
              <a:off x="7184248"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62"/>
            <p:cNvSpPr>
              <a:spLocks noChangeArrowheads="1"/>
            </p:cNvSpPr>
            <p:nvPr userDrawn="1"/>
          </p:nvSpPr>
          <p:spPr bwMode="auto">
            <a:xfrm>
              <a:off x="7269272" y="32620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63"/>
            <p:cNvSpPr>
              <a:spLocks noChangeArrowheads="1"/>
            </p:cNvSpPr>
            <p:nvPr userDrawn="1"/>
          </p:nvSpPr>
          <p:spPr bwMode="auto">
            <a:xfrm>
              <a:off x="7355566" y="32620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81"/>
            <p:cNvSpPr>
              <a:spLocks noChangeArrowheads="1"/>
            </p:cNvSpPr>
            <p:nvPr userDrawn="1"/>
          </p:nvSpPr>
          <p:spPr bwMode="auto">
            <a:xfrm>
              <a:off x="6841612"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82"/>
            <p:cNvSpPr>
              <a:spLocks noChangeArrowheads="1"/>
            </p:cNvSpPr>
            <p:nvPr userDrawn="1"/>
          </p:nvSpPr>
          <p:spPr bwMode="auto">
            <a:xfrm>
              <a:off x="6926636"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83"/>
            <p:cNvSpPr>
              <a:spLocks noChangeArrowheads="1"/>
            </p:cNvSpPr>
            <p:nvPr userDrawn="1"/>
          </p:nvSpPr>
          <p:spPr bwMode="auto">
            <a:xfrm>
              <a:off x="7011661" y="33470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84"/>
            <p:cNvSpPr>
              <a:spLocks noChangeArrowheads="1"/>
            </p:cNvSpPr>
            <p:nvPr userDrawn="1"/>
          </p:nvSpPr>
          <p:spPr bwMode="auto">
            <a:xfrm>
              <a:off x="7099223"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85"/>
            <p:cNvSpPr>
              <a:spLocks noChangeArrowheads="1"/>
            </p:cNvSpPr>
            <p:nvPr userDrawn="1"/>
          </p:nvSpPr>
          <p:spPr bwMode="auto">
            <a:xfrm>
              <a:off x="7184248"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86"/>
            <p:cNvSpPr>
              <a:spLocks noChangeArrowheads="1"/>
            </p:cNvSpPr>
            <p:nvPr userDrawn="1"/>
          </p:nvSpPr>
          <p:spPr bwMode="auto">
            <a:xfrm>
              <a:off x="7269272" y="33470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87"/>
            <p:cNvSpPr>
              <a:spLocks noChangeArrowheads="1"/>
            </p:cNvSpPr>
            <p:nvPr userDrawn="1"/>
          </p:nvSpPr>
          <p:spPr bwMode="auto">
            <a:xfrm>
              <a:off x="7355566" y="33470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88"/>
            <p:cNvSpPr>
              <a:spLocks noChangeArrowheads="1"/>
            </p:cNvSpPr>
            <p:nvPr userDrawn="1"/>
          </p:nvSpPr>
          <p:spPr bwMode="auto">
            <a:xfrm>
              <a:off x="7440590" y="33470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00"/>
            <p:cNvSpPr>
              <a:spLocks noChangeArrowheads="1"/>
            </p:cNvSpPr>
            <p:nvPr userDrawn="1"/>
          </p:nvSpPr>
          <p:spPr bwMode="auto">
            <a:xfrm>
              <a:off x="6841612"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01"/>
            <p:cNvSpPr>
              <a:spLocks noChangeArrowheads="1"/>
            </p:cNvSpPr>
            <p:nvPr userDrawn="1"/>
          </p:nvSpPr>
          <p:spPr bwMode="auto">
            <a:xfrm>
              <a:off x="6926636"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02"/>
            <p:cNvSpPr>
              <a:spLocks noChangeArrowheads="1"/>
            </p:cNvSpPr>
            <p:nvPr userDrawn="1"/>
          </p:nvSpPr>
          <p:spPr bwMode="auto">
            <a:xfrm>
              <a:off x="7011661" y="343208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3"/>
            <p:cNvSpPr>
              <a:spLocks noChangeArrowheads="1"/>
            </p:cNvSpPr>
            <p:nvPr userDrawn="1"/>
          </p:nvSpPr>
          <p:spPr bwMode="auto">
            <a:xfrm>
              <a:off x="7099223"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4"/>
            <p:cNvSpPr>
              <a:spLocks noChangeArrowheads="1"/>
            </p:cNvSpPr>
            <p:nvPr userDrawn="1"/>
          </p:nvSpPr>
          <p:spPr bwMode="auto">
            <a:xfrm>
              <a:off x="7184248"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05"/>
            <p:cNvSpPr>
              <a:spLocks noChangeArrowheads="1"/>
            </p:cNvSpPr>
            <p:nvPr userDrawn="1"/>
          </p:nvSpPr>
          <p:spPr bwMode="auto">
            <a:xfrm>
              <a:off x="7269272" y="343208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06"/>
            <p:cNvSpPr>
              <a:spLocks noChangeArrowheads="1"/>
            </p:cNvSpPr>
            <p:nvPr userDrawn="1"/>
          </p:nvSpPr>
          <p:spPr bwMode="auto">
            <a:xfrm>
              <a:off x="7355566" y="343208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07"/>
            <p:cNvSpPr>
              <a:spLocks noChangeArrowheads="1"/>
            </p:cNvSpPr>
            <p:nvPr userDrawn="1"/>
          </p:nvSpPr>
          <p:spPr bwMode="auto">
            <a:xfrm>
              <a:off x="7440590" y="343208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20"/>
            <p:cNvSpPr>
              <a:spLocks noChangeArrowheads="1"/>
            </p:cNvSpPr>
            <p:nvPr userDrawn="1"/>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21"/>
            <p:cNvSpPr>
              <a:spLocks noChangeArrowheads="1"/>
            </p:cNvSpPr>
            <p:nvPr userDrawn="1"/>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22"/>
            <p:cNvSpPr>
              <a:spLocks noChangeArrowheads="1"/>
            </p:cNvSpPr>
            <p:nvPr userDrawn="1"/>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23"/>
            <p:cNvSpPr>
              <a:spLocks noChangeArrowheads="1"/>
            </p:cNvSpPr>
            <p:nvPr userDrawn="1"/>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24"/>
            <p:cNvSpPr>
              <a:spLocks noChangeArrowheads="1"/>
            </p:cNvSpPr>
            <p:nvPr userDrawn="1"/>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25"/>
            <p:cNvSpPr>
              <a:spLocks noChangeArrowheads="1"/>
            </p:cNvSpPr>
            <p:nvPr userDrawn="1"/>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26"/>
            <p:cNvSpPr>
              <a:spLocks noChangeArrowheads="1"/>
            </p:cNvSpPr>
            <p:nvPr userDrawn="1"/>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27"/>
            <p:cNvSpPr>
              <a:spLocks noChangeArrowheads="1"/>
            </p:cNvSpPr>
            <p:nvPr userDrawn="1"/>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28"/>
            <p:cNvSpPr>
              <a:spLocks noChangeArrowheads="1"/>
            </p:cNvSpPr>
            <p:nvPr userDrawn="1"/>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65"/>
            <p:cNvSpPr>
              <a:spLocks noChangeArrowheads="1"/>
            </p:cNvSpPr>
            <p:nvPr userDrawn="1"/>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66"/>
            <p:cNvSpPr>
              <a:spLocks noChangeArrowheads="1"/>
            </p:cNvSpPr>
            <p:nvPr userDrawn="1"/>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67"/>
            <p:cNvSpPr>
              <a:spLocks noChangeArrowheads="1"/>
            </p:cNvSpPr>
            <p:nvPr userDrawn="1"/>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90"/>
            <p:cNvSpPr>
              <a:spLocks noChangeArrowheads="1"/>
            </p:cNvSpPr>
            <p:nvPr userDrawn="1"/>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91"/>
            <p:cNvSpPr>
              <a:spLocks noChangeArrowheads="1"/>
            </p:cNvSpPr>
            <p:nvPr userDrawn="1"/>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10"/>
            <p:cNvSpPr>
              <a:spLocks noChangeArrowheads="1"/>
            </p:cNvSpPr>
            <p:nvPr userDrawn="1"/>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30"/>
            <p:cNvSpPr>
              <a:spLocks noChangeArrowheads="1"/>
            </p:cNvSpPr>
            <p:nvPr userDrawn="1"/>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57"/>
            <p:cNvSpPr>
              <a:spLocks noChangeArrowheads="1"/>
            </p:cNvSpPr>
            <p:nvPr userDrawn="1"/>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60"/>
            <p:cNvSpPr>
              <a:spLocks noChangeArrowheads="1"/>
            </p:cNvSpPr>
            <p:nvPr userDrawn="1"/>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61"/>
            <p:cNvSpPr>
              <a:spLocks noChangeArrowheads="1"/>
            </p:cNvSpPr>
            <p:nvPr userDrawn="1"/>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62"/>
            <p:cNvSpPr>
              <a:spLocks noChangeArrowheads="1"/>
            </p:cNvSpPr>
            <p:nvPr userDrawn="1"/>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63"/>
            <p:cNvSpPr>
              <a:spLocks noChangeArrowheads="1"/>
            </p:cNvSpPr>
            <p:nvPr userDrawn="1"/>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64"/>
            <p:cNvSpPr>
              <a:spLocks noChangeArrowheads="1"/>
            </p:cNvSpPr>
            <p:nvPr userDrawn="1"/>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65"/>
            <p:cNvSpPr>
              <a:spLocks noChangeArrowheads="1"/>
            </p:cNvSpPr>
            <p:nvPr userDrawn="1"/>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66"/>
            <p:cNvSpPr>
              <a:spLocks noChangeArrowheads="1"/>
            </p:cNvSpPr>
            <p:nvPr userDrawn="1"/>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67"/>
            <p:cNvSpPr>
              <a:spLocks noChangeArrowheads="1"/>
            </p:cNvSpPr>
            <p:nvPr userDrawn="1"/>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81"/>
            <p:cNvSpPr>
              <a:spLocks noChangeArrowheads="1"/>
            </p:cNvSpPr>
            <p:nvPr userDrawn="1"/>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85"/>
            <p:cNvSpPr>
              <a:spLocks noChangeArrowheads="1"/>
            </p:cNvSpPr>
            <p:nvPr userDrawn="1"/>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86"/>
            <p:cNvSpPr>
              <a:spLocks noChangeArrowheads="1"/>
            </p:cNvSpPr>
            <p:nvPr userDrawn="1"/>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87"/>
            <p:cNvSpPr>
              <a:spLocks noChangeArrowheads="1"/>
            </p:cNvSpPr>
            <p:nvPr userDrawn="1"/>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88"/>
            <p:cNvSpPr>
              <a:spLocks noChangeArrowheads="1"/>
            </p:cNvSpPr>
            <p:nvPr userDrawn="1"/>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89"/>
            <p:cNvSpPr>
              <a:spLocks noChangeArrowheads="1"/>
            </p:cNvSpPr>
            <p:nvPr userDrawn="1"/>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90"/>
            <p:cNvSpPr>
              <a:spLocks noChangeArrowheads="1"/>
            </p:cNvSpPr>
            <p:nvPr userDrawn="1"/>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91"/>
            <p:cNvSpPr>
              <a:spLocks noChangeArrowheads="1"/>
            </p:cNvSpPr>
            <p:nvPr userDrawn="1"/>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00"/>
            <p:cNvSpPr>
              <a:spLocks noChangeArrowheads="1"/>
            </p:cNvSpPr>
            <p:nvPr userDrawn="1"/>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101"/>
            <p:cNvSpPr>
              <a:spLocks noChangeArrowheads="1"/>
            </p:cNvSpPr>
            <p:nvPr userDrawn="1"/>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103"/>
            <p:cNvSpPr>
              <a:spLocks noChangeArrowheads="1"/>
            </p:cNvSpPr>
            <p:nvPr userDrawn="1"/>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04"/>
            <p:cNvSpPr>
              <a:spLocks noChangeArrowheads="1"/>
            </p:cNvSpPr>
            <p:nvPr userDrawn="1"/>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105"/>
            <p:cNvSpPr>
              <a:spLocks noChangeArrowheads="1"/>
            </p:cNvSpPr>
            <p:nvPr userDrawn="1"/>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106"/>
            <p:cNvSpPr>
              <a:spLocks noChangeArrowheads="1"/>
            </p:cNvSpPr>
            <p:nvPr userDrawn="1"/>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107"/>
            <p:cNvSpPr>
              <a:spLocks noChangeArrowheads="1"/>
            </p:cNvSpPr>
            <p:nvPr userDrawn="1"/>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108"/>
            <p:cNvSpPr>
              <a:spLocks noChangeArrowheads="1"/>
            </p:cNvSpPr>
            <p:nvPr userDrawn="1"/>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109"/>
            <p:cNvSpPr>
              <a:spLocks noChangeArrowheads="1"/>
            </p:cNvSpPr>
            <p:nvPr userDrawn="1"/>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110"/>
            <p:cNvSpPr>
              <a:spLocks noChangeArrowheads="1"/>
            </p:cNvSpPr>
            <p:nvPr userDrawn="1"/>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120"/>
            <p:cNvSpPr>
              <a:spLocks noChangeArrowheads="1"/>
            </p:cNvSpPr>
            <p:nvPr userDrawn="1"/>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121"/>
            <p:cNvSpPr>
              <a:spLocks noChangeArrowheads="1"/>
            </p:cNvSpPr>
            <p:nvPr userDrawn="1"/>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124"/>
            <p:cNvSpPr>
              <a:spLocks noChangeArrowheads="1"/>
            </p:cNvSpPr>
            <p:nvPr userDrawn="1"/>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125"/>
            <p:cNvSpPr>
              <a:spLocks noChangeArrowheads="1"/>
            </p:cNvSpPr>
            <p:nvPr userDrawn="1"/>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126"/>
            <p:cNvSpPr>
              <a:spLocks noChangeArrowheads="1"/>
            </p:cNvSpPr>
            <p:nvPr userDrawn="1"/>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127"/>
            <p:cNvSpPr>
              <a:spLocks noChangeArrowheads="1"/>
            </p:cNvSpPr>
            <p:nvPr userDrawn="1"/>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128"/>
            <p:cNvSpPr>
              <a:spLocks noChangeArrowheads="1"/>
            </p:cNvSpPr>
            <p:nvPr userDrawn="1"/>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129"/>
            <p:cNvSpPr>
              <a:spLocks noChangeArrowheads="1"/>
            </p:cNvSpPr>
            <p:nvPr userDrawn="1"/>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130"/>
            <p:cNvSpPr>
              <a:spLocks noChangeArrowheads="1"/>
            </p:cNvSpPr>
            <p:nvPr userDrawn="1"/>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57"/>
            <p:cNvSpPr>
              <a:spLocks noChangeArrowheads="1"/>
            </p:cNvSpPr>
            <p:nvPr userDrawn="1"/>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58"/>
            <p:cNvSpPr>
              <a:spLocks noChangeArrowheads="1"/>
            </p:cNvSpPr>
            <p:nvPr userDrawn="1"/>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59"/>
            <p:cNvSpPr>
              <a:spLocks noChangeArrowheads="1"/>
            </p:cNvSpPr>
            <p:nvPr userDrawn="1"/>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60"/>
            <p:cNvSpPr>
              <a:spLocks noChangeArrowheads="1"/>
            </p:cNvSpPr>
            <p:nvPr userDrawn="1"/>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61"/>
            <p:cNvSpPr>
              <a:spLocks noChangeArrowheads="1"/>
            </p:cNvSpPr>
            <p:nvPr userDrawn="1"/>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62"/>
            <p:cNvSpPr>
              <a:spLocks noChangeArrowheads="1"/>
            </p:cNvSpPr>
            <p:nvPr userDrawn="1"/>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63"/>
            <p:cNvSpPr>
              <a:spLocks noChangeArrowheads="1"/>
            </p:cNvSpPr>
            <p:nvPr userDrawn="1"/>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64"/>
            <p:cNvSpPr>
              <a:spLocks noChangeArrowheads="1"/>
            </p:cNvSpPr>
            <p:nvPr userDrawn="1"/>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65"/>
            <p:cNvSpPr>
              <a:spLocks noChangeArrowheads="1"/>
            </p:cNvSpPr>
            <p:nvPr userDrawn="1"/>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66"/>
            <p:cNvSpPr>
              <a:spLocks noChangeArrowheads="1"/>
            </p:cNvSpPr>
            <p:nvPr userDrawn="1"/>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81"/>
            <p:cNvSpPr>
              <a:spLocks noChangeArrowheads="1"/>
            </p:cNvSpPr>
            <p:nvPr userDrawn="1"/>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82"/>
            <p:cNvSpPr>
              <a:spLocks noChangeArrowheads="1"/>
            </p:cNvSpPr>
            <p:nvPr userDrawn="1"/>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83"/>
            <p:cNvSpPr>
              <a:spLocks noChangeArrowheads="1"/>
            </p:cNvSpPr>
            <p:nvPr userDrawn="1"/>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84"/>
            <p:cNvSpPr>
              <a:spLocks noChangeArrowheads="1"/>
            </p:cNvSpPr>
            <p:nvPr userDrawn="1"/>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85"/>
            <p:cNvSpPr>
              <a:spLocks noChangeArrowheads="1"/>
            </p:cNvSpPr>
            <p:nvPr userDrawn="1"/>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86"/>
            <p:cNvSpPr>
              <a:spLocks noChangeArrowheads="1"/>
            </p:cNvSpPr>
            <p:nvPr userDrawn="1"/>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87"/>
            <p:cNvSpPr>
              <a:spLocks noChangeArrowheads="1"/>
            </p:cNvSpPr>
            <p:nvPr userDrawn="1"/>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88"/>
            <p:cNvSpPr>
              <a:spLocks noChangeArrowheads="1"/>
            </p:cNvSpPr>
            <p:nvPr userDrawn="1"/>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89"/>
            <p:cNvSpPr>
              <a:spLocks noChangeArrowheads="1"/>
            </p:cNvSpPr>
            <p:nvPr userDrawn="1"/>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90"/>
            <p:cNvSpPr>
              <a:spLocks noChangeArrowheads="1"/>
            </p:cNvSpPr>
            <p:nvPr userDrawn="1"/>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100"/>
            <p:cNvSpPr>
              <a:spLocks noChangeArrowheads="1"/>
            </p:cNvSpPr>
            <p:nvPr userDrawn="1"/>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101"/>
            <p:cNvSpPr>
              <a:spLocks noChangeArrowheads="1"/>
            </p:cNvSpPr>
            <p:nvPr userDrawn="1"/>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102"/>
            <p:cNvSpPr>
              <a:spLocks noChangeArrowheads="1"/>
            </p:cNvSpPr>
            <p:nvPr userDrawn="1"/>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103"/>
            <p:cNvSpPr>
              <a:spLocks noChangeArrowheads="1"/>
            </p:cNvSpPr>
            <p:nvPr userDrawn="1"/>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104"/>
            <p:cNvSpPr>
              <a:spLocks noChangeArrowheads="1"/>
            </p:cNvSpPr>
            <p:nvPr userDrawn="1"/>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105"/>
            <p:cNvSpPr>
              <a:spLocks noChangeArrowheads="1"/>
            </p:cNvSpPr>
            <p:nvPr userDrawn="1"/>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106"/>
            <p:cNvSpPr>
              <a:spLocks noChangeArrowheads="1"/>
            </p:cNvSpPr>
            <p:nvPr userDrawn="1"/>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107"/>
            <p:cNvSpPr>
              <a:spLocks noChangeArrowheads="1"/>
            </p:cNvSpPr>
            <p:nvPr userDrawn="1"/>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108"/>
            <p:cNvSpPr>
              <a:spLocks noChangeArrowheads="1"/>
            </p:cNvSpPr>
            <p:nvPr userDrawn="1"/>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109"/>
            <p:cNvSpPr>
              <a:spLocks noChangeArrowheads="1"/>
            </p:cNvSpPr>
            <p:nvPr userDrawn="1"/>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110"/>
            <p:cNvSpPr>
              <a:spLocks noChangeArrowheads="1"/>
            </p:cNvSpPr>
            <p:nvPr userDrawn="1"/>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120"/>
            <p:cNvSpPr>
              <a:spLocks noChangeArrowheads="1"/>
            </p:cNvSpPr>
            <p:nvPr userDrawn="1"/>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121"/>
            <p:cNvSpPr>
              <a:spLocks noChangeArrowheads="1"/>
            </p:cNvSpPr>
            <p:nvPr userDrawn="1"/>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122"/>
            <p:cNvSpPr>
              <a:spLocks noChangeArrowheads="1"/>
            </p:cNvSpPr>
            <p:nvPr userDrawn="1"/>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123"/>
            <p:cNvSpPr>
              <a:spLocks noChangeArrowheads="1"/>
            </p:cNvSpPr>
            <p:nvPr userDrawn="1"/>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124"/>
            <p:cNvSpPr>
              <a:spLocks noChangeArrowheads="1"/>
            </p:cNvSpPr>
            <p:nvPr userDrawn="1"/>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125"/>
            <p:cNvSpPr>
              <a:spLocks noChangeArrowheads="1"/>
            </p:cNvSpPr>
            <p:nvPr userDrawn="1"/>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126"/>
            <p:cNvSpPr>
              <a:spLocks noChangeArrowheads="1"/>
            </p:cNvSpPr>
            <p:nvPr userDrawn="1"/>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127"/>
            <p:cNvSpPr>
              <a:spLocks noChangeArrowheads="1"/>
            </p:cNvSpPr>
            <p:nvPr userDrawn="1"/>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128"/>
            <p:cNvSpPr>
              <a:spLocks noChangeArrowheads="1"/>
            </p:cNvSpPr>
            <p:nvPr userDrawn="1"/>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129"/>
            <p:cNvSpPr>
              <a:spLocks noChangeArrowheads="1"/>
            </p:cNvSpPr>
            <p:nvPr userDrawn="1"/>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30"/>
            <p:cNvSpPr>
              <a:spLocks noChangeArrowheads="1"/>
            </p:cNvSpPr>
            <p:nvPr userDrawn="1"/>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00"/>
            <p:cNvSpPr>
              <a:spLocks noChangeArrowheads="1"/>
            </p:cNvSpPr>
            <p:nvPr userDrawn="1"/>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01"/>
            <p:cNvSpPr>
              <a:spLocks noChangeArrowheads="1"/>
            </p:cNvSpPr>
            <p:nvPr userDrawn="1"/>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20"/>
            <p:cNvSpPr>
              <a:spLocks noChangeArrowheads="1"/>
            </p:cNvSpPr>
            <p:nvPr userDrawn="1"/>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21"/>
            <p:cNvSpPr>
              <a:spLocks noChangeArrowheads="1"/>
            </p:cNvSpPr>
            <p:nvPr userDrawn="1"/>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67"/>
            <p:cNvSpPr>
              <a:spLocks noChangeArrowheads="1"/>
            </p:cNvSpPr>
            <p:nvPr userDrawn="1"/>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57"/>
            <p:cNvSpPr>
              <a:spLocks noChangeArrowheads="1"/>
            </p:cNvSpPr>
            <p:nvPr userDrawn="1"/>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59"/>
            <p:cNvSpPr>
              <a:spLocks noChangeArrowheads="1"/>
            </p:cNvSpPr>
            <p:nvPr userDrawn="1"/>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63"/>
            <p:cNvSpPr>
              <a:spLocks noChangeArrowheads="1"/>
            </p:cNvSpPr>
            <p:nvPr userDrawn="1"/>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64"/>
            <p:cNvSpPr>
              <a:spLocks noChangeArrowheads="1"/>
            </p:cNvSpPr>
            <p:nvPr userDrawn="1"/>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65"/>
            <p:cNvSpPr>
              <a:spLocks noChangeArrowheads="1"/>
            </p:cNvSpPr>
            <p:nvPr userDrawn="1"/>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66"/>
            <p:cNvSpPr>
              <a:spLocks noChangeArrowheads="1"/>
            </p:cNvSpPr>
            <p:nvPr userDrawn="1"/>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67"/>
            <p:cNvSpPr>
              <a:spLocks noChangeArrowheads="1"/>
            </p:cNvSpPr>
            <p:nvPr userDrawn="1"/>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81"/>
            <p:cNvSpPr>
              <a:spLocks noChangeArrowheads="1"/>
            </p:cNvSpPr>
            <p:nvPr userDrawn="1"/>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82"/>
            <p:cNvSpPr>
              <a:spLocks noChangeArrowheads="1"/>
            </p:cNvSpPr>
            <p:nvPr userDrawn="1"/>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87"/>
            <p:cNvSpPr>
              <a:spLocks noChangeArrowheads="1"/>
            </p:cNvSpPr>
            <p:nvPr userDrawn="1"/>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88"/>
            <p:cNvSpPr>
              <a:spLocks noChangeArrowheads="1"/>
            </p:cNvSpPr>
            <p:nvPr userDrawn="1"/>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89"/>
            <p:cNvSpPr>
              <a:spLocks noChangeArrowheads="1"/>
            </p:cNvSpPr>
            <p:nvPr userDrawn="1"/>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90"/>
            <p:cNvSpPr>
              <a:spLocks noChangeArrowheads="1"/>
            </p:cNvSpPr>
            <p:nvPr userDrawn="1"/>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91"/>
            <p:cNvSpPr>
              <a:spLocks noChangeArrowheads="1"/>
            </p:cNvSpPr>
            <p:nvPr userDrawn="1"/>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01"/>
            <p:cNvSpPr>
              <a:spLocks noChangeArrowheads="1"/>
            </p:cNvSpPr>
            <p:nvPr userDrawn="1"/>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02"/>
            <p:cNvSpPr>
              <a:spLocks noChangeArrowheads="1"/>
            </p:cNvSpPr>
            <p:nvPr userDrawn="1"/>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07"/>
            <p:cNvSpPr>
              <a:spLocks noChangeArrowheads="1"/>
            </p:cNvSpPr>
            <p:nvPr userDrawn="1"/>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08"/>
            <p:cNvSpPr>
              <a:spLocks noChangeArrowheads="1"/>
            </p:cNvSpPr>
            <p:nvPr userDrawn="1"/>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109"/>
            <p:cNvSpPr>
              <a:spLocks noChangeArrowheads="1"/>
            </p:cNvSpPr>
            <p:nvPr userDrawn="1"/>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110"/>
            <p:cNvSpPr>
              <a:spLocks noChangeArrowheads="1"/>
            </p:cNvSpPr>
            <p:nvPr userDrawn="1"/>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122"/>
            <p:cNvSpPr>
              <a:spLocks noChangeArrowheads="1"/>
            </p:cNvSpPr>
            <p:nvPr userDrawn="1"/>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123"/>
            <p:cNvSpPr>
              <a:spLocks noChangeArrowheads="1"/>
            </p:cNvSpPr>
            <p:nvPr userDrawn="1"/>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128"/>
            <p:cNvSpPr>
              <a:spLocks noChangeArrowheads="1"/>
            </p:cNvSpPr>
            <p:nvPr userDrawn="1"/>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129"/>
            <p:cNvSpPr>
              <a:spLocks noChangeArrowheads="1"/>
            </p:cNvSpPr>
            <p:nvPr userDrawn="1"/>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130"/>
            <p:cNvSpPr>
              <a:spLocks noChangeArrowheads="1"/>
            </p:cNvSpPr>
            <p:nvPr userDrawn="1"/>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57"/>
            <p:cNvSpPr>
              <a:spLocks noChangeArrowheads="1"/>
            </p:cNvSpPr>
            <p:nvPr userDrawn="1"/>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58"/>
            <p:cNvSpPr>
              <a:spLocks noChangeArrowheads="1"/>
            </p:cNvSpPr>
            <p:nvPr userDrawn="1"/>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59"/>
            <p:cNvSpPr>
              <a:spLocks noChangeArrowheads="1"/>
            </p:cNvSpPr>
            <p:nvPr userDrawn="1"/>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60"/>
            <p:cNvSpPr>
              <a:spLocks noChangeArrowheads="1"/>
            </p:cNvSpPr>
            <p:nvPr userDrawn="1"/>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61"/>
            <p:cNvSpPr>
              <a:spLocks noChangeArrowheads="1"/>
            </p:cNvSpPr>
            <p:nvPr userDrawn="1"/>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62"/>
            <p:cNvSpPr>
              <a:spLocks noChangeArrowheads="1"/>
            </p:cNvSpPr>
            <p:nvPr userDrawn="1"/>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63"/>
            <p:cNvSpPr>
              <a:spLocks noChangeArrowheads="1"/>
            </p:cNvSpPr>
            <p:nvPr userDrawn="1"/>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64"/>
            <p:cNvSpPr>
              <a:spLocks noChangeArrowheads="1"/>
            </p:cNvSpPr>
            <p:nvPr userDrawn="1"/>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65"/>
            <p:cNvSpPr>
              <a:spLocks noChangeArrowheads="1"/>
            </p:cNvSpPr>
            <p:nvPr userDrawn="1"/>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66"/>
            <p:cNvSpPr>
              <a:spLocks noChangeArrowheads="1"/>
            </p:cNvSpPr>
            <p:nvPr userDrawn="1"/>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67"/>
            <p:cNvSpPr>
              <a:spLocks noChangeArrowheads="1"/>
            </p:cNvSpPr>
            <p:nvPr userDrawn="1"/>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81"/>
            <p:cNvSpPr>
              <a:spLocks noChangeArrowheads="1"/>
            </p:cNvSpPr>
            <p:nvPr userDrawn="1"/>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82"/>
            <p:cNvSpPr>
              <a:spLocks noChangeArrowheads="1"/>
            </p:cNvSpPr>
            <p:nvPr userDrawn="1"/>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83"/>
            <p:cNvSpPr>
              <a:spLocks noChangeArrowheads="1"/>
            </p:cNvSpPr>
            <p:nvPr userDrawn="1"/>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84"/>
            <p:cNvSpPr>
              <a:spLocks noChangeArrowheads="1"/>
            </p:cNvSpPr>
            <p:nvPr userDrawn="1"/>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85"/>
            <p:cNvSpPr>
              <a:spLocks noChangeArrowheads="1"/>
            </p:cNvSpPr>
            <p:nvPr userDrawn="1"/>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86"/>
            <p:cNvSpPr>
              <a:spLocks noChangeArrowheads="1"/>
            </p:cNvSpPr>
            <p:nvPr userDrawn="1"/>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87"/>
            <p:cNvSpPr>
              <a:spLocks noChangeArrowheads="1"/>
            </p:cNvSpPr>
            <p:nvPr userDrawn="1"/>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88"/>
            <p:cNvSpPr>
              <a:spLocks noChangeArrowheads="1"/>
            </p:cNvSpPr>
            <p:nvPr userDrawn="1"/>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89"/>
            <p:cNvSpPr>
              <a:spLocks noChangeArrowheads="1"/>
            </p:cNvSpPr>
            <p:nvPr userDrawn="1"/>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90"/>
            <p:cNvSpPr>
              <a:spLocks noChangeArrowheads="1"/>
            </p:cNvSpPr>
            <p:nvPr userDrawn="1"/>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91"/>
            <p:cNvSpPr>
              <a:spLocks noChangeArrowheads="1"/>
            </p:cNvSpPr>
            <p:nvPr userDrawn="1"/>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100"/>
            <p:cNvSpPr>
              <a:spLocks noChangeArrowheads="1"/>
            </p:cNvSpPr>
            <p:nvPr userDrawn="1"/>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101"/>
            <p:cNvSpPr>
              <a:spLocks noChangeArrowheads="1"/>
            </p:cNvSpPr>
            <p:nvPr userDrawn="1"/>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102"/>
            <p:cNvSpPr>
              <a:spLocks noChangeArrowheads="1"/>
            </p:cNvSpPr>
            <p:nvPr userDrawn="1"/>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103"/>
            <p:cNvSpPr>
              <a:spLocks noChangeArrowheads="1"/>
            </p:cNvSpPr>
            <p:nvPr userDrawn="1"/>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104"/>
            <p:cNvSpPr>
              <a:spLocks noChangeArrowheads="1"/>
            </p:cNvSpPr>
            <p:nvPr userDrawn="1"/>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105"/>
            <p:cNvSpPr>
              <a:spLocks noChangeArrowheads="1"/>
            </p:cNvSpPr>
            <p:nvPr userDrawn="1"/>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106"/>
            <p:cNvSpPr>
              <a:spLocks noChangeArrowheads="1"/>
            </p:cNvSpPr>
            <p:nvPr userDrawn="1"/>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107"/>
            <p:cNvSpPr>
              <a:spLocks noChangeArrowheads="1"/>
            </p:cNvSpPr>
            <p:nvPr userDrawn="1"/>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108"/>
            <p:cNvSpPr>
              <a:spLocks noChangeArrowheads="1"/>
            </p:cNvSpPr>
            <p:nvPr userDrawn="1"/>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109"/>
            <p:cNvSpPr>
              <a:spLocks noChangeArrowheads="1"/>
            </p:cNvSpPr>
            <p:nvPr userDrawn="1"/>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110"/>
            <p:cNvSpPr>
              <a:spLocks noChangeArrowheads="1"/>
            </p:cNvSpPr>
            <p:nvPr userDrawn="1"/>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120"/>
            <p:cNvSpPr>
              <a:spLocks noChangeArrowheads="1"/>
            </p:cNvSpPr>
            <p:nvPr userDrawn="1"/>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121"/>
            <p:cNvSpPr>
              <a:spLocks noChangeArrowheads="1"/>
            </p:cNvSpPr>
            <p:nvPr userDrawn="1"/>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122"/>
            <p:cNvSpPr>
              <a:spLocks noChangeArrowheads="1"/>
            </p:cNvSpPr>
            <p:nvPr userDrawn="1"/>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123"/>
            <p:cNvSpPr>
              <a:spLocks noChangeArrowheads="1"/>
            </p:cNvSpPr>
            <p:nvPr userDrawn="1"/>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124"/>
            <p:cNvSpPr>
              <a:spLocks noChangeArrowheads="1"/>
            </p:cNvSpPr>
            <p:nvPr userDrawn="1"/>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125"/>
            <p:cNvSpPr>
              <a:spLocks noChangeArrowheads="1"/>
            </p:cNvSpPr>
            <p:nvPr userDrawn="1"/>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26"/>
            <p:cNvSpPr>
              <a:spLocks noChangeArrowheads="1"/>
            </p:cNvSpPr>
            <p:nvPr userDrawn="1"/>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27"/>
            <p:cNvSpPr>
              <a:spLocks noChangeArrowheads="1"/>
            </p:cNvSpPr>
            <p:nvPr userDrawn="1"/>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128"/>
            <p:cNvSpPr>
              <a:spLocks noChangeArrowheads="1"/>
            </p:cNvSpPr>
            <p:nvPr userDrawn="1"/>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29"/>
            <p:cNvSpPr>
              <a:spLocks noChangeArrowheads="1"/>
            </p:cNvSpPr>
            <p:nvPr userDrawn="1"/>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130"/>
            <p:cNvSpPr>
              <a:spLocks noChangeArrowheads="1"/>
            </p:cNvSpPr>
            <p:nvPr userDrawn="1"/>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57"/>
            <p:cNvSpPr>
              <a:spLocks noChangeArrowheads="1"/>
            </p:cNvSpPr>
            <p:nvPr userDrawn="1"/>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59"/>
            <p:cNvSpPr>
              <a:spLocks noChangeArrowheads="1"/>
            </p:cNvSpPr>
            <p:nvPr userDrawn="1"/>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81"/>
            <p:cNvSpPr>
              <a:spLocks noChangeArrowheads="1"/>
            </p:cNvSpPr>
            <p:nvPr userDrawn="1"/>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82"/>
            <p:cNvSpPr>
              <a:spLocks noChangeArrowheads="1"/>
            </p:cNvSpPr>
            <p:nvPr userDrawn="1"/>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00"/>
            <p:cNvSpPr>
              <a:spLocks noChangeArrowheads="1"/>
            </p:cNvSpPr>
            <p:nvPr userDrawn="1"/>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0"/>
            <p:cNvSpPr>
              <a:spLocks noChangeArrowheads="1"/>
            </p:cNvSpPr>
            <p:nvPr userDrawn="1"/>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66"/>
            <p:cNvSpPr>
              <a:spLocks noChangeArrowheads="1"/>
            </p:cNvSpPr>
            <p:nvPr userDrawn="1"/>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67"/>
            <p:cNvSpPr>
              <a:spLocks noChangeArrowheads="1"/>
            </p:cNvSpPr>
            <p:nvPr userDrawn="1"/>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90"/>
            <p:cNvSpPr>
              <a:spLocks noChangeArrowheads="1"/>
            </p:cNvSpPr>
            <p:nvPr userDrawn="1"/>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91"/>
            <p:cNvSpPr>
              <a:spLocks noChangeArrowheads="1"/>
            </p:cNvSpPr>
            <p:nvPr userDrawn="1"/>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10"/>
            <p:cNvSpPr>
              <a:spLocks noChangeArrowheads="1"/>
            </p:cNvSpPr>
            <p:nvPr userDrawn="1"/>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130"/>
            <p:cNvSpPr>
              <a:spLocks noChangeArrowheads="1"/>
            </p:cNvSpPr>
            <p:nvPr userDrawn="1"/>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57"/>
            <p:cNvSpPr>
              <a:spLocks noChangeArrowheads="1"/>
            </p:cNvSpPr>
            <p:nvPr userDrawn="1"/>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58"/>
            <p:cNvSpPr>
              <a:spLocks noChangeArrowheads="1"/>
            </p:cNvSpPr>
            <p:nvPr userDrawn="1"/>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59"/>
            <p:cNvSpPr>
              <a:spLocks noChangeArrowheads="1"/>
            </p:cNvSpPr>
            <p:nvPr userDrawn="1"/>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60"/>
            <p:cNvSpPr>
              <a:spLocks noChangeArrowheads="1"/>
            </p:cNvSpPr>
            <p:nvPr userDrawn="1"/>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1"/>
            <p:cNvSpPr>
              <a:spLocks noChangeArrowheads="1"/>
            </p:cNvSpPr>
            <p:nvPr userDrawn="1"/>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2"/>
            <p:cNvSpPr>
              <a:spLocks noChangeArrowheads="1"/>
            </p:cNvSpPr>
            <p:nvPr userDrawn="1"/>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63"/>
            <p:cNvSpPr>
              <a:spLocks noChangeArrowheads="1"/>
            </p:cNvSpPr>
            <p:nvPr userDrawn="1"/>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64"/>
            <p:cNvSpPr>
              <a:spLocks noChangeArrowheads="1"/>
            </p:cNvSpPr>
            <p:nvPr userDrawn="1"/>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65"/>
            <p:cNvSpPr>
              <a:spLocks noChangeArrowheads="1"/>
            </p:cNvSpPr>
            <p:nvPr userDrawn="1"/>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66"/>
            <p:cNvSpPr>
              <a:spLocks noChangeArrowheads="1"/>
            </p:cNvSpPr>
            <p:nvPr userDrawn="1"/>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67"/>
            <p:cNvSpPr>
              <a:spLocks noChangeArrowheads="1"/>
            </p:cNvSpPr>
            <p:nvPr userDrawn="1"/>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1"/>
            <p:cNvSpPr>
              <a:spLocks noChangeArrowheads="1"/>
            </p:cNvSpPr>
            <p:nvPr userDrawn="1"/>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2"/>
            <p:cNvSpPr>
              <a:spLocks noChangeArrowheads="1"/>
            </p:cNvSpPr>
            <p:nvPr userDrawn="1"/>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83"/>
            <p:cNvSpPr>
              <a:spLocks noChangeArrowheads="1"/>
            </p:cNvSpPr>
            <p:nvPr userDrawn="1"/>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84"/>
            <p:cNvSpPr>
              <a:spLocks noChangeArrowheads="1"/>
            </p:cNvSpPr>
            <p:nvPr userDrawn="1"/>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85"/>
            <p:cNvSpPr>
              <a:spLocks noChangeArrowheads="1"/>
            </p:cNvSpPr>
            <p:nvPr userDrawn="1"/>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86"/>
            <p:cNvSpPr>
              <a:spLocks noChangeArrowheads="1"/>
            </p:cNvSpPr>
            <p:nvPr userDrawn="1"/>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87"/>
            <p:cNvSpPr>
              <a:spLocks noChangeArrowheads="1"/>
            </p:cNvSpPr>
            <p:nvPr userDrawn="1"/>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88"/>
            <p:cNvSpPr>
              <a:spLocks noChangeArrowheads="1"/>
            </p:cNvSpPr>
            <p:nvPr userDrawn="1"/>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89"/>
            <p:cNvSpPr>
              <a:spLocks noChangeArrowheads="1"/>
            </p:cNvSpPr>
            <p:nvPr userDrawn="1"/>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90"/>
            <p:cNvSpPr>
              <a:spLocks noChangeArrowheads="1"/>
            </p:cNvSpPr>
            <p:nvPr userDrawn="1"/>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91"/>
            <p:cNvSpPr>
              <a:spLocks noChangeArrowheads="1"/>
            </p:cNvSpPr>
            <p:nvPr userDrawn="1"/>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00"/>
            <p:cNvSpPr>
              <a:spLocks noChangeArrowheads="1"/>
            </p:cNvSpPr>
            <p:nvPr userDrawn="1"/>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01"/>
            <p:cNvSpPr>
              <a:spLocks noChangeArrowheads="1"/>
            </p:cNvSpPr>
            <p:nvPr userDrawn="1"/>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02"/>
            <p:cNvSpPr>
              <a:spLocks noChangeArrowheads="1"/>
            </p:cNvSpPr>
            <p:nvPr userDrawn="1"/>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03"/>
            <p:cNvSpPr>
              <a:spLocks noChangeArrowheads="1"/>
            </p:cNvSpPr>
            <p:nvPr userDrawn="1"/>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04"/>
            <p:cNvSpPr>
              <a:spLocks noChangeArrowheads="1"/>
            </p:cNvSpPr>
            <p:nvPr userDrawn="1"/>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05"/>
            <p:cNvSpPr>
              <a:spLocks noChangeArrowheads="1"/>
            </p:cNvSpPr>
            <p:nvPr userDrawn="1"/>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06"/>
            <p:cNvSpPr>
              <a:spLocks noChangeArrowheads="1"/>
            </p:cNvSpPr>
            <p:nvPr userDrawn="1"/>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07"/>
            <p:cNvSpPr>
              <a:spLocks noChangeArrowheads="1"/>
            </p:cNvSpPr>
            <p:nvPr userDrawn="1"/>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08"/>
            <p:cNvSpPr>
              <a:spLocks noChangeArrowheads="1"/>
            </p:cNvSpPr>
            <p:nvPr userDrawn="1"/>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09"/>
            <p:cNvSpPr>
              <a:spLocks noChangeArrowheads="1"/>
            </p:cNvSpPr>
            <p:nvPr userDrawn="1"/>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10"/>
            <p:cNvSpPr>
              <a:spLocks noChangeArrowheads="1"/>
            </p:cNvSpPr>
            <p:nvPr userDrawn="1"/>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20"/>
            <p:cNvSpPr>
              <a:spLocks noChangeArrowheads="1"/>
            </p:cNvSpPr>
            <p:nvPr userDrawn="1"/>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21"/>
            <p:cNvSpPr>
              <a:spLocks noChangeArrowheads="1"/>
            </p:cNvSpPr>
            <p:nvPr userDrawn="1"/>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22"/>
            <p:cNvSpPr>
              <a:spLocks noChangeArrowheads="1"/>
            </p:cNvSpPr>
            <p:nvPr userDrawn="1"/>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123"/>
            <p:cNvSpPr>
              <a:spLocks noChangeArrowheads="1"/>
            </p:cNvSpPr>
            <p:nvPr userDrawn="1"/>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124"/>
            <p:cNvSpPr>
              <a:spLocks noChangeArrowheads="1"/>
            </p:cNvSpPr>
            <p:nvPr userDrawn="1"/>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125"/>
            <p:cNvSpPr>
              <a:spLocks noChangeArrowheads="1"/>
            </p:cNvSpPr>
            <p:nvPr userDrawn="1"/>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126"/>
            <p:cNvSpPr>
              <a:spLocks noChangeArrowheads="1"/>
            </p:cNvSpPr>
            <p:nvPr userDrawn="1"/>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127"/>
            <p:cNvSpPr>
              <a:spLocks noChangeArrowheads="1"/>
            </p:cNvSpPr>
            <p:nvPr userDrawn="1"/>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128"/>
            <p:cNvSpPr>
              <a:spLocks noChangeArrowheads="1"/>
            </p:cNvSpPr>
            <p:nvPr userDrawn="1"/>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129"/>
            <p:cNvSpPr>
              <a:spLocks noChangeArrowheads="1"/>
            </p:cNvSpPr>
            <p:nvPr userDrawn="1"/>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130"/>
            <p:cNvSpPr>
              <a:spLocks noChangeArrowheads="1"/>
            </p:cNvSpPr>
            <p:nvPr userDrawn="1"/>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57"/>
            <p:cNvSpPr>
              <a:spLocks noChangeArrowheads="1"/>
            </p:cNvSpPr>
            <p:nvPr userDrawn="1"/>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81"/>
            <p:cNvSpPr>
              <a:spLocks noChangeArrowheads="1"/>
            </p:cNvSpPr>
            <p:nvPr userDrawn="1"/>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00"/>
            <p:cNvSpPr>
              <a:spLocks noChangeArrowheads="1"/>
            </p:cNvSpPr>
            <p:nvPr userDrawn="1"/>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01"/>
            <p:cNvSpPr>
              <a:spLocks noChangeArrowheads="1"/>
            </p:cNvSpPr>
            <p:nvPr userDrawn="1"/>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20"/>
            <p:cNvSpPr>
              <a:spLocks noChangeArrowheads="1"/>
            </p:cNvSpPr>
            <p:nvPr userDrawn="1"/>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21"/>
            <p:cNvSpPr>
              <a:spLocks noChangeArrowheads="1"/>
            </p:cNvSpPr>
            <p:nvPr userDrawn="1"/>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05"/>
            <p:cNvSpPr>
              <a:spLocks noChangeArrowheads="1"/>
            </p:cNvSpPr>
            <p:nvPr userDrawn="1"/>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06"/>
            <p:cNvSpPr>
              <a:spLocks noChangeArrowheads="1"/>
            </p:cNvSpPr>
            <p:nvPr userDrawn="1"/>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07"/>
            <p:cNvSpPr>
              <a:spLocks noChangeArrowheads="1"/>
            </p:cNvSpPr>
            <p:nvPr userDrawn="1"/>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08"/>
            <p:cNvSpPr>
              <a:spLocks noChangeArrowheads="1"/>
            </p:cNvSpPr>
            <p:nvPr userDrawn="1"/>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109"/>
            <p:cNvSpPr>
              <a:spLocks noChangeArrowheads="1"/>
            </p:cNvSpPr>
            <p:nvPr userDrawn="1"/>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123"/>
            <p:cNvSpPr>
              <a:spLocks noChangeArrowheads="1"/>
            </p:cNvSpPr>
            <p:nvPr userDrawn="1"/>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124"/>
            <p:cNvSpPr>
              <a:spLocks noChangeArrowheads="1"/>
            </p:cNvSpPr>
            <p:nvPr userDrawn="1"/>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125"/>
            <p:cNvSpPr>
              <a:spLocks noChangeArrowheads="1"/>
            </p:cNvSpPr>
            <p:nvPr userDrawn="1"/>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26"/>
            <p:cNvSpPr>
              <a:spLocks noChangeArrowheads="1"/>
            </p:cNvSpPr>
            <p:nvPr userDrawn="1"/>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27"/>
            <p:cNvSpPr>
              <a:spLocks noChangeArrowheads="1"/>
            </p:cNvSpPr>
            <p:nvPr userDrawn="1"/>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28"/>
            <p:cNvSpPr>
              <a:spLocks noChangeArrowheads="1"/>
            </p:cNvSpPr>
            <p:nvPr userDrawn="1"/>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29"/>
            <p:cNvSpPr>
              <a:spLocks noChangeArrowheads="1"/>
            </p:cNvSpPr>
            <p:nvPr userDrawn="1"/>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67"/>
            <p:cNvSpPr>
              <a:spLocks noChangeArrowheads="1"/>
            </p:cNvSpPr>
            <p:nvPr userDrawn="1"/>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90"/>
            <p:cNvSpPr>
              <a:spLocks noChangeArrowheads="1"/>
            </p:cNvSpPr>
            <p:nvPr userDrawn="1"/>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91"/>
            <p:cNvSpPr>
              <a:spLocks noChangeArrowheads="1"/>
            </p:cNvSpPr>
            <p:nvPr userDrawn="1"/>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10"/>
            <p:cNvSpPr>
              <a:spLocks noChangeArrowheads="1"/>
            </p:cNvSpPr>
            <p:nvPr userDrawn="1"/>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57"/>
            <p:cNvSpPr>
              <a:spLocks noChangeArrowheads="1"/>
            </p:cNvSpPr>
            <p:nvPr userDrawn="1"/>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58"/>
            <p:cNvSpPr>
              <a:spLocks noChangeArrowheads="1"/>
            </p:cNvSpPr>
            <p:nvPr userDrawn="1"/>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59"/>
            <p:cNvSpPr>
              <a:spLocks noChangeArrowheads="1"/>
            </p:cNvSpPr>
            <p:nvPr userDrawn="1"/>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60"/>
            <p:cNvSpPr>
              <a:spLocks noChangeArrowheads="1"/>
            </p:cNvSpPr>
            <p:nvPr userDrawn="1"/>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61"/>
            <p:cNvSpPr>
              <a:spLocks noChangeArrowheads="1"/>
            </p:cNvSpPr>
            <p:nvPr userDrawn="1"/>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62"/>
            <p:cNvSpPr>
              <a:spLocks noChangeArrowheads="1"/>
            </p:cNvSpPr>
            <p:nvPr userDrawn="1"/>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63"/>
            <p:cNvSpPr>
              <a:spLocks noChangeArrowheads="1"/>
            </p:cNvSpPr>
            <p:nvPr userDrawn="1"/>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64"/>
            <p:cNvSpPr>
              <a:spLocks noChangeArrowheads="1"/>
            </p:cNvSpPr>
            <p:nvPr userDrawn="1"/>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65"/>
            <p:cNvSpPr>
              <a:spLocks noChangeArrowheads="1"/>
            </p:cNvSpPr>
            <p:nvPr userDrawn="1"/>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66"/>
            <p:cNvSpPr>
              <a:spLocks noChangeArrowheads="1"/>
            </p:cNvSpPr>
            <p:nvPr userDrawn="1"/>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67"/>
            <p:cNvSpPr>
              <a:spLocks noChangeArrowheads="1"/>
            </p:cNvSpPr>
            <p:nvPr userDrawn="1"/>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81"/>
            <p:cNvSpPr>
              <a:spLocks noChangeArrowheads="1"/>
            </p:cNvSpPr>
            <p:nvPr userDrawn="1"/>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82"/>
            <p:cNvSpPr>
              <a:spLocks noChangeArrowheads="1"/>
            </p:cNvSpPr>
            <p:nvPr userDrawn="1"/>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83"/>
            <p:cNvSpPr>
              <a:spLocks noChangeArrowheads="1"/>
            </p:cNvSpPr>
            <p:nvPr userDrawn="1"/>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84"/>
            <p:cNvSpPr>
              <a:spLocks noChangeArrowheads="1"/>
            </p:cNvSpPr>
            <p:nvPr userDrawn="1"/>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85"/>
            <p:cNvSpPr>
              <a:spLocks noChangeArrowheads="1"/>
            </p:cNvSpPr>
            <p:nvPr userDrawn="1"/>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86"/>
            <p:cNvSpPr>
              <a:spLocks noChangeArrowheads="1"/>
            </p:cNvSpPr>
            <p:nvPr userDrawn="1"/>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87"/>
            <p:cNvSpPr>
              <a:spLocks noChangeArrowheads="1"/>
            </p:cNvSpPr>
            <p:nvPr userDrawn="1"/>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88"/>
            <p:cNvSpPr>
              <a:spLocks noChangeArrowheads="1"/>
            </p:cNvSpPr>
            <p:nvPr userDrawn="1"/>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89"/>
            <p:cNvSpPr>
              <a:spLocks noChangeArrowheads="1"/>
            </p:cNvSpPr>
            <p:nvPr userDrawn="1"/>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90"/>
            <p:cNvSpPr>
              <a:spLocks noChangeArrowheads="1"/>
            </p:cNvSpPr>
            <p:nvPr userDrawn="1"/>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91"/>
            <p:cNvSpPr>
              <a:spLocks noChangeArrowheads="1"/>
            </p:cNvSpPr>
            <p:nvPr userDrawn="1"/>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100"/>
            <p:cNvSpPr>
              <a:spLocks noChangeArrowheads="1"/>
            </p:cNvSpPr>
            <p:nvPr userDrawn="1"/>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101"/>
            <p:cNvSpPr>
              <a:spLocks noChangeArrowheads="1"/>
            </p:cNvSpPr>
            <p:nvPr userDrawn="1"/>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102"/>
            <p:cNvSpPr>
              <a:spLocks noChangeArrowheads="1"/>
            </p:cNvSpPr>
            <p:nvPr userDrawn="1"/>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103"/>
            <p:cNvSpPr>
              <a:spLocks noChangeArrowheads="1"/>
            </p:cNvSpPr>
            <p:nvPr userDrawn="1"/>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104"/>
            <p:cNvSpPr>
              <a:spLocks noChangeArrowheads="1"/>
            </p:cNvSpPr>
            <p:nvPr userDrawn="1"/>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105"/>
            <p:cNvSpPr>
              <a:spLocks noChangeArrowheads="1"/>
            </p:cNvSpPr>
            <p:nvPr userDrawn="1"/>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106"/>
            <p:cNvSpPr>
              <a:spLocks noChangeArrowheads="1"/>
            </p:cNvSpPr>
            <p:nvPr userDrawn="1"/>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107"/>
            <p:cNvSpPr>
              <a:spLocks noChangeArrowheads="1"/>
            </p:cNvSpPr>
            <p:nvPr userDrawn="1"/>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108"/>
            <p:cNvSpPr>
              <a:spLocks noChangeArrowheads="1"/>
            </p:cNvSpPr>
            <p:nvPr userDrawn="1"/>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109"/>
            <p:cNvSpPr>
              <a:spLocks noChangeArrowheads="1"/>
            </p:cNvSpPr>
            <p:nvPr userDrawn="1"/>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110"/>
            <p:cNvSpPr>
              <a:spLocks noChangeArrowheads="1"/>
            </p:cNvSpPr>
            <p:nvPr userDrawn="1"/>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120"/>
            <p:cNvSpPr>
              <a:spLocks noChangeArrowheads="1"/>
            </p:cNvSpPr>
            <p:nvPr userDrawn="1"/>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121"/>
            <p:cNvSpPr>
              <a:spLocks noChangeArrowheads="1"/>
            </p:cNvSpPr>
            <p:nvPr userDrawn="1"/>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122"/>
            <p:cNvSpPr>
              <a:spLocks noChangeArrowheads="1"/>
            </p:cNvSpPr>
            <p:nvPr userDrawn="1"/>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23"/>
            <p:cNvSpPr>
              <a:spLocks noChangeArrowheads="1"/>
            </p:cNvSpPr>
            <p:nvPr userDrawn="1"/>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124"/>
            <p:cNvSpPr>
              <a:spLocks noChangeArrowheads="1"/>
            </p:cNvSpPr>
            <p:nvPr userDrawn="1"/>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125"/>
            <p:cNvSpPr>
              <a:spLocks noChangeArrowheads="1"/>
            </p:cNvSpPr>
            <p:nvPr userDrawn="1"/>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126"/>
            <p:cNvSpPr>
              <a:spLocks noChangeArrowheads="1"/>
            </p:cNvSpPr>
            <p:nvPr userDrawn="1"/>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127"/>
            <p:cNvSpPr>
              <a:spLocks noChangeArrowheads="1"/>
            </p:cNvSpPr>
            <p:nvPr userDrawn="1"/>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128"/>
            <p:cNvSpPr>
              <a:spLocks noChangeArrowheads="1"/>
            </p:cNvSpPr>
            <p:nvPr userDrawn="1"/>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9"/>
            <p:cNvSpPr>
              <a:spLocks noChangeArrowheads="1"/>
            </p:cNvSpPr>
            <p:nvPr userDrawn="1"/>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30"/>
            <p:cNvSpPr>
              <a:spLocks noChangeArrowheads="1"/>
            </p:cNvSpPr>
            <p:nvPr userDrawn="1"/>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57"/>
            <p:cNvSpPr>
              <a:spLocks noChangeArrowheads="1"/>
            </p:cNvSpPr>
            <p:nvPr userDrawn="1"/>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58"/>
            <p:cNvSpPr>
              <a:spLocks noChangeArrowheads="1"/>
            </p:cNvSpPr>
            <p:nvPr userDrawn="1"/>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59"/>
            <p:cNvSpPr>
              <a:spLocks noChangeArrowheads="1"/>
            </p:cNvSpPr>
            <p:nvPr userDrawn="1"/>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81"/>
            <p:cNvSpPr>
              <a:spLocks noChangeArrowheads="1"/>
            </p:cNvSpPr>
            <p:nvPr userDrawn="1"/>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82"/>
            <p:cNvSpPr>
              <a:spLocks noChangeArrowheads="1"/>
            </p:cNvSpPr>
            <p:nvPr userDrawn="1"/>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83"/>
            <p:cNvSpPr>
              <a:spLocks noChangeArrowheads="1"/>
            </p:cNvSpPr>
            <p:nvPr userDrawn="1"/>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84"/>
            <p:cNvSpPr>
              <a:spLocks noChangeArrowheads="1"/>
            </p:cNvSpPr>
            <p:nvPr userDrawn="1"/>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00"/>
            <p:cNvSpPr>
              <a:spLocks noChangeArrowheads="1"/>
            </p:cNvSpPr>
            <p:nvPr userDrawn="1"/>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01"/>
            <p:cNvSpPr>
              <a:spLocks noChangeArrowheads="1"/>
            </p:cNvSpPr>
            <p:nvPr userDrawn="1"/>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02"/>
            <p:cNvSpPr>
              <a:spLocks noChangeArrowheads="1"/>
            </p:cNvSpPr>
            <p:nvPr userDrawn="1"/>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03"/>
            <p:cNvSpPr>
              <a:spLocks noChangeArrowheads="1"/>
            </p:cNvSpPr>
            <p:nvPr userDrawn="1"/>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20"/>
            <p:cNvSpPr>
              <a:spLocks noChangeArrowheads="1"/>
            </p:cNvSpPr>
            <p:nvPr userDrawn="1"/>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21"/>
            <p:cNvSpPr>
              <a:spLocks noChangeArrowheads="1"/>
            </p:cNvSpPr>
            <p:nvPr userDrawn="1"/>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22"/>
            <p:cNvSpPr>
              <a:spLocks noChangeArrowheads="1"/>
            </p:cNvSpPr>
            <p:nvPr userDrawn="1"/>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123"/>
            <p:cNvSpPr>
              <a:spLocks noChangeArrowheads="1"/>
            </p:cNvSpPr>
            <p:nvPr userDrawn="1"/>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124"/>
            <p:cNvSpPr>
              <a:spLocks noChangeArrowheads="1"/>
            </p:cNvSpPr>
            <p:nvPr userDrawn="1"/>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0"/>
            <p:cNvSpPr>
              <a:spLocks noChangeArrowheads="1"/>
            </p:cNvSpPr>
            <p:nvPr userDrawn="1"/>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1"/>
            <p:cNvSpPr>
              <a:spLocks noChangeArrowheads="1"/>
            </p:cNvSpPr>
            <p:nvPr userDrawn="1"/>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62"/>
            <p:cNvSpPr>
              <a:spLocks noChangeArrowheads="1"/>
            </p:cNvSpPr>
            <p:nvPr userDrawn="1"/>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63"/>
            <p:cNvSpPr>
              <a:spLocks noChangeArrowheads="1"/>
            </p:cNvSpPr>
            <p:nvPr userDrawn="1"/>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64"/>
            <p:cNvSpPr>
              <a:spLocks noChangeArrowheads="1"/>
            </p:cNvSpPr>
            <p:nvPr userDrawn="1"/>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65"/>
            <p:cNvSpPr>
              <a:spLocks noChangeArrowheads="1"/>
            </p:cNvSpPr>
            <p:nvPr userDrawn="1"/>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4"/>
            <p:cNvSpPr>
              <a:spLocks noChangeArrowheads="1"/>
            </p:cNvSpPr>
            <p:nvPr userDrawn="1"/>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5"/>
            <p:cNvSpPr>
              <a:spLocks noChangeArrowheads="1"/>
            </p:cNvSpPr>
            <p:nvPr userDrawn="1"/>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6"/>
            <p:cNvSpPr>
              <a:spLocks noChangeArrowheads="1"/>
            </p:cNvSpPr>
            <p:nvPr userDrawn="1"/>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7"/>
            <p:cNvSpPr>
              <a:spLocks noChangeArrowheads="1"/>
            </p:cNvSpPr>
            <p:nvPr userDrawn="1"/>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8"/>
            <p:cNvSpPr>
              <a:spLocks noChangeArrowheads="1"/>
            </p:cNvSpPr>
            <p:nvPr userDrawn="1"/>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89"/>
            <p:cNvSpPr>
              <a:spLocks noChangeArrowheads="1"/>
            </p:cNvSpPr>
            <p:nvPr userDrawn="1"/>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03"/>
            <p:cNvSpPr>
              <a:spLocks noChangeArrowheads="1"/>
            </p:cNvSpPr>
            <p:nvPr userDrawn="1"/>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4"/>
            <p:cNvSpPr>
              <a:spLocks noChangeArrowheads="1"/>
            </p:cNvSpPr>
            <p:nvPr userDrawn="1"/>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5"/>
            <p:cNvSpPr>
              <a:spLocks noChangeArrowheads="1"/>
            </p:cNvSpPr>
            <p:nvPr userDrawn="1"/>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6"/>
            <p:cNvSpPr>
              <a:spLocks noChangeArrowheads="1"/>
            </p:cNvSpPr>
            <p:nvPr userDrawn="1"/>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7"/>
            <p:cNvSpPr>
              <a:spLocks noChangeArrowheads="1"/>
            </p:cNvSpPr>
            <p:nvPr userDrawn="1"/>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8"/>
            <p:cNvSpPr>
              <a:spLocks noChangeArrowheads="1"/>
            </p:cNvSpPr>
            <p:nvPr userDrawn="1"/>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22"/>
            <p:cNvSpPr>
              <a:spLocks noChangeArrowheads="1"/>
            </p:cNvSpPr>
            <p:nvPr userDrawn="1"/>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23"/>
            <p:cNvSpPr>
              <a:spLocks noChangeArrowheads="1"/>
            </p:cNvSpPr>
            <p:nvPr userDrawn="1"/>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24"/>
            <p:cNvSpPr>
              <a:spLocks noChangeArrowheads="1"/>
            </p:cNvSpPr>
            <p:nvPr userDrawn="1"/>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25"/>
            <p:cNvSpPr>
              <a:spLocks noChangeArrowheads="1"/>
            </p:cNvSpPr>
            <p:nvPr userDrawn="1"/>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26"/>
            <p:cNvSpPr>
              <a:spLocks noChangeArrowheads="1"/>
            </p:cNvSpPr>
            <p:nvPr userDrawn="1"/>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27"/>
            <p:cNvSpPr>
              <a:spLocks noChangeArrowheads="1"/>
            </p:cNvSpPr>
            <p:nvPr userDrawn="1"/>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8"/>
            <p:cNvSpPr>
              <a:spLocks noChangeArrowheads="1"/>
            </p:cNvSpPr>
            <p:nvPr userDrawn="1"/>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58"/>
            <p:cNvSpPr>
              <a:spLocks noChangeArrowheads="1"/>
            </p:cNvSpPr>
            <p:nvPr userDrawn="1"/>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60"/>
            <p:cNvSpPr>
              <a:spLocks noChangeArrowheads="1"/>
            </p:cNvSpPr>
            <p:nvPr userDrawn="1"/>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61"/>
            <p:cNvSpPr>
              <a:spLocks noChangeArrowheads="1"/>
            </p:cNvSpPr>
            <p:nvPr userDrawn="1"/>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62"/>
            <p:cNvSpPr>
              <a:spLocks noChangeArrowheads="1"/>
            </p:cNvSpPr>
            <p:nvPr userDrawn="1"/>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63"/>
            <p:cNvSpPr>
              <a:spLocks noChangeArrowheads="1"/>
            </p:cNvSpPr>
            <p:nvPr userDrawn="1"/>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64"/>
            <p:cNvSpPr>
              <a:spLocks noChangeArrowheads="1"/>
            </p:cNvSpPr>
            <p:nvPr userDrawn="1"/>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65"/>
            <p:cNvSpPr>
              <a:spLocks noChangeArrowheads="1"/>
            </p:cNvSpPr>
            <p:nvPr userDrawn="1"/>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66"/>
            <p:cNvSpPr>
              <a:spLocks noChangeArrowheads="1"/>
            </p:cNvSpPr>
            <p:nvPr userDrawn="1"/>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67"/>
            <p:cNvSpPr>
              <a:spLocks noChangeArrowheads="1"/>
            </p:cNvSpPr>
            <p:nvPr userDrawn="1"/>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84"/>
            <p:cNvSpPr>
              <a:spLocks noChangeArrowheads="1"/>
            </p:cNvSpPr>
            <p:nvPr userDrawn="1"/>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85"/>
            <p:cNvSpPr>
              <a:spLocks noChangeArrowheads="1"/>
            </p:cNvSpPr>
            <p:nvPr userDrawn="1"/>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86"/>
            <p:cNvSpPr>
              <a:spLocks noChangeArrowheads="1"/>
            </p:cNvSpPr>
            <p:nvPr userDrawn="1"/>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87"/>
            <p:cNvSpPr>
              <a:spLocks noChangeArrowheads="1"/>
            </p:cNvSpPr>
            <p:nvPr userDrawn="1"/>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88"/>
            <p:cNvSpPr>
              <a:spLocks noChangeArrowheads="1"/>
            </p:cNvSpPr>
            <p:nvPr userDrawn="1"/>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89"/>
            <p:cNvSpPr>
              <a:spLocks noChangeArrowheads="1"/>
            </p:cNvSpPr>
            <p:nvPr userDrawn="1"/>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90"/>
            <p:cNvSpPr>
              <a:spLocks noChangeArrowheads="1"/>
            </p:cNvSpPr>
            <p:nvPr userDrawn="1"/>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91"/>
            <p:cNvSpPr>
              <a:spLocks noChangeArrowheads="1"/>
            </p:cNvSpPr>
            <p:nvPr userDrawn="1"/>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6"/>
            <p:cNvSpPr>
              <a:spLocks noChangeArrowheads="1"/>
            </p:cNvSpPr>
            <p:nvPr userDrawn="1"/>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7"/>
            <p:cNvSpPr>
              <a:spLocks noChangeArrowheads="1"/>
            </p:cNvSpPr>
            <p:nvPr userDrawn="1"/>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8"/>
            <p:cNvSpPr>
              <a:spLocks noChangeArrowheads="1"/>
            </p:cNvSpPr>
            <p:nvPr userDrawn="1"/>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9"/>
            <p:cNvSpPr>
              <a:spLocks noChangeArrowheads="1"/>
            </p:cNvSpPr>
            <p:nvPr userDrawn="1"/>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10"/>
            <p:cNvSpPr>
              <a:spLocks noChangeArrowheads="1"/>
            </p:cNvSpPr>
            <p:nvPr userDrawn="1"/>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27"/>
            <p:cNvSpPr>
              <a:spLocks noChangeArrowheads="1"/>
            </p:cNvSpPr>
            <p:nvPr userDrawn="1"/>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28"/>
            <p:cNvSpPr>
              <a:spLocks noChangeArrowheads="1"/>
            </p:cNvSpPr>
            <p:nvPr userDrawn="1"/>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29"/>
            <p:cNvSpPr>
              <a:spLocks noChangeArrowheads="1"/>
            </p:cNvSpPr>
            <p:nvPr userDrawn="1"/>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30"/>
            <p:cNvSpPr>
              <a:spLocks noChangeArrowheads="1"/>
            </p:cNvSpPr>
            <p:nvPr userDrawn="1"/>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57"/>
            <p:cNvSpPr>
              <a:spLocks noChangeArrowheads="1"/>
            </p:cNvSpPr>
            <p:nvPr userDrawn="1"/>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58"/>
            <p:cNvSpPr>
              <a:spLocks noChangeArrowheads="1"/>
            </p:cNvSpPr>
            <p:nvPr userDrawn="1"/>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59"/>
            <p:cNvSpPr>
              <a:spLocks noChangeArrowheads="1"/>
            </p:cNvSpPr>
            <p:nvPr userDrawn="1"/>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60"/>
            <p:cNvSpPr>
              <a:spLocks noChangeArrowheads="1"/>
            </p:cNvSpPr>
            <p:nvPr userDrawn="1"/>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61"/>
            <p:cNvSpPr>
              <a:spLocks noChangeArrowheads="1"/>
            </p:cNvSpPr>
            <p:nvPr userDrawn="1"/>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62"/>
            <p:cNvSpPr>
              <a:spLocks noChangeArrowheads="1"/>
            </p:cNvSpPr>
            <p:nvPr userDrawn="1"/>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63"/>
            <p:cNvSpPr>
              <a:spLocks noChangeArrowheads="1"/>
            </p:cNvSpPr>
            <p:nvPr userDrawn="1"/>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66"/>
            <p:cNvSpPr>
              <a:spLocks noChangeArrowheads="1"/>
            </p:cNvSpPr>
            <p:nvPr userDrawn="1"/>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67"/>
            <p:cNvSpPr>
              <a:spLocks noChangeArrowheads="1"/>
            </p:cNvSpPr>
            <p:nvPr userDrawn="1"/>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81"/>
            <p:cNvSpPr>
              <a:spLocks noChangeArrowheads="1"/>
            </p:cNvSpPr>
            <p:nvPr userDrawn="1"/>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82"/>
            <p:cNvSpPr>
              <a:spLocks noChangeArrowheads="1"/>
            </p:cNvSpPr>
            <p:nvPr userDrawn="1"/>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83"/>
            <p:cNvSpPr>
              <a:spLocks noChangeArrowheads="1"/>
            </p:cNvSpPr>
            <p:nvPr userDrawn="1"/>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84"/>
            <p:cNvSpPr>
              <a:spLocks noChangeArrowheads="1"/>
            </p:cNvSpPr>
            <p:nvPr userDrawn="1"/>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85"/>
            <p:cNvSpPr>
              <a:spLocks noChangeArrowheads="1"/>
            </p:cNvSpPr>
            <p:nvPr userDrawn="1"/>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86"/>
            <p:cNvSpPr>
              <a:spLocks noChangeArrowheads="1"/>
            </p:cNvSpPr>
            <p:nvPr userDrawn="1"/>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87"/>
            <p:cNvSpPr>
              <a:spLocks noChangeArrowheads="1"/>
            </p:cNvSpPr>
            <p:nvPr userDrawn="1"/>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88"/>
            <p:cNvSpPr>
              <a:spLocks noChangeArrowheads="1"/>
            </p:cNvSpPr>
            <p:nvPr userDrawn="1"/>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89"/>
            <p:cNvSpPr>
              <a:spLocks noChangeArrowheads="1"/>
            </p:cNvSpPr>
            <p:nvPr userDrawn="1"/>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90"/>
            <p:cNvSpPr>
              <a:spLocks noChangeArrowheads="1"/>
            </p:cNvSpPr>
            <p:nvPr userDrawn="1"/>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91"/>
            <p:cNvSpPr>
              <a:spLocks noChangeArrowheads="1"/>
            </p:cNvSpPr>
            <p:nvPr userDrawn="1"/>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100"/>
            <p:cNvSpPr>
              <a:spLocks noChangeArrowheads="1"/>
            </p:cNvSpPr>
            <p:nvPr userDrawn="1"/>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101"/>
            <p:cNvSpPr>
              <a:spLocks noChangeArrowheads="1"/>
            </p:cNvSpPr>
            <p:nvPr userDrawn="1"/>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102"/>
            <p:cNvSpPr>
              <a:spLocks noChangeArrowheads="1"/>
            </p:cNvSpPr>
            <p:nvPr userDrawn="1"/>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103"/>
            <p:cNvSpPr>
              <a:spLocks noChangeArrowheads="1"/>
            </p:cNvSpPr>
            <p:nvPr userDrawn="1"/>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104"/>
            <p:cNvSpPr>
              <a:spLocks noChangeArrowheads="1"/>
            </p:cNvSpPr>
            <p:nvPr userDrawn="1"/>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5"/>
            <p:cNvSpPr>
              <a:spLocks noChangeArrowheads="1"/>
            </p:cNvSpPr>
            <p:nvPr userDrawn="1"/>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0"/>
            <p:cNvSpPr>
              <a:spLocks noChangeArrowheads="1"/>
            </p:cNvSpPr>
            <p:nvPr userDrawn="1"/>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1"/>
            <p:cNvSpPr>
              <a:spLocks noChangeArrowheads="1"/>
            </p:cNvSpPr>
            <p:nvPr userDrawn="1"/>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2"/>
            <p:cNvSpPr>
              <a:spLocks noChangeArrowheads="1"/>
            </p:cNvSpPr>
            <p:nvPr userDrawn="1"/>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3"/>
            <p:cNvSpPr>
              <a:spLocks noChangeArrowheads="1"/>
            </p:cNvSpPr>
            <p:nvPr userDrawn="1"/>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4"/>
            <p:cNvSpPr>
              <a:spLocks noChangeArrowheads="1"/>
            </p:cNvSpPr>
            <p:nvPr userDrawn="1"/>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5"/>
            <p:cNvSpPr>
              <a:spLocks noChangeArrowheads="1"/>
            </p:cNvSpPr>
            <p:nvPr userDrawn="1"/>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26"/>
            <p:cNvSpPr>
              <a:spLocks noChangeArrowheads="1"/>
            </p:cNvSpPr>
            <p:nvPr userDrawn="1"/>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127"/>
            <p:cNvSpPr>
              <a:spLocks noChangeArrowheads="1"/>
            </p:cNvSpPr>
            <p:nvPr userDrawn="1"/>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128"/>
            <p:cNvSpPr>
              <a:spLocks noChangeArrowheads="1"/>
            </p:cNvSpPr>
            <p:nvPr userDrawn="1"/>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129"/>
            <p:cNvSpPr>
              <a:spLocks noChangeArrowheads="1"/>
            </p:cNvSpPr>
            <p:nvPr userDrawn="1"/>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130"/>
            <p:cNvSpPr>
              <a:spLocks noChangeArrowheads="1"/>
            </p:cNvSpPr>
            <p:nvPr userDrawn="1"/>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57"/>
            <p:cNvSpPr>
              <a:spLocks noChangeArrowheads="1"/>
            </p:cNvSpPr>
            <p:nvPr userDrawn="1"/>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58"/>
            <p:cNvSpPr>
              <a:spLocks noChangeArrowheads="1"/>
            </p:cNvSpPr>
            <p:nvPr userDrawn="1"/>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59"/>
            <p:cNvSpPr>
              <a:spLocks noChangeArrowheads="1"/>
            </p:cNvSpPr>
            <p:nvPr userDrawn="1"/>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0"/>
            <p:cNvSpPr>
              <a:spLocks noChangeArrowheads="1"/>
            </p:cNvSpPr>
            <p:nvPr userDrawn="1"/>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1"/>
            <p:cNvSpPr>
              <a:spLocks noChangeArrowheads="1"/>
            </p:cNvSpPr>
            <p:nvPr userDrawn="1"/>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2"/>
            <p:cNvSpPr>
              <a:spLocks noChangeArrowheads="1"/>
            </p:cNvSpPr>
            <p:nvPr userDrawn="1"/>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3"/>
            <p:cNvSpPr>
              <a:spLocks noChangeArrowheads="1"/>
            </p:cNvSpPr>
            <p:nvPr userDrawn="1"/>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0"/>
            <p:cNvSpPr>
              <a:spLocks noChangeArrowheads="1"/>
            </p:cNvSpPr>
            <p:nvPr userDrawn="1"/>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1"/>
            <p:cNvSpPr>
              <a:spLocks noChangeArrowheads="1"/>
            </p:cNvSpPr>
            <p:nvPr userDrawn="1"/>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2"/>
            <p:cNvSpPr>
              <a:spLocks noChangeArrowheads="1"/>
            </p:cNvSpPr>
            <p:nvPr userDrawn="1"/>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20"/>
            <p:cNvSpPr>
              <a:spLocks noChangeArrowheads="1"/>
            </p:cNvSpPr>
            <p:nvPr userDrawn="1"/>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21"/>
            <p:cNvSpPr>
              <a:spLocks noChangeArrowheads="1"/>
            </p:cNvSpPr>
            <p:nvPr userDrawn="1"/>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22"/>
            <p:cNvSpPr>
              <a:spLocks noChangeArrowheads="1"/>
            </p:cNvSpPr>
            <p:nvPr userDrawn="1"/>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23"/>
            <p:cNvSpPr>
              <a:spLocks noChangeArrowheads="1"/>
            </p:cNvSpPr>
            <p:nvPr userDrawn="1"/>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67"/>
            <p:cNvSpPr>
              <a:spLocks noChangeArrowheads="1"/>
            </p:cNvSpPr>
            <p:nvPr userDrawn="1"/>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57"/>
            <p:cNvSpPr>
              <a:spLocks noChangeArrowheads="1"/>
            </p:cNvSpPr>
            <p:nvPr userDrawn="1"/>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58"/>
            <p:cNvSpPr>
              <a:spLocks noChangeArrowheads="1"/>
            </p:cNvSpPr>
            <p:nvPr userDrawn="1"/>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59"/>
            <p:cNvSpPr>
              <a:spLocks noChangeArrowheads="1"/>
            </p:cNvSpPr>
            <p:nvPr userDrawn="1"/>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60"/>
            <p:cNvSpPr>
              <a:spLocks noChangeArrowheads="1"/>
            </p:cNvSpPr>
            <p:nvPr userDrawn="1"/>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61"/>
            <p:cNvSpPr>
              <a:spLocks noChangeArrowheads="1"/>
            </p:cNvSpPr>
            <p:nvPr userDrawn="1"/>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62"/>
            <p:cNvSpPr>
              <a:spLocks noChangeArrowheads="1"/>
            </p:cNvSpPr>
            <p:nvPr userDrawn="1"/>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63"/>
            <p:cNvSpPr>
              <a:spLocks noChangeArrowheads="1"/>
            </p:cNvSpPr>
            <p:nvPr userDrawn="1"/>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64"/>
            <p:cNvSpPr>
              <a:spLocks noChangeArrowheads="1"/>
            </p:cNvSpPr>
            <p:nvPr userDrawn="1"/>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65"/>
            <p:cNvSpPr>
              <a:spLocks noChangeArrowheads="1"/>
            </p:cNvSpPr>
            <p:nvPr userDrawn="1"/>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66"/>
            <p:cNvSpPr>
              <a:spLocks noChangeArrowheads="1"/>
            </p:cNvSpPr>
            <p:nvPr userDrawn="1"/>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67"/>
            <p:cNvSpPr>
              <a:spLocks noChangeArrowheads="1"/>
            </p:cNvSpPr>
            <p:nvPr userDrawn="1"/>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82"/>
            <p:cNvSpPr>
              <a:spLocks noChangeArrowheads="1"/>
            </p:cNvSpPr>
            <p:nvPr userDrawn="1"/>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83"/>
            <p:cNvSpPr>
              <a:spLocks noChangeArrowheads="1"/>
            </p:cNvSpPr>
            <p:nvPr userDrawn="1"/>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84"/>
            <p:cNvSpPr>
              <a:spLocks noChangeArrowheads="1"/>
            </p:cNvSpPr>
            <p:nvPr userDrawn="1"/>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85"/>
            <p:cNvSpPr>
              <a:spLocks noChangeArrowheads="1"/>
            </p:cNvSpPr>
            <p:nvPr userDrawn="1"/>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86"/>
            <p:cNvSpPr>
              <a:spLocks noChangeArrowheads="1"/>
            </p:cNvSpPr>
            <p:nvPr userDrawn="1"/>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90"/>
            <p:cNvSpPr>
              <a:spLocks noChangeArrowheads="1"/>
            </p:cNvSpPr>
            <p:nvPr userDrawn="1"/>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91"/>
            <p:cNvSpPr>
              <a:spLocks noChangeArrowheads="1"/>
            </p:cNvSpPr>
            <p:nvPr userDrawn="1"/>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10"/>
            <p:cNvSpPr>
              <a:spLocks noChangeArrowheads="1"/>
            </p:cNvSpPr>
            <p:nvPr userDrawn="1"/>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81"/>
            <p:cNvSpPr>
              <a:spLocks noChangeArrowheads="1"/>
            </p:cNvSpPr>
            <p:nvPr userDrawn="1"/>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100"/>
            <p:cNvSpPr>
              <a:spLocks noChangeArrowheads="1"/>
            </p:cNvSpPr>
            <p:nvPr userDrawn="1"/>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120"/>
            <p:cNvSpPr>
              <a:spLocks noChangeArrowheads="1"/>
            </p:cNvSpPr>
            <p:nvPr userDrawn="1"/>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84"/>
            <p:cNvSpPr>
              <a:spLocks noChangeArrowheads="1"/>
            </p:cNvSpPr>
            <p:nvPr userDrawn="1"/>
          </p:nvSpPr>
          <p:spPr bwMode="auto">
            <a:xfrm>
              <a:off x="5211283" y="267630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85"/>
            <p:cNvSpPr>
              <a:spLocks noChangeArrowheads="1"/>
            </p:cNvSpPr>
            <p:nvPr userDrawn="1"/>
          </p:nvSpPr>
          <p:spPr bwMode="auto">
            <a:xfrm>
              <a:off x="5296308" y="267630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86"/>
            <p:cNvSpPr>
              <a:spLocks noChangeArrowheads="1"/>
            </p:cNvSpPr>
            <p:nvPr userDrawn="1"/>
          </p:nvSpPr>
          <p:spPr bwMode="auto">
            <a:xfrm>
              <a:off x="5381332" y="267630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87"/>
            <p:cNvSpPr>
              <a:spLocks noChangeArrowheads="1"/>
            </p:cNvSpPr>
            <p:nvPr userDrawn="1"/>
          </p:nvSpPr>
          <p:spPr bwMode="auto">
            <a:xfrm>
              <a:off x="5467626" y="26763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103"/>
            <p:cNvSpPr>
              <a:spLocks noChangeArrowheads="1"/>
            </p:cNvSpPr>
            <p:nvPr userDrawn="1"/>
          </p:nvSpPr>
          <p:spPr bwMode="auto">
            <a:xfrm>
              <a:off x="5211283" y="276132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04"/>
            <p:cNvSpPr>
              <a:spLocks noChangeArrowheads="1"/>
            </p:cNvSpPr>
            <p:nvPr userDrawn="1"/>
          </p:nvSpPr>
          <p:spPr bwMode="auto">
            <a:xfrm>
              <a:off x="5296308" y="276132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05"/>
            <p:cNvSpPr>
              <a:spLocks noChangeArrowheads="1"/>
            </p:cNvSpPr>
            <p:nvPr userDrawn="1"/>
          </p:nvSpPr>
          <p:spPr bwMode="auto">
            <a:xfrm>
              <a:off x="5381332" y="276132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06"/>
            <p:cNvSpPr>
              <a:spLocks noChangeArrowheads="1"/>
            </p:cNvSpPr>
            <p:nvPr userDrawn="1"/>
          </p:nvSpPr>
          <p:spPr bwMode="auto">
            <a:xfrm>
              <a:off x="5467626" y="276132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07"/>
            <p:cNvSpPr>
              <a:spLocks noChangeArrowheads="1"/>
            </p:cNvSpPr>
            <p:nvPr userDrawn="1"/>
          </p:nvSpPr>
          <p:spPr bwMode="auto">
            <a:xfrm>
              <a:off x="5552650" y="276132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08"/>
            <p:cNvSpPr>
              <a:spLocks noChangeArrowheads="1"/>
            </p:cNvSpPr>
            <p:nvPr userDrawn="1"/>
          </p:nvSpPr>
          <p:spPr bwMode="auto">
            <a:xfrm>
              <a:off x="5637674" y="276132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24"/>
            <p:cNvSpPr>
              <a:spLocks noChangeArrowheads="1"/>
            </p:cNvSpPr>
            <p:nvPr userDrawn="1"/>
          </p:nvSpPr>
          <p:spPr bwMode="auto">
            <a:xfrm>
              <a:off x="5296308" y="284888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25"/>
            <p:cNvSpPr>
              <a:spLocks noChangeArrowheads="1"/>
            </p:cNvSpPr>
            <p:nvPr userDrawn="1"/>
          </p:nvSpPr>
          <p:spPr bwMode="auto">
            <a:xfrm>
              <a:off x="5381332" y="284888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26"/>
            <p:cNvSpPr>
              <a:spLocks noChangeArrowheads="1"/>
            </p:cNvSpPr>
            <p:nvPr userDrawn="1"/>
          </p:nvSpPr>
          <p:spPr bwMode="auto">
            <a:xfrm>
              <a:off x="5467626"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27"/>
            <p:cNvSpPr>
              <a:spLocks noChangeArrowheads="1"/>
            </p:cNvSpPr>
            <p:nvPr userDrawn="1"/>
          </p:nvSpPr>
          <p:spPr bwMode="auto">
            <a:xfrm>
              <a:off x="5552650"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28"/>
            <p:cNvSpPr>
              <a:spLocks noChangeArrowheads="1"/>
            </p:cNvSpPr>
            <p:nvPr userDrawn="1"/>
          </p:nvSpPr>
          <p:spPr bwMode="auto">
            <a:xfrm>
              <a:off x="5637674" y="284888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29"/>
            <p:cNvSpPr>
              <a:spLocks noChangeArrowheads="1"/>
            </p:cNvSpPr>
            <p:nvPr userDrawn="1"/>
          </p:nvSpPr>
          <p:spPr bwMode="auto">
            <a:xfrm>
              <a:off x="5725237"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30"/>
            <p:cNvSpPr>
              <a:spLocks noChangeArrowheads="1"/>
            </p:cNvSpPr>
            <p:nvPr userDrawn="1"/>
          </p:nvSpPr>
          <p:spPr bwMode="auto">
            <a:xfrm>
              <a:off x="5810261"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26"/>
            <p:cNvSpPr>
              <a:spLocks noChangeArrowheads="1"/>
            </p:cNvSpPr>
            <p:nvPr userDrawn="1"/>
          </p:nvSpPr>
          <p:spPr bwMode="auto">
            <a:xfrm>
              <a:off x="6411596" y="2844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27"/>
            <p:cNvSpPr>
              <a:spLocks noChangeArrowheads="1"/>
            </p:cNvSpPr>
            <p:nvPr userDrawn="1"/>
          </p:nvSpPr>
          <p:spPr bwMode="auto">
            <a:xfrm>
              <a:off x="6496620" y="2844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28"/>
            <p:cNvSpPr>
              <a:spLocks noChangeArrowheads="1"/>
            </p:cNvSpPr>
            <p:nvPr userDrawn="1"/>
          </p:nvSpPr>
          <p:spPr bwMode="auto">
            <a:xfrm>
              <a:off x="6581644" y="2844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822" name="正方形/長方形 1821"/>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346417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590901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6" Type="http://schemas.openxmlformats.org/officeDocument/2006/relationships/tags" Target="../tags/tag402.xml"/><Relationship Id="rId21" Type="http://schemas.openxmlformats.org/officeDocument/2006/relationships/tags" Target="../tags/tag397.xml"/><Relationship Id="rId42" Type="http://schemas.openxmlformats.org/officeDocument/2006/relationships/tags" Target="../tags/tag418.xml"/><Relationship Id="rId47" Type="http://schemas.openxmlformats.org/officeDocument/2006/relationships/tags" Target="../tags/tag423.xml"/><Relationship Id="rId63" Type="http://schemas.openxmlformats.org/officeDocument/2006/relationships/tags" Target="../tags/tag439.xml"/><Relationship Id="rId68" Type="http://schemas.openxmlformats.org/officeDocument/2006/relationships/tags" Target="../tags/tag444.xml"/><Relationship Id="rId84" Type="http://schemas.openxmlformats.org/officeDocument/2006/relationships/tags" Target="../tags/tag460.xml"/><Relationship Id="rId89" Type="http://schemas.openxmlformats.org/officeDocument/2006/relationships/tags" Target="../tags/tag465.xml"/><Relationship Id="rId16" Type="http://schemas.openxmlformats.org/officeDocument/2006/relationships/tags" Target="../tags/tag392.xml"/><Relationship Id="rId107" Type="http://schemas.openxmlformats.org/officeDocument/2006/relationships/chart" Target="../charts/chart9.xml"/><Relationship Id="rId11" Type="http://schemas.openxmlformats.org/officeDocument/2006/relationships/tags" Target="../tags/tag387.xml"/><Relationship Id="rId32" Type="http://schemas.openxmlformats.org/officeDocument/2006/relationships/tags" Target="../tags/tag408.xml"/><Relationship Id="rId37" Type="http://schemas.openxmlformats.org/officeDocument/2006/relationships/tags" Target="../tags/tag413.xml"/><Relationship Id="rId53" Type="http://schemas.openxmlformats.org/officeDocument/2006/relationships/tags" Target="../tags/tag429.xml"/><Relationship Id="rId58" Type="http://schemas.openxmlformats.org/officeDocument/2006/relationships/tags" Target="../tags/tag434.xml"/><Relationship Id="rId74" Type="http://schemas.openxmlformats.org/officeDocument/2006/relationships/tags" Target="../tags/tag450.xml"/><Relationship Id="rId79" Type="http://schemas.openxmlformats.org/officeDocument/2006/relationships/tags" Target="../tags/tag455.xml"/><Relationship Id="rId102" Type="http://schemas.openxmlformats.org/officeDocument/2006/relationships/notesSlide" Target="../notesSlides/notesSlide4.xml"/><Relationship Id="rId5" Type="http://schemas.openxmlformats.org/officeDocument/2006/relationships/tags" Target="../tags/tag381.xml"/><Relationship Id="rId90" Type="http://schemas.openxmlformats.org/officeDocument/2006/relationships/tags" Target="../tags/tag466.xml"/><Relationship Id="rId95" Type="http://schemas.openxmlformats.org/officeDocument/2006/relationships/tags" Target="../tags/tag471.xml"/><Relationship Id="rId22" Type="http://schemas.openxmlformats.org/officeDocument/2006/relationships/tags" Target="../tags/tag398.xml"/><Relationship Id="rId27" Type="http://schemas.openxmlformats.org/officeDocument/2006/relationships/tags" Target="../tags/tag403.xml"/><Relationship Id="rId43" Type="http://schemas.openxmlformats.org/officeDocument/2006/relationships/tags" Target="../tags/tag419.xml"/><Relationship Id="rId48" Type="http://schemas.openxmlformats.org/officeDocument/2006/relationships/tags" Target="../tags/tag424.xml"/><Relationship Id="rId64" Type="http://schemas.openxmlformats.org/officeDocument/2006/relationships/tags" Target="../tags/tag440.xml"/><Relationship Id="rId69" Type="http://schemas.openxmlformats.org/officeDocument/2006/relationships/tags" Target="../tags/tag445.xml"/><Relationship Id="rId80" Type="http://schemas.openxmlformats.org/officeDocument/2006/relationships/tags" Target="../tags/tag456.xml"/><Relationship Id="rId85" Type="http://schemas.openxmlformats.org/officeDocument/2006/relationships/tags" Target="../tags/tag461.xml"/><Relationship Id="rId12" Type="http://schemas.openxmlformats.org/officeDocument/2006/relationships/tags" Target="../tags/tag388.xml"/><Relationship Id="rId17" Type="http://schemas.openxmlformats.org/officeDocument/2006/relationships/tags" Target="../tags/tag393.xml"/><Relationship Id="rId33" Type="http://schemas.openxmlformats.org/officeDocument/2006/relationships/tags" Target="../tags/tag409.xml"/><Relationship Id="rId38" Type="http://schemas.openxmlformats.org/officeDocument/2006/relationships/tags" Target="../tags/tag414.xml"/><Relationship Id="rId59" Type="http://schemas.openxmlformats.org/officeDocument/2006/relationships/tags" Target="../tags/tag435.xml"/><Relationship Id="rId103" Type="http://schemas.openxmlformats.org/officeDocument/2006/relationships/chart" Target="../charts/chart7.xml"/><Relationship Id="rId20" Type="http://schemas.openxmlformats.org/officeDocument/2006/relationships/tags" Target="../tags/tag396.xml"/><Relationship Id="rId41" Type="http://schemas.openxmlformats.org/officeDocument/2006/relationships/tags" Target="../tags/tag417.xml"/><Relationship Id="rId54" Type="http://schemas.openxmlformats.org/officeDocument/2006/relationships/tags" Target="../tags/tag430.xml"/><Relationship Id="rId62" Type="http://schemas.openxmlformats.org/officeDocument/2006/relationships/tags" Target="../tags/tag438.xml"/><Relationship Id="rId70" Type="http://schemas.openxmlformats.org/officeDocument/2006/relationships/tags" Target="../tags/tag446.xml"/><Relationship Id="rId75" Type="http://schemas.openxmlformats.org/officeDocument/2006/relationships/tags" Target="../tags/tag451.xml"/><Relationship Id="rId83" Type="http://schemas.openxmlformats.org/officeDocument/2006/relationships/tags" Target="../tags/tag459.xml"/><Relationship Id="rId88" Type="http://schemas.openxmlformats.org/officeDocument/2006/relationships/tags" Target="../tags/tag464.xml"/><Relationship Id="rId91" Type="http://schemas.openxmlformats.org/officeDocument/2006/relationships/tags" Target="../tags/tag467.xml"/><Relationship Id="rId96" Type="http://schemas.openxmlformats.org/officeDocument/2006/relationships/tags" Target="../tags/tag472.xml"/><Relationship Id="rId1" Type="http://schemas.openxmlformats.org/officeDocument/2006/relationships/tags" Target="../tags/tag377.xml"/><Relationship Id="rId6" Type="http://schemas.openxmlformats.org/officeDocument/2006/relationships/tags" Target="../tags/tag382.xml"/><Relationship Id="rId15" Type="http://schemas.openxmlformats.org/officeDocument/2006/relationships/tags" Target="../tags/tag391.xml"/><Relationship Id="rId23" Type="http://schemas.openxmlformats.org/officeDocument/2006/relationships/tags" Target="../tags/tag399.xml"/><Relationship Id="rId28" Type="http://schemas.openxmlformats.org/officeDocument/2006/relationships/tags" Target="../tags/tag404.xml"/><Relationship Id="rId36" Type="http://schemas.openxmlformats.org/officeDocument/2006/relationships/tags" Target="../tags/tag412.xml"/><Relationship Id="rId49" Type="http://schemas.openxmlformats.org/officeDocument/2006/relationships/tags" Target="../tags/tag425.xml"/><Relationship Id="rId57" Type="http://schemas.openxmlformats.org/officeDocument/2006/relationships/tags" Target="../tags/tag433.xml"/><Relationship Id="rId106" Type="http://schemas.openxmlformats.org/officeDocument/2006/relationships/chart" Target="../charts/chart8.xml"/><Relationship Id="rId10" Type="http://schemas.openxmlformats.org/officeDocument/2006/relationships/tags" Target="../tags/tag386.xml"/><Relationship Id="rId31" Type="http://schemas.openxmlformats.org/officeDocument/2006/relationships/tags" Target="../tags/tag407.xml"/><Relationship Id="rId44" Type="http://schemas.openxmlformats.org/officeDocument/2006/relationships/tags" Target="../tags/tag420.xml"/><Relationship Id="rId52" Type="http://schemas.openxmlformats.org/officeDocument/2006/relationships/tags" Target="../tags/tag428.xml"/><Relationship Id="rId60" Type="http://schemas.openxmlformats.org/officeDocument/2006/relationships/tags" Target="../tags/tag436.xml"/><Relationship Id="rId65" Type="http://schemas.openxmlformats.org/officeDocument/2006/relationships/tags" Target="../tags/tag441.xml"/><Relationship Id="rId73" Type="http://schemas.openxmlformats.org/officeDocument/2006/relationships/tags" Target="../tags/tag449.xml"/><Relationship Id="rId78" Type="http://schemas.openxmlformats.org/officeDocument/2006/relationships/tags" Target="../tags/tag454.xml"/><Relationship Id="rId81" Type="http://schemas.openxmlformats.org/officeDocument/2006/relationships/tags" Target="../tags/tag457.xml"/><Relationship Id="rId86" Type="http://schemas.openxmlformats.org/officeDocument/2006/relationships/tags" Target="../tags/tag462.xml"/><Relationship Id="rId94" Type="http://schemas.openxmlformats.org/officeDocument/2006/relationships/tags" Target="../tags/tag470.xml"/><Relationship Id="rId99" Type="http://schemas.openxmlformats.org/officeDocument/2006/relationships/tags" Target="../tags/tag475.xml"/><Relationship Id="rId101" Type="http://schemas.openxmlformats.org/officeDocument/2006/relationships/slideLayout" Target="../slideLayouts/slideLayout3.xml"/><Relationship Id="rId4" Type="http://schemas.openxmlformats.org/officeDocument/2006/relationships/tags" Target="../tags/tag380.xml"/><Relationship Id="rId9" Type="http://schemas.openxmlformats.org/officeDocument/2006/relationships/tags" Target="../tags/tag385.xml"/><Relationship Id="rId13" Type="http://schemas.openxmlformats.org/officeDocument/2006/relationships/tags" Target="../tags/tag389.xml"/><Relationship Id="rId18" Type="http://schemas.openxmlformats.org/officeDocument/2006/relationships/tags" Target="../tags/tag394.xml"/><Relationship Id="rId39" Type="http://schemas.openxmlformats.org/officeDocument/2006/relationships/tags" Target="../tags/tag415.xml"/><Relationship Id="rId34" Type="http://schemas.openxmlformats.org/officeDocument/2006/relationships/tags" Target="../tags/tag410.xml"/><Relationship Id="rId50" Type="http://schemas.openxmlformats.org/officeDocument/2006/relationships/tags" Target="../tags/tag426.xml"/><Relationship Id="rId55" Type="http://schemas.openxmlformats.org/officeDocument/2006/relationships/tags" Target="../tags/tag431.xml"/><Relationship Id="rId76" Type="http://schemas.openxmlformats.org/officeDocument/2006/relationships/tags" Target="../tags/tag452.xml"/><Relationship Id="rId97" Type="http://schemas.openxmlformats.org/officeDocument/2006/relationships/tags" Target="../tags/tag473.xml"/><Relationship Id="rId104" Type="http://schemas.openxmlformats.org/officeDocument/2006/relationships/oleObject" Target="../embeddings/oleObject11.bin"/><Relationship Id="rId7" Type="http://schemas.openxmlformats.org/officeDocument/2006/relationships/tags" Target="../tags/tag383.xml"/><Relationship Id="rId71" Type="http://schemas.openxmlformats.org/officeDocument/2006/relationships/tags" Target="../tags/tag447.xml"/><Relationship Id="rId92" Type="http://schemas.openxmlformats.org/officeDocument/2006/relationships/tags" Target="../tags/tag468.xml"/><Relationship Id="rId2" Type="http://schemas.openxmlformats.org/officeDocument/2006/relationships/tags" Target="../tags/tag378.xml"/><Relationship Id="rId29" Type="http://schemas.openxmlformats.org/officeDocument/2006/relationships/tags" Target="../tags/tag405.xml"/><Relationship Id="rId24" Type="http://schemas.openxmlformats.org/officeDocument/2006/relationships/tags" Target="../tags/tag400.xml"/><Relationship Id="rId40" Type="http://schemas.openxmlformats.org/officeDocument/2006/relationships/tags" Target="../tags/tag416.xml"/><Relationship Id="rId45" Type="http://schemas.openxmlformats.org/officeDocument/2006/relationships/tags" Target="../tags/tag421.xml"/><Relationship Id="rId66" Type="http://schemas.openxmlformats.org/officeDocument/2006/relationships/tags" Target="../tags/tag442.xml"/><Relationship Id="rId87" Type="http://schemas.openxmlformats.org/officeDocument/2006/relationships/tags" Target="../tags/tag463.xml"/><Relationship Id="rId61" Type="http://schemas.openxmlformats.org/officeDocument/2006/relationships/tags" Target="../tags/tag437.xml"/><Relationship Id="rId82" Type="http://schemas.openxmlformats.org/officeDocument/2006/relationships/tags" Target="../tags/tag458.xml"/><Relationship Id="rId19" Type="http://schemas.openxmlformats.org/officeDocument/2006/relationships/tags" Target="../tags/tag395.xml"/><Relationship Id="rId14" Type="http://schemas.openxmlformats.org/officeDocument/2006/relationships/tags" Target="../tags/tag390.xml"/><Relationship Id="rId30" Type="http://schemas.openxmlformats.org/officeDocument/2006/relationships/tags" Target="../tags/tag406.xml"/><Relationship Id="rId35" Type="http://schemas.openxmlformats.org/officeDocument/2006/relationships/tags" Target="../tags/tag411.xml"/><Relationship Id="rId56" Type="http://schemas.openxmlformats.org/officeDocument/2006/relationships/tags" Target="../tags/tag432.xml"/><Relationship Id="rId77" Type="http://schemas.openxmlformats.org/officeDocument/2006/relationships/tags" Target="../tags/tag453.xml"/><Relationship Id="rId100" Type="http://schemas.openxmlformats.org/officeDocument/2006/relationships/tags" Target="../tags/tag476.xml"/><Relationship Id="rId105" Type="http://schemas.openxmlformats.org/officeDocument/2006/relationships/image" Target="../media/image1.emf"/><Relationship Id="rId8" Type="http://schemas.openxmlformats.org/officeDocument/2006/relationships/tags" Target="../tags/tag384.xml"/><Relationship Id="rId51" Type="http://schemas.openxmlformats.org/officeDocument/2006/relationships/tags" Target="../tags/tag427.xml"/><Relationship Id="rId72" Type="http://schemas.openxmlformats.org/officeDocument/2006/relationships/tags" Target="../tags/tag448.xml"/><Relationship Id="rId93" Type="http://schemas.openxmlformats.org/officeDocument/2006/relationships/tags" Target="../tags/tag469.xml"/><Relationship Id="rId98" Type="http://schemas.openxmlformats.org/officeDocument/2006/relationships/tags" Target="../tags/tag474.xml"/><Relationship Id="rId3" Type="http://schemas.openxmlformats.org/officeDocument/2006/relationships/tags" Target="../tags/tag379.xml"/><Relationship Id="rId25" Type="http://schemas.openxmlformats.org/officeDocument/2006/relationships/tags" Target="../tags/tag401.xml"/><Relationship Id="rId46" Type="http://schemas.openxmlformats.org/officeDocument/2006/relationships/tags" Target="../tags/tag422.xml"/><Relationship Id="rId67" Type="http://schemas.openxmlformats.org/officeDocument/2006/relationships/tags" Target="../tags/tag443.xml"/></Relationships>
</file>

<file path=ppt/slides/_rels/slide16.xml.rels><?xml version="1.0" encoding="UTF-8" standalone="yes"?>
<Relationships xmlns="http://schemas.openxmlformats.org/package/2006/relationships"><Relationship Id="rId8" Type="http://schemas.openxmlformats.org/officeDocument/2006/relationships/tags" Target="../tags/tag484.xml"/><Relationship Id="rId13" Type="http://schemas.openxmlformats.org/officeDocument/2006/relationships/oleObject" Target="../embeddings/oleObject12.bin"/><Relationship Id="rId3" Type="http://schemas.openxmlformats.org/officeDocument/2006/relationships/tags" Target="../tags/tag479.xml"/><Relationship Id="rId7" Type="http://schemas.openxmlformats.org/officeDocument/2006/relationships/tags" Target="../tags/tag483.xml"/><Relationship Id="rId12" Type="http://schemas.openxmlformats.org/officeDocument/2006/relationships/slideLayout" Target="../slideLayouts/slideLayout3.xml"/><Relationship Id="rId2" Type="http://schemas.openxmlformats.org/officeDocument/2006/relationships/tags" Target="../tags/tag478.xml"/><Relationship Id="rId16" Type="http://schemas.openxmlformats.org/officeDocument/2006/relationships/chart" Target="../charts/chart11.xml"/><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tags" Target="../tags/tag487.xml"/><Relationship Id="rId5" Type="http://schemas.openxmlformats.org/officeDocument/2006/relationships/tags" Target="../tags/tag481.xml"/><Relationship Id="rId15" Type="http://schemas.openxmlformats.org/officeDocument/2006/relationships/chart" Target="../charts/chart10.xml"/><Relationship Id="rId10" Type="http://schemas.openxmlformats.org/officeDocument/2006/relationships/tags" Target="../tags/tag486.xml"/><Relationship Id="rId4" Type="http://schemas.openxmlformats.org/officeDocument/2006/relationships/tags" Target="../tags/tag480.xml"/><Relationship Id="rId9" Type="http://schemas.openxmlformats.org/officeDocument/2006/relationships/tags" Target="../tags/tag485.xml"/><Relationship Id="rId14" Type="http://schemas.openxmlformats.org/officeDocument/2006/relationships/image" Target="../media/image18.emf"/></Relationships>
</file>

<file path=ppt/slides/_rels/slide1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490.xml"/><Relationship Id="rId7" Type="http://schemas.openxmlformats.org/officeDocument/2006/relationships/image" Target="../media/image18.emf"/><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oleObject" Target="../embeddings/oleObject13.bin"/><Relationship Id="rId5" Type="http://schemas.openxmlformats.org/officeDocument/2006/relationships/slideLayout" Target="../slideLayouts/slideLayout3.xml"/><Relationship Id="rId4" Type="http://schemas.openxmlformats.org/officeDocument/2006/relationships/tags" Target="../tags/tag491.xml"/><Relationship Id="rId9" Type="http://schemas.openxmlformats.org/officeDocument/2006/relationships/chart" Target="../charts/char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3" Type="http://schemas.openxmlformats.org/officeDocument/2006/relationships/tags" Target="../tags/tag504.xml"/><Relationship Id="rId18" Type="http://schemas.openxmlformats.org/officeDocument/2006/relationships/tags" Target="../tags/tag509.xml"/><Relationship Id="rId26" Type="http://schemas.openxmlformats.org/officeDocument/2006/relationships/tags" Target="../tags/tag517.xml"/><Relationship Id="rId39" Type="http://schemas.openxmlformats.org/officeDocument/2006/relationships/tags" Target="../tags/tag530.xml"/><Relationship Id="rId21" Type="http://schemas.openxmlformats.org/officeDocument/2006/relationships/tags" Target="../tags/tag512.xml"/><Relationship Id="rId34" Type="http://schemas.openxmlformats.org/officeDocument/2006/relationships/tags" Target="../tags/tag525.xml"/><Relationship Id="rId42" Type="http://schemas.openxmlformats.org/officeDocument/2006/relationships/oleObject" Target="../embeddings/oleObject14.bin"/><Relationship Id="rId7" Type="http://schemas.openxmlformats.org/officeDocument/2006/relationships/tags" Target="../tags/tag498.xml"/><Relationship Id="rId2" Type="http://schemas.openxmlformats.org/officeDocument/2006/relationships/tags" Target="../tags/tag493.xml"/><Relationship Id="rId16" Type="http://schemas.openxmlformats.org/officeDocument/2006/relationships/tags" Target="../tags/tag507.xml"/><Relationship Id="rId29" Type="http://schemas.openxmlformats.org/officeDocument/2006/relationships/tags" Target="../tags/tag520.xml"/><Relationship Id="rId1" Type="http://schemas.openxmlformats.org/officeDocument/2006/relationships/tags" Target="../tags/tag492.xml"/><Relationship Id="rId6" Type="http://schemas.openxmlformats.org/officeDocument/2006/relationships/tags" Target="../tags/tag497.xml"/><Relationship Id="rId11" Type="http://schemas.openxmlformats.org/officeDocument/2006/relationships/tags" Target="../tags/tag502.xml"/><Relationship Id="rId24" Type="http://schemas.openxmlformats.org/officeDocument/2006/relationships/tags" Target="../tags/tag515.xml"/><Relationship Id="rId32" Type="http://schemas.openxmlformats.org/officeDocument/2006/relationships/tags" Target="../tags/tag523.xml"/><Relationship Id="rId37" Type="http://schemas.openxmlformats.org/officeDocument/2006/relationships/tags" Target="../tags/tag528.xml"/><Relationship Id="rId40" Type="http://schemas.openxmlformats.org/officeDocument/2006/relationships/tags" Target="../tags/tag531.xml"/><Relationship Id="rId45" Type="http://schemas.openxmlformats.org/officeDocument/2006/relationships/chart" Target="../charts/chart15.xml"/><Relationship Id="rId5" Type="http://schemas.openxmlformats.org/officeDocument/2006/relationships/tags" Target="../tags/tag496.xml"/><Relationship Id="rId15" Type="http://schemas.openxmlformats.org/officeDocument/2006/relationships/tags" Target="../tags/tag506.xml"/><Relationship Id="rId23" Type="http://schemas.openxmlformats.org/officeDocument/2006/relationships/tags" Target="../tags/tag514.xml"/><Relationship Id="rId28" Type="http://schemas.openxmlformats.org/officeDocument/2006/relationships/tags" Target="../tags/tag519.xml"/><Relationship Id="rId36" Type="http://schemas.openxmlformats.org/officeDocument/2006/relationships/tags" Target="../tags/tag527.xml"/><Relationship Id="rId10" Type="http://schemas.openxmlformats.org/officeDocument/2006/relationships/tags" Target="../tags/tag501.xml"/><Relationship Id="rId19" Type="http://schemas.openxmlformats.org/officeDocument/2006/relationships/tags" Target="../tags/tag510.xml"/><Relationship Id="rId31" Type="http://schemas.openxmlformats.org/officeDocument/2006/relationships/tags" Target="../tags/tag522.xml"/><Relationship Id="rId44" Type="http://schemas.openxmlformats.org/officeDocument/2006/relationships/chart" Target="../charts/chart14.xml"/><Relationship Id="rId4" Type="http://schemas.openxmlformats.org/officeDocument/2006/relationships/tags" Target="../tags/tag495.xml"/><Relationship Id="rId9" Type="http://schemas.openxmlformats.org/officeDocument/2006/relationships/tags" Target="../tags/tag500.xml"/><Relationship Id="rId14" Type="http://schemas.openxmlformats.org/officeDocument/2006/relationships/tags" Target="../tags/tag505.xml"/><Relationship Id="rId22" Type="http://schemas.openxmlformats.org/officeDocument/2006/relationships/tags" Target="../tags/tag513.xml"/><Relationship Id="rId27" Type="http://schemas.openxmlformats.org/officeDocument/2006/relationships/tags" Target="../tags/tag518.xml"/><Relationship Id="rId30" Type="http://schemas.openxmlformats.org/officeDocument/2006/relationships/tags" Target="../tags/tag521.xml"/><Relationship Id="rId35" Type="http://schemas.openxmlformats.org/officeDocument/2006/relationships/tags" Target="../tags/tag526.xml"/><Relationship Id="rId43" Type="http://schemas.openxmlformats.org/officeDocument/2006/relationships/image" Target="../media/image1.emf"/><Relationship Id="rId8" Type="http://schemas.openxmlformats.org/officeDocument/2006/relationships/tags" Target="../tags/tag499.xml"/><Relationship Id="rId3" Type="http://schemas.openxmlformats.org/officeDocument/2006/relationships/tags" Target="../tags/tag494.xml"/><Relationship Id="rId12" Type="http://schemas.openxmlformats.org/officeDocument/2006/relationships/tags" Target="../tags/tag503.xml"/><Relationship Id="rId17" Type="http://schemas.openxmlformats.org/officeDocument/2006/relationships/tags" Target="../tags/tag508.xml"/><Relationship Id="rId25" Type="http://schemas.openxmlformats.org/officeDocument/2006/relationships/tags" Target="../tags/tag516.xml"/><Relationship Id="rId33" Type="http://schemas.openxmlformats.org/officeDocument/2006/relationships/tags" Target="../tags/tag524.xml"/><Relationship Id="rId38" Type="http://schemas.openxmlformats.org/officeDocument/2006/relationships/tags" Target="../tags/tag529.xml"/><Relationship Id="rId20" Type="http://schemas.openxmlformats.org/officeDocument/2006/relationships/tags" Target="../tags/tag511.xml"/><Relationship Id="rId4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3" Type="http://schemas.openxmlformats.org/officeDocument/2006/relationships/tags" Target="../tags/tag544.xml"/><Relationship Id="rId18" Type="http://schemas.openxmlformats.org/officeDocument/2006/relationships/tags" Target="../tags/tag549.xml"/><Relationship Id="rId26" Type="http://schemas.openxmlformats.org/officeDocument/2006/relationships/tags" Target="../tags/tag557.xml"/><Relationship Id="rId39" Type="http://schemas.openxmlformats.org/officeDocument/2006/relationships/slideLayout" Target="../slideLayouts/slideLayout3.xml"/><Relationship Id="rId21" Type="http://schemas.openxmlformats.org/officeDocument/2006/relationships/tags" Target="../tags/tag552.xml"/><Relationship Id="rId34" Type="http://schemas.openxmlformats.org/officeDocument/2006/relationships/tags" Target="../tags/tag565.xml"/><Relationship Id="rId42" Type="http://schemas.openxmlformats.org/officeDocument/2006/relationships/image" Target="../media/image18.emf"/><Relationship Id="rId7" Type="http://schemas.openxmlformats.org/officeDocument/2006/relationships/tags" Target="../tags/tag538.xml"/><Relationship Id="rId2" Type="http://schemas.openxmlformats.org/officeDocument/2006/relationships/tags" Target="../tags/tag533.xml"/><Relationship Id="rId16" Type="http://schemas.openxmlformats.org/officeDocument/2006/relationships/tags" Target="../tags/tag547.xml"/><Relationship Id="rId20" Type="http://schemas.openxmlformats.org/officeDocument/2006/relationships/tags" Target="../tags/tag551.xml"/><Relationship Id="rId29" Type="http://schemas.openxmlformats.org/officeDocument/2006/relationships/tags" Target="../tags/tag560.xml"/><Relationship Id="rId41" Type="http://schemas.openxmlformats.org/officeDocument/2006/relationships/oleObject" Target="../embeddings/oleObject15.bin"/><Relationship Id="rId1" Type="http://schemas.openxmlformats.org/officeDocument/2006/relationships/tags" Target="../tags/tag532.xml"/><Relationship Id="rId6" Type="http://schemas.openxmlformats.org/officeDocument/2006/relationships/tags" Target="../tags/tag537.xml"/><Relationship Id="rId11" Type="http://schemas.openxmlformats.org/officeDocument/2006/relationships/tags" Target="../tags/tag542.xml"/><Relationship Id="rId24" Type="http://schemas.openxmlformats.org/officeDocument/2006/relationships/tags" Target="../tags/tag555.xml"/><Relationship Id="rId32" Type="http://schemas.openxmlformats.org/officeDocument/2006/relationships/tags" Target="../tags/tag563.xml"/><Relationship Id="rId37" Type="http://schemas.openxmlformats.org/officeDocument/2006/relationships/tags" Target="../tags/tag568.xml"/><Relationship Id="rId40" Type="http://schemas.openxmlformats.org/officeDocument/2006/relationships/notesSlide" Target="../notesSlides/notesSlide5.xml"/><Relationship Id="rId5" Type="http://schemas.openxmlformats.org/officeDocument/2006/relationships/tags" Target="../tags/tag536.xml"/><Relationship Id="rId15" Type="http://schemas.openxmlformats.org/officeDocument/2006/relationships/tags" Target="../tags/tag546.xml"/><Relationship Id="rId23" Type="http://schemas.openxmlformats.org/officeDocument/2006/relationships/tags" Target="../tags/tag554.xml"/><Relationship Id="rId28" Type="http://schemas.openxmlformats.org/officeDocument/2006/relationships/tags" Target="../tags/tag559.xml"/><Relationship Id="rId36" Type="http://schemas.openxmlformats.org/officeDocument/2006/relationships/tags" Target="../tags/tag567.xml"/><Relationship Id="rId10" Type="http://schemas.openxmlformats.org/officeDocument/2006/relationships/tags" Target="../tags/tag541.xml"/><Relationship Id="rId19" Type="http://schemas.openxmlformats.org/officeDocument/2006/relationships/tags" Target="../tags/tag550.xml"/><Relationship Id="rId31" Type="http://schemas.openxmlformats.org/officeDocument/2006/relationships/tags" Target="../tags/tag562.xml"/><Relationship Id="rId44" Type="http://schemas.openxmlformats.org/officeDocument/2006/relationships/chart" Target="../charts/chart17.xml"/><Relationship Id="rId4" Type="http://schemas.openxmlformats.org/officeDocument/2006/relationships/tags" Target="../tags/tag535.xml"/><Relationship Id="rId9" Type="http://schemas.openxmlformats.org/officeDocument/2006/relationships/tags" Target="../tags/tag540.xml"/><Relationship Id="rId14" Type="http://schemas.openxmlformats.org/officeDocument/2006/relationships/tags" Target="../tags/tag545.xml"/><Relationship Id="rId22" Type="http://schemas.openxmlformats.org/officeDocument/2006/relationships/tags" Target="../tags/tag553.xml"/><Relationship Id="rId27" Type="http://schemas.openxmlformats.org/officeDocument/2006/relationships/tags" Target="../tags/tag558.xml"/><Relationship Id="rId30" Type="http://schemas.openxmlformats.org/officeDocument/2006/relationships/tags" Target="../tags/tag561.xml"/><Relationship Id="rId35" Type="http://schemas.openxmlformats.org/officeDocument/2006/relationships/tags" Target="../tags/tag566.xml"/><Relationship Id="rId43" Type="http://schemas.openxmlformats.org/officeDocument/2006/relationships/chart" Target="../charts/chart16.xml"/><Relationship Id="rId8" Type="http://schemas.openxmlformats.org/officeDocument/2006/relationships/tags" Target="../tags/tag539.xml"/><Relationship Id="rId3" Type="http://schemas.openxmlformats.org/officeDocument/2006/relationships/tags" Target="../tags/tag534.xml"/><Relationship Id="rId12" Type="http://schemas.openxmlformats.org/officeDocument/2006/relationships/tags" Target="../tags/tag543.xml"/><Relationship Id="rId17" Type="http://schemas.openxmlformats.org/officeDocument/2006/relationships/tags" Target="../tags/tag548.xml"/><Relationship Id="rId25" Type="http://schemas.openxmlformats.org/officeDocument/2006/relationships/tags" Target="../tags/tag556.xml"/><Relationship Id="rId33" Type="http://schemas.openxmlformats.org/officeDocument/2006/relationships/tags" Target="../tags/tag564.xml"/><Relationship Id="rId38" Type="http://schemas.openxmlformats.org/officeDocument/2006/relationships/tags" Target="../tags/tag569.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570.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tags" Target="../tags/tag578.xml"/><Relationship Id="rId13" Type="http://schemas.openxmlformats.org/officeDocument/2006/relationships/tags" Target="../tags/tag583.xml"/><Relationship Id="rId18" Type="http://schemas.openxmlformats.org/officeDocument/2006/relationships/tags" Target="../tags/tag588.xml"/><Relationship Id="rId26" Type="http://schemas.openxmlformats.org/officeDocument/2006/relationships/tags" Target="../tags/tag596.xml"/><Relationship Id="rId3" Type="http://schemas.openxmlformats.org/officeDocument/2006/relationships/tags" Target="../tags/tag573.xml"/><Relationship Id="rId21" Type="http://schemas.openxmlformats.org/officeDocument/2006/relationships/tags" Target="../tags/tag591.xml"/><Relationship Id="rId7" Type="http://schemas.openxmlformats.org/officeDocument/2006/relationships/tags" Target="../tags/tag577.xml"/><Relationship Id="rId12" Type="http://schemas.openxmlformats.org/officeDocument/2006/relationships/tags" Target="../tags/tag582.xml"/><Relationship Id="rId17" Type="http://schemas.openxmlformats.org/officeDocument/2006/relationships/tags" Target="../tags/tag587.xml"/><Relationship Id="rId25" Type="http://schemas.openxmlformats.org/officeDocument/2006/relationships/tags" Target="../tags/tag595.xml"/><Relationship Id="rId2" Type="http://schemas.openxmlformats.org/officeDocument/2006/relationships/tags" Target="../tags/tag572.xml"/><Relationship Id="rId16" Type="http://schemas.openxmlformats.org/officeDocument/2006/relationships/tags" Target="../tags/tag586.xml"/><Relationship Id="rId20" Type="http://schemas.openxmlformats.org/officeDocument/2006/relationships/tags" Target="../tags/tag590.xml"/><Relationship Id="rId29" Type="http://schemas.openxmlformats.org/officeDocument/2006/relationships/image" Target="../media/image23.emf"/><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tags" Target="../tags/tag581.xml"/><Relationship Id="rId24" Type="http://schemas.openxmlformats.org/officeDocument/2006/relationships/tags" Target="../tags/tag594.xml"/><Relationship Id="rId5" Type="http://schemas.openxmlformats.org/officeDocument/2006/relationships/tags" Target="../tags/tag575.xml"/><Relationship Id="rId15" Type="http://schemas.openxmlformats.org/officeDocument/2006/relationships/tags" Target="../tags/tag585.xml"/><Relationship Id="rId23" Type="http://schemas.openxmlformats.org/officeDocument/2006/relationships/tags" Target="../tags/tag593.xml"/><Relationship Id="rId28" Type="http://schemas.openxmlformats.org/officeDocument/2006/relationships/oleObject" Target="../embeddings/oleObject17.bin"/><Relationship Id="rId10" Type="http://schemas.openxmlformats.org/officeDocument/2006/relationships/tags" Target="../tags/tag580.xml"/><Relationship Id="rId19" Type="http://schemas.openxmlformats.org/officeDocument/2006/relationships/tags" Target="../tags/tag589.xml"/><Relationship Id="rId4" Type="http://schemas.openxmlformats.org/officeDocument/2006/relationships/tags" Target="../tags/tag574.xml"/><Relationship Id="rId9" Type="http://schemas.openxmlformats.org/officeDocument/2006/relationships/tags" Target="../tags/tag579.xml"/><Relationship Id="rId14" Type="http://schemas.openxmlformats.org/officeDocument/2006/relationships/tags" Target="../tags/tag584.xml"/><Relationship Id="rId22" Type="http://schemas.openxmlformats.org/officeDocument/2006/relationships/tags" Target="../tags/tag592.xml"/><Relationship Id="rId27" Type="http://schemas.openxmlformats.org/officeDocument/2006/relationships/slideLayout" Target="../slideLayouts/slideLayout3.xml"/><Relationship Id="rId30" Type="http://schemas.openxmlformats.org/officeDocument/2006/relationships/chart" Target="../charts/char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tags" Target="../tags/tag597.x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598.xml"/><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8" Type="http://schemas.openxmlformats.org/officeDocument/2006/relationships/tags" Target="../tags/tag606.xml"/><Relationship Id="rId13" Type="http://schemas.openxmlformats.org/officeDocument/2006/relationships/tags" Target="../tags/tag611.xml"/><Relationship Id="rId18" Type="http://schemas.openxmlformats.org/officeDocument/2006/relationships/tags" Target="../tags/tag616.xml"/><Relationship Id="rId26" Type="http://schemas.openxmlformats.org/officeDocument/2006/relationships/oleObject" Target="../embeddings/oleObject20.bin"/><Relationship Id="rId3" Type="http://schemas.openxmlformats.org/officeDocument/2006/relationships/tags" Target="../tags/tag601.xml"/><Relationship Id="rId21" Type="http://schemas.openxmlformats.org/officeDocument/2006/relationships/tags" Target="../tags/tag619.xml"/><Relationship Id="rId7" Type="http://schemas.openxmlformats.org/officeDocument/2006/relationships/tags" Target="../tags/tag605.xml"/><Relationship Id="rId12" Type="http://schemas.openxmlformats.org/officeDocument/2006/relationships/tags" Target="../tags/tag610.xml"/><Relationship Id="rId17" Type="http://schemas.openxmlformats.org/officeDocument/2006/relationships/tags" Target="../tags/tag615.xml"/><Relationship Id="rId25" Type="http://schemas.openxmlformats.org/officeDocument/2006/relationships/slideLayout" Target="../slideLayouts/slideLayout3.xml"/><Relationship Id="rId2" Type="http://schemas.openxmlformats.org/officeDocument/2006/relationships/tags" Target="../tags/tag600.xml"/><Relationship Id="rId16" Type="http://schemas.openxmlformats.org/officeDocument/2006/relationships/tags" Target="../tags/tag614.xml"/><Relationship Id="rId20" Type="http://schemas.openxmlformats.org/officeDocument/2006/relationships/tags" Target="../tags/tag618.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tags" Target="../tags/tag609.xml"/><Relationship Id="rId24" Type="http://schemas.openxmlformats.org/officeDocument/2006/relationships/tags" Target="../tags/tag622.xml"/><Relationship Id="rId5" Type="http://schemas.openxmlformats.org/officeDocument/2006/relationships/tags" Target="../tags/tag603.xml"/><Relationship Id="rId15" Type="http://schemas.openxmlformats.org/officeDocument/2006/relationships/tags" Target="../tags/tag613.xml"/><Relationship Id="rId23" Type="http://schemas.openxmlformats.org/officeDocument/2006/relationships/tags" Target="../tags/tag621.xml"/><Relationship Id="rId28" Type="http://schemas.openxmlformats.org/officeDocument/2006/relationships/chart" Target="../charts/chart19.xml"/><Relationship Id="rId10" Type="http://schemas.openxmlformats.org/officeDocument/2006/relationships/tags" Target="../tags/tag608.xml"/><Relationship Id="rId19" Type="http://schemas.openxmlformats.org/officeDocument/2006/relationships/tags" Target="../tags/tag617.xml"/><Relationship Id="rId4" Type="http://schemas.openxmlformats.org/officeDocument/2006/relationships/tags" Target="../tags/tag602.xml"/><Relationship Id="rId9" Type="http://schemas.openxmlformats.org/officeDocument/2006/relationships/tags" Target="../tags/tag607.xml"/><Relationship Id="rId14" Type="http://schemas.openxmlformats.org/officeDocument/2006/relationships/tags" Target="../tags/tag612.xml"/><Relationship Id="rId22" Type="http://schemas.openxmlformats.org/officeDocument/2006/relationships/tags" Target="../tags/tag620.xml"/><Relationship Id="rId27" Type="http://schemas.openxmlformats.org/officeDocument/2006/relationships/image" Target="../media/image18.emf"/></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625.xml"/><Relationship Id="rId7" Type="http://schemas.openxmlformats.org/officeDocument/2006/relationships/tags" Target="../tags/tag629.xml"/><Relationship Id="rId2" Type="http://schemas.openxmlformats.org/officeDocument/2006/relationships/tags" Target="../tags/tag624.xml"/><Relationship Id="rId1" Type="http://schemas.openxmlformats.org/officeDocument/2006/relationships/tags" Target="../tags/tag623.xml"/><Relationship Id="rId6" Type="http://schemas.openxmlformats.org/officeDocument/2006/relationships/tags" Target="../tags/tag628.xml"/><Relationship Id="rId11" Type="http://schemas.openxmlformats.org/officeDocument/2006/relationships/chart" Target="../charts/chart20.xml"/><Relationship Id="rId5" Type="http://schemas.openxmlformats.org/officeDocument/2006/relationships/tags" Target="../tags/tag627.xml"/><Relationship Id="rId10" Type="http://schemas.openxmlformats.org/officeDocument/2006/relationships/image" Target="../media/image1.emf"/><Relationship Id="rId4" Type="http://schemas.openxmlformats.org/officeDocument/2006/relationships/tags" Target="../tags/tag626.xml"/><Relationship Id="rId9"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tags" Target="../tags/tag642.xml"/><Relationship Id="rId18" Type="http://schemas.openxmlformats.org/officeDocument/2006/relationships/tags" Target="../tags/tag647.xml"/><Relationship Id="rId26" Type="http://schemas.openxmlformats.org/officeDocument/2006/relationships/tags" Target="../tags/tag655.xml"/><Relationship Id="rId39" Type="http://schemas.openxmlformats.org/officeDocument/2006/relationships/tags" Target="../tags/tag668.xml"/><Relationship Id="rId21" Type="http://schemas.openxmlformats.org/officeDocument/2006/relationships/tags" Target="../tags/tag650.xml"/><Relationship Id="rId34" Type="http://schemas.openxmlformats.org/officeDocument/2006/relationships/tags" Target="../tags/tag663.xml"/><Relationship Id="rId42" Type="http://schemas.openxmlformats.org/officeDocument/2006/relationships/tags" Target="../tags/tag671.xml"/><Relationship Id="rId47" Type="http://schemas.openxmlformats.org/officeDocument/2006/relationships/tags" Target="../tags/tag676.xml"/><Relationship Id="rId50" Type="http://schemas.openxmlformats.org/officeDocument/2006/relationships/image" Target="../media/image18.emf"/><Relationship Id="rId7" Type="http://schemas.openxmlformats.org/officeDocument/2006/relationships/tags" Target="../tags/tag636.xml"/><Relationship Id="rId2" Type="http://schemas.openxmlformats.org/officeDocument/2006/relationships/tags" Target="../tags/tag631.xml"/><Relationship Id="rId16" Type="http://schemas.openxmlformats.org/officeDocument/2006/relationships/tags" Target="../tags/tag645.xml"/><Relationship Id="rId29" Type="http://schemas.openxmlformats.org/officeDocument/2006/relationships/tags" Target="../tags/tag658.xml"/><Relationship Id="rId11" Type="http://schemas.openxmlformats.org/officeDocument/2006/relationships/tags" Target="../tags/tag640.xml"/><Relationship Id="rId24" Type="http://schemas.openxmlformats.org/officeDocument/2006/relationships/tags" Target="../tags/tag653.xml"/><Relationship Id="rId32" Type="http://schemas.openxmlformats.org/officeDocument/2006/relationships/tags" Target="../tags/tag661.xml"/><Relationship Id="rId37" Type="http://schemas.openxmlformats.org/officeDocument/2006/relationships/tags" Target="../tags/tag666.xml"/><Relationship Id="rId40" Type="http://schemas.openxmlformats.org/officeDocument/2006/relationships/tags" Target="../tags/tag669.xml"/><Relationship Id="rId45" Type="http://schemas.openxmlformats.org/officeDocument/2006/relationships/tags" Target="../tags/tag674.xml"/><Relationship Id="rId5" Type="http://schemas.openxmlformats.org/officeDocument/2006/relationships/tags" Target="../tags/tag634.xml"/><Relationship Id="rId15" Type="http://schemas.openxmlformats.org/officeDocument/2006/relationships/tags" Target="../tags/tag644.xml"/><Relationship Id="rId23" Type="http://schemas.openxmlformats.org/officeDocument/2006/relationships/tags" Target="../tags/tag652.xml"/><Relationship Id="rId28" Type="http://schemas.openxmlformats.org/officeDocument/2006/relationships/tags" Target="../tags/tag657.xml"/><Relationship Id="rId36" Type="http://schemas.openxmlformats.org/officeDocument/2006/relationships/tags" Target="../tags/tag665.xml"/><Relationship Id="rId49" Type="http://schemas.openxmlformats.org/officeDocument/2006/relationships/oleObject" Target="../embeddings/oleObject22.bin"/><Relationship Id="rId10" Type="http://schemas.openxmlformats.org/officeDocument/2006/relationships/tags" Target="../tags/tag639.xml"/><Relationship Id="rId19" Type="http://schemas.openxmlformats.org/officeDocument/2006/relationships/tags" Target="../tags/tag648.xml"/><Relationship Id="rId31" Type="http://schemas.openxmlformats.org/officeDocument/2006/relationships/tags" Target="../tags/tag660.xml"/><Relationship Id="rId44" Type="http://schemas.openxmlformats.org/officeDocument/2006/relationships/tags" Target="../tags/tag673.xml"/><Relationship Id="rId52" Type="http://schemas.openxmlformats.org/officeDocument/2006/relationships/chart" Target="../charts/chart22.xml"/><Relationship Id="rId4" Type="http://schemas.openxmlformats.org/officeDocument/2006/relationships/tags" Target="../tags/tag633.xml"/><Relationship Id="rId9" Type="http://schemas.openxmlformats.org/officeDocument/2006/relationships/tags" Target="../tags/tag638.xml"/><Relationship Id="rId14" Type="http://schemas.openxmlformats.org/officeDocument/2006/relationships/tags" Target="../tags/tag643.xml"/><Relationship Id="rId22" Type="http://schemas.openxmlformats.org/officeDocument/2006/relationships/tags" Target="../tags/tag651.xml"/><Relationship Id="rId27" Type="http://schemas.openxmlformats.org/officeDocument/2006/relationships/tags" Target="../tags/tag656.xml"/><Relationship Id="rId30" Type="http://schemas.openxmlformats.org/officeDocument/2006/relationships/tags" Target="../tags/tag659.xml"/><Relationship Id="rId35" Type="http://schemas.openxmlformats.org/officeDocument/2006/relationships/tags" Target="../tags/tag664.xml"/><Relationship Id="rId43" Type="http://schemas.openxmlformats.org/officeDocument/2006/relationships/tags" Target="../tags/tag672.xml"/><Relationship Id="rId48" Type="http://schemas.openxmlformats.org/officeDocument/2006/relationships/slideLayout" Target="../slideLayouts/slideLayout3.xml"/><Relationship Id="rId8" Type="http://schemas.openxmlformats.org/officeDocument/2006/relationships/tags" Target="../tags/tag637.xml"/><Relationship Id="rId51" Type="http://schemas.openxmlformats.org/officeDocument/2006/relationships/chart" Target="../charts/chart21.xml"/><Relationship Id="rId3" Type="http://schemas.openxmlformats.org/officeDocument/2006/relationships/tags" Target="../tags/tag632.xml"/><Relationship Id="rId12" Type="http://schemas.openxmlformats.org/officeDocument/2006/relationships/tags" Target="../tags/tag641.xml"/><Relationship Id="rId17" Type="http://schemas.openxmlformats.org/officeDocument/2006/relationships/tags" Target="../tags/tag646.xml"/><Relationship Id="rId25" Type="http://schemas.openxmlformats.org/officeDocument/2006/relationships/tags" Target="../tags/tag654.xml"/><Relationship Id="rId33" Type="http://schemas.openxmlformats.org/officeDocument/2006/relationships/tags" Target="../tags/tag662.xml"/><Relationship Id="rId38" Type="http://schemas.openxmlformats.org/officeDocument/2006/relationships/tags" Target="../tags/tag667.xml"/><Relationship Id="rId46" Type="http://schemas.openxmlformats.org/officeDocument/2006/relationships/tags" Target="../tags/tag675.xml"/><Relationship Id="rId20" Type="http://schemas.openxmlformats.org/officeDocument/2006/relationships/tags" Target="../tags/tag649.xml"/><Relationship Id="rId41" Type="http://schemas.openxmlformats.org/officeDocument/2006/relationships/tags" Target="../tags/tag670.xml"/><Relationship Id="rId1" Type="http://schemas.openxmlformats.org/officeDocument/2006/relationships/tags" Target="../tags/tag630.xml"/><Relationship Id="rId6" Type="http://schemas.openxmlformats.org/officeDocument/2006/relationships/tags" Target="../tags/tag6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www.endoscopia.com.mx/" TargetMode="External"/><Relationship Id="rId3" Type="http://schemas.openxmlformats.org/officeDocument/2006/relationships/hyperlink" Target="http://www.nafarrate.com/" TargetMode="External"/><Relationship Id="rId7" Type="http://schemas.openxmlformats.org/officeDocument/2006/relationships/hyperlink" Target="http://www.dewimed.com.mx/" TargetMode="External"/><Relationship Id="rId12" Type="http://schemas.openxmlformats.org/officeDocument/2006/relationships/hyperlink" Target="http://www.intevi.mx/" TargetMode="External"/><Relationship Id="rId2" Type="http://schemas.openxmlformats.org/officeDocument/2006/relationships/hyperlink" Target="http://www.biomedical-service.com/" TargetMode="External"/><Relationship Id="rId1" Type="http://schemas.openxmlformats.org/officeDocument/2006/relationships/slideLayout" Target="../slideLayouts/slideLayout3.xml"/><Relationship Id="rId6" Type="http://schemas.openxmlformats.org/officeDocument/2006/relationships/hyperlink" Target="http://www.promedica.com.mx/" TargetMode="External"/><Relationship Id="rId11" Type="http://schemas.openxmlformats.org/officeDocument/2006/relationships/hyperlink" Target="http://www.mediglob.com.mx/" TargetMode="External"/><Relationship Id="rId5" Type="http://schemas.openxmlformats.org/officeDocument/2006/relationships/hyperlink" Target="http://www.cerviparts.com/" TargetMode="External"/><Relationship Id="rId10" Type="http://schemas.openxmlformats.org/officeDocument/2006/relationships/hyperlink" Target="http://www.varfra.com/" TargetMode="External"/><Relationship Id="rId4" Type="http://schemas.openxmlformats.org/officeDocument/2006/relationships/hyperlink" Target="http://www.casaplarre.com/" TargetMode="External"/><Relationship Id="rId9" Type="http://schemas.openxmlformats.org/officeDocument/2006/relationships/hyperlink" Target="http://www.deltamedic.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3" Type="http://schemas.openxmlformats.org/officeDocument/2006/relationships/tags" Target="../tags/tag689.xml"/><Relationship Id="rId18" Type="http://schemas.openxmlformats.org/officeDocument/2006/relationships/tags" Target="../tags/tag694.xml"/><Relationship Id="rId26" Type="http://schemas.openxmlformats.org/officeDocument/2006/relationships/tags" Target="../tags/tag702.xml"/><Relationship Id="rId39" Type="http://schemas.openxmlformats.org/officeDocument/2006/relationships/tags" Target="../tags/tag715.xml"/><Relationship Id="rId21" Type="http://schemas.openxmlformats.org/officeDocument/2006/relationships/tags" Target="../tags/tag697.xml"/><Relationship Id="rId34" Type="http://schemas.openxmlformats.org/officeDocument/2006/relationships/tags" Target="../tags/tag710.xml"/><Relationship Id="rId42" Type="http://schemas.openxmlformats.org/officeDocument/2006/relationships/tags" Target="../tags/tag718.xml"/><Relationship Id="rId47" Type="http://schemas.openxmlformats.org/officeDocument/2006/relationships/chart" Target="../charts/chart23.xml"/><Relationship Id="rId50" Type="http://schemas.openxmlformats.org/officeDocument/2006/relationships/chart" Target="../charts/chart24.xml"/><Relationship Id="rId7" Type="http://schemas.openxmlformats.org/officeDocument/2006/relationships/tags" Target="../tags/tag683.xml"/><Relationship Id="rId2" Type="http://schemas.openxmlformats.org/officeDocument/2006/relationships/tags" Target="../tags/tag678.xml"/><Relationship Id="rId16" Type="http://schemas.openxmlformats.org/officeDocument/2006/relationships/tags" Target="../tags/tag692.xml"/><Relationship Id="rId29" Type="http://schemas.openxmlformats.org/officeDocument/2006/relationships/tags" Target="../tags/tag705.xml"/><Relationship Id="rId11" Type="http://schemas.openxmlformats.org/officeDocument/2006/relationships/tags" Target="../tags/tag687.xml"/><Relationship Id="rId24" Type="http://schemas.openxmlformats.org/officeDocument/2006/relationships/tags" Target="../tags/tag700.xml"/><Relationship Id="rId32" Type="http://schemas.openxmlformats.org/officeDocument/2006/relationships/tags" Target="../tags/tag708.xml"/><Relationship Id="rId37" Type="http://schemas.openxmlformats.org/officeDocument/2006/relationships/tags" Target="../tags/tag713.xml"/><Relationship Id="rId40" Type="http://schemas.openxmlformats.org/officeDocument/2006/relationships/tags" Target="../tags/tag716.xml"/><Relationship Id="rId45" Type="http://schemas.openxmlformats.org/officeDocument/2006/relationships/tags" Target="../tags/tag721.xml"/><Relationship Id="rId5" Type="http://schemas.openxmlformats.org/officeDocument/2006/relationships/tags" Target="../tags/tag681.xml"/><Relationship Id="rId15" Type="http://schemas.openxmlformats.org/officeDocument/2006/relationships/tags" Target="../tags/tag691.xml"/><Relationship Id="rId23" Type="http://schemas.openxmlformats.org/officeDocument/2006/relationships/tags" Target="../tags/tag699.xml"/><Relationship Id="rId28" Type="http://schemas.openxmlformats.org/officeDocument/2006/relationships/tags" Target="../tags/tag704.xml"/><Relationship Id="rId36" Type="http://schemas.openxmlformats.org/officeDocument/2006/relationships/tags" Target="../tags/tag712.xml"/><Relationship Id="rId49" Type="http://schemas.openxmlformats.org/officeDocument/2006/relationships/image" Target="../media/image18.emf"/><Relationship Id="rId10" Type="http://schemas.openxmlformats.org/officeDocument/2006/relationships/tags" Target="../tags/tag686.xml"/><Relationship Id="rId19" Type="http://schemas.openxmlformats.org/officeDocument/2006/relationships/tags" Target="../tags/tag695.xml"/><Relationship Id="rId31" Type="http://schemas.openxmlformats.org/officeDocument/2006/relationships/tags" Target="../tags/tag707.xml"/><Relationship Id="rId44" Type="http://schemas.openxmlformats.org/officeDocument/2006/relationships/tags" Target="../tags/tag720.xml"/><Relationship Id="rId4" Type="http://schemas.openxmlformats.org/officeDocument/2006/relationships/tags" Target="../tags/tag680.xml"/><Relationship Id="rId9" Type="http://schemas.openxmlformats.org/officeDocument/2006/relationships/tags" Target="../tags/tag685.xml"/><Relationship Id="rId14" Type="http://schemas.openxmlformats.org/officeDocument/2006/relationships/tags" Target="../tags/tag690.xml"/><Relationship Id="rId22" Type="http://schemas.openxmlformats.org/officeDocument/2006/relationships/tags" Target="../tags/tag698.xml"/><Relationship Id="rId27" Type="http://schemas.openxmlformats.org/officeDocument/2006/relationships/tags" Target="../tags/tag703.xml"/><Relationship Id="rId30" Type="http://schemas.openxmlformats.org/officeDocument/2006/relationships/tags" Target="../tags/tag706.xml"/><Relationship Id="rId35" Type="http://schemas.openxmlformats.org/officeDocument/2006/relationships/tags" Target="../tags/tag711.xml"/><Relationship Id="rId43" Type="http://schemas.openxmlformats.org/officeDocument/2006/relationships/tags" Target="../tags/tag719.xml"/><Relationship Id="rId48" Type="http://schemas.openxmlformats.org/officeDocument/2006/relationships/oleObject" Target="../embeddings/oleObject23.bin"/><Relationship Id="rId8" Type="http://schemas.openxmlformats.org/officeDocument/2006/relationships/tags" Target="../tags/tag684.xml"/><Relationship Id="rId3" Type="http://schemas.openxmlformats.org/officeDocument/2006/relationships/tags" Target="../tags/tag679.xml"/><Relationship Id="rId12" Type="http://schemas.openxmlformats.org/officeDocument/2006/relationships/tags" Target="../tags/tag688.xml"/><Relationship Id="rId17" Type="http://schemas.openxmlformats.org/officeDocument/2006/relationships/tags" Target="../tags/tag693.xml"/><Relationship Id="rId25" Type="http://schemas.openxmlformats.org/officeDocument/2006/relationships/tags" Target="../tags/tag701.xml"/><Relationship Id="rId33" Type="http://schemas.openxmlformats.org/officeDocument/2006/relationships/tags" Target="../tags/tag709.xml"/><Relationship Id="rId38" Type="http://schemas.openxmlformats.org/officeDocument/2006/relationships/tags" Target="../tags/tag714.xml"/><Relationship Id="rId46" Type="http://schemas.openxmlformats.org/officeDocument/2006/relationships/slideLayout" Target="../slideLayouts/slideLayout3.xml"/><Relationship Id="rId20" Type="http://schemas.openxmlformats.org/officeDocument/2006/relationships/tags" Target="../tags/tag696.xml"/><Relationship Id="rId41" Type="http://schemas.openxmlformats.org/officeDocument/2006/relationships/tags" Target="../tags/tag717.xml"/><Relationship Id="rId1" Type="http://schemas.openxmlformats.org/officeDocument/2006/relationships/tags" Target="../tags/tag677.xml"/><Relationship Id="rId6" Type="http://schemas.openxmlformats.org/officeDocument/2006/relationships/tags" Target="../tags/tag68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722.xml"/><Relationship Id="rId4" Type="http://schemas.openxmlformats.org/officeDocument/2006/relationships/image" Target="../media/image24.emf"/></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4.xml"/><Relationship Id="rId1" Type="http://schemas.openxmlformats.org/officeDocument/2006/relationships/tags" Target="../tags/tag723.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725.xml"/><Relationship Id="rId4" Type="http://schemas.openxmlformats.org/officeDocument/2006/relationships/image" Target="../media/image23.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726.xml"/><Relationship Id="rId4" Type="http://schemas.openxmlformats.org/officeDocument/2006/relationships/image" Target="../media/image23.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727.xml"/><Relationship Id="rId4" Type="http://schemas.openxmlformats.org/officeDocument/2006/relationships/image" Target="../media/image2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59" Type="http://schemas.openxmlformats.org/officeDocument/2006/relationships/tags" Target="../tags/tag165.xml"/><Relationship Id="rId170" Type="http://schemas.openxmlformats.org/officeDocument/2006/relationships/tags" Target="../tags/tag176.xml"/><Relationship Id="rId191" Type="http://schemas.openxmlformats.org/officeDocument/2006/relationships/tags" Target="../tags/tag197.xml"/><Relationship Id="rId205" Type="http://schemas.openxmlformats.org/officeDocument/2006/relationships/tags" Target="../tags/tag211.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image" Target="../media/image1.emf"/><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chart" Target="../charts/chart1.xml"/><Relationship Id="rId6" Type="http://schemas.openxmlformats.org/officeDocument/2006/relationships/tags" Target="../tags/tag12.xml"/><Relationship Id="rId23" Type="http://schemas.openxmlformats.org/officeDocument/2006/relationships/tags" Target="../tags/tag29.xml"/><Relationship Id="rId119" Type="http://schemas.openxmlformats.org/officeDocument/2006/relationships/tags" Target="../tags/tag125.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13" Type="http://schemas.openxmlformats.org/officeDocument/2006/relationships/tags" Target="../tags/tag19.xml"/><Relationship Id="rId109" Type="http://schemas.openxmlformats.org/officeDocument/2006/relationships/tags" Target="../tags/tag115.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chart" Target="../charts/chart2.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14" Type="http://schemas.openxmlformats.org/officeDocument/2006/relationships/tags" Target="../tags/tag20.xml"/><Relationship Id="rId30" Type="http://schemas.openxmlformats.org/officeDocument/2006/relationships/tags" Target="../tags/tag36.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189" Type="http://schemas.openxmlformats.org/officeDocument/2006/relationships/tags" Target="../tags/tag195.xml"/><Relationship Id="rId3" Type="http://schemas.openxmlformats.org/officeDocument/2006/relationships/tags" Target="../tags/tag9.xml"/><Relationship Id="rId214" Type="http://schemas.openxmlformats.org/officeDocument/2006/relationships/slideLayout" Target="../slideLayouts/slideLayout3.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79" Type="http://schemas.openxmlformats.org/officeDocument/2006/relationships/tags" Target="../tags/tag185.xml"/><Relationship Id="rId195" Type="http://schemas.openxmlformats.org/officeDocument/2006/relationships/tags" Target="../tags/tag201.xml"/><Relationship Id="rId209" Type="http://schemas.openxmlformats.org/officeDocument/2006/relationships/tags" Target="../tags/tag215.xml"/><Relationship Id="rId190" Type="http://schemas.openxmlformats.org/officeDocument/2006/relationships/tags" Target="../tags/tag196.xml"/><Relationship Id="rId204" Type="http://schemas.openxmlformats.org/officeDocument/2006/relationships/tags" Target="../tags/tag210.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48" Type="http://schemas.openxmlformats.org/officeDocument/2006/relationships/tags" Target="../tags/tag154.xml"/><Relationship Id="rId164" Type="http://schemas.openxmlformats.org/officeDocument/2006/relationships/tags" Target="../tags/tag170.xml"/><Relationship Id="rId169" Type="http://schemas.openxmlformats.org/officeDocument/2006/relationships/tags" Target="../tags/tag175.xml"/><Relationship Id="rId185" Type="http://schemas.openxmlformats.org/officeDocument/2006/relationships/tags" Target="../tags/tag191.xml"/><Relationship Id="rId4" Type="http://schemas.openxmlformats.org/officeDocument/2006/relationships/tags" Target="../tags/tag10.xml"/><Relationship Id="rId9" Type="http://schemas.openxmlformats.org/officeDocument/2006/relationships/tags" Target="../tags/tag15.xml"/><Relationship Id="rId180" Type="http://schemas.openxmlformats.org/officeDocument/2006/relationships/tags" Target="../tags/tag186.xml"/><Relationship Id="rId210" Type="http://schemas.openxmlformats.org/officeDocument/2006/relationships/tags" Target="../tags/tag216.xml"/><Relationship Id="rId215" Type="http://schemas.openxmlformats.org/officeDocument/2006/relationships/oleObject" Target="../embeddings/oleObject5.bin"/><Relationship Id="rId26" Type="http://schemas.openxmlformats.org/officeDocument/2006/relationships/tags" Target="../tags/tag3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tags" Target="../tags/tag7.xml"/><Relationship Id="rId212" Type="http://schemas.openxmlformats.org/officeDocument/2006/relationships/tags" Target="../tags/tag218.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18" Type="http://schemas.openxmlformats.org/officeDocument/2006/relationships/tags" Target="../tags/tag24.xml"/><Relationship Id="rId39" Type="http://schemas.openxmlformats.org/officeDocument/2006/relationships/tags" Target="../tags/tag45.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 Type="http://schemas.openxmlformats.org/officeDocument/2006/relationships/tags" Target="../tags/tag8.xml"/><Relationship Id="rId29" Type="http://schemas.openxmlformats.org/officeDocument/2006/relationships/tags" Target="../tags/tag35.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s>
</file>

<file path=ppt/slides/_rels/slide60.xml.rels><?xml version="1.0" encoding="UTF-8" standalone="yes"?>
<Relationships xmlns="http://schemas.openxmlformats.org/package/2006/relationships"><Relationship Id="rId2" Type="http://schemas.openxmlformats.org/officeDocument/2006/relationships/hyperlink" Target="https://amiif.org/who-we-are/"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tags" Target="../tags/tag735.xml"/><Relationship Id="rId13" Type="http://schemas.openxmlformats.org/officeDocument/2006/relationships/oleObject" Target="../embeddings/oleObject29.bin"/><Relationship Id="rId3" Type="http://schemas.openxmlformats.org/officeDocument/2006/relationships/tags" Target="../tags/tag730.xml"/><Relationship Id="rId7" Type="http://schemas.openxmlformats.org/officeDocument/2006/relationships/tags" Target="../tags/tag734.xml"/><Relationship Id="rId12" Type="http://schemas.openxmlformats.org/officeDocument/2006/relationships/slideLayout" Target="../slideLayouts/slideLayout3.xml"/><Relationship Id="rId2" Type="http://schemas.openxmlformats.org/officeDocument/2006/relationships/tags" Target="../tags/tag729.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5" Type="http://schemas.openxmlformats.org/officeDocument/2006/relationships/tags" Target="../tags/tag732.xml"/><Relationship Id="rId10" Type="http://schemas.openxmlformats.org/officeDocument/2006/relationships/tags" Target="../tags/tag737.xml"/><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image" Target="../media/image20.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739.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tags" Target="../tags/tag245.xml"/><Relationship Id="rId39" Type="http://schemas.openxmlformats.org/officeDocument/2006/relationships/image" Target="../media/image18.emf"/><Relationship Id="rId21" Type="http://schemas.openxmlformats.org/officeDocument/2006/relationships/tags" Target="../tags/tag240.xml"/><Relationship Id="rId34" Type="http://schemas.openxmlformats.org/officeDocument/2006/relationships/tags" Target="../tags/tag253.xml"/><Relationship Id="rId42" Type="http://schemas.openxmlformats.org/officeDocument/2006/relationships/oleObject" Target="../embeddings/oleObject8.bin"/><Relationship Id="rId7" Type="http://schemas.openxmlformats.org/officeDocument/2006/relationships/tags" Target="../tags/tag226.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29" Type="http://schemas.openxmlformats.org/officeDocument/2006/relationships/tags" Target="../tags/tag248.xml"/><Relationship Id="rId41" Type="http://schemas.openxmlformats.org/officeDocument/2006/relationships/image" Target="../media/image21.emf"/><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tags" Target="../tags/tag243.xml"/><Relationship Id="rId32" Type="http://schemas.openxmlformats.org/officeDocument/2006/relationships/tags" Target="../tags/tag251.xml"/><Relationship Id="rId37" Type="http://schemas.openxmlformats.org/officeDocument/2006/relationships/slideLayout" Target="../slideLayouts/slideLayout3.xml"/><Relationship Id="rId40" Type="http://schemas.openxmlformats.org/officeDocument/2006/relationships/oleObject" Target="../embeddings/oleObject7.bin"/><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tags" Target="../tags/tag242.xml"/><Relationship Id="rId28" Type="http://schemas.openxmlformats.org/officeDocument/2006/relationships/tags" Target="../tags/tag247.xml"/><Relationship Id="rId36" Type="http://schemas.openxmlformats.org/officeDocument/2006/relationships/tags" Target="../tags/tag255.xml"/><Relationship Id="rId10" Type="http://schemas.openxmlformats.org/officeDocument/2006/relationships/tags" Target="../tags/tag229.xml"/><Relationship Id="rId19" Type="http://schemas.openxmlformats.org/officeDocument/2006/relationships/tags" Target="../tags/tag238.xml"/><Relationship Id="rId31" Type="http://schemas.openxmlformats.org/officeDocument/2006/relationships/tags" Target="../tags/tag250.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 Id="rId27" Type="http://schemas.openxmlformats.org/officeDocument/2006/relationships/tags" Target="../tags/tag246.xml"/><Relationship Id="rId30" Type="http://schemas.openxmlformats.org/officeDocument/2006/relationships/tags" Target="../tags/tag249.xml"/><Relationship Id="rId35" Type="http://schemas.openxmlformats.org/officeDocument/2006/relationships/tags" Target="../tags/tag254.xml"/><Relationship Id="rId43" Type="http://schemas.openxmlformats.org/officeDocument/2006/relationships/image" Target="../media/image22.emf"/><Relationship Id="rId8" Type="http://schemas.openxmlformats.org/officeDocument/2006/relationships/tags" Target="../tags/tag227.xml"/><Relationship Id="rId3" Type="http://schemas.openxmlformats.org/officeDocument/2006/relationships/tags" Target="../tags/tag222.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tags" Target="../tags/tag244.xml"/><Relationship Id="rId33" Type="http://schemas.openxmlformats.org/officeDocument/2006/relationships/tags" Target="../tags/tag252.xml"/><Relationship Id="rId38"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740.xml"/><Relationship Id="rId4" Type="http://schemas.openxmlformats.org/officeDocument/2006/relationships/image" Target="../media/image25.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268.xml"/><Relationship Id="rId18" Type="http://schemas.openxmlformats.org/officeDocument/2006/relationships/tags" Target="../tags/tag273.xml"/><Relationship Id="rId26" Type="http://schemas.openxmlformats.org/officeDocument/2006/relationships/tags" Target="../tags/tag281.xml"/><Relationship Id="rId39" Type="http://schemas.openxmlformats.org/officeDocument/2006/relationships/tags" Target="../tags/tag294.xml"/><Relationship Id="rId21" Type="http://schemas.openxmlformats.org/officeDocument/2006/relationships/tags" Target="../tags/tag276.xml"/><Relationship Id="rId34" Type="http://schemas.openxmlformats.org/officeDocument/2006/relationships/tags" Target="../tags/tag289.xml"/><Relationship Id="rId42" Type="http://schemas.openxmlformats.org/officeDocument/2006/relationships/tags" Target="../tags/tag297.xml"/><Relationship Id="rId47" Type="http://schemas.openxmlformats.org/officeDocument/2006/relationships/tags" Target="../tags/tag302.xml"/><Relationship Id="rId50" Type="http://schemas.openxmlformats.org/officeDocument/2006/relationships/tags" Target="../tags/tag305.xml"/><Relationship Id="rId55" Type="http://schemas.openxmlformats.org/officeDocument/2006/relationships/tags" Target="../tags/tag310.xml"/><Relationship Id="rId63" Type="http://schemas.openxmlformats.org/officeDocument/2006/relationships/chart" Target="../charts/chart4.xml"/><Relationship Id="rId7" Type="http://schemas.openxmlformats.org/officeDocument/2006/relationships/tags" Target="../tags/tag262.xml"/><Relationship Id="rId2" Type="http://schemas.openxmlformats.org/officeDocument/2006/relationships/tags" Target="../tags/tag257.xml"/><Relationship Id="rId16" Type="http://schemas.openxmlformats.org/officeDocument/2006/relationships/tags" Target="../tags/tag271.xml"/><Relationship Id="rId29" Type="http://schemas.openxmlformats.org/officeDocument/2006/relationships/tags" Target="../tags/tag284.xml"/><Relationship Id="rId11" Type="http://schemas.openxmlformats.org/officeDocument/2006/relationships/tags" Target="../tags/tag266.xml"/><Relationship Id="rId24" Type="http://schemas.openxmlformats.org/officeDocument/2006/relationships/tags" Target="../tags/tag279.xml"/><Relationship Id="rId32" Type="http://schemas.openxmlformats.org/officeDocument/2006/relationships/tags" Target="../tags/tag287.xml"/><Relationship Id="rId37" Type="http://schemas.openxmlformats.org/officeDocument/2006/relationships/tags" Target="../tags/tag292.xml"/><Relationship Id="rId40" Type="http://schemas.openxmlformats.org/officeDocument/2006/relationships/tags" Target="../tags/tag295.xml"/><Relationship Id="rId45" Type="http://schemas.openxmlformats.org/officeDocument/2006/relationships/tags" Target="../tags/tag300.xml"/><Relationship Id="rId53" Type="http://schemas.openxmlformats.org/officeDocument/2006/relationships/tags" Target="../tags/tag308.xml"/><Relationship Id="rId58" Type="http://schemas.openxmlformats.org/officeDocument/2006/relationships/tags" Target="../tags/tag313.xml"/><Relationship Id="rId5" Type="http://schemas.openxmlformats.org/officeDocument/2006/relationships/tags" Target="../tags/tag260.xml"/><Relationship Id="rId61" Type="http://schemas.openxmlformats.org/officeDocument/2006/relationships/image" Target="../media/image18.emf"/><Relationship Id="rId19" Type="http://schemas.openxmlformats.org/officeDocument/2006/relationships/tags" Target="../tags/tag274.xml"/><Relationship Id="rId14" Type="http://schemas.openxmlformats.org/officeDocument/2006/relationships/tags" Target="../tags/tag269.xml"/><Relationship Id="rId22" Type="http://schemas.openxmlformats.org/officeDocument/2006/relationships/tags" Target="../tags/tag277.xml"/><Relationship Id="rId27" Type="http://schemas.openxmlformats.org/officeDocument/2006/relationships/tags" Target="../tags/tag282.xml"/><Relationship Id="rId30" Type="http://schemas.openxmlformats.org/officeDocument/2006/relationships/tags" Target="../tags/tag285.xml"/><Relationship Id="rId35" Type="http://schemas.openxmlformats.org/officeDocument/2006/relationships/tags" Target="../tags/tag290.xml"/><Relationship Id="rId43" Type="http://schemas.openxmlformats.org/officeDocument/2006/relationships/tags" Target="../tags/tag298.xml"/><Relationship Id="rId48" Type="http://schemas.openxmlformats.org/officeDocument/2006/relationships/tags" Target="../tags/tag303.xml"/><Relationship Id="rId56" Type="http://schemas.openxmlformats.org/officeDocument/2006/relationships/tags" Target="../tags/tag311.xml"/><Relationship Id="rId8" Type="http://schemas.openxmlformats.org/officeDocument/2006/relationships/tags" Target="../tags/tag263.xml"/><Relationship Id="rId51" Type="http://schemas.openxmlformats.org/officeDocument/2006/relationships/tags" Target="../tags/tag306.xml"/><Relationship Id="rId3" Type="http://schemas.openxmlformats.org/officeDocument/2006/relationships/tags" Target="../tags/tag258.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tags" Target="../tags/tag280.xml"/><Relationship Id="rId33" Type="http://schemas.openxmlformats.org/officeDocument/2006/relationships/tags" Target="../tags/tag288.xml"/><Relationship Id="rId38" Type="http://schemas.openxmlformats.org/officeDocument/2006/relationships/tags" Target="../tags/tag293.xml"/><Relationship Id="rId46" Type="http://schemas.openxmlformats.org/officeDocument/2006/relationships/tags" Target="../tags/tag301.xml"/><Relationship Id="rId59" Type="http://schemas.openxmlformats.org/officeDocument/2006/relationships/slideLayout" Target="../slideLayouts/slideLayout3.xml"/><Relationship Id="rId20" Type="http://schemas.openxmlformats.org/officeDocument/2006/relationships/tags" Target="../tags/tag275.xml"/><Relationship Id="rId41" Type="http://schemas.openxmlformats.org/officeDocument/2006/relationships/tags" Target="../tags/tag296.xml"/><Relationship Id="rId54" Type="http://schemas.openxmlformats.org/officeDocument/2006/relationships/tags" Target="../tags/tag309.xml"/><Relationship Id="rId62" Type="http://schemas.openxmlformats.org/officeDocument/2006/relationships/chart" Target="../charts/chart3.xml"/><Relationship Id="rId1" Type="http://schemas.openxmlformats.org/officeDocument/2006/relationships/tags" Target="../tags/tag256.xml"/><Relationship Id="rId6" Type="http://schemas.openxmlformats.org/officeDocument/2006/relationships/tags" Target="../tags/tag261.xml"/><Relationship Id="rId15" Type="http://schemas.openxmlformats.org/officeDocument/2006/relationships/tags" Target="../tags/tag270.xml"/><Relationship Id="rId23" Type="http://schemas.openxmlformats.org/officeDocument/2006/relationships/tags" Target="../tags/tag278.xml"/><Relationship Id="rId28" Type="http://schemas.openxmlformats.org/officeDocument/2006/relationships/tags" Target="../tags/tag283.xml"/><Relationship Id="rId36" Type="http://schemas.openxmlformats.org/officeDocument/2006/relationships/tags" Target="../tags/tag291.xml"/><Relationship Id="rId49" Type="http://schemas.openxmlformats.org/officeDocument/2006/relationships/tags" Target="../tags/tag304.xml"/><Relationship Id="rId57" Type="http://schemas.openxmlformats.org/officeDocument/2006/relationships/tags" Target="../tags/tag312.xml"/><Relationship Id="rId10" Type="http://schemas.openxmlformats.org/officeDocument/2006/relationships/tags" Target="../tags/tag265.xml"/><Relationship Id="rId31" Type="http://schemas.openxmlformats.org/officeDocument/2006/relationships/tags" Target="../tags/tag286.xml"/><Relationship Id="rId44" Type="http://schemas.openxmlformats.org/officeDocument/2006/relationships/tags" Target="../tags/tag299.xml"/><Relationship Id="rId52" Type="http://schemas.openxmlformats.org/officeDocument/2006/relationships/tags" Target="../tags/tag307.xml"/><Relationship Id="rId60" Type="http://schemas.openxmlformats.org/officeDocument/2006/relationships/oleObject" Target="../embeddings/oleObject9.bin"/><Relationship Id="rId4" Type="http://schemas.openxmlformats.org/officeDocument/2006/relationships/tags" Target="../tags/tag259.xml"/><Relationship Id="rId9" Type="http://schemas.openxmlformats.org/officeDocument/2006/relationships/tags" Target="../tags/tag264.xml"/></Relationships>
</file>

<file path=ppt/slides/_rels/slide9.xml.rels><?xml version="1.0" encoding="UTF-8" standalone="yes"?>
<Relationships xmlns="http://schemas.openxmlformats.org/package/2006/relationships"><Relationship Id="rId26" Type="http://schemas.openxmlformats.org/officeDocument/2006/relationships/tags" Target="../tags/tag339.xml"/><Relationship Id="rId21" Type="http://schemas.openxmlformats.org/officeDocument/2006/relationships/tags" Target="../tags/tag334.xml"/><Relationship Id="rId34" Type="http://schemas.openxmlformats.org/officeDocument/2006/relationships/tags" Target="../tags/tag347.xml"/><Relationship Id="rId42" Type="http://schemas.openxmlformats.org/officeDocument/2006/relationships/tags" Target="../tags/tag355.xml"/><Relationship Id="rId47" Type="http://schemas.openxmlformats.org/officeDocument/2006/relationships/tags" Target="../tags/tag360.xml"/><Relationship Id="rId50" Type="http://schemas.openxmlformats.org/officeDocument/2006/relationships/tags" Target="../tags/tag363.xml"/><Relationship Id="rId55" Type="http://schemas.openxmlformats.org/officeDocument/2006/relationships/tags" Target="../tags/tag368.xml"/><Relationship Id="rId63" Type="http://schemas.openxmlformats.org/officeDocument/2006/relationships/tags" Target="../tags/tag376.xml"/><Relationship Id="rId68" Type="http://schemas.openxmlformats.org/officeDocument/2006/relationships/chart" Target="../charts/chart6.xml"/><Relationship Id="rId7" Type="http://schemas.openxmlformats.org/officeDocument/2006/relationships/tags" Target="../tags/tag320.xml"/><Relationship Id="rId2" Type="http://schemas.openxmlformats.org/officeDocument/2006/relationships/tags" Target="../tags/tag315.xml"/><Relationship Id="rId16" Type="http://schemas.openxmlformats.org/officeDocument/2006/relationships/tags" Target="../tags/tag329.xml"/><Relationship Id="rId29" Type="http://schemas.openxmlformats.org/officeDocument/2006/relationships/tags" Target="../tags/tag342.xml"/><Relationship Id="rId11" Type="http://schemas.openxmlformats.org/officeDocument/2006/relationships/tags" Target="../tags/tag324.xml"/><Relationship Id="rId24" Type="http://schemas.openxmlformats.org/officeDocument/2006/relationships/tags" Target="../tags/tag337.xml"/><Relationship Id="rId32" Type="http://schemas.openxmlformats.org/officeDocument/2006/relationships/tags" Target="../tags/tag345.xml"/><Relationship Id="rId37" Type="http://schemas.openxmlformats.org/officeDocument/2006/relationships/tags" Target="../tags/tag350.xml"/><Relationship Id="rId40" Type="http://schemas.openxmlformats.org/officeDocument/2006/relationships/tags" Target="../tags/tag353.xml"/><Relationship Id="rId45" Type="http://schemas.openxmlformats.org/officeDocument/2006/relationships/tags" Target="../tags/tag358.xml"/><Relationship Id="rId53" Type="http://schemas.openxmlformats.org/officeDocument/2006/relationships/tags" Target="../tags/tag366.xml"/><Relationship Id="rId58" Type="http://schemas.openxmlformats.org/officeDocument/2006/relationships/tags" Target="../tags/tag371.xml"/><Relationship Id="rId66" Type="http://schemas.openxmlformats.org/officeDocument/2006/relationships/image" Target="../media/image18.emf"/><Relationship Id="rId5" Type="http://schemas.openxmlformats.org/officeDocument/2006/relationships/tags" Target="../tags/tag318.xml"/><Relationship Id="rId61" Type="http://schemas.openxmlformats.org/officeDocument/2006/relationships/tags" Target="../tags/tag374.xml"/><Relationship Id="rId19" Type="http://schemas.openxmlformats.org/officeDocument/2006/relationships/tags" Target="../tags/tag332.xml"/><Relationship Id="rId14" Type="http://schemas.openxmlformats.org/officeDocument/2006/relationships/tags" Target="../tags/tag327.xml"/><Relationship Id="rId22" Type="http://schemas.openxmlformats.org/officeDocument/2006/relationships/tags" Target="../tags/tag335.xml"/><Relationship Id="rId27" Type="http://schemas.openxmlformats.org/officeDocument/2006/relationships/tags" Target="../tags/tag340.xml"/><Relationship Id="rId30" Type="http://schemas.openxmlformats.org/officeDocument/2006/relationships/tags" Target="../tags/tag343.xml"/><Relationship Id="rId35" Type="http://schemas.openxmlformats.org/officeDocument/2006/relationships/tags" Target="../tags/tag348.xml"/><Relationship Id="rId43" Type="http://schemas.openxmlformats.org/officeDocument/2006/relationships/tags" Target="../tags/tag356.xml"/><Relationship Id="rId48" Type="http://schemas.openxmlformats.org/officeDocument/2006/relationships/tags" Target="../tags/tag361.xml"/><Relationship Id="rId56" Type="http://schemas.openxmlformats.org/officeDocument/2006/relationships/tags" Target="../tags/tag369.xml"/><Relationship Id="rId64" Type="http://schemas.openxmlformats.org/officeDocument/2006/relationships/slideLayout" Target="../slideLayouts/slideLayout3.xml"/><Relationship Id="rId8" Type="http://schemas.openxmlformats.org/officeDocument/2006/relationships/tags" Target="../tags/tag321.xml"/><Relationship Id="rId51" Type="http://schemas.openxmlformats.org/officeDocument/2006/relationships/tags" Target="../tags/tag364.xml"/><Relationship Id="rId3" Type="http://schemas.openxmlformats.org/officeDocument/2006/relationships/tags" Target="../tags/tag316.xml"/><Relationship Id="rId12" Type="http://schemas.openxmlformats.org/officeDocument/2006/relationships/tags" Target="../tags/tag325.xml"/><Relationship Id="rId17" Type="http://schemas.openxmlformats.org/officeDocument/2006/relationships/tags" Target="../tags/tag330.xml"/><Relationship Id="rId25" Type="http://schemas.openxmlformats.org/officeDocument/2006/relationships/tags" Target="../tags/tag338.xml"/><Relationship Id="rId33" Type="http://schemas.openxmlformats.org/officeDocument/2006/relationships/tags" Target="../tags/tag346.xml"/><Relationship Id="rId38" Type="http://schemas.openxmlformats.org/officeDocument/2006/relationships/tags" Target="../tags/tag351.xml"/><Relationship Id="rId46" Type="http://schemas.openxmlformats.org/officeDocument/2006/relationships/tags" Target="../tags/tag359.xml"/><Relationship Id="rId59" Type="http://schemas.openxmlformats.org/officeDocument/2006/relationships/tags" Target="../tags/tag372.xml"/><Relationship Id="rId67" Type="http://schemas.openxmlformats.org/officeDocument/2006/relationships/chart" Target="../charts/chart5.xml"/><Relationship Id="rId20" Type="http://schemas.openxmlformats.org/officeDocument/2006/relationships/tags" Target="../tags/tag333.xml"/><Relationship Id="rId41" Type="http://schemas.openxmlformats.org/officeDocument/2006/relationships/tags" Target="../tags/tag354.xml"/><Relationship Id="rId54" Type="http://schemas.openxmlformats.org/officeDocument/2006/relationships/tags" Target="../tags/tag367.xml"/><Relationship Id="rId62" Type="http://schemas.openxmlformats.org/officeDocument/2006/relationships/tags" Target="../tags/tag375.xml"/><Relationship Id="rId1" Type="http://schemas.openxmlformats.org/officeDocument/2006/relationships/tags" Target="../tags/tag314.xml"/><Relationship Id="rId6" Type="http://schemas.openxmlformats.org/officeDocument/2006/relationships/tags" Target="../tags/tag319.xml"/><Relationship Id="rId15" Type="http://schemas.openxmlformats.org/officeDocument/2006/relationships/tags" Target="../tags/tag328.xml"/><Relationship Id="rId23" Type="http://schemas.openxmlformats.org/officeDocument/2006/relationships/tags" Target="../tags/tag336.xml"/><Relationship Id="rId28" Type="http://schemas.openxmlformats.org/officeDocument/2006/relationships/tags" Target="../tags/tag341.xml"/><Relationship Id="rId36" Type="http://schemas.openxmlformats.org/officeDocument/2006/relationships/tags" Target="../tags/tag349.xml"/><Relationship Id="rId49" Type="http://schemas.openxmlformats.org/officeDocument/2006/relationships/tags" Target="../tags/tag362.xml"/><Relationship Id="rId57" Type="http://schemas.openxmlformats.org/officeDocument/2006/relationships/tags" Target="../tags/tag370.xml"/><Relationship Id="rId10" Type="http://schemas.openxmlformats.org/officeDocument/2006/relationships/tags" Target="../tags/tag323.xml"/><Relationship Id="rId31" Type="http://schemas.openxmlformats.org/officeDocument/2006/relationships/tags" Target="../tags/tag344.xml"/><Relationship Id="rId44" Type="http://schemas.openxmlformats.org/officeDocument/2006/relationships/tags" Target="../tags/tag357.xml"/><Relationship Id="rId52" Type="http://schemas.openxmlformats.org/officeDocument/2006/relationships/tags" Target="../tags/tag365.xml"/><Relationship Id="rId60" Type="http://schemas.openxmlformats.org/officeDocument/2006/relationships/tags" Target="../tags/tag373.xml"/><Relationship Id="rId65" Type="http://schemas.openxmlformats.org/officeDocument/2006/relationships/oleObject" Target="../embeddings/oleObject10.bin"/><Relationship Id="rId4" Type="http://schemas.openxmlformats.org/officeDocument/2006/relationships/tags" Target="../tags/tag317.xml"/><Relationship Id="rId9" Type="http://schemas.openxmlformats.org/officeDocument/2006/relationships/tags" Target="../tags/tag322.xml"/><Relationship Id="rId13" Type="http://schemas.openxmlformats.org/officeDocument/2006/relationships/tags" Target="../tags/tag326.xml"/><Relationship Id="rId18" Type="http://schemas.openxmlformats.org/officeDocument/2006/relationships/tags" Target="../tags/tag331.xml"/><Relationship Id="rId39" Type="http://schemas.openxmlformats.org/officeDocument/2006/relationships/tags" Target="../tags/tag3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2024</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メキシコ</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sp>
        <p:nvSpPr>
          <p:cNvPr id="5" name="テキスト ボックス 4"/>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外資に対する規制業種・禁止業種は下記の通り。それ以外の一般業種では、無条件で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％まで外資の参加が可能。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ただし規制業種以外でも、既存企業の資本金の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％を超えて外資が参加する場合、その会社の資産総額が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8,467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1,346.26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ペソを上回る場合は、外資委員会の承認が必要。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資本金に関する規制はない。また、外国企業の土地所有は、一部規制があるものの、原則的には可能。</a:t>
            </a:r>
          </a:p>
        </p:txBody>
      </p:sp>
      <p:graphicFrame>
        <p:nvGraphicFramePr>
          <p:cNvPr id="11" name="表 10"/>
          <p:cNvGraphicFramePr>
            <a:graphicFrameLocks noGrp="1"/>
          </p:cNvGraphicFramePr>
          <p:nvPr/>
        </p:nvGraphicFramePr>
        <p:xfrm>
          <a:off x="200025" y="2601336"/>
          <a:ext cx="9504000" cy="3852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3852000">
                  <a:extLst>
                    <a:ext uri="{9D8B030D-6E8A-4147-A177-3AD203B41FA5}">
                      <a16:colId xmlns:a16="http://schemas.microsoft.com/office/drawing/2014/main" val="20002"/>
                    </a:ext>
                  </a:extLst>
                </a:gridCol>
                <a:gridCol w="3852000">
                  <a:extLst>
                    <a:ext uri="{9D8B030D-6E8A-4147-A177-3AD203B41FA5}">
                      <a16:colId xmlns:a16="http://schemas.microsoft.com/office/drawing/2014/main" val="20003"/>
                    </a:ext>
                  </a:extLst>
                </a:gridCol>
              </a:tblGrid>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国家に留保される規制業種</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石油およびその他の炭化水素</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国家の電力系統の計画・管理・（公共網としての）送配電</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原子力エネルギー、放射性鉱物</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電報サービス、無線電信サービス、郵便</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紙幣発行、貨幣鋳造</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港湾・空港・ヘリポートの管制・管理・監督</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その他適用法が明確に定める分野</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メキシコ人または会社定款に「外国人排除条項」を定めるメキシコの法人に留保される規制業種</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関連法に基づく開発銀行</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適用法に明確に示される専門・技術サービス提供</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旅客・観光・貨物国内陸上輸送（宅配便サービスを除く）</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rowSpan="2">
                  <a:txBody>
                    <a:bodyPr/>
                    <a:lstStyle/>
                    <a:p>
                      <a:pPr algn="l" fontAlgn="ctr" hangingPunct="1"/>
                      <a:r>
                        <a:rPr kumimoji="1" lang="zh-TW" altLang="en-US" sz="1100" dirty="0">
                          <a:solidFill>
                            <a:schemeClr val="bg1"/>
                          </a:solidFill>
                          <a:latin typeface="HGP創英角ｺﾞｼｯｸUB" panose="020B0900000000000000" pitchFamily="50" charset="-128"/>
                          <a:ea typeface="HGP創英角ｺﾞｼｯｸUB" panose="020B0900000000000000" pitchFamily="50" charset="-128"/>
                        </a:rPr>
                        <a:t>外資参加率</a:t>
                      </a:r>
                      <a:endParaRPr kumimoji="1" lang="en-US" altLang="zh-TW" sz="1100" dirty="0">
                        <a:solidFill>
                          <a:schemeClr val="bg1"/>
                        </a:solidFill>
                        <a:latin typeface="HGP創英角ｺﾞｼｯｸUB" panose="020B0900000000000000" pitchFamily="50" charset="-128"/>
                        <a:ea typeface="HGP創英角ｺﾞｼｯｸUB" panose="020B0900000000000000" pitchFamily="50" charset="-128"/>
                      </a:endParaRPr>
                    </a:p>
                    <a:p>
                      <a:pPr algn="l" fontAlgn="ctr" hangingPunct="1"/>
                      <a:r>
                        <a:rPr kumimoji="1" lang="zh-TW" altLang="en-US" sz="1100" dirty="0">
                          <a:solidFill>
                            <a:schemeClr val="bg1"/>
                          </a:solidFill>
                          <a:latin typeface="HGP創英角ｺﾞｼｯｸUB" panose="020B0900000000000000" pitchFamily="50" charset="-128"/>
                          <a:ea typeface="HGP創英角ｺﾞｼｯｸUB" panose="020B0900000000000000" pitchFamily="50" charset="-128"/>
                        </a:rPr>
                        <a:t>規制業種</a:t>
                      </a:r>
                      <a:endPar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10%</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まで</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協同組合</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936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まで</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爆発物・花火・銃火器などの製造と販売等</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国内のみで流通する新聞の印刷と発行</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森林・牧畜・農業用の土地を所有する会社の</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シリーズ株式</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排他的経済水域漁業・沿岸漁業・淡水漁業（養魚業を除く）</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港湾総合管理業（</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API</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海運法に基づく国内航路の水先案内港湾サービス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観光用クルーザーを除く内国海運会社</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船舶・飛行機・鉄道機器の燃料・潤滑油供給</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ラジオおよび地上波テレビ放送</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国内航空輸送、エアタクシー輸送、特別航空輸送</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外資参加率が</a:t>
                      </a: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％を超える場合、外資委員会の承認が必要とされる規制業種</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曳航、係留、用船などの港湾サービス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遠洋運輸の船舶操業に従事する海運会社</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公共飛行場の認可またはコンセッション会社</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幼稚園、小学校、中学校、高校、上級学校の私立学校サービス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法務サービス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公共鉄道サービスの提供と鉄道の建設・操業・管理</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13" name="Rectangle 6"/>
          <p:cNvSpPr>
            <a:spLocks noChangeArrowheads="1"/>
          </p:cNvSpPr>
          <p:nvPr/>
        </p:nvSpPr>
        <p:spPr bwMode="auto">
          <a:xfrm>
            <a:off x="200025" y="2348880"/>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外資に対する規制業種・禁止業種</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06483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メキシコ／一般概況／規制</a:t>
            </a:r>
            <a:endParaRPr kumimoji="1" lang="ja-JP" altLang="en-US" dirty="0"/>
          </a:p>
        </p:txBody>
      </p:sp>
      <p:sp>
        <p:nvSpPr>
          <p:cNvPr id="3" name="テキスト プレースホルダー 2"/>
          <p:cNvSpPr>
            <a:spLocks noGrp="1"/>
          </p:cNvSpPr>
          <p:nvPr>
            <p:ph type="body" sz="quarter" idx="15"/>
          </p:nvPr>
        </p:nvSpPr>
        <p:spPr>
          <a:xfrm>
            <a:off x="200025" y="527242"/>
            <a:ext cx="9505950" cy="359445"/>
          </a:xfrm>
        </p:spPr>
        <p:txBody>
          <a:bodyPr/>
          <a:lstStyle/>
          <a:p>
            <a:r>
              <a:rPr lang="ja-JP" altLang="en-US" dirty="0"/>
              <a:t>会社法</a:t>
            </a:r>
          </a:p>
        </p:txBody>
      </p:sp>
      <p:sp>
        <p:nvSpPr>
          <p:cNvPr id="4" name="テキスト プレースホルダ 1"/>
          <p:cNvSpPr txBox="1">
            <a:spLocks/>
          </p:cNvSpPr>
          <p:nvPr/>
        </p:nvSpPr>
        <p:spPr>
          <a:xfrm>
            <a:off x="199710" y="1124744"/>
            <a:ext cx="9505950" cy="11902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メキシコに事業拠点を作る場合、</a:t>
            </a:r>
            <a:r>
              <a:rPr lang="en-US" altLang="ja-JP" dirty="0"/>
              <a:t>7</a:t>
            </a:r>
            <a:r>
              <a:rPr lang="ja-JP" altLang="en-US" dirty="0"/>
              <a:t>種類</a:t>
            </a:r>
            <a:r>
              <a:rPr lang="en-US" altLang="ja-JP" dirty="0"/>
              <a:t>(</a:t>
            </a:r>
            <a:r>
              <a:rPr lang="ja-JP" altLang="en-US" dirty="0"/>
              <a:t>合名会社、合資会社、合同会社、株式会社、株式合資会社、協同組合、簡易式株式会社</a:t>
            </a:r>
            <a:r>
              <a:rPr lang="en-US" altLang="ja-JP" dirty="0"/>
              <a:t>)</a:t>
            </a:r>
            <a:r>
              <a:rPr lang="ja-JP" altLang="en-US" dirty="0"/>
              <a:t> 会社形態が定められているが、一般的な会社形態は株式会社（</a:t>
            </a:r>
            <a:r>
              <a:rPr lang="en-US" altLang="ja-JP" dirty="0" err="1"/>
              <a:t>Sociedad</a:t>
            </a:r>
            <a:r>
              <a:rPr lang="en-US" altLang="ja-JP" dirty="0"/>
              <a:t> </a:t>
            </a:r>
            <a:r>
              <a:rPr lang="en-US" altLang="ja-JP" dirty="0" err="1"/>
              <a:t>Anónima</a:t>
            </a:r>
            <a:r>
              <a:rPr lang="en-US" altLang="ja-JP" dirty="0"/>
              <a:t>: S.A.</a:t>
            </a:r>
            <a:r>
              <a:rPr lang="ja-JP" altLang="en-US" dirty="0"/>
              <a:t>）である。</a:t>
            </a:r>
            <a:endParaRPr lang="en-US" altLang="ja-JP" dirty="0"/>
          </a:p>
          <a:p>
            <a:r>
              <a:rPr lang="ja-JP" altLang="en-US" dirty="0"/>
              <a:t>また、メキシコでは外国会社の支店・駐在員事務所の開設も認められているが、無限責任を負わなければいけないこと、社会一般における認知度が極めて低いこと、各種法人用手続制度が現地法人を前提として定められているケースが多いために、手続が滞ることが多いこと等から、</a:t>
            </a:r>
            <a:r>
              <a:rPr lang="zh-TW" altLang="en-US" dirty="0"/>
              <a:t>現地法人設立</a:t>
            </a:r>
            <a:r>
              <a:rPr lang="ja-JP" altLang="en-US" dirty="0"/>
              <a:t>の方が好まれる。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761065914"/>
              </p:ext>
            </p:extLst>
          </p:nvPr>
        </p:nvGraphicFramePr>
        <p:xfrm>
          <a:off x="308484" y="3084251"/>
          <a:ext cx="9288168" cy="267471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3888000">
                  <a:extLst>
                    <a:ext uri="{9D8B030D-6E8A-4147-A177-3AD203B41FA5}">
                      <a16:colId xmlns:a16="http://schemas.microsoft.com/office/drawing/2014/main" val="20001"/>
                    </a:ext>
                  </a:extLst>
                </a:gridCol>
                <a:gridCol w="3888000">
                  <a:extLst>
                    <a:ext uri="{9D8B030D-6E8A-4147-A177-3AD203B41FA5}">
                      <a16:colId xmlns:a16="http://schemas.microsoft.com/office/drawing/2014/main" val="20002"/>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r>
                        <a:rPr lang="ja-JP" altLang="en-US" sz="1200" b="0" dirty="0">
                          <a:latin typeface="HGP創英角ｺﾞｼｯｸUB" pitchFamily="50" charset="-128"/>
                          <a:ea typeface="HGP創英角ｺﾞｼｯｸUB" pitchFamily="50" charset="-128"/>
                        </a:rPr>
                        <a:t>／支店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a:r>
                        <a:rPr kumimoji="1" lang="ja-JP" altLang="en-US" sz="14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メキシコにおける駐在員事務所・支店は、一部の特殊業種（金融、保険等）を除き、ニつの形態を明確に区別・定義することや、それぞれの開設・運営のルールを規定する制度になっていない。</a:t>
                      </a:r>
                    </a:p>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同国において常態で商業行為を営む場合を「支店」、それ以外を「駐在員事務所」とする場合が多いと言われている。</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メキシコの会社形態で最も一般的なものは、株式会社（</a:t>
                      </a:r>
                      <a:r>
                        <a:rPr lang="en-US" altLang="ja-JP" sz="1100" dirty="0" err="1"/>
                        <a:t>Sociedad</a:t>
                      </a:r>
                      <a:r>
                        <a:rPr lang="en-US" altLang="ja-JP" sz="1100" dirty="0"/>
                        <a:t> </a:t>
                      </a:r>
                      <a:r>
                        <a:rPr lang="en-US" altLang="ja-JP" sz="1100" dirty="0" err="1"/>
                        <a:t>Anónima</a:t>
                      </a:r>
                      <a:r>
                        <a:rPr lang="en-US" altLang="ja-JP" sz="1100" dirty="0"/>
                        <a:t> : </a:t>
                      </a:r>
                      <a:r>
                        <a:rPr kumimoji="1" lang="en-US" altLang="ja-JP" sz="1100" kern="1200" dirty="0">
                          <a:solidFill>
                            <a:srgbClr val="000000"/>
                          </a:solidFill>
                          <a:latin typeface="+mn-lt"/>
                          <a:ea typeface="ＭＳ Ｐゴシック" charset="-128"/>
                          <a:cs typeface="Arial" pitchFamily="34" charset="0"/>
                        </a:rPr>
                        <a:t>S.A.</a:t>
                      </a:r>
                      <a:r>
                        <a:rPr kumimoji="1" lang="ja-JP" altLang="en-US" sz="1100" kern="1200" dirty="0">
                          <a:solidFill>
                            <a:srgbClr val="000000"/>
                          </a:solidFill>
                          <a:latin typeface="+mn-lt"/>
                          <a:ea typeface="ＭＳ Ｐゴシック" charset="-128"/>
                          <a:cs typeface="Arial" pitchFamily="34" charset="0"/>
                        </a:rPr>
                        <a:t>）となっている。同国では会社定款を改定せずに資本金を増減できる可変資本（</a:t>
                      </a:r>
                      <a:r>
                        <a:rPr kumimoji="1" lang="en-US" altLang="ja-JP" sz="1100" kern="1200" dirty="0">
                          <a:solidFill>
                            <a:srgbClr val="000000"/>
                          </a:solidFill>
                          <a:latin typeface="+mn-lt"/>
                          <a:ea typeface="ＭＳ Ｐゴシック" charset="-128"/>
                          <a:cs typeface="Arial" pitchFamily="34" charset="0"/>
                        </a:rPr>
                        <a:t>Capital Variable : C.V.</a:t>
                      </a:r>
                      <a:r>
                        <a:rPr kumimoji="1" lang="ja-JP" altLang="en-US" sz="1100" kern="1200" dirty="0">
                          <a:solidFill>
                            <a:srgbClr val="000000"/>
                          </a:solidFill>
                          <a:latin typeface="+mn-lt"/>
                          <a:ea typeface="ＭＳ Ｐゴシック" charset="-128"/>
                          <a:cs typeface="Arial" pitchFamily="34" charset="0"/>
                        </a:rPr>
                        <a:t>）制度が認められていることから、現在同国で圧倒的に多い会社形態は、可変資本株式会社（</a:t>
                      </a:r>
                      <a:r>
                        <a:rPr kumimoji="1" lang="en-US" altLang="ja-JP" sz="1100" kern="1200" dirty="0">
                          <a:solidFill>
                            <a:srgbClr val="000000"/>
                          </a:solidFill>
                          <a:latin typeface="+mn-lt"/>
                          <a:ea typeface="ＭＳ Ｐゴシック" charset="-128"/>
                          <a:cs typeface="Arial" pitchFamily="34" charset="0"/>
                        </a:rPr>
                        <a:t>S.A. de C.V.</a:t>
                      </a:r>
                      <a:r>
                        <a:rPr kumimoji="1" lang="ja-JP" altLang="en-US" sz="1100" kern="1200" dirty="0">
                          <a:solidFill>
                            <a:srgbClr val="000000"/>
                          </a:solidFill>
                          <a:latin typeface="+mn-lt"/>
                          <a:ea typeface="ＭＳ Ｐゴシック" charset="-128"/>
                          <a:cs typeface="Arial" pitchFamily="34" charset="0"/>
                        </a:rPr>
                        <a:t>）となっている。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algn="ctr" defTabSz="914400" rtl="0" eaLnBrk="1" fontAlgn="ctr" latinLnBrk="0" hangingPunct="1"/>
                      <a:r>
                        <a:rPr kumimoji="1" lang="ja-JP" altLang="en-US" sz="14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駐在員事務所や支店がメキシコで展開する活動により生じる親会社の責任は、無限責任（活動一切に関して責任を負う）となる。</a:t>
                      </a:r>
                      <a:endParaRPr kumimoji="1" lang="en-US" altLang="ja-JP"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現地法人の展開する活動により生じる親会社の責任は、その株主としての出資（額）を限度とする。</a:t>
                      </a:r>
                      <a:endParaRPr kumimoji="1" lang="en-US" altLang="ja-JP" sz="1100" b="0"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メキシコ国内企業であるため、外資法上、駐在員事務所や支店と比較しても相対的に有利となる。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308484" y="2724211"/>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26" name="テキスト ボックス 25"/>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「メキシコにおける会社設立・清算の基本（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spTree>
    <p:extLst>
      <p:ext uri="{BB962C8B-B14F-4D97-AF65-F5344CB8AC3E}">
        <p14:creationId xmlns:p14="http://schemas.microsoft.com/office/powerpoint/2010/main" val="242048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p:cNvGrpSpPr/>
          <p:nvPr/>
        </p:nvGrpSpPr>
        <p:grpSpPr>
          <a:xfrm>
            <a:off x="5523918" y="2671501"/>
            <a:ext cx="4365975" cy="2979670"/>
            <a:chOff x="5211283" y="2676301"/>
            <a:chExt cx="4365975" cy="2979670"/>
          </a:xfrm>
        </p:grpSpPr>
        <p:sp>
          <p:nvSpPr>
            <p:cNvPr id="69"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826497" y="1772816"/>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メキシコ／一般概況／規制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71731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10,000US$</a:t>
            </a:r>
            <a:r>
              <a:rPr lang="ja-JP" altLang="en-US" dirty="0"/>
              <a:t>相当以上の持ち込み、持ち出しの場合は申告が必要である。</a:t>
            </a:r>
            <a:endParaRPr lang="en-US" altLang="ja-JP" dirty="0"/>
          </a:p>
          <a:p>
            <a:r>
              <a:rPr lang="ja-JP" altLang="en-US" b="0" i="0" dirty="0">
                <a:effectLst/>
                <a:latin typeface="Times New Roman" panose="02020603050405020304" pitchFamily="18" charset="0"/>
              </a:rPr>
              <a:t>未申告であった場合は、メキシコ連邦関税法違反として、罰金措置が執られ、更に、未申告金額が</a:t>
            </a:r>
            <a:r>
              <a:rPr lang="en-US" altLang="ja-JP" b="0" i="0" dirty="0">
                <a:effectLst/>
                <a:latin typeface="Times New Roman" panose="02020603050405020304" pitchFamily="18" charset="0"/>
              </a:rPr>
              <a:t>3</a:t>
            </a:r>
            <a:r>
              <a:rPr lang="ja-JP" altLang="en-US" b="0" i="0" dirty="0">
                <a:effectLst/>
                <a:latin typeface="Times New Roman" panose="02020603050405020304" pitchFamily="18" charset="0"/>
              </a:rPr>
              <a:t>万</a:t>
            </a:r>
            <a:r>
              <a:rPr lang="en-US" altLang="ja-JP" b="0" i="0" dirty="0">
                <a:effectLst/>
                <a:latin typeface="Times New Roman" panose="02020603050405020304" pitchFamily="18" charset="0"/>
              </a:rPr>
              <a:t>US$</a:t>
            </a:r>
            <a:r>
              <a:rPr lang="ja-JP" altLang="en-US" b="0" i="0" dirty="0">
                <a:effectLst/>
                <a:latin typeface="Times New Roman" panose="02020603050405020304" pitchFamily="18" charset="0"/>
              </a:rPr>
              <a:t>を超える場合には、メキシコ連邦租税法（密輸相当）が適用されて、</a:t>
            </a:r>
            <a:r>
              <a:rPr lang="en-US" altLang="ja-JP" b="0" i="0" dirty="0">
                <a:effectLst/>
                <a:latin typeface="Times New Roman" panose="02020603050405020304" pitchFamily="18" charset="0"/>
              </a:rPr>
              <a:t>3</a:t>
            </a:r>
            <a:r>
              <a:rPr lang="ja-JP" altLang="en-US" b="0" i="0" dirty="0">
                <a:effectLst/>
                <a:latin typeface="Times New Roman" panose="02020603050405020304" pitchFamily="18" charset="0"/>
              </a:rPr>
              <a:t>万</a:t>
            </a:r>
            <a:r>
              <a:rPr lang="en-US" altLang="ja-JP" b="0" i="0" dirty="0">
                <a:effectLst/>
                <a:latin typeface="Times New Roman" panose="02020603050405020304" pitchFamily="18" charset="0"/>
              </a:rPr>
              <a:t>US$</a:t>
            </a:r>
            <a:r>
              <a:rPr lang="ja-JP" altLang="en-US" b="0" i="0" dirty="0">
                <a:effectLst/>
                <a:latin typeface="Times New Roman" panose="02020603050405020304" pitchFamily="18" charset="0"/>
              </a:rPr>
              <a:t>を超える金額は国庫に没収されると共に、身柄が拘束される。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72539"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現金および小切手等</a:t>
              </a:r>
              <a:endParaRPr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922792"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865202" y="1909796"/>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72537"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現金および小切手等</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922795"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1121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76.0</a:t>
            </a:r>
            <a:r>
              <a:rPr lang="ja-JP" altLang="en-US" dirty="0"/>
              <a:t>歳、健康寿命は</a:t>
            </a:r>
            <a:r>
              <a:rPr lang="en-US" altLang="ja-JP" dirty="0"/>
              <a:t>65.8</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00025"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033271354"/>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baseline="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baseline="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baseline="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baseline="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MS Pゴシック"/>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MS Pゴシック"/>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MS Pゴシック"/>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76.0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MS Pゴシック"/>
                          <a:ea typeface="ＭＳ Ｐゴシック" panose="020B0600070205080204" pitchFamily="50" charset="-128"/>
                          <a:cs typeface="Arial" panose="020B0604020202020204" pitchFamily="34" charset="0"/>
                        </a:rPr>
                        <a:t>（</a:t>
                      </a:r>
                      <a:r>
                        <a:rPr lang="en-US" altLang="ja-JP" sz="1000" b="0" dirty="0">
                          <a:solidFill>
                            <a:schemeClr val="tx1"/>
                          </a:solidFill>
                          <a:latin typeface="MS Pゴシック"/>
                          <a:ea typeface="ＭＳ Ｐゴシック" panose="020B0600070205080204" pitchFamily="50" charset="-128"/>
                          <a:cs typeface="Arial" panose="020B0604020202020204" pitchFamily="34" charset="0"/>
                        </a:rPr>
                        <a:t>2019</a:t>
                      </a:r>
                      <a:r>
                        <a:rPr lang="ja-JP" altLang="en-US" sz="1000" b="0" dirty="0">
                          <a:solidFill>
                            <a:schemeClr val="tx1"/>
                          </a:solidFill>
                          <a:latin typeface="MS Pゴシック"/>
                          <a:ea typeface="ＭＳ Ｐゴシック" panose="020B0600070205080204" pitchFamily="50" charset="-128"/>
                          <a:cs typeface="Arial" panose="020B0604020202020204" pitchFamily="34" charset="0"/>
                        </a:rPr>
                        <a:t>年）</a:t>
                      </a:r>
                      <a:endParaRPr lang="en-US" altLang="ja-JP" sz="1400" b="0"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8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高血圧注</a:t>
                      </a:r>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肥満注</a:t>
                      </a:r>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年）</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3332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 name="Chart 259">
            <a:extLst>
              <a:ext uri="{FF2B5EF4-FFF2-40B4-BE49-F238E27FC236}">
                <a16:creationId xmlns:a16="http://schemas.microsoft.com/office/drawing/2014/main" id="{F718D23F-E2BD-E6D6-7D3E-0803B10B5B86}"/>
              </a:ext>
            </a:extLst>
          </p:cNvPr>
          <p:cNvGraphicFramePr/>
          <p:nvPr>
            <p:custDataLst>
              <p:tags r:id="rId1"/>
            </p:custDataLst>
            <p:extLst>
              <p:ext uri="{D42A27DB-BD31-4B8C-83A1-F6EECF244321}">
                <p14:modId xmlns:p14="http://schemas.microsoft.com/office/powerpoint/2010/main" val="146209481"/>
              </p:ext>
            </p:extLst>
          </p:nvPr>
        </p:nvGraphicFramePr>
        <p:xfrm>
          <a:off x="838591" y="2236427"/>
          <a:ext cx="7208696" cy="1593850"/>
        </p:xfrm>
        <a:graphic>
          <a:graphicData uri="http://schemas.openxmlformats.org/drawingml/2006/chart">
            <c:chart xmlns:c="http://schemas.openxmlformats.org/drawingml/2006/chart" xmlns:r="http://schemas.openxmlformats.org/officeDocument/2006/relationships" r:id="rId103"/>
          </a:graphicData>
        </a:graphic>
      </p:graphicFrame>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18468201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4" imgW="270" imgH="270" progId="TCLayout.ActiveDocument.1">
                  <p:embed/>
                </p:oleObj>
              </mc:Choice>
              <mc:Fallback>
                <p:oleObj name="think-cell Slide" r:id="rId104" imgW="270" imgH="270" progId="TCLayout.ActiveDocument.1">
                  <p:embed/>
                  <p:pic>
                    <p:nvPicPr>
                      <p:cNvPr id="8" name="オブジェクト 7" hidden="1"/>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4094956"/>
            <a:ext cx="8640960" cy="287338"/>
            <a:chOff x="4803500" y="2113806"/>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36" name="テキスト ボックス 35"/>
          <p:cNvSpPr txBox="1"/>
          <p:nvPr/>
        </p:nvSpPr>
        <p:spPr>
          <a:xfrm>
            <a:off x="200472" y="1124744"/>
            <a:ext cx="9361040"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医療費支出総額は緩やかな増加傾向にあり、政府が捻出した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年の医療費支出は半分以上の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程度である。</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a:xfrm>
            <a:off x="200025" y="6541517"/>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15"/>
          <p:cNvSpPr txBox="1"/>
          <p:nvPr/>
        </p:nvSpPr>
        <p:spPr>
          <a:xfrm>
            <a:off x="631825" y="2198688"/>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3"/>
          <p:cNvSpPr txBox="1"/>
          <p:nvPr/>
        </p:nvSpPr>
        <p:spPr>
          <a:xfrm>
            <a:off x="7615238" y="2060848"/>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Straight Connector 16">
            <a:extLst>
              <a:ext uri="{FF2B5EF4-FFF2-40B4-BE49-F238E27FC236}">
                <a16:creationId xmlns:a16="http://schemas.microsoft.com/office/drawing/2014/main" id="{11C564FA-728E-4149-990C-A30101AF2FD3}"/>
              </a:ext>
            </a:extLst>
          </p:cNvPr>
          <p:cNvCxnSpPr/>
          <p:nvPr>
            <p:custDataLst>
              <p:tags r:id="rId4"/>
            </p:custDataLst>
          </p:nvPr>
        </p:nvCxnSpPr>
        <p:spPr bwMode="gray">
          <a:xfrm>
            <a:off x="8094663" y="3271838"/>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3" name="Oval 92"/>
          <p:cNvSpPr/>
          <p:nvPr>
            <p:custDataLst>
              <p:tags r:id="rId5"/>
            </p:custDataLst>
          </p:nvPr>
        </p:nvSpPr>
        <p:spPr bwMode="gray">
          <a:xfrm>
            <a:off x="8166100" y="3233738"/>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テキスト プレースホルダ 9"/>
          <p:cNvSpPr>
            <a:spLocks noGrp="1"/>
          </p:cNvSpPr>
          <p:nvPr>
            <p:custDataLst>
              <p:tags r:id="rId6"/>
            </p:custDataLst>
          </p:nvPr>
        </p:nvSpPr>
        <p:spPr bwMode="auto">
          <a:xfrm>
            <a:off x="8369300" y="321468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6BD63E8-3846-4664-A0ED-1529CF1ADFCB}"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95" name="テキスト ボックス 32"/>
          <p:cNvSpPr txBox="1"/>
          <p:nvPr/>
        </p:nvSpPr>
        <p:spPr>
          <a:xfrm>
            <a:off x="631825" y="4486275"/>
            <a:ext cx="504056"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0" name="Rectangle 139"/>
          <p:cNvSpPr/>
          <p:nvPr>
            <p:custDataLst>
              <p:tags r:id="rId7"/>
            </p:custDataLst>
          </p:nvPr>
        </p:nvSpPr>
        <p:spPr bwMode="gray">
          <a:xfrm>
            <a:off x="7870825" y="5367338"/>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9" name="Rectangle 138"/>
          <p:cNvSpPr/>
          <p:nvPr>
            <p:custDataLst>
              <p:tags r:id="rId8"/>
            </p:custDataLst>
          </p:nvPr>
        </p:nvSpPr>
        <p:spPr bwMode="gray">
          <a:xfrm>
            <a:off x="7870825" y="5554663"/>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テキスト プレースホルダ 9"/>
          <p:cNvSpPr>
            <a:spLocks noGrp="1"/>
          </p:cNvSpPr>
          <p:nvPr>
            <p:custDataLst>
              <p:tags r:id="rId9"/>
            </p:custDataLst>
          </p:nvPr>
        </p:nvSpPr>
        <p:spPr bwMode="auto">
          <a:xfrm>
            <a:off x="8081963" y="5364163"/>
            <a:ext cx="4572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75CB09-422B-4368-9471-3E9D17836725}" type="datetime'政''''''''''府''''''''''''''''''''''''''以外'''''">
              <a:rPr lang="ja-JP" altLang="en-US" sz="900"/>
              <a:pPr marL="0" indent="0">
                <a:spcBef>
                  <a:spcPct val="0"/>
                </a:spcBef>
                <a:buNone/>
              </a:pPr>
              <a:t>政府以外</a:t>
            </a:fld>
            <a:endParaRPr kumimoji="0" lang="ja-JP" altLang="en-US" sz="900" dirty="0">
              <a:sym typeface="+mn-lt"/>
            </a:endParaRPr>
          </a:p>
        </p:txBody>
      </p:sp>
      <p:sp>
        <p:nvSpPr>
          <p:cNvPr id="141" name="テキスト プレースホルダ 9"/>
          <p:cNvSpPr>
            <a:spLocks noGrp="1"/>
          </p:cNvSpPr>
          <p:nvPr>
            <p:custDataLst>
              <p:tags r:id="rId10"/>
            </p:custDataLst>
          </p:nvPr>
        </p:nvSpPr>
        <p:spPr bwMode="auto">
          <a:xfrm>
            <a:off x="8081963" y="5551488"/>
            <a:ext cx="2286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2B553A7-A263-4A56-BE1B-C13EC81C4408}" type="datetime'''''''''政''''''''''''''''''''''''府'''''''">
              <a:rPr lang="ja-JP" altLang="en-US" sz="900"/>
              <a:pPr marL="0" indent="0">
                <a:spcBef>
                  <a:spcPct val="0"/>
                </a:spcBef>
                <a:buNone/>
              </a:pPr>
              <a:t>政府</a:t>
            </a:fld>
            <a:endParaRPr kumimoji="0" lang="ja-JP" altLang="en-US" sz="900" dirty="0">
              <a:sym typeface="+mn-lt"/>
            </a:endParaRPr>
          </a:p>
        </p:txBody>
      </p:sp>
      <p:sp>
        <p:nvSpPr>
          <p:cNvPr id="120" name="Rectangle 24"/>
          <p:cNvSpPr/>
          <p:nvPr>
            <p:custDataLst>
              <p:tags r:id="rId11"/>
            </p:custDataLst>
          </p:nvPr>
        </p:nvSpPr>
        <p:spPr bwMode="gray">
          <a:xfrm>
            <a:off x="8094663" y="2727325"/>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Rectangle 22"/>
          <p:cNvSpPr/>
          <p:nvPr>
            <p:custDataLst>
              <p:tags r:id="rId12"/>
            </p:custDataLst>
          </p:nvPr>
        </p:nvSpPr>
        <p:spPr bwMode="gray">
          <a:xfrm>
            <a:off x="8094663" y="2914650"/>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テキスト プレースホルダ 9"/>
          <p:cNvSpPr>
            <a:spLocks noGrp="1"/>
          </p:cNvSpPr>
          <p:nvPr>
            <p:custDataLst>
              <p:tags r:id="rId13"/>
            </p:custDataLst>
          </p:nvPr>
        </p:nvSpPr>
        <p:spPr bwMode="auto">
          <a:xfrm>
            <a:off x="8305800" y="272415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7097FC3-F546-4215-88ED-4CCFF302CE9E}" type="datetime'''''''政''府''''以''外''''の医''''療''''''費支''''''出'''''''''''">
              <a:rPr lang="ja-JP" altLang="en-US" sz="900"/>
              <a:pPr marL="0" indent="0">
                <a:spcBef>
                  <a:spcPct val="0"/>
                </a:spcBef>
                <a:buNone/>
              </a:pPr>
              <a:t>政府以外の医療費支出</a:t>
            </a:fld>
            <a:endParaRPr kumimoji="0" lang="ja-JP" altLang="en-US" sz="900" dirty="0">
              <a:sym typeface="+mn-lt"/>
            </a:endParaRPr>
          </a:p>
        </p:txBody>
      </p:sp>
      <p:sp>
        <p:nvSpPr>
          <p:cNvPr id="126" name="テキスト プレースホルダ 9"/>
          <p:cNvSpPr>
            <a:spLocks noGrp="1"/>
          </p:cNvSpPr>
          <p:nvPr>
            <p:custDataLst>
              <p:tags r:id="rId14"/>
            </p:custDataLst>
          </p:nvPr>
        </p:nvSpPr>
        <p:spPr bwMode="auto">
          <a:xfrm>
            <a:off x="8305800" y="291147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253A2A9-2DEE-4DAA-9C9E-0DF0DF179DC1}" type="datetime'''''''政''府の''''''''医''療''''''''''''''''費支''''''''''''出'">
              <a:rPr lang="ja-JP" altLang="en-US" sz="900"/>
              <a:pPr marL="0" indent="0">
                <a:spcBef>
                  <a:spcPct val="0"/>
                </a:spcBef>
                <a:buNone/>
              </a:pPr>
              <a:t>政府の医療費支出</a:t>
            </a:fld>
            <a:endParaRPr kumimoji="0" lang="ja-JP" altLang="en-US" sz="900" dirty="0">
              <a:sym typeface="+mn-lt"/>
            </a:endParaRPr>
          </a:p>
        </p:txBody>
      </p:sp>
      <p:graphicFrame>
        <p:nvGraphicFramePr>
          <p:cNvPr id="2" name="Chart 272">
            <a:extLst>
              <a:ext uri="{FF2B5EF4-FFF2-40B4-BE49-F238E27FC236}">
                <a16:creationId xmlns:a16="http://schemas.microsoft.com/office/drawing/2014/main" id="{0EDA1342-5700-D611-E223-23D7E8715F86}"/>
              </a:ext>
            </a:extLst>
          </p:cNvPr>
          <p:cNvGraphicFramePr/>
          <p:nvPr>
            <p:custDataLst>
              <p:tags r:id="rId15"/>
            </p:custDataLst>
            <p:extLst>
              <p:ext uri="{D42A27DB-BD31-4B8C-83A1-F6EECF244321}">
                <p14:modId xmlns:p14="http://schemas.microsoft.com/office/powerpoint/2010/main" val="3672308668"/>
              </p:ext>
            </p:extLst>
          </p:nvPr>
        </p:nvGraphicFramePr>
        <p:xfrm>
          <a:off x="506413" y="4686300"/>
          <a:ext cx="7242175" cy="1492250"/>
        </p:xfrm>
        <a:graphic>
          <a:graphicData uri="http://schemas.openxmlformats.org/drawingml/2006/chart">
            <c:chart xmlns:c="http://schemas.openxmlformats.org/drawingml/2006/chart" xmlns:r="http://schemas.openxmlformats.org/officeDocument/2006/relationships" r:id="rId106"/>
          </a:graphicData>
        </a:graphic>
      </p:graphicFrame>
      <p:sp>
        <p:nvSpPr>
          <p:cNvPr id="6" name="テキスト プレースホルダ 9">
            <a:extLst>
              <a:ext uri="{FF2B5EF4-FFF2-40B4-BE49-F238E27FC236}">
                <a16:creationId xmlns:a16="http://schemas.microsoft.com/office/drawing/2014/main" id="{302385DC-0106-B619-4D8D-6604A4EB819E}"/>
              </a:ext>
            </a:extLst>
          </p:cNvPr>
          <p:cNvSpPr>
            <a:spLocks noGrp="1"/>
          </p:cNvSpPr>
          <p:nvPr>
            <p:custDataLst>
              <p:tags r:id="rId16"/>
            </p:custDataLst>
          </p:nvPr>
        </p:nvSpPr>
        <p:spPr bwMode="auto">
          <a:xfrm>
            <a:off x="5823260"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EF1898-9195-490F-8447-A57E2FE64AA5}" type="datetime'''''''''''''''''''1''''''''5'''''''''''''''''''">
              <a:rPr kumimoji="0" lang="ja-JP" altLang="en-US" sz="1000" smtClean="0"/>
              <a:pPr/>
              <a:t>15</a:t>
            </a:fld>
            <a:endParaRPr kumimoji="0" lang="ja-JP" altLang="en-US" sz="800" dirty="0">
              <a:sym typeface="+mn-lt"/>
            </a:endParaRPr>
          </a:p>
        </p:txBody>
      </p:sp>
      <p:sp>
        <p:nvSpPr>
          <p:cNvPr id="7" name="テキスト プレースホルダ 9">
            <a:extLst>
              <a:ext uri="{FF2B5EF4-FFF2-40B4-BE49-F238E27FC236}">
                <a16:creationId xmlns:a16="http://schemas.microsoft.com/office/drawing/2014/main" id="{8FDC617E-8BBF-D885-D2F7-2670DDE336FB}"/>
              </a:ext>
            </a:extLst>
          </p:cNvPr>
          <p:cNvSpPr>
            <a:spLocks noGrp="1"/>
          </p:cNvSpPr>
          <p:nvPr>
            <p:custDataLst>
              <p:tags r:id="rId17"/>
            </p:custDataLst>
          </p:nvPr>
        </p:nvSpPr>
        <p:spPr bwMode="auto">
          <a:xfrm>
            <a:off x="6466368"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33ED153-8016-45E7-BF1A-F0B2B39A8EAA}" type="datetime'''''''''''''1''''''''''''''''''''''''''''''''''7'''">
              <a:rPr kumimoji="0" lang="ja-JP" altLang="en-US" sz="1000" smtClean="0"/>
              <a:pPr/>
              <a:t>17</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DA95F5FD-B7D1-7861-41F7-4230BFDB45D9}"/>
              </a:ext>
            </a:extLst>
          </p:cNvPr>
          <p:cNvSpPr>
            <a:spLocks noGrp="1"/>
          </p:cNvSpPr>
          <p:nvPr>
            <p:custDataLst>
              <p:tags r:id="rId18"/>
            </p:custDataLst>
          </p:nvPr>
        </p:nvSpPr>
        <p:spPr bwMode="auto">
          <a:xfrm>
            <a:off x="3258863"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338408F-A18A-4A93-BD3F-F04689596863}" type="datetime'''''''''''0''''''''''''''''''''''''7'''''''">
              <a:rPr lang="ja-JP" altLang="en-US" sz="1000" smtClean="0"/>
              <a:pPr/>
              <a:t>07</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0925253E-8D66-B422-88F1-BA73599CDAFD}"/>
              </a:ext>
            </a:extLst>
          </p:cNvPr>
          <p:cNvSpPr>
            <a:spLocks noGrp="1"/>
          </p:cNvSpPr>
          <p:nvPr>
            <p:custDataLst>
              <p:tags r:id="rId19"/>
            </p:custDataLst>
          </p:nvPr>
        </p:nvSpPr>
        <p:spPr bwMode="auto">
          <a:xfrm>
            <a:off x="5501706"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A61930D-4B36-46C5-902E-F3953072B7EE}" type="datetime'''''''''1''''''''4'''''">
              <a:rPr kumimoji="0" lang="ja-JP" altLang="en-US" sz="1000" smtClean="0"/>
              <a:pPr/>
              <a:t>14</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2CFA76EF-E37A-B27B-8AAD-45EB910632A5}"/>
              </a:ext>
            </a:extLst>
          </p:cNvPr>
          <p:cNvSpPr>
            <a:spLocks noGrp="1"/>
          </p:cNvSpPr>
          <p:nvPr>
            <p:custDataLst>
              <p:tags r:id="rId20"/>
            </p:custDataLst>
          </p:nvPr>
        </p:nvSpPr>
        <p:spPr bwMode="auto">
          <a:xfrm>
            <a:off x="957263" y="61658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78B9F7D-0020-439A-B2E6-AE3EAC6D5885}" type="datetime'''''''''''''''''''''''''2''''''''''''''''0''''''''''0''''0'">
              <a:rPr lang="ja-JP" altLang="en-US" sz="1000" smtClean="0"/>
              <a:pPr/>
              <a:t>2000</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89AD8826-E1FB-F79F-AE76-2C1C0C493BEF}"/>
              </a:ext>
            </a:extLst>
          </p:cNvPr>
          <p:cNvSpPr>
            <a:spLocks noGrp="1"/>
          </p:cNvSpPr>
          <p:nvPr>
            <p:custDataLst>
              <p:tags r:id="rId21"/>
            </p:custDataLst>
          </p:nvPr>
        </p:nvSpPr>
        <p:spPr bwMode="auto">
          <a:xfrm>
            <a:off x="136366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473C04-F5F6-451A-8348-53915F27A623}" type="datetime'0''''''''''''''''''1'">
              <a:rPr lang="ja-JP" altLang="en-US" sz="1000" smtClean="0"/>
              <a:pPr/>
              <a:t>01</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7A35BEC6-499E-8965-9708-BA60904CF810}"/>
              </a:ext>
            </a:extLst>
          </p:cNvPr>
          <p:cNvSpPr>
            <a:spLocks noGrp="1"/>
          </p:cNvSpPr>
          <p:nvPr>
            <p:custDataLst>
              <p:tags r:id="rId22"/>
            </p:custDataLst>
          </p:nvPr>
        </p:nvSpPr>
        <p:spPr bwMode="auto">
          <a:xfrm>
            <a:off x="4544846"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4E20B2D-1B20-4693-A4B2-0BF4621C01BE}" type="datetime'''''''''1''''''''''''''''''''''''''''''1'''''''''''''''">
              <a:rPr lang="ja-JP" altLang="en-US" sz="1000" smtClean="0"/>
              <a:pPr/>
              <a:t>11</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AAC6C543-A10D-DBDB-46BB-0FF3A3D93067}"/>
              </a:ext>
            </a:extLst>
          </p:cNvPr>
          <p:cNvSpPr>
            <a:spLocks noGrp="1"/>
          </p:cNvSpPr>
          <p:nvPr>
            <p:custDataLst>
              <p:tags r:id="rId23"/>
            </p:custDataLst>
          </p:nvPr>
        </p:nvSpPr>
        <p:spPr bwMode="auto">
          <a:xfrm>
            <a:off x="1654389"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6D4F4E1-A2F2-4C5F-8800-CF30AFD2C5D4}" type="datetime'''''''''''''''''''''''''''''02'''''''''">
              <a:rPr lang="ja-JP" altLang="en-US" sz="1000" smtClean="0"/>
              <a:pPr/>
              <a:t>02</a:t>
            </a:fld>
            <a:endParaRPr kumimoji="0" lang="ja-JP" altLang="en-US" sz="800" dirty="0">
              <a:sym typeface="+mn-lt"/>
            </a:endParaRPr>
          </a:p>
        </p:txBody>
      </p:sp>
      <p:sp>
        <p:nvSpPr>
          <p:cNvPr id="15" name="テキスト プレースホルダ 9">
            <a:extLst>
              <a:ext uri="{FF2B5EF4-FFF2-40B4-BE49-F238E27FC236}">
                <a16:creationId xmlns:a16="http://schemas.microsoft.com/office/drawing/2014/main" id="{FBD7840E-2B48-166D-1F7F-FF7AE50225D9}"/>
              </a:ext>
            </a:extLst>
          </p:cNvPr>
          <p:cNvSpPr>
            <a:spLocks noGrp="1"/>
          </p:cNvSpPr>
          <p:nvPr>
            <p:custDataLst>
              <p:tags r:id="rId24"/>
            </p:custDataLst>
          </p:nvPr>
        </p:nvSpPr>
        <p:spPr bwMode="auto">
          <a:xfrm>
            <a:off x="1986724"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E3878D3-5A77-49CF-B3E0-C51FC5A14BC0}" type="datetime'''''''''''''''''''''0''''''''3'''''''''''''''''">
              <a:rPr lang="ja-JP" altLang="en-US" sz="1000" smtClean="0"/>
              <a:pPr/>
              <a:t>03</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5CF1BF77-20E1-1CDE-7E28-3B1028B7E92A}"/>
              </a:ext>
            </a:extLst>
          </p:cNvPr>
          <p:cNvSpPr>
            <a:spLocks noGrp="1"/>
          </p:cNvSpPr>
          <p:nvPr>
            <p:custDataLst>
              <p:tags r:id="rId25"/>
            </p:custDataLst>
          </p:nvPr>
        </p:nvSpPr>
        <p:spPr bwMode="auto">
          <a:xfrm>
            <a:off x="4218997"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EC67CD2-000E-4818-943F-329D6A835A63}" type="datetime'''''''''''''''''''''''''1''''''''''''''0'''''''''">
              <a:rPr lang="ja-JP" altLang="en-US" sz="1000" smtClean="0"/>
              <a:pPr/>
              <a:t>10</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83B65496-CE29-DFD0-278E-CDD059390362}"/>
              </a:ext>
            </a:extLst>
          </p:cNvPr>
          <p:cNvSpPr>
            <a:spLocks noGrp="1"/>
          </p:cNvSpPr>
          <p:nvPr>
            <p:custDataLst>
              <p:tags r:id="rId26"/>
            </p:custDataLst>
          </p:nvPr>
        </p:nvSpPr>
        <p:spPr bwMode="auto">
          <a:xfrm>
            <a:off x="3905223" y="6165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EF9B6E3-02DE-4427-B3A7-03C40F08CA61}" type="datetime'''''''''''''''0''''9'''">
              <a:rPr lang="ja-JP" altLang="en-US" sz="1000" smtClean="0"/>
              <a:pPr/>
              <a:t>09</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4F245BD0-DD51-BE90-7861-59B9BC5B3F56}"/>
              </a:ext>
            </a:extLst>
          </p:cNvPr>
          <p:cNvSpPr>
            <a:spLocks noGrp="1"/>
          </p:cNvSpPr>
          <p:nvPr>
            <p:custDataLst>
              <p:tags r:id="rId27"/>
            </p:custDataLst>
          </p:nvPr>
        </p:nvSpPr>
        <p:spPr bwMode="auto">
          <a:xfrm>
            <a:off x="2310995"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8402D6-4124-4869-BF25-FC25BE5CC876}" type="datetime'''''''''0''''''''''''''''''''''4'''''''''''''">
              <a:rPr lang="ja-JP" altLang="en-US" sz="1000" smtClean="0"/>
              <a:pPr/>
              <a:t>04</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443D3A12-F9AE-63BD-D0D5-97CCC5C35A53}"/>
              </a:ext>
            </a:extLst>
          </p:cNvPr>
          <p:cNvSpPr>
            <a:spLocks noGrp="1"/>
          </p:cNvSpPr>
          <p:nvPr>
            <p:custDataLst>
              <p:tags r:id="rId28"/>
            </p:custDataLst>
          </p:nvPr>
        </p:nvSpPr>
        <p:spPr bwMode="auto">
          <a:xfrm>
            <a:off x="6776867"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75DFF02-8C91-4334-B7AC-C337F8B4DD52}" type="datetime'''''''''''''''''''1''''''''''''''''''''8'''''''''''''''">
              <a:rPr kumimoji="0" lang="ja-JP" altLang="en-US" sz="1000" smtClean="0"/>
              <a:pPr/>
              <a:t>18</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D366BA03-5838-329C-F723-17D799A35BE0}"/>
              </a:ext>
            </a:extLst>
          </p:cNvPr>
          <p:cNvSpPr>
            <a:spLocks noGrp="1"/>
          </p:cNvSpPr>
          <p:nvPr>
            <p:custDataLst>
              <p:tags r:id="rId29"/>
            </p:custDataLst>
          </p:nvPr>
        </p:nvSpPr>
        <p:spPr bwMode="auto">
          <a:xfrm>
            <a:off x="2630804"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1DBCE94-D156-4CB8-8AD9-9887FCAF110B}" type="datetime'''''''''''''''''''''''''''''''''''''''''0''5'''''''''''''''''">
              <a:rPr lang="ja-JP" altLang="en-US" sz="1000" smtClean="0"/>
              <a:pPr/>
              <a:t>05</a:t>
            </a:fld>
            <a:endParaRPr kumimoji="0" lang="ja-JP" altLang="en-US" sz="800" dirty="0">
              <a:sym typeface="+mn-lt"/>
            </a:endParaRPr>
          </a:p>
        </p:txBody>
      </p:sp>
      <p:sp>
        <p:nvSpPr>
          <p:cNvPr id="24" name="テキスト プレースホルダ 9">
            <a:extLst>
              <a:ext uri="{FF2B5EF4-FFF2-40B4-BE49-F238E27FC236}">
                <a16:creationId xmlns:a16="http://schemas.microsoft.com/office/drawing/2014/main" id="{57A18C30-75D9-68B7-EC75-9ED451D40B1E}"/>
              </a:ext>
            </a:extLst>
          </p:cNvPr>
          <p:cNvSpPr>
            <a:spLocks noGrp="1"/>
          </p:cNvSpPr>
          <p:nvPr>
            <p:custDataLst>
              <p:tags r:id="rId30"/>
            </p:custDataLst>
          </p:nvPr>
        </p:nvSpPr>
        <p:spPr bwMode="gray">
          <a:xfrm>
            <a:off x="962830" y="5175455"/>
            <a:ext cx="244475" cy="197761"/>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322</a:t>
            </a:r>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AC2829E7-2771-3060-07AC-E0620C6CB0C8}"/>
              </a:ext>
            </a:extLst>
          </p:cNvPr>
          <p:cNvSpPr>
            <a:spLocks noGrp="1"/>
          </p:cNvSpPr>
          <p:nvPr>
            <p:custDataLst>
              <p:tags r:id="rId31"/>
            </p:custDataLst>
          </p:nvPr>
        </p:nvSpPr>
        <p:spPr bwMode="auto">
          <a:xfrm>
            <a:off x="2950613"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D8232E1-5C63-4CB3-B7EE-A41341E4AEAF}" type="datetime'''''''''''''''''''0''''''''''6'''''''''''''''''''''''">
              <a:rPr lang="ja-JP" altLang="en-US" sz="1000" smtClean="0"/>
              <a:pPr/>
              <a:t>06</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0CEC8225-E7A0-F544-238E-96FB64442C2D}"/>
              </a:ext>
            </a:extLst>
          </p:cNvPr>
          <p:cNvSpPr>
            <a:spLocks noGrp="1"/>
          </p:cNvSpPr>
          <p:nvPr>
            <p:custDataLst>
              <p:tags r:id="rId32"/>
            </p:custDataLst>
          </p:nvPr>
        </p:nvSpPr>
        <p:spPr bwMode="auto">
          <a:xfrm>
            <a:off x="5180152"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507BC78-1A35-4067-AA57-6AB632442197}" type="datetime'''''''''''''''''''1''''''''''''''''''''''''3'''''">
              <a:rPr kumimoji="0" lang="ja-JP" altLang="en-US" sz="1000" smtClean="0"/>
              <a:pPr/>
              <a:t>13</a:t>
            </a:fld>
            <a:endParaRPr kumimoji="0" lang="ja-JP" altLang="en-US" sz="800" dirty="0">
              <a:sym typeface="+mn-lt"/>
            </a:endParaRPr>
          </a:p>
        </p:txBody>
      </p:sp>
      <p:sp>
        <p:nvSpPr>
          <p:cNvPr id="31" name="テキスト プレースホルダ 9">
            <a:extLst>
              <a:ext uri="{FF2B5EF4-FFF2-40B4-BE49-F238E27FC236}">
                <a16:creationId xmlns:a16="http://schemas.microsoft.com/office/drawing/2014/main" id="{CE016A0A-75EE-C41E-6AF9-36A65C98A08B}"/>
              </a:ext>
            </a:extLst>
          </p:cNvPr>
          <p:cNvSpPr>
            <a:spLocks noGrp="1"/>
          </p:cNvSpPr>
          <p:nvPr>
            <p:custDataLst>
              <p:tags r:id="rId33"/>
            </p:custDataLst>
          </p:nvPr>
        </p:nvSpPr>
        <p:spPr bwMode="auto">
          <a:xfrm>
            <a:off x="4862894"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CD9882E-731C-499A-8B0C-99DEF6FA6D4D}" type="datetime'''''''''''''''''''''''''1''''''''''''2'''">
              <a:rPr lang="ja-JP" altLang="en-US" sz="1000" smtClean="0"/>
              <a:pPr/>
              <a:t>12</a:t>
            </a:fld>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F8B994C1-0B1D-C8D6-76E7-0594E0749664}"/>
              </a:ext>
            </a:extLst>
          </p:cNvPr>
          <p:cNvSpPr>
            <a:spLocks noGrp="1"/>
          </p:cNvSpPr>
          <p:nvPr>
            <p:custDataLst>
              <p:tags r:id="rId34"/>
            </p:custDataLst>
          </p:nvPr>
        </p:nvSpPr>
        <p:spPr bwMode="auto">
          <a:xfrm>
            <a:off x="3583438" y="61662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E0F4933-66CC-4E58-8708-C1CE2EA5FEA4}" type="datetime'''''''''''''''''''''''''''0''''''8'''''''''''">
              <a:rPr lang="ja-JP" altLang="en-US" sz="1000" smtClean="0"/>
              <a:pPr/>
              <a:t>08</a:t>
            </a:fld>
            <a:endParaRPr kumimoji="0" lang="ja-JP" altLang="en-US" sz="800" dirty="0">
              <a:sym typeface="+mn-lt"/>
            </a:endParaRPr>
          </a:p>
        </p:txBody>
      </p:sp>
      <p:sp>
        <p:nvSpPr>
          <p:cNvPr id="37" name="テキスト プレースホルダ 9">
            <a:extLst>
              <a:ext uri="{FF2B5EF4-FFF2-40B4-BE49-F238E27FC236}">
                <a16:creationId xmlns:a16="http://schemas.microsoft.com/office/drawing/2014/main" id="{B51D6248-5D4F-AC27-7E8B-3958A439B667}"/>
              </a:ext>
            </a:extLst>
          </p:cNvPr>
          <p:cNvSpPr>
            <a:spLocks noGrp="1"/>
          </p:cNvSpPr>
          <p:nvPr>
            <p:custDataLst>
              <p:tags r:id="rId35"/>
            </p:custDataLst>
          </p:nvPr>
        </p:nvSpPr>
        <p:spPr bwMode="auto">
          <a:xfrm>
            <a:off x="6144814"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E76854F-C1D6-482D-B877-B658D68023B1}" type="datetime'''''''''''''''''''1''''''''6'''''''''''''''''''''''''''''''''">
              <a:rPr kumimoji="0" lang="ja-JP" altLang="en-US" sz="1000" smtClean="0"/>
              <a:pPr/>
              <a:t>16</a:t>
            </a:fld>
            <a:endParaRPr kumimoji="0" lang="ja-JP" altLang="en-US" sz="800" dirty="0">
              <a:sym typeface="+mn-lt"/>
            </a:endParaRPr>
          </a:p>
        </p:txBody>
      </p:sp>
      <p:sp>
        <p:nvSpPr>
          <p:cNvPr id="38" name="テキスト プレースホルダ 9">
            <a:extLst>
              <a:ext uri="{FF2B5EF4-FFF2-40B4-BE49-F238E27FC236}">
                <a16:creationId xmlns:a16="http://schemas.microsoft.com/office/drawing/2014/main" id="{DF31835E-60C9-40C8-1E90-08E6CCA81854}"/>
              </a:ext>
            </a:extLst>
          </p:cNvPr>
          <p:cNvSpPr>
            <a:spLocks noGrp="1"/>
          </p:cNvSpPr>
          <p:nvPr>
            <p:custDataLst>
              <p:tags r:id="rId36"/>
            </p:custDataLst>
          </p:nvPr>
        </p:nvSpPr>
        <p:spPr bwMode="gray">
          <a:xfrm>
            <a:off x="1616523" y="503418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388</a:t>
            </a:r>
            <a:endParaRPr kumimoji="0" lang="ja-JP" altLang="en-US" sz="800" dirty="0">
              <a:sym typeface="+mn-lt"/>
            </a:endParaRPr>
          </a:p>
        </p:txBody>
      </p:sp>
      <p:sp>
        <p:nvSpPr>
          <p:cNvPr id="39" name="テキスト プレースホルダ 9">
            <a:extLst>
              <a:ext uri="{FF2B5EF4-FFF2-40B4-BE49-F238E27FC236}">
                <a16:creationId xmlns:a16="http://schemas.microsoft.com/office/drawing/2014/main" id="{6418848B-0921-9A82-8642-69B9688A3746}"/>
              </a:ext>
            </a:extLst>
          </p:cNvPr>
          <p:cNvSpPr>
            <a:spLocks noGrp="1"/>
          </p:cNvSpPr>
          <p:nvPr>
            <p:custDataLst>
              <p:tags r:id="rId37"/>
            </p:custDataLst>
          </p:nvPr>
        </p:nvSpPr>
        <p:spPr bwMode="gray">
          <a:xfrm>
            <a:off x="1317625" y="50768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367</a:t>
            </a:r>
            <a:endParaRPr kumimoji="0" lang="ja-JP" altLang="en-US" sz="800" dirty="0">
              <a:sym typeface="+mn-lt"/>
            </a:endParaRPr>
          </a:p>
        </p:txBody>
      </p:sp>
      <p:sp>
        <p:nvSpPr>
          <p:cNvPr id="40" name="テキスト プレースホルダ 9">
            <a:extLst>
              <a:ext uri="{FF2B5EF4-FFF2-40B4-BE49-F238E27FC236}">
                <a16:creationId xmlns:a16="http://schemas.microsoft.com/office/drawing/2014/main" id="{287C3F77-89FF-123B-0B13-0E5995606B43}"/>
              </a:ext>
            </a:extLst>
          </p:cNvPr>
          <p:cNvSpPr>
            <a:spLocks noGrp="1"/>
          </p:cNvSpPr>
          <p:nvPr>
            <p:custDataLst>
              <p:tags r:id="rId38"/>
            </p:custDataLst>
          </p:nvPr>
        </p:nvSpPr>
        <p:spPr bwMode="auto">
          <a:xfrm>
            <a:off x="7087366"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627A057-C22A-4B11-B333-6FA9BBC3CCCD}" type="datetime'''''''''''1''''''''''''''''''''''9'''''''''''''''''">
              <a:rPr kumimoji="0" lang="ja-JP" altLang="en-US" sz="1000" smtClean="0"/>
              <a:pPr/>
              <a:t>19</a:t>
            </a:fld>
            <a:endParaRPr kumimoji="0" lang="ja-JP" altLang="en-US" sz="800" dirty="0">
              <a:sym typeface="+mn-lt"/>
            </a:endParaRPr>
          </a:p>
        </p:txBody>
      </p:sp>
      <p:sp>
        <p:nvSpPr>
          <p:cNvPr id="41" name="テキスト プレースホルダ 9">
            <a:extLst>
              <a:ext uri="{FF2B5EF4-FFF2-40B4-BE49-F238E27FC236}">
                <a16:creationId xmlns:a16="http://schemas.microsoft.com/office/drawing/2014/main" id="{E1C82759-839F-6121-BB02-65A666A9B1C6}"/>
              </a:ext>
            </a:extLst>
          </p:cNvPr>
          <p:cNvSpPr>
            <a:spLocks noGrp="1"/>
          </p:cNvSpPr>
          <p:nvPr>
            <p:custDataLst>
              <p:tags r:id="rId39"/>
            </p:custDataLst>
          </p:nvPr>
        </p:nvSpPr>
        <p:spPr bwMode="auto">
          <a:xfrm>
            <a:off x="7416187" y="61658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a:t>
            </a:r>
            <a:endParaRPr kumimoji="0" lang="ja-JP" altLang="en-US" sz="800" dirty="0">
              <a:sym typeface="+mn-lt"/>
            </a:endParaRPr>
          </a:p>
        </p:txBody>
      </p:sp>
      <p:sp>
        <p:nvSpPr>
          <p:cNvPr id="42" name="テキスト プレースホルダ 9">
            <a:extLst>
              <a:ext uri="{FF2B5EF4-FFF2-40B4-BE49-F238E27FC236}">
                <a16:creationId xmlns:a16="http://schemas.microsoft.com/office/drawing/2014/main" id="{98E90261-9F48-1C38-7EC1-86B78EB26B23}"/>
              </a:ext>
            </a:extLst>
          </p:cNvPr>
          <p:cNvSpPr>
            <a:spLocks noGrp="1"/>
          </p:cNvSpPr>
          <p:nvPr>
            <p:custDataLst>
              <p:tags r:id="rId40"/>
            </p:custDataLst>
          </p:nvPr>
        </p:nvSpPr>
        <p:spPr bwMode="gray">
          <a:xfrm>
            <a:off x="1940686" y="5004792"/>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414</a:t>
            </a:r>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D23B2F90-7CBF-EF2F-54E8-916F8C004BF9}"/>
              </a:ext>
            </a:extLst>
          </p:cNvPr>
          <p:cNvSpPr>
            <a:spLocks noGrp="1"/>
          </p:cNvSpPr>
          <p:nvPr>
            <p:custDataLst>
              <p:tags r:id="rId41"/>
            </p:custDataLst>
          </p:nvPr>
        </p:nvSpPr>
        <p:spPr bwMode="gray">
          <a:xfrm>
            <a:off x="2238674" y="49561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448</a:t>
            </a:r>
            <a:endParaRPr kumimoji="0" lang="ja-JP" altLang="en-US" sz="800" dirty="0">
              <a:sym typeface="+mn-lt"/>
            </a:endParaRPr>
          </a:p>
        </p:txBody>
      </p:sp>
      <p:sp>
        <p:nvSpPr>
          <p:cNvPr id="44" name="テキスト プレースホルダ 9">
            <a:extLst>
              <a:ext uri="{FF2B5EF4-FFF2-40B4-BE49-F238E27FC236}">
                <a16:creationId xmlns:a16="http://schemas.microsoft.com/office/drawing/2014/main" id="{4A0E40D3-1381-E9E1-7C6D-69B106D93BB7}"/>
              </a:ext>
            </a:extLst>
          </p:cNvPr>
          <p:cNvSpPr>
            <a:spLocks noGrp="1"/>
          </p:cNvSpPr>
          <p:nvPr>
            <p:custDataLst>
              <p:tags r:id="rId42"/>
            </p:custDataLst>
          </p:nvPr>
        </p:nvSpPr>
        <p:spPr bwMode="gray">
          <a:xfrm>
            <a:off x="2573491" y="4854212"/>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486</a:t>
            </a:r>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58E4A182-977E-8767-8A4C-11FC98343738}"/>
              </a:ext>
            </a:extLst>
          </p:cNvPr>
          <p:cNvSpPr>
            <a:spLocks noGrp="1"/>
          </p:cNvSpPr>
          <p:nvPr>
            <p:custDataLst>
              <p:tags r:id="rId43"/>
            </p:custDataLst>
          </p:nvPr>
        </p:nvSpPr>
        <p:spPr bwMode="gray">
          <a:xfrm>
            <a:off x="2887888" y="4796631"/>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516</a:t>
            </a:r>
            <a:endParaRPr kumimoji="0" lang="ja-JP" altLang="en-US" sz="800" dirty="0">
              <a:sym typeface="+mn-lt"/>
            </a:endParaRPr>
          </a:p>
        </p:txBody>
      </p:sp>
      <p:sp>
        <p:nvSpPr>
          <p:cNvPr id="46" name="テキスト プレースホルダ 9">
            <a:extLst>
              <a:ext uri="{FF2B5EF4-FFF2-40B4-BE49-F238E27FC236}">
                <a16:creationId xmlns:a16="http://schemas.microsoft.com/office/drawing/2014/main" id="{EB8A4974-8023-9A3D-3629-5DDB7F77AE10}"/>
              </a:ext>
            </a:extLst>
          </p:cNvPr>
          <p:cNvSpPr>
            <a:spLocks noGrp="1"/>
          </p:cNvSpPr>
          <p:nvPr>
            <p:custDataLst>
              <p:tags r:id="rId44"/>
            </p:custDataLst>
          </p:nvPr>
        </p:nvSpPr>
        <p:spPr bwMode="gray">
          <a:xfrm>
            <a:off x="3224488" y="466953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561</a:t>
            </a:r>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5758357A-C86C-7DD6-E9B4-B7926BBBE953}"/>
              </a:ext>
            </a:extLst>
          </p:cNvPr>
          <p:cNvSpPr>
            <a:spLocks noGrp="1"/>
          </p:cNvSpPr>
          <p:nvPr>
            <p:custDataLst>
              <p:tags r:id="rId45"/>
            </p:custDataLst>
          </p:nvPr>
        </p:nvSpPr>
        <p:spPr bwMode="gray">
          <a:xfrm>
            <a:off x="3537400" y="467666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577</a:t>
            </a:r>
            <a:endParaRPr kumimoji="0" lang="ja-JP" altLang="en-US" sz="800" dirty="0">
              <a:sym typeface="+mn-lt"/>
            </a:endParaRPr>
          </a:p>
        </p:txBody>
      </p:sp>
      <p:sp>
        <p:nvSpPr>
          <p:cNvPr id="48" name="テキスト プレースホルダ 9">
            <a:extLst>
              <a:ext uri="{FF2B5EF4-FFF2-40B4-BE49-F238E27FC236}">
                <a16:creationId xmlns:a16="http://schemas.microsoft.com/office/drawing/2014/main" id="{A1F4F182-3366-2E8D-4253-1170691F351D}"/>
              </a:ext>
            </a:extLst>
          </p:cNvPr>
          <p:cNvSpPr>
            <a:spLocks noGrp="1"/>
          </p:cNvSpPr>
          <p:nvPr>
            <p:custDataLst>
              <p:tags r:id="rId46"/>
            </p:custDataLst>
          </p:nvPr>
        </p:nvSpPr>
        <p:spPr bwMode="gray">
          <a:xfrm>
            <a:off x="3864455" y="483551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437</a:t>
            </a:r>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BF30EE9C-1CCD-9478-4716-F6FF4224F263}"/>
              </a:ext>
            </a:extLst>
          </p:cNvPr>
          <p:cNvSpPr>
            <a:spLocks noGrp="1"/>
          </p:cNvSpPr>
          <p:nvPr>
            <p:custDataLst>
              <p:tags r:id="rId47"/>
            </p:custDataLst>
          </p:nvPr>
        </p:nvSpPr>
        <p:spPr bwMode="gray">
          <a:xfrm>
            <a:off x="4178255" y="475286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539</a:t>
            </a:r>
            <a:endParaRPr kumimoji="0" lang="ja-JP" altLang="en-US" sz="800" dirty="0">
              <a:sym typeface="+mn-lt"/>
            </a:endParaRPr>
          </a:p>
        </p:txBody>
      </p:sp>
      <p:sp>
        <p:nvSpPr>
          <p:cNvPr id="50" name="テキスト プレースホルダ 9">
            <a:extLst>
              <a:ext uri="{FF2B5EF4-FFF2-40B4-BE49-F238E27FC236}">
                <a16:creationId xmlns:a16="http://schemas.microsoft.com/office/drawing/2014/main" id="{985AE499-346C-FCE6-49DC-D86307974C06}"/>
              </a:ext>
            </a:extLst>
          </p:cNvPr>
          <p:cNvSpPr>
            <a:spLocks noGrp="1"/>
          </p:cNvSpPr>
          <p:nvPr>
            <p:custDataLst>
              <p:tags r:id="rId48"/>
            </p:custDataLst>
          </p:nvPr>
        </p:nvSpPr>
        <p:spPr bwMode="gray">
          <a:xfrm>
            <a:off x="4496224" y="467914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570</a:t>
            </a:r>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159BDB92-8EAB-1BD0-F5CB-A3711362CCB1}"/>
              </a:ext>
            </a:extLst>
          </p:cNvPr>
          <p:cNvSpPr>
            <a:spLocks noGrp="1"/>
          </p:cNvSpPr>
          <p:nvPr>
            <p:custDataLst>
              <p:tags r:id="rId49"/>
            </p:custDataLst>
          </p:nvPr>
        </p:nvSpPr>
        <p:spPr bwMode="gray">
          <a:xfrm>
            <a:off x="4826708" y="464338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588</a:t>
            </a:r>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53704969-1A7E-28C9-4920-2C1C0B75CBA6}"/>
              </a:ext>
            </a:extLst>
          </p:cNvPr>
          <p:cNvSpPr>
            <a:spLocks noGrp="1"/>
          </p:cNvSpPr>
          <p:nvPr>
            <p:custDataLst>
              <p:tags r:id="rId50"/>
            </p:custDataLst>
          </p:nvPr>
        </p:nvSpPr>
        <p:spPr bwMode="gray">
          <a:xfrm>
            <a:off x="5138762" y="461823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631</a:t>
            </a:r>
            <a:endParaRPr kumimoji="0" lang="ja-JP" altLang="en-US" sz="800" dirty="0">
              <a:sym typeface="+mn-lt"/>
            </a:endParaRPr>
          </a:p>
        </p:txBody>
      </p:sp>
      <p:sp>
        <p:nvSpPr>
          <p:cNvPr id="53" name="テキスト プレースホルダ 9">
            <a:extLst>
              <a:ext uri="{FF2B5EF4-FFF2-40B4-BE49-F238E27FC236}">
                <a16:creationId xmlns:a16="http://schemas.microsoft.com/office/drawing/2014/main" id="{80672698-E326-7F99-7F47-627FF1E25441}"/>
              </a:ext>
            </a:extLst>
          </p:cNvPr>
          <p:cNvSpPr>
            <a:spLocks noGrp="1"/>
          </p:cNvSpPr>
          <p:nvPr>
            <p:custDataLst>
              <p:tags r:id="rId51"/>
            </p:custDataLst>
          </p:nvPr>
        </p:nvSpPr>
        <p:spPr bwMode="gray">
          <a:xfrm>
            <a:off x="5468622" y="461738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615</a:t>
            </a:r>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01A21DB1-AD9D-806B-5C64-F865D0BCD3E6}"/>
              </a:ext>
            </a:extLst>
          </p:cNvPr>
          <p:cNvSpPr>
            <a:spLocks noGrp="1"/>
          </p:cNvSpPr>
          <p:nvPr>
            <p:custDataLst>
              <p:tags r:id="rId52"/>
            </p:custDataLst>
          </p:nvPr>
        </p:nvSpPr>
        <p:spPr bwMode="gray">
          <a:xfrm>
            <a:off x="5794180" y="4701812"/>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558</a:t>
            </a:r>
            <a:endParaRPr kumimoji="0" lang="ja-JP" altLang="en-US" sz="800" dirty="0">
              <a:sym typeface="+mn-lt"/>
            </a:endParaRPr>
          </a:p>
        </p:txBody>
      </p:sp>
      <p:sp>
        <p:nvSpPr>
          <p:cNvPr id="55" name="テキスト プレースホルダ 9">
            <a:extLst>
              <a:ext uri="{FF2B5EF4-FFF2-40B4-BE49-F238E27FC236}">
                <a16:creationId xmlns:a16="http://schemas.microsoft.com/office/drawing/2014/main" id="{6A494EC3-CA3A-77DB-3C8E-BF50FB2FDEA1}"/>
              </a:ext>
            </a:extLst>
          </p:cNvPr>
          <p:cNvSpPr>
            <a:spLocks noGrp="1"/>
          </p:cNvSpPr>
          <p:nvPr>
            <p:custDataLst>
              <p:tags r:id="rId53"/>
            </p:custDataLst>
          </p:nvPr>
        </p:nvSpPr>
        <p:spPr bwMode="gray">
          <a:xfrm>
            <a:off x="6103309" y="483551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493</a:t>
            </a:r>
            <a:endParaRPr kumimoji="0" lang="ja-JP" altLang="en-US" sz="800" dirty="0">
              <a:sym typeface="+mn-lt"/>
            </a:endParaRPr>
          </a:p>
        </p:txBody>
      </p:sp>
      <p:sp>
        <p:nvSpPr>
          <p:cNvPr id="56" name="テキスト プレースホルダ 9">
            <a:extLst>
              <a:ext uri="{FF2B5EF4-FFF2-40B4-BE49-F238E27FC236}">
                <a16:creationId xmlns:a16="http://schemas.microsoft.com/office/drawing/2014/main" id="{4B66EFBF-0287-A589-7EB0-C00FF0E06030}"/>
              </a:ext>
            </a:extLst>
          </p:cNvPr>
          <p:cNvSpPr>
            <a:spLocks noGrp="1"/>
          </p:cNvSpPr>
          <p:nvPr>
            <p:custDataLst>
              <p:tags r:id="rId54"/>
            </p:custDataLst>
          </p:nvPr>
        </p:nvSpPr>
        <p:spPr bwMode="gray">
          <a:xfrm>
            <a:off x="6421906" y="47982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515</a:t>
            </a:r>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7FCDA525-4BF1-859A-E866-7176198BBE98}"/>
              </a:ext>
            </a:extLst>
          </p:cNvPr>
          <p:cNvSpPr>
            <a:spLocks noGrp="1"/>
          </p:cNvSpPr>
          <p:nvPr>
            <p:custDataLst>
              <p:tags r:id="rId55"/>
            </p:custDataLst>
          </p:nvPr>
        </p:nvSpPr>
        <p:spPr bwMode="gray">
          <a:xfrm>
            <a:off x="6724749" y="476978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530</a:t>
            </a:r>
            <a:endParaRPr kumimoji="0" lang="ja-JP" altLang="en-US" sz="800" dirty="0">
              <a:sym typeface="+mn-lt"/>
            </a:endParaRPr>
          </a:p>
        </p:txBody>
      </p:sp>
      <p:sp>
        <p:nvSpPr>
          <p:cNvPr id="58" name="テキスト プレースホルダ 9">
            <a:extLst>
              <a:ext uri="{FF2B5EF4-FFF2-40B4-BE49-F238E27FC236}">
                <a16:creationId xmlns:a16="http://schemas.microsoft.com/office/drawing/2014/main" id="{329627C1-DB75-6FDB-E258-C82F33D2DF35}"/>
              </a:ext>
            </a:extLst>
          </p:cNvPr>
          <p:cNvSpPr>
            <a:spLocks noGrp="1"/>
          </p:cNvSpPr>
          <p:nvPr>
            <p:custDataLst>
              <p:tags r:id="rId56"/>
            </p:custDataLst>
          </p:nvPr>
        </p:nvSpPr>
        <p:spPr bwMode="gray">
          <a:xfrm>
            <a:off x="7063816" y="473753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553</a:t>
            </a:r>
            <a:endParaRPr kumimoji="0" lang="ja-JP" altLang="en-US" sz="800" dirty="0">
              <a:sym typeface="+mn-lt"/>
            </a:endParaRPr>
          </a:p>
        </p:txBody>
      </p:sp>
      <p:sp>
        <p:nvSpPr>
          <p:cNvPr id="59" name="テキスト プレースホルダ 9">
            <a:extLst>
              <a:ext uri="{FF2B5EF4-FFF2-40B4-BE49-F238E27FC236}">
                <a16:creationId xmlns:a16="http://schemas.microsoft.com/office/drawing/2014/main" id="{616F20CD-0245-BFAF-04FB-ADE3AAFD1B15}"/>
              </a:ext>
            </a:extLst>
          </p:cNvPr>
          <p:cNvSpPr>
            <a:spLocks noGrp="1"/>
          </p:cNvSpPr>
          <p:nvPr>
            <p:custDataLst>
              <p:tags r:id="rId57"/>
            </p:custDataLst>
          </p:nvPr>
        </p:nvSpPr>
        <p:spPr bwMode="gray">
          <a:xfrm>
            <a:off x="7379130" y="4749197"/>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539</a:t>
            </a:r>
            <a:endParaRPr kumimoji="0" lang="ja-JP" altLang="en-US" sz="800" dirty="0">
              <a:sym typeface="+mn-lt"/>
            </a:endParaRPr>
          </a:p>
        </p:txBody>
      </p:sp>
      <p:graphicFrame>
        <p:nvGraphicFramePr>
          <p:cNvPr id="113" name="Chart 201">
            <a:extLst>
              <a:ext uri="{FF2B5EF4-FFF2-40B4-BE49-F238E27FC236}">
                <a16:creationId xmlns:a16="http://schemas.microsoft.com/office/drawing/2014/main" id="{15CF727F-02DD-81CF-0CF2-BBC67368CA9E}"/>
              </a:ext>
            </a:extLst>
          </p:cNvPr>
          <p:cNvGraphicFramePr/>
          <p:nvPr>
            <p:custDataLst>
              <p:tags r:id="rId58"/>
            </p:custDataLst>
            <p:extLst>
              <p:ext uri="{D42A27DB-BD31-4B8C-83A1-F6EECF244321}">
                <p14:modId xmlns:p14="http://schemas.microsoft.com/office/powerpoint/2010/main" val="2205603137"/>
              </p:ext>
            </p:extLst>
          </p:nvPr>
        </p:nvGraphicFramePr>
        <p:xfrm>
          <a:off x="610366" y="2491057"/>
          <a:ext cx="6894513" cy="1466516"/>
        </p:xfrm>
        <a:graphic>
          <a:graphicData uri="http://schemas.openxmlformats.org/drawingml/2006/chart">
            <c:chart xmlns:c="http://schemas.openxmlformats.org/drawingml/2006/chart" xmlns:r="http://schemas.openxmlformats.org/officeDocument/2006/relationships" r:id="rId107"/>
          </a:graphicData>
        </a:graphic>
      </p:graphicFrame>
      <p:sp>
        <p:nvSpPr>
          <p:cNvPr id="114" name="テキスト プレースホルダ 9">
            <a:extLst>
              <a:ext uri="{FF2B5EF4-FFF2-40B4-BE49-F238E27FC236}">
                <a16:creationId xmlns:a16="http://schemas.microsoft.com/office/drawing/2014/main" id="{7EAF9A9A-F3A2-65D3-7FA8-35513E0DC30D}"/>
              </a:ext>
            </a:extLst>
          </p:cNvPr>
          <p:cNvSpPr>
            <a:spLocks noGrp="1"/>
          </p:cNvSpPr>
          <p:nvPr>
            <p:custDataLst>
              <p:tags r:id="rId59"/>
            </p:custDataLst>
          </p:nvPr>
        </p:nvSpPr>
        <p:spPr bwMode="auto">
          <a:xfrm>
            <a:off x="3544719" y="37334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E948463-B87D-440B-8CA5-BA738CA5DC71}" type="datetime'0''''''''''''''''''''''''''''''''8'''''''''''''''''''''''''">
              <a:rPr lang="ja-JP" altLang="en-US" sz="1000" smtClean="0"/>
              <a:pPr/>
              <a:t>08</a:t>
            </a:fld>
            <a:endParaRPr kumimoji="0" lang="ja-JP" altLang="en-US" sz="800" dirty="0">
              <a:sym typeface="+mn-lt"/>
            </a:endParaRPr>
          </a:p>
        </p:txBody>
      </p:sp>
      <p:sp>
        <p:nvSpPr>
          <p:cNvPr id="115" name="テキスト プレースホルダ 9">
            <a:extLst>
              <a:ext uri="{FF2B5EF4-FFF2-40B4-BE49-F238E27FC236}">
                <a16:creationId xmlns:a16="http://schemas.microsoft.com/office/drawing/2014/main" id="{6A23089D-6579-8C14-BFCB-9B239416A479}"/>
              </a:ext>
            </a:extLst>
          </p:cNvPr>
          <p:cNvSpPr>
            <a:spLocks noGrp="1"/>
          </p:cNvSpPr>
          <p:nvPr>
            <p:custDataLst>
              <p:tags r:id="rId60"/>
            </p:custDataLst>
          </p:nvPr>
        </p:nvSpPr>
        <p:spPr bwMode="auto">
          <a:xfrm>
            <a:off x="1992288" y="373020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757EE10-7493-4393-9344-0C6B9674369D}" type="datetime'''''''''''''''''''''''''''''03'''''''''''''">
              <a:rPr lang="ja-JP" altLang="en-US" sz="1000" smtClean="0"/>
              <a:pPr/>
              <a:t>03</a:t>
            </a:fld>
            <a:endParaRPr kumimoji="0" lang="ja-JP" altLang="en-US" sz="800" dirty="0">
              <a:sym typeface="+mn-lt"/>
            </a:endParaRPr>
          </a:p>
        </p:txBody>
      </p:sp>
      <p:sp>
        <p:nvSpPr>
          <p:cNvPr id="116" name="テキスト プレースホルダ 9">
            <a:extLst>
              <a:ext uri="{FF2B5EF4-FFF2-40B4-BE49-F238E27FC236}">
                <a16:creationId xmlns:a16="http://schemas.microsoft.com/office/drawing/2014/main" id="{A0A5F643-C40D-8D4A-108E-80B390D73325}"/>
              </a:ext>
            </a:extLst>
          </p:cNvPr>
          <p:cNvSpPr>
            <a:spLocks noGrp="1"/>
          </p:cNvSpPr>
          <p:nvPr>
            <p:custDataLst>
              <p:tags r:id="rId61"/>
            </p:custDataLst>
          </p:nvPr>
        </p:nvSpPr>
        <p:spPr bwMode="auto">
          <a:xfrm>
            <a:off x="940479" y="3730201"/>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FD95E01-7BB0-43D4-BFAA-0A58CD5D4321}" type="datetime'''''''''''''''''2''''0''''0''''''''0'''''''''''''''''">
              <a:rPr lang="ja-JP" altLang="en-US" sz="1000" smtClean="0"/>
              <a:pPr/>
              <a:t>2000</a:t>
            </a:fld>
            <a:endParaRPr kumimoji="0" lang="ja-JP" altLang="en-US" sz="800" dirty="0">
              <a:sym typeface="+mn-lt"/>
            </a:endParaRPr>
          </a:p>
        </p:txBody>
      </p:sp>
      <p:sp>
        <p:nvSpPr>
          <p:cNvPr id="118" name="テキスト プレースホルダ 9">
            <a:extLst>
              <a:ext uri="{FF2B5EF4-FFF2-40B4-BE49-F238E27FC236}">
                <a16:creationId xmlns:a16="http://schemas.microsoft.com/office/drawing/2014/main" id="{128F1D0B-1023-E730-C7CD-64806F289262}"/>
              </a:ext>
            </a:extLst>
          </p:cNvPr>
          <p:cNvSpPr>
            <a:spLocks noGrp="1"/>
          </p:cNvSpPr>
          <p:nvPr>
            <p:custDataLst>
              <p:tags r:id="rId62"/>
            </p:custDataLst>
          </p:nvPr>
        </p:nvSpPr>
        <p:spPr bwMode="auto">
          <a:xfrm>
            <a:off x="1352600" y="373020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5E747A7-7A87-4CCF-B53C-11E81CB86445}" type="datetime'''''''''''''''''''''''''''''''''''''''''''''''''0''1'''''">
              <a:rPr lang="ja-JP" altLang="en-US" sz="1000" smtClean="0"/>
              <a:pPr/>
              <a:t>01</a:t>
            </a:fld>
            <a:endParaRPr kumimoji="0" lang="ja-JP" altLang="en-US" sz="800" dirty="0">
              <a:sym typeface="+mn-lt"/>
            </a:endParaRPr>
          </a:p>
        </p:txBody>
      </p:sp>
      <p:sp>
        <p:nvSpPr>
          <p:cNvPr id="119" name="テキスト プレースホルダ 9">
            <a:extLst>
              <a:ext uri="{FF2B5EF4-FFF2-40B4-BE49-F238E27FC236}">
                <a16:creationId xmlns:a16="http://schemas.microsoft.com/office/drawing/2014/main" id="{65443A32-4B7B-8119-5386-9A1C0807C74B}"/>
              </a:ext>
            </a:extLst>
          </p:cNvPr>
          <p:cNvSpPr>
            <a:spLocks noGrp="1"/>
          </p:cNvSpPr>
          <p:nvPr>
            <p:custDataLst>
              <p:tags r:id="rId63"/>
            </p:custDataLst>
          </p:nvPr>
        </p:nvSpPr>
        <p:spPr bwMode="auto">
          <a:xfrm>
            <a:off x="1657317" y="373020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A44A159-4CF4-4A9F-8501-D5CE3081AFE9}" type="datetime'02'''''''''''''''''''''''''''''''''''''''''''''''''">
              <a:rPr lang="ja-JP" altLang="en-US" sz="1000" smtClean="0"/>
              <a:pPr/>
              <a:t>02</a:t>
            </a:fld>
            <a:endParaRPr kumimoji="0" lang="ja-JP" altLang="en-US" sz="800" dirty="0">
              <a:sym typeface="+mn-lt"/>
            </a:endParaRPr>
          </a:p>
        </p:txBody>
      </p:sp>
      <p:sp>
        <p:nvSpPr>
          <p:cNvPr id="121" name="テキスト プレースホルダ 9">
            <a:extLst>
              <a:ext uri="{FF2B5EF4-FFF2-40B4-BE49-F238E27FC236}">
                <a16:creationId xmlns:a16="http://schemas.microsoft.com/office/drawing/2014/main" id="{7D0191EB-5985-08AD-F9AE-C83BE2A953F7}"/>
              </a:ext>
            </a:extLst>
          </p:cNvPr>
          <p:cNvSpPr>
            <a:spLocks noGrp="1"/>
          </p:cNvSpPr>
          <p:nvPr>
            <p:custDataLst>
              <p:tags r:id="rId64"/>
            </p:custDataLst>
          </p:nvPr>
        </p:nvSpPr>
        <p:spPr bwMode="auto">
          <a:xfrm>
            <a:off x="6609184" y="372040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CFC341F-EA66-413B-A738-C030A09C2A38}" type="datetime'''''''''''''''''''''''''''''''''''''''1''''''''''''8'''">
              <a:rPr kumimoji="0" lang="ja-JP" altLang="en-US" sz="1000" smtClean="0"/>
              <a:pPr/>
              <a:t>18</a:t>
            </a:fld>
            <a:endParaRPr kumimoji="0" lang="ja-JP" altLang="en-US" sz="800" dirty="0">
              <a:sym typeface="+mn-lt"/>
            </a:endParaRPr>
          </a:p>
        </p:txBody>
      </p:sp>
      <p:sp>
        <p:nvSpPr>
          <p:cNvPr id="122" name="テキスト プレースホルダ 9">
            <a:extLst>
              <a:ext uri="{FF2B5EF4-FFF2-40B4-BE49-F238E27FC236}">
                <a16:creationId xmlns:a16="http://schemas.microsoft.com/office/drawing/2014/main" id="{4550A557-BDFB-05FF-C6C7-6CCE33CDE407}"/>
              </a:ext>
            </a:extLst>
          </p:cNvPr>
          <p:cNvSpPr>
            <a:spLocks noGrp="1"/>
          </p:cNvSpPr>
          <p:nvPr>
            <p:custDataLst>
              <p:tags r:id="rId65"/>
            </p:custDataLst>
          </p:nvPr>
        </p:nvSpPr>
        <p:spPr bwMode="auto">
          <a:xfrm>
            <a:off x="5673080" y="37227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00A4E57-576B-4A16-AB25-E6F4BB9949A4}" type="datetime'''''''''''''''1''''''5'''''''''''''''''''''''">
              <a:rPr kumimoji="0" lang="ja-JP" altLang="en-US" sz="1000" smtClean="0"/>
              <a:pPr/>
              <a:t>15</a:t>
            </a:fld>
            <a:endParaRPr kumimoji="0" lang="ja-JP" altLang="en-US" sz="800" dirty="0">
              <a:sym typeface="+mn-lt"/>
            </a:endParaRPr>
          </a:p>
        </p:txBody>
      </p:sp>
      <p:sp>
        <p:nvSpPr>
          <p:cNvPr id="124" name="テキスト プレースホルダ 9">
            <a:extLst>
              <a:ext uri="{FF2B5EF4-FFF2-40B4-BE49-F238E27FC236}">
                <a16:creationId xmlns:a16="http://schemas.microsoft.com/office/drawing/2014/main" id="{B09712DF-944A-D9CC-8C4D-2084928C34BB}"/>
              </a:ext>
            </a:extLst>
          </p:cNvPr>
          <p:cNvSpPr>
            <a:spLocks noGrp="1"/>
          </p:cNvSpPr>
          <p:nvPr>
            <p:custDataLst>
              <p:tags r:id="rId66"/>
            </p:custDataLst>
          </p:nvPr>
        </p:nvSpPr>
        <p:spPr bwMode="auto">
          <a:xfrm>
            <a:off x="2288704" y="373020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DA48F37-C3CE-43AD-9874-0E5A8B864462}" type="datetime'''''''''''''''''''''''0''''''''''''''''''''''''''''''4'''''''">
              <a:rPr lang="ja-JP" altLang="en-US" sz="1000" smtClean="0"/>
              <a:pPr/>
              <a:t>04</a:t>
            </a:fld>
            <a:endParaRPr kumimoji="0" lang="ja-JP" altLang="en-US" sz="800" dirty="0">
              <a:sym typeface="+mn-lt"/>
            </a:endParaRPr>
          </a:p>
        </p:txBody>
      </p:sp>
      <p:sp>
        <p:nvSpPr>
          <p:cNvPr id="125" name="テキスト プレースホルダ 9">
            <a:extLst>
              <a:ext uri="{FF2B5EF4-FFF2-40B4-BE49-F238E27FC236}">
                <a16:creationId xmlns:a16="http://schemas.microsoft.com/office/drawing/2014/main" id="{5E11BFD2-1E73-06CD-F1F0-3450A2174A62}"/>
              </a:ext>
            </a:extLst>
          </p:cNvPr>
          <p:cNvSpPr>
            <a:spLocks noGrp="1"/>
          </p:cNvSpPr>
          <p:nvPr>
            <p:custDataLst>
              <p:tags r:id="rId67"/>
            </p:custDataLst>
          </p:nvPr>
        </p:nvSpPr>
        <p:spPr bwMode="auto">
          <a:xfrm>
            <a:off x="2928392" y="37403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7FA4E5C-4178-49E9-90D6-C95AC245CD94}" type="datetime'''''0''''''''''''''''''''''''''''''''''''''''''6'''''">
              <a:rPr lang="ja-JP" altLang="en-US" sz="1000" smtClean="0"/>
              <a:pPr/>
              <a:t>06</a:t>
            </a:fld>
            <a:endParaRPr kumimoji="0" lang="ja-JP" altLang="en-US" sz="800" dirty="0">
              <a:sym typeface="+mn-lt"/>
            </a:endParaRPr>
          </a:p>
        </p:txBody>
      </p:sp>
      <p:sp>
        <p:nvSpPr>
          <p:cNvPr id="127" name="テキスト プレースホルダ 9">
            <a:extLst>
              <a:ext uri="{FF2B5EF4-FFF2-40B4-BE49-F238E27FC236}">
                <a16:creationId xmlns:a16="http://schemas.microsoft.com/office/drawing/2014/main" id="{D4735AB1-D412-81A0-3733-6CA7B31A58B9}"/>
              </a:ext>
            </a:extLst>
          </p:cNvPr>
          <p:cNvSpPr>
            <a:spLocks noGrp="1"/>
          </p:cNvSpPr>
          <p:nvPr>
            <p:custDataLst>
              <p:tags r:id="rId68"/>
            </p:custDataLst>
          </p:nvPr>
        </p:nvSpPr>
        <p:spPr bwMode="auto">
          <a:xfrm>
            <a:off x="4466783" y="374074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B0AD991-BD0F-4761-871E-F3E5700621DE}" type="datetime'''''''''1''''''''''''1'''''''''''''''''''''''''">
              <a:rPr lang="ja-JP" altLang="en-US" sz="1000" smtClean="0"/>
              <a:pPr/>
              <a:t>11</a:t>
            </a:fld>
            <a:endParaRPr kumimoji="0" lang="ja-JP" altLang="en-US" sz="800" dirty="0">
              <a:sym typeface="+mn-lt"/>
            </a:endParaRPr>
          </a:p>
        </p:txBody>
      </p:sp>
      <p:sp>
        <p:nvSpPr>
          <p:cNvPr id="128" name="テキスト プレースホルダ 9">
            <a:extLst>
              <a:ext uri="{FF2B5EF4-FFF2-40B4-BE49-F238E27FC236}">
                <a16:creationId xmlns:a16="http://schemas.microsoft.com/office/drawing/2014/main" id="{F9776F50-238C-E842-5C59-B9A9AA72E86E}"/>
              </a:ext>
            </a:extLst>
          </p:cNvPr>
          <p:cNvSpPr>
            <a:spLocks noGrp="1"/>
          </p:cNvSpPr>
          <p:nvPr>
            <p:custDataLst>
              <p:tags r:id="rId69"/>
            </p:custDataLst>
          </p:nvPr>
        </p:nvSpPr>
        <p:spPr bwMode="auto">
          <a:xfrm>
            <a:off x="3224808" y="373020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F034999-382B-4B5B-9BD3-B0A592BDE992}" type="datetime'''0''''''''''''''''''''''''''''''7'''''''''''''''''''''''''''">
              <a:rPr lang="ja-JP" altLang="en-US" sz="1000" smtClean="0"/>
              <a:pPr/>
              <a:t>07</a:t>
            </a:fld>
            <a:endParaRPr kumimoji="0" lang="ja-JP" altLang="en-US" sz="800" dirty="0">
              <a:sym typeface="+mn-lt"/>
            </a:endParaRPr>
          </a:p>
        </p:txBody>
      </p:sp>
      <p:sp>
        <p:nvSpPr>
          <p:cNvPr id="129" name="テキスト プレースホルダ 9">
            <a:extLst>
              <a:ext uri="{FF2B5EF4-FFF2-40B4-BE49-F238E27FC236}">
                <a16:creationId xmlns:a16="http://schemas.microsoft.com/office/drawing/2014/main" id="{A82C5AEA-EB1F-B96B-104E-CE84B67CC0BA}"/>
              </a:ext>
            </a:extLst>
          </p:cNvPr>
          <p:cNvSpPr>
            <a:spLocks noGrp="1"/>
          </p:cNvSpPr>
          <p:nvPr>
            <p:custDataLst>
              <p:tags r:id="rId70"/>
            </p:custDataLst>
          </p:nvPr>
        </p:nvSpPr>
        <p:spPr bwMode="auto">
          <a:xfrm>
            <a:off x="3851921" y="37334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B9F9B79-268B-4D62-8F73-4ECC928B4D1D}" type="datetime'''''''0''''''''''''''9'''''''">
              <a:rPr lang="ja-JP" altLang="en-US" sz="1000" smtClean="0"/>
              <a:pPr/>
              <a:t>09</a:t>
            </a:fld>
            <a:endParaRPr kumimoji="0" lang="ja-JP" altLang="en-US" sz="800" dirty="0">
              <a:sym typeface="+mn-lt"/>
            </a:endParaRPr>
          </a:p>
        </p:txBody>
      </p:sp>
      <p:sp>
        <p:nvSpPr>
          <p:cNvPr id="130" name="テキスト プレースホルダ 9">
            <a:extLst>
              <a:ext uri="{FF2B5EF4-FFF2-40B4-BE49-F238E27FC236}">
                <a16:creationId xmlns:a16="http://schemas.microsoft.com/office/drawing/2014/main" id="{969933E4-3B70-C687-5F0D-624A0BB66F2E}"/>
              </a:ext>
            </a:extLst>
          </p:cNvPr>
          <p:cNvSpPr>
            <a:spLocks noGrp="1"/>
          </p:cNvSpPr>
          <p:nvPr>
            <p:custDataLst>
              <p:tags r:id="rId71"/>
            </p:custDataLst>
          </p:nvPr>
        </p:nvSpPr>
        <p:spPr bwMode="auto">
          <a:xfrm>
            <a:off x="5097016" y="373020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111042E-47F7-41A5-9827-61A9D3C05BE8}" type="datetime'''''''''''''''''''''''''1''3'''''''''''''''''''''">
              <a:rPr kumimoji="0" lang="ja-JP" altLang="en-US" sz="1000" smtClean="0"/>
              <a:pPr/>
              <a:t>13</a:t>
            </a:fld>
            <a:endParaRPr kumimoji="0" lang="ja-JP" altLang="en-US" sz="800" dirty="0">
              <a:sym typeface="+mn-lt"/>
            </a:endParaRPr>
          </a:p>
        </p:txBody>
      </p:sp>
      <p:sp>
        <p:nvSpPr>
          <p:cNvPr id="131" name="テキスト プレースホルダ 9">
            <a:extLst>
              <a:ext uri="{FF2B5EF4-FFF2-40B4-BE49-F238E27FC236}">
                <a16:creationId xmlns:a16="http://schemas.microsoft.com/office/drawing/2014/main" id="{BEDF72FA-3D36-9C27-D04D-E6C7E991995B}"/>
              </a:ext>
            </a:extLst>
          </p:cNvPr>
          <p:cNvSpPr>
            <a:spLocks noGrp="1"/>
          </p:cNvSpPr>
          <p:nvPr>
            <p:custDataLst>
              <p:tags r:id="rId72"/>
            </p:custDataLst>
          </p:nvPr>
        </p:nvSpPr>
        <p:spPr bwMode="auto">
          <a:xfrm>
            <a:off x="4158836" y="373094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195A060-5B92-4DDF-A876-75C1E6530BC4}" type="datetime'''''''''''''''''''''''''''''''''1''0'''''''''''''''''''''''''">
              <a:rPr lang="ja-JP" altLang="en-US" sz="1000" smtClean="0"/>
              <a:pPr/>
              <a:t>10</a:t>
            </a:fld>
            <a:endParaRPr kumimoji="0" lang="ja-JP" altLang="en-US" sz="800" dirty="0">
              <a:sym typeface="+mn-lt"/>
            </a:endParaRPr>
          </a:p>
        </p:txBody>
      </p:sp>
      <p:sp>
        <p:nvSpPr>
          <p:cNvPr id="133" name="テキスト プレースホルダ 9">
            <a:extLst>
              <a:ext uri="{FF2B5EF4-FFF2-40B4-BE49-F238E27FC236}">
                <a16:creationId xmlns:a16="http://schemas.microsoft.com/office/drawing/2014/main" id="{1FF05F5F-146B-37EC-94AF-E33CD0BE26E6}"/>
              </a:ext>
            </a:extLst>
          </p:cNvPr>
          <p:cNvSpPr>
            <a:spLocks noGrp="1"/>
          </p:cNvSpPr>
          <p:nvPr>
            <p:custDataLst>
              <p:tags r:id="rId73"/>
            </p:custDataLst>
          </p:nvPr>
        </p:nvSpPr>
        <p:spPr bwMode="auto">
          <a:xfrm>
            <a:off x="4766544" y="37391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5205629-3F7E-4616-ACD5-02CD003D7932}" type="datetime'1''2'''''''''">
              <a:rPr lang="ja-JP" altLang="en-US" sz="1000" smtClean="0"/>
              <a:pPr/>
              <a:t>12</a:t>
            </a:fld>
            <a:endParaRPr kumimoji="0" lang="ja-JP" altLang="en-US" sz="800" dirty="0">
              <a:sym typeface="+mn-lt"/>
            </a:endParaRPr>
          </a:p>
        </p:txBody>
      </p:sp>
      <p:sp>
        <p:nvSpPr>
          <p:cNvPr id="134" name="テキスト プレースホルダ 9">
            <a:extLst>
              <a:ext uri="{FF2B5EF4-FFF2-40B4-BE49-F238E27FC236}">
                <a16:creationId xmlns:a16="http://schemas.microsoft.com/office/drawing/2014/main" id="{D3DAFE2A-C11C-C83B-881E-5C8E39A41CA8}"/>
              </a:ext>
            </a:extLst>
          </p:cNvPr>
          <p:cNvSpPr>
            <a:spLocks noGrp="1"/>
          </p:cNvSpPr>
          <p:nvPr>
            <p:custDataLst>
              <p:tags r:id="rId74"/>
            </p:custDataLst>
          </p:nvPr>
        </p:nvSpPr>
        <p:spPr bwMode="auto">
          <a:xfrm>
            <a:off x="5385048" y="37227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168E33E-A23B-4FCB-87BB-D793EF3B331D}" type="datetime'''''''''''''''''''''''''''''1''''''''''4'''''''''''''''''">
              <a:rPr kumimoji="0" lang="ja-JP" altLang="en-US" sz="1000" smtClean="0"/>
              <a:pPr/>
              <a:t>14</a:t>
            </a:fld>
            <a:endParaRPr kumimoji="0" lang="ja-JP" altLang="en-US" sz="800" dirty="0">
              <a:sym typeface="+mn-lt"/>
            </a:endParaRPr>
          </a:p>
        </p:txBody>
      </p:sp>
      <p:sp>
        <p:nvSpPr>
          <p:cNvPr id="136" name="テキスト プレースホルダ 9">
            <a:extLst>
              <a:ext uri="{FF2B5EF4-FFF2-40B4-BE49-F238E27FC236}">
                <a16:creationId xmlns:a16="http://schemas.microsoft.com/office/drawing/2014/main" id="{C500B964-4258-DF91-0917-C33AFADC1E9E}"/>
              </a:ext>
            </a:extLst>
          </p:cNvPr>
          <p:cNvSpPr>
            <a:spLocks noGrp="1"/>
          </p:cNvSpPr>
          <p:nvPr>
            <p:custDataLst>
              <p:tags r:id="rId75"/>
            </p:custDataLst>
          </p:nvPr>
        </p:nvSpPr>
        <p:spPr bwMode="auto">
          <a:xfrm>
            <a:off x="6033120" y="372040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BEDC82C-C0AA-46C0-90A0-32259A7686B3}" type="datetime'''''''''''''16'''''''''''''''''">
              <a:rPr kumimoji="0" lang="ja-JP" altLang="en-US" sz="1000" smtClean="0"/>
              <a:pPr/>
              <a:t>16</a:t>
            </a:fld>
            <a:endParaRPr kumimoji="0" lang="ja-JP" altLang="en-US" sz="800" dirty="0">
              <a:sym typeface="+mn-lt"/>
            </a:endParaRPr>
          </a:p>
        </p:txBody>
      </p:sp>
      <p:sp>
        <p:nvSpPr>
          <p:cNvPr id="137" name="テキスト プレースホルダ 9">
            <a:extLst>
              <a:ext uri="{FF2B5EF4-FFF2-40B4-BE49-F238E27FC236}">
                <a16:creationId xmlns:a16="http://schemas.microsoft.com/office/drawing/2014/main" id="{11A5CC92-B577-0A67-5F60-64C9072DC715}"/>
              </a:ext>
            </a:extLst>
          </p:cNvPr>
          <p:cNvSpPr>
            <a:spLocks noGrp="1"/>
          </p:cNvSpPr>
          <p:nvPr>
            <p:custDataLst>
              <p:tags r:id="rId76"/>
            </p:custDataLst>
          </p:nvPr>
        </p:nvSpPr>
        <p:spPr bwMode="auto">
          <a:xfrm>
            <a:off x="6321152" y="37272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3E8FEBC-58DD-417B-8B78-BB4346027CDB}" type="datetime'17'''''''''''''''''''''''''''''''''''''">
              <a:rPr kumimoji="0" lang="ja-JP" altLang="en-US" sz="1000" smtClean="0"/>
              <a:pPr/>
              <a:t>17</a:t>
            </a:fld>
            <a:endParaRPr kumimoji="0" lang="ja-JP" altLang="en-US" sz="800" dirty="0">
              <a:sym typeface="+mn-lt"/>
            </a:endParaRPr>
          </a:p>
        </p:txBody>
      </p:sp>
      <p:sp>
        <p:nvSpPr>
          <p:cNvPr id="138" name="テキスト プレースホルダ 9">
            <a:extLst>
              <a:ext uri="{FF2B5EF4-FFF2-40B4-BE49-F238E27FC236}">
                <a16:creationId xmlns:a16="http://schemas.microsoft.com/office/drawing/2014/main" id="{2CBC6DD1-1179-0337-B163-A841ADCEA456}"/>
              </a:ext>
            </a:extLst>
          </p:cNvPr>
          <p:cNvSpPr>
            <a:spLocks noGrp="1"/>
          </p:cNvSpPr>
          <p:nvPr>
            <p:custDataLst>
              <p:tags r:id="rId77"/>
            </p:custDataLst>
          </p:nvPr>
        </p:nvSpPr>
        <p:spPr bwMode="auto">
          <a:xfrm>
            <a:off x="6969224" y="372040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E3936D3-5345-4E91-B270-81C60B247258}" type="datetime'''''''''''''''''1''''''''''''''''''''9'''''''">
              <a:rPr kumimoji="0" lang="ja-JP" altLang="en-US" sz="1000" smtClean="0"/>
              <a:pPr/>
              <a:t>19</a:t>
            </a:fld>
            <a:endParaRPr kumimoji="0" lang="ja-JP" altLang="en-US" sz="800" dirty="0">
              <a:sym typeface="+mn-lt"/>
            </a:endParaRPr>
          </a:p>
        </p:txBody>
      </p:sp>
      <p:sp>
        <p:nvSpPr>
          <p:cNvPr id="145" name="テキスト プレースホルダ 9">
            <a:extLst>
              <a:ext uri="{FF2B5EF4-FFF2-40B4-BE49-F238E27FC236}">
                <a16:creationId xmlns:a16="http://schemas.microsoft.com/office/drawing/2014/main" id="{DB4EE882-FD72-90DC-B55E-E673949C8359}"/>
              </a:ext>
            </a:extLst>
          </p:cNvPr>
          <p:cNvSpPr>
            <a:spLocks noGrp="1"/>
          </p:cNvSpPr>
          <p:nvPr>
            <p:custDataLst>
              <p:tags r:id="rId78"/>
            </p:custDataLst>
          </p:nvPr>
        </p:nvSpPr>
        <p:spPr bwMode="auto">
          <a:xfrm>
            <a:off x="2602011" y="3732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826E337-D33D-4B45-B97C-8AA0C7643739}" type="datetime'''''''''''''''''''''''''''''''0''5'''''''''''''''''''''''''''">
              <a:rPr lang="ja-JP" altLang="en-US" sz="1000" smtClean="0"/>
              <a:pPr/>
              <a:t>05</a:t>
            </a:fld>
            <a:endParaRPr kumimoji="0" lang="ja-JP" altLang="en-US" sz="800" dirty="0">
              <a:sym typeface="+mn-lt"/>
            </a:endParaRPr>
          </a:p>
        </p:txBody>
      </p:sp>
      <p:sp>
        <p:nvSpPr>
          <p:cNvPr id="151" name="テキスト プレースホルダ 9">
            <a:extLst>
              <a:ext uri="{FF2B5EF4-FFF2-40B4-BE49-F238E27FC236}">
                <a16:creationId xmlns:a16="http://schemas.microsoft.com/office/drawing/2014/main" id="{CEAF1205-2393-DA8F-AF40-643584052983}"/>
              </a:ext>
            </a:extLst>
          </p:cNvPr>
          <p:cNvSpPr>
            <a:spLocks noGrp="1"/>
          </p:cNvSpPr>
          <p:nvPr>
            <p:custDataLst>
              <p:tags r:id="rId79"/>
            </p:custDataLst>
          </p:nvPr>
        </p:nvSpPr>
        <p:spPr bwMode="auto">
          <a:xfrm>
            <a:off x="7257256" y="372040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a:t>
            </a:r>
            <a:endParaRPr kumimoji="0" lang="ja-JP" altLang="en-US" sz="800" dirty="0">
              <a:sym typeface="+mn-lt"/>
            </a:endParaRPr>
          </a:p>
        </p:txBody>
      </p:sp>
      <p:sp>
        <p:nvSpPr>
          <p:cNvPr id="153" name="テキスト プレースホルダ 9">
            <a:extLst>
              <a:ext uri="{FF2B5EF4-FFF2-40B4-BE49-F238E27FC236}">
                <a16:creationId xmlns:a16="http://schemas.microsoft.com/office/drawing/2014/main" id="{E80D6465-8AD6-F52A-886C-909F6D83840F}"/>
              </a:ext>
            </a:extLst>
          </p:cNvPr>
          <p:cNvSpPr>
            <a:spLocks noGrp="1"/>
          </p:cNvSpPr>
          <p:nvPr>
            <p:custDataLst>
              <p:tags r:id="rId80"/>
            </p:custDataLst>
          </p:nvPr>
        </p:nvSpPr>
        <p:spPr bwMode="gray">
          <a:xfrm>
            <a:off x="971101" y="306057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315</a:t>
            </a:r>
            <a:endParaRPr kumimoji="0" lang="ja-JP" altLang="en-US" sz="800" dirty="0">
              <a:sym typeface="+mn-lt"/>
            </a:endParaRPr>
          </a:p>
        </p:txBody>
      </p:sp>
      <p:sp>
        <p:nvSpPr>
          <p:cNvPr id="154" name="テキスト プレースホルダ 9">
            <a:extLst>
              <a:ext uri="{FF2B5EF4-FFF2-40B4-BE49-F238E27FC236}">
                <a16:creationId xmlns:a16="http://schemas.microsoft.com/office/drawing/2014/main" id="{4E9F89BA-A0CE-678B-B9D9-B69EBC06F135}"/>
              </a:ext>
            </a:extLst>
          </p:cNvPr>
          <p:cNvSpPr>
            <a:spLocks noGrp="1"/>
          </p:cNvSpPr>
          <p:nvPr>
            <p:custDataLst>
              <p:tags r:id="rId81"/>
            </p:custDataLst>
          </p:nvPr>
        </p:nvSpPr>
        <p:spPr bwMode="gray">
          <a:xfrm>
            <a:off x="1274313" y="3047952"/>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365</a:t>
            </a:r>
            <a:endParaRPr kumimoji="0" lang="ja-JP" altLang="en-US" sz="800" dirty="0">
              <a:sym typeface="+mn-lt"/>
            </a:endParaRPr>
          </a:p>
        </p:txBody>
      </p:sp>
      <p:sp>
        <p:nvSpPr>
          <p:cNvPr id="157" name="テキスト プレースホルダ 9">
            <a:extLst>
              <a:ext uri="{FF2B5EF4-FFF2-40B4-BE49-F238E27FC236}">
                <a16:creationId xmlns:a16="http://schemas.microsoft.com/office/drawing/2014/main" id="{79A7B477-B559-233B-12E9-03DCA04BABC3}"/>
              </a:ext>
            </a:extLst>
          </p:cNvPr>
          <p:cNvSpPr>
            <a:spLocks noGrp="1"/>
          </p:cNvSpPr>
          <p:nvPr>
            <p:custDataLst>
              <p:tags r:id="rId82"/>
            </p:custDataLst>
          </p:nvPr>
        </p:nvSpPr>
        <p:spPr bwMode="gray">
          <a:xfrm>
            <a:off x="1591639" y="2954311"/>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391</a:t>
            </a:r>
            <a:endParaRPr kumimoji="0" lang="ja-JP" altLang="en-US" sz="800" dirty="0">
              <a:sym typeface="+mn-lt"/>
            </a:endParaRPr>
          </a:p>
        </p:txBody>
      </p:sp>
      <p:sp>
        <p:nvSpPr>
          <p:cNvPr id="158" name="テキスト プレースホルダ 9">
            <a:extLst>
              <a:ext uri="{FF2B5EF4-FFF2-40B4-BE49-F238E27FC236}">
                <a16:creationId xmlns:a16="http://schemas.microsoft.com/office/drawing/2014/main" id="{E4B58101-7D50-D29D-A7EB-1CB0A96903D4}"/>
              </a:ext>
            </a:extLst>
          </p:cNvPr>
          <p:cNvSpPr>
            <a:spLocks noGrp="1"/>
          </p:cNvSpPr>
          <p:nvPr>
            <p:custDataLst>
              <p:tags r:id="rId83"/>
            </p:custDataLst>
          </p:nvPr>
        </p:nvSpPr>
        <p:spPr bwMode="gray">
          <a:xfrm>
            <a:off x="1931284" y="291656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424</a:t>
            </a:r>
            <a:endParaRPr kumimoji="0" lang="ja-JP" altLang="en-US" sz="800" dirty="0">
              <a:sym typeface="+mn-lt"/>
            </a:endParaRPr>
          </a:p>
        </p:txBody>
      </p:sp>
      <p:sp>
        <p:nvSpPr>
          <p:cNvPr id="160" name="テキスト プレースホルダ 9">
            <a:extLst>
              <a:ext uri="{FF2B5EF4-FFF2-40B4-BE49-F238E27FC236}">
                <a16:creationId xmlns:a16="http://schemas.microsoft.com/office/drawing/2014/main" id="{7ACA4A7F-C871-D969-6286-12E66E7A7E3D}"/>
              </a:ext>
            </a:extLst>
          </p:cNvPr>
          <p:cNvSpPr>
            <a:spLocks noGrp="1"/>
          </p:cNvSpPr>
          <p:nvPr>
            <p:custDataLst>
              <p:tags r:id="rId84"/>
            </p:custDataLst>
          </p:nvPr>
        </p:nvSpPr>
        <p:spPr bwMode="gray">
          <a:xfrm>
            <a:off x="2232330" y="286553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465</a:t>
            </a:r>
            <a:endParaRPr kumimoji="0" lang="ja-JP" altLang="en-US" sz="800" dirty="0">
              <a:sym typeface="+mn-lt"/>
            </a:endParaRPr>
          </a:p>
        </p:txBody>
      </p:sp>
      <p:sp>
        <p:nvSpPr>
          <p:cNvPr id="163" name="テキスト プレースホルダ 9">
            <a:extLst>
              <a:ext uri="{FF2B5EF4-FFF2-40B4-BE49-F238E27FC236}">
                <a16:creationId xmlns:a16="http://schemas.microsoft.com/office/drawing/2014/main" id="{368F4A43-D9F2-B388-CDD1-F696965370E2}"/>
              </a:ext>
            </a:extLst>
          </p:cNvPr>
          <p:cNvSpPr>
            <a:spLocks noGrp="1"/>
          </p:cNvSpPr>
          <p:nvPr>
            <p:custDataLst>
              <p:tags r:id="rId85"/>
            </p:custDataLst>
          </p:nvPr>
        </p:nvSpPr>
        <p:spPr bwMode="gray">
          <a:xfrm>
            <a:off x="2531335" y="2811957"/>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512</a:t>
            </a:r>
            <a:endParaRPr kumimoji="0" lang="ja-JP" altLang="en-US" sz="800" dirty="0">
              <a:sym typeface="+mn-lt"/>
            </a:endParaRPr>
          </a:p>
        </p:txBody>
      </p:sp>
      <p:sp>
        <p:nvSpPr>
          <p:cNvPr id="164" name="テキスト プレースホルダ 9">
            <a:extLst>
              <a:ext uri="{FF2B5EF4-FFF2-40B4-BE49-F238E27FC236}">
                <a16:creationId xmlns:a16="http://schemas.microsoft.com/office/drawing/2014/main" id="{36C896FA-368E-6A1F-DC79-6AF9B00BEF7D}"/>
              </a:ext>
            </a:extLst>
          </p:cNvPr>
          <p:cNvSpPr>
            <a:spLocks noGrp="1"/>
          </p:cNvSpPr>
          <p:nvPr>
            <p:custDataLst>
              <p:tags r:id="rId86"/>
            </p:custDataLst>
          </p:nvPr>
        </p:nvSpPr>
        <p:spPr bwMode="gray">
          <a:xfrm>
            <a:off x="2846353" y="2792362"/>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551</a:t>
            </a:r>
            <a:endParaRPr kumimoji="0" lang="ja-JP" altLang="en-US" sz="800" dirty="0">
              <a:sym typeface="+mn-lt"/>
            </a:endParaRPr>
          </a:p>
        </p:txBody>
      </p:sp>
      <p:sp>
        <p:nvSpPr>
          <p:cNvPr id="165" name="テキスト プレースホルダ 9">
            <a:extLst>
              <a:ext uri="{FF2B5EF4-FFF2-40B4-BE49-F238E27FC236}">
                <a16:creationId xmlns:a16="http://schemas.microsoft.com/office/drawing/2014/main" id="{C1150ECC-04FB-2095-3F63-D62D39EDC634}"/>
              </a:ext>
            </a:extLst>
          </p:cNvPr>
          <p:cNvSpPr>
            <a:spLocks noGrp="1"/>
          </p:cNvSpPr>
          <p:nvPr>
            <p:custDataLst>
              <p:tags r:id="rId87"/>
            </p:custDataLst>
          </p:nvPr>
        </p:nvSpPr>
        <p:spPr bwMode="gray">
          <a:xfrm>
            <a:off x="3187713" y="273409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607</a:t>
            </a:r>
            <a:endParaRPr kumimoji="0" lang="ja-JP" altLang="en-US" sz="800" dirty="0">
              <a:sym typeface="+mn-lt"/>
            </a:endParaRPr>
          </a:p>
        </p:txBody>
      </p:sp>
      <p:sp>
        <p:nvSpPr>
          <p:cNvPr id="169" name="テキスト プレースホルダ 9">
            <a:extLst>
              <a:ext uri="{FF2B5EF4-FFF2-40B4-BE49-F238E27FC236}">
                <a16:creationId xmlns:a16="http://schemas.microsoft.com/office/drawing/2014/main" id="{91980995-4498-802C-8A60-B6B579D8D265}"/>
              </a:ext>
            </a:extLst>
          </p:cNvPr>
          <p:cNvSpPr>
            <a:spLocks noGrp="1"/>
          </p:cNvSpPr>
          <p:nvPr>
            <p:custDataLst>
              <p:tags r:id="rId88"/>
            </p:custDataLst>
          </p:nvPr>
        </p:nvSpPr>
        <p:spPr bwMode="gray">
          <a:xfrm>
            <a:off x="3487658" y="269929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632</a:t>
            </a:r>
            <a:endParaRPr kumimoji="0" lang="ja-JP" altLang="en-US" sz="800" dirty="0">
              <a:sym typeface="+mn-lt"/>
            </a:endParaRPr>
          </a:p>
        </p:txBody>
      </p:sp>
      <p:sp>
        <p:nvSpPr>
          <p:cNvPr id="170" name="テキスト プレースホルダ 9">
            <a:extLst>
              <a:ext uri="{FF2B5EF4-FFF2-40B4-BE49-F238E27FC236}">
                <a16:creationId xmlns:a16="http://schemas.microsoft.com/office/drawing/2014/main" id="{F0131FBF-68C4-50B0-D0C4-17EBFA689A18}"/>
              </a:ext>
            </a:extLst>
          </p:cNvPr>
          <p:cNvSpPr>
            <a:spLocks noGrp="1"/>
          </p:cNvSpPr>
          <p:nvPr>
            <p:custDataLst>
              <p:tags r:id="rId89"/>
            </p:custDataLst>
          </p:nvPr>
        </p:nvSpPr>
        <p:spPr bwMode="gray">
          <a:xfrm>
            <a:off x="3801368" y="278207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551</a:t>
            </a:r>
            <a:endParaRPr kumimoji="0" lang="ja-JP" altLang="en-US" sz="800" dirty="0">
              <a:sym typeface="+mn-lt"/>
            </a:endParaRPr>
          </a:p>
        </p:txBody>
      </p:sp>
      <p:sp>
        <p:nvSpPr>
          <p:cNvPr id="171" name="テキスト プレースホルダ 9">
            <a:extLst>
              <a:ext uri="{FF2B5EF4-FFF2-40B4-BE49-F238E27FC236}">
                <a16:creationId xmlns:a16="http://schemas.microsoft.com/office/drawing/2014/main" id="{A8AF1FC3-3185-4934-2B32-0DB61F5A7ED2}"/>
              </a:ext>
            </a:extLst>
          </p:cNvPr>
          <p:cNvSpPr>
            <a:spLocks noGrp="1"/>
          </p:cNvSpPr>
          <p:nvPr>
            <p:custDataLst>
              <p:tags r:id="rId90"/>
            </p:custDataLst>
          </p:nvPr>
        </p:nvSpPr>
        <p:spPr bwMode="gray">
          <a:xfrm>
            <a:off x="4091439" y="270649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607</a:t>
            </a:r>
            <a:endParaRPr kumimoji="0" lang="ja-JP" altLang="en-US" sz="800" dirty="0">
              <a:sym typeface="+mn-lt"/>
            </a:endParaRPr>
          </a:p>
        </p:txBody>
      </p:sp>
      <p:sp>
        <p:nvSpPr>
          <p:cNvPr id="172" name="テキスト プレースホルダ 9">
            <a:extLst>
              <a:ext uri="{FF2B5EF4-FFF2-40B4-BE49-F238E27FC236}">
                <a16:creationId xmlns:a16="http://schemas.microsoft.com/office/drawing/2014/main" id="{9D5AD6C7-706F-B5F3-1097-821BF01459C0}"/>
              </a:ext>
            </a:extLst>
          </p:cNvPr>
          <p:cNvSpPr>
            <a:spLocks noGrp="1"/>
          </p:cNvSpPr>
          <p:nvPr>
            <p:custDataLst>
              <p:tags r:id="rId91"/>
            </p:custDataLst>
          </p:nvPr>
        </p:nvSpPr>
        <p:spPr bwMode="gray">
          <a:xfrm>
            <a:off x="4415023" y="2641367"/>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651</a:t>
            </a:r>
            <a:endParaRPr kumimoji="0" lang="ja-JP" altLang="en-US" sz="800" dirty="0">
              <a:sym typeface="+mn-lt"/>
            </a:endParaRPr>
          </a:p>
        </p:txBody>
      </p:sp>
      <p:sp>
        <p:nvSpPr>
          <p:cNvPr id="173" name="テキスト プレースホルダ 9">
            <a:extLst>
              <a:ext uri="{FF2B5EF4-FFF2-40B4-BE49-F238E27FC236}">
                <a16:creationId xmlns:a16="http://schemas.microsoft.com/office/drawing/2014/main" id="{C63585B6-A0E7-8EAF-9EEF-6D42F13934B0}"/>
              </a:ext>
            </a:extLst>
          </p:cNvPr>
          <p:cNvSpPr>
            <a:spLocks noGrp="1"/>
          </p:cNvSpPr>
          <p:nvPr>
            <p:custDataLst>
              <p:tags r:id="rId92"/>
            </p:custDataLst>
          </p:nvPr>
        </p:nvSpPr>
        <p:spPr bwMode="gray">
          <a:xfrm>
            <a:off x="4725897" y="2608407"/>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680</a:t>
            </a:r>
            <a:endParaRPr kumimoji="0" lang="ja-JP" altLang="en-US" sz="800" dirty="0">
              <a:sym typeface="+mn-lt"/>
            </a:endParaRPr>
          </a:p>
        </p:txBody>
      </p:sp>
      <p:sp>
        <p:nvSpPr>
          <p:cNvPr id="174" name="テキスト プレースホルダ 9">
            <a:extLst>
              <a:ext uri="{FF2B5EF4-FFF2-40B4-BE49-F238E27FC236}">
                <a16:creationId xmlns:a16="http://schemas.microsoft.com/office/drawing/2014/main" id="{3AD25A51-A56F-6CC2-F2C0-D3B049653658}"/>
              </a:ext>
            </a:extLst>
          </p:cNvPr>
          <p:cNvSpPr>
            <a:spLocks noGrp="1"/>
          </p:cNvSpPr>
          <p:nvPr>
            <p:custDataLst>
              <p:tags r:id="rId93"/>
            </p:custDataLst>
          </p:nvPr>
        </p:nvSpPr>
        <p:spPr bwMode="gray">
          <a:xfrm>
            <a:off x="5048237" y="2508527"/>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740</a:t>
            </a:r>
            <a:endParaRPr kumimoji="0" lang="ja-JP" altLang="en-US" sz="800" dirty="0">
              <a:sym typeface="+mn-lt"/>
            </a:endParaRPr>
          </a:p>
        </p:txBody>
      </p:sp>
      <p:sp>
        <p:nvSpPr>
          <p:cNvPr id="175" name="テキスト プレースホルダ 9">
            <a:extLst>
              <a:ext uri="{FF2B5EF4-FFF2-40B4-BE49-F238E27FC236}">
                <a16:creationId xmlns:a16="http://schemas.microsoft.com/office/drawing/2014/main" id="{D6D50D30-0B67-9268-0C3F-176704BCA89B}"/>
              </a:ext>
            </a:extLst>
          </p:cNvPr>
          <p:cNvSpPr>
            <a:spLocks noGrp="1"/>
          </p:cNvSpPr>
          <p:nvPr>
            <p:custDataLst>
              <p:tags r:id="rId94"/>
            </p:custDataLst>
          </p:nvPr>
        </p:nvSpPr>
        <p:spPr bwMode="gray">
          <a:xfrm>
            <a:off x="5359238" y="255409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730</a:t>
            </a:r>
            <a:endParaRPr kumimoji="0" lang="ja-JP" altLang="en-US" sz="800" dirty="0">
              <a:sym typeface="+mn-lt"/>
            </a:endParaRPr>
          </a:p>
        </p:txBody>
      </p:sp>
      <p:sp>
        <p:nvSpPr>
          <p:cNvPr id="176" name="テキスト プレースホルダ 9">
            <a:extLst>
              <a:ext uri="{FF2B5EF4-FFF2-40B4-BE49-F238E27FC236}">
                <a16:creationId xmlns:a16="http://schemas.microsoft.com/office/drawing/2014/main" id="{5FEB39AC-5379-7E97-AC86-F0B06DC228D6}"/>
              </a:ext>
            </a:extLst>
          </p:cNvPr>
          <p:cNvSpPr>
            <a:spLocks noGrp="1"/>
          </p:cNvSpPr>
          <p:nvPr>
            <p:custDataLst>
              <p:tags r:id="rId95"/>
            </p:custDataLst>
          </p:nvPr>
        </p:nvSpPr>
        <p:spPr bwMode="gray">
          <a:xfrm>
            <a:off x="5680515" y="260813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671</a:t>
            </a:r>
            <a:endParaRPr kumimoji="0" lang="ja-JP" altLang="en-US" sz="800" dirty="0">
              <a:sym typeface="+mn-lt"/>
            </a:endParaRPr>
          </a:p>
        </p:txBody>
      </p:sp>
      <p:sp>
        <p:nvSpPr>
          <p:cNvPr id="177" name="テキスト プレースホルダ 9">
            <a:extLst>
              <a:ext uri="{FF2B5EF4-FFF2-40B4-BE49-F238E27FC236}">
                <a16:creationId xmlns:a16="http://schemas.microsoft.com/office/drawing/2014/main" id="{D7EB372D-79B0-0E3B-C7A1-6A2F2315CB02}"/>
              </a:ext>
            </a:extLst>
          </p:cNvPr>
          <p:cNvSpPr>
            <a:spLocks noGrp="1"/>
          </p:cNvSpPr>
          <p:nvPr>
            <p:custDataLst>
              <p:tags r:id="rId96"/>
            </p:custDataLst>
          </p:nvPr>
        </p:nvSpPr>
        <p:spPr bwMode="gray">
          <a:xfrm>
            <a:off x="5993721" y="265789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599</a:t>
            </a:r>
            <a:endParaRPr kumimoji="0" lang="ja-JP" altLang="en-US" sz="800" dirty="0">
              <a:sym typeface="+mn-lt"/>
            </a:endParaRPr>
          </a:p>
        </p:txBody>
      </p:sp>
      <p:sp>
        <p:nvSpPr>
          <p:cNvPr id="178" name="テキスト プレースホルダ 9">
            <a:extLst>
              <a:ext uri="{FF2B5EF4-FFF2-40B4-BE49-F238E27FC236}">
                <a16:creationId xmlns:a16="http://schemas.microsoft.com/office/drawing/2014/main" id="{CA77571A-7156-3944-BAF7-59A6FEA56751}"/>
              </a:ext>
            </a:extLst>
          </p:cNvPr>
          <p:cNvSpPr>
            <a:spLocks noGrp="1"/>
          </p:cNvSpPr>
          <p:nvPr>
            <p:custDataLst>
              <p:tags r:id="rId97"/>
            </p:custDataLst>
          </p:nvPr>
        </p:nvSpPr>
        <p:spPr bwMode="gray">
          <a:xfrm>
            <a:off x="6281587" y="264522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633</a:t>
            </a:r>
            <a:endParaRPr kumimoji="0" lang="ja-JP" altLang="en-US" sz="800" dirty="0">
              <a:sym typeface="+mn-lt"/>
            </a:endParaRPr>
          </a:p>
        </p:txBody>
      </p:sp>
      <p:sp>
        <p:nvSpPr>
          <p:cNvPr id="179" name="テキスト プレースホルダ 9">
            <a:extLst>
              <a:ext uri="{FF2B5EF4-FFF2-40B4-BE49-F238E27FC236}">
                <a16:creationId xmlns:a16="http://schemas.microsoft.com/office/drawing/2014/main" id="{192B0944-501D-A5E3-8E82-CE6BA74D9D28}"/>
              </a:ext>
            </a:extLst>
          </p:cNvPr>
          <p:cNvSpPr>
            <a:spLocks noGrp="1"/>
          </p:cNvSpPr>
          <p:nvPr>
            <p:custDataLst>
              <p:tags r:id="rId98"/>
            </p:custDataLst>
          </p:nvPr>
        </p:nvSpPr>
        <p:spPr bwMode="gray">
          <a:xfrm>
            <a:off x="6600401" y="2649411"/>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658</a:t>
            </a:r>
            <a:endParaRPr kumimoji="0" lang="ja-JP" altLang="en-US" sz="800" dirty="0">
              <a:sym typeface="+mn-lt"/>
            </a:endParaRPr>
          </a:p>
        </p:txBody>
      </p:sp>
      <p:sp>
        <p:nvSpPr>
          <p:cNvPr id="180" name="テキスト プレースホルダ 9">
            <a:extLst>
              <a:ext uri="{FF2B5EF4-FFF2-40B4-BE49-F238E27FC236}">
                <a16:creationId xmlns:a16="http://schemas.microsoft.com/office/drawing/2014/main" id="{3EDB06D4-A462-2DA1-46F5-17B893C6A1B9}"/>
              </a:ext>
            </a:extLst>
          </p:cNvPr>
          <p:cNvSpPr>
            <a:spLocks noGrp="1"/>
          </p:cNvSpPr>
          <p:nvPr>
            <p:custDataLst>
              <p:tags r:id="rId99"/>
            </p:custDataLst>
          </p:nvPr>
        </p:nvSpPr>
        <p:spPr bwMode="gray">
          <a:xfrm>
            <a:off x="6914430" y="2610212"/>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691</a:t>
            </a:r>
            <a:endParaRPr kumimoji="0" lang="ja-JP" altLang="en-US" sz="800" dirty="0">
              <a:sym typeface="+mn-lt"/>
            </a:endParaRPr>
          </a:p>
        </p:txBody>
      </p:sp>
      <p:sp>
        <p:nvSpPr>
          <p:cNvPr id="181" name="テキスト プレースホルダ 9">
            <a:extLst>
              <a:ext uri="{FF2B5EF4-FFF2-40B4-BE49-F238E27FC236}">
                <a16:creationId xmlns:a16="http://schemas.microsoft.com/office/drawing/2014/main" id="{A472EF0D-65D5-E760-5C00-E2BDA89F0856}"/>
              </a:ext>
            </a:extLst>
          </p:cNvPr>
          <p:cNvSpPr>
            <a:spLocks noGrp="1"/>
          </p:cNvSpPr>
          <p:nvPr>
            <p:custDataLst>
              <p:tags r:id="rId100"/>
            </p:custDataLst>
          </p:nvPr>
        </p:nvSpPr>
        <p:spPr bwMode="gray">
          <a:xfrm>
            <a:off x="7207081" y="260047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679</a:t>
            </a:r>
            <a:endParaRPr kumimoji="0" lang="ja-JP" altLang="en-US" sz="800" dirty="0">
              <a:sym typeface="+mn-lt"/>
            </a:endParaRPr>
          </a:p>
        </p:txBody>
      </p:sp>
    </p:spTree>
    <p:extLst>
      <p:ext uri="{BB962C8B-B14F-4D97-AF65-F5344CB8AC3E}">
        <p14:creationId xmlns:p14="http://schemas.microsoft.com/office/powerpoint/2010/main" val="51344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41672899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3" imgW="360" imgH="360" progId="TCLayout.ActiveDocument.1">
                  <p:embed/>
                </p:oleObj>
              </mc:Choice>
              <mc:Fallback>
                <p:oleObj name="think-cell Slide" r:id="rId13" imgW="360" imgH="360" progId="TCLayout.ActiveDocument.1">
                  <p:embed/>
                  <p:pic>
                    <p:nvPicPr>
                      <p:cNvPr id="9" name="Object 8"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a:cxnSpLocks/>
          </p:cNvCxnSpPr>
          <p:nvPr/>
        </p:nvCxnSpPr>
        <p:spPr>
          <a:xfrm>
            <a:off x="828250"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828250" y="2132856"/>
            <a:ext cx="824950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65313" y="2477541"/>
            <a:ext cx="846138"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7169150" y="2477541"/>
            <a:ext cx="847725"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graphicFrame>
        <p:nvGraphicFramePr>
          <p:cNvPr id="36" name="Chart 35">
            <a:extLst>
              <a:ext uri="{FF2B5EF4-FFF2-40B4-BE49-F238E27FC236}">
                <a16:creationId xmlns:a16="http://schemas.microsoft.com/office/drawing/2014/main" id="{F360D54E-31C2-421F-A227-4B17657BB718}"/>
              </a:ext>
            </a:extLst>
          </p:cNvPr>
          <p:cNvGraphicFramePr/>
          <p:nvPr>
            <p:custDataLst>
              <p:tags r:id="rId3"/>
            </p:custDataLst>
            <p:extLst>
              <p:ext uri="{D42A27DB-BD31-4B8C-83A1-F6EECF244321}">
                <p14:modId xmlns:p14="http://schemas.microsoft.com/office/powerpoint/2010/main" val="1454199764"/>
              </p:ext>
            </p:extLst>
          </p:nvPr>
        </p:nvGraphicFramePr>
        <p:xfrm>
          <a:off x="395288" y="3086100"/>
          <a:ext cx="3784600" cy="232568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3" name="Chart 42">
            <a:extLst>
              <a:ext uri="{FF2B5EF4-FFF2-40B4-BE49-F238E27FC236}">
                <a16:creationId xmlns:a16="http://schemas.microsoft.com/office/drawing/2014/main" id="{C678C201-F559-4529-86B8-5080D0E4BAE3}"/>
              </a:ext>
            </a:extLst>
          </p:cNvPr>
          <p:cNvGraphicFramePr/>
          <p:nvPr>
            <p:custDataLst>
              <p:tags r:id="rId4"/>
            </p:custDataLst>
            <p:extLst>
              <p:ext uri="{D42A27DB-BD31-4B8C-83A1-F6EECF244321}">
                <p14:modId xmlns:p14="http://schemas.microsoft.com/office/powerpoint/2010/main" val="3385139922"/>
              </p:ext>
            </p:extLst>
          </p:nvPr>
        </p:nvGraphicFramePr>
        <p:xfrm>
          <a:off x="5699125" y="3086100"/>
          <a:ext cx="3784600" cy="2325688"/>
        </p:xfrm>
        <a:graphic>
          <a:graphicData uri="http://schemas.openxmlformats.org/drawingml/2006/chart">
            <c:chart xmlns:c="http://schemas.openxmlformats.org/drawingml/2006/chart" xmlns:r="http://schemas.openxmlformats.org/officeDocument/2006/relationships" r:id="rId16"/>
          </a:graphicData>
        </a:graphic>
      </p:graphicFrame>
      <p:sp>
        <p:nvSpPr>
          <p:cNvPr id="47" name="テキスト プレースホルダ 9"/>
          <p:cNvSpPr>
            <a:spLocks noGrp="1"/>
          </p:cNvSpPr>
          <p:nvPr>
            <p:custDataLst>
              <p:tags r:id="rId5"/>
            </p:custDataLst>
          </p:nvPr>
        </p:nvSpPr>
        <p:spPr bwMode="gray">
          <a:xfrm>
            <a:off x="6678613" y="3656013"/>
            <a:ext cx="520700" cy="244475"/>
          </a:xfrm>
          <a:prstGeom prst="rect">
            <a:avLst/>
          </a:prstGeom>
          <a:solidFill>
            <a:srgbClr val="80CCE8"/>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DCA5B8-6114-4A71-BCD0-D21F31C36C44}" type="datetime'''''''''''''8''''''''''.''''''''''0''%'''''''''''''''''''">
              <a:rPr lang="en-US" altLang="en-US" smtClean="0">
                <a:effectLst/>
              </a:rPr>
              <a:pPr/>
              <a:t>8.0%</a:t>
            </a:fld>
            <a:endParaRPr kumimoji="0" lang="ja-JP" altLang="en-US" dirty="0">
              <a:sym typeface="+mn-lt"/>
            </a:endParaRPr>
          </a:p>
        </p:txBody>
      </p:sp>
      <p:sp>
        <p:nvSpPr>
          <p:cNvPr id="51" name="Rectangle 50"/>
          <p:cNvSpPr/>
          <p:nvPr>
            <p:custDataLst>
              <p:tags r:id="rId6"/>
            </p:custDataLst>
          </p:nvPr>
        </p:nvSpPr>
        <p:spPr bwMode="gray">
          <a:xfrm>
            <a:off x="3011562"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7"/>
            </p:custDataLst>
          </p:nvPr>
        </p:nvSpPr>
        <p:spPr bwMode="gray">
          <a:xfrm>
            <a:off x="4606925"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8"/>
            </p:custDataLst>
          </p:nvPr>
        </p:nvSpPr>
        <p:spPr bwMode="gray">
          <a:xfrm>
            <a:off x="565467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9"/>
            </p:custDataLst>
          </p:nvPr>
        </p:nvSpPr>
        <p:spPr bwMode="auto">
          <a:xfrm>
            <a:off x="3348112"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dirty="0"/>
              <a:t>非感染性疾患</a:t>
            </a:r>
            <a:endParaRPr kumimoji="0" lang="ja-JP" altLang="en-US" dirty="0">
              <a:sym typeface="+mn-lt"/>
            </a:endParaRPr>
          </a:p>
        </p:txBody>
      </p:sp>
      <p:sp>
        <p:nvSpPr>
          <p:cNvPr id="55" name="テキスト プレースホルダ 9"/>
          <p:cNvSpPr>
            <a:spLocks noGrp="1"/>
          </p:cNvSpPr>
          <p:nvPr>
            <p:custDataLst>
              <p:tags r:id="rId10"/>
            </p:custDataLst>
          </p:nvPr>
        </p:nvSpPr>
        <p:spPr bwMode="auto">
          <a:xfrm>
            <a:off x="49434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1"/>
            </p:custDataLst>
          </p:nvPr>
        </p:nvSpPr>
        <p:spPr bwMode="auto">
          <a:xfrm>
            <a:off x="59912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メキシコにおける死亡要因は、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年時点でも「非感染性疾患」が最も大きいが、その後「非感染性疾患」の割合が大幅に増加し、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割が「非感染性疾患」を要因として死亡している。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右矢印 38"/>
          <p:cNvSpPr/>
          <p:nvPr/>
        </p:nvSpPr>
        <p:spPr>
          <a:xfrm>
            <a:off x="4376936" y="388778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7706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25520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101" name="Chart 100">
            <a:extLst>
              <a:ext uri="{FF2B5EF4-FFF2-40B4-BE49-F238E27FC236}">
                <a16:creationId xmlns:a16="http://schemas.microsoft.com/office/drawing/2014/main" id="{03C2B244-8267-41FD-962A-C1D3F11D6F32}"/>
              </a:ext>
            </a:extLst>
          </p:cNvPr>
          <p:cNvGraphicFramePr/>
          <p:nvPr>
            <p:custDataLst>
              <p:tags r:id="rId3"/>
            </p:custDataLst>
            <p:extLst>
              <p:ext uri="{D42A27DB-BD31-4B8C-83A1-F6EECF244321}">
                <p14:modId xmlns:p14="http://schemas.microsoft.com/office/powerpoint/2010/main" val="4270202865"/>
              </p:ext>
            </p:extLst>
          </p:nvPr>
        </p:nvGraphicFramePr>
        <p:xfrm>
          <a:off x="292100" y="4748213"/>
          <a:ext cx="9559925" cy="14700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2" name="Chart 101">
            <a:extLst>
              <a:ext uri="{FF2B5EF4-FFF2-40B4-BE49-F238E27FC236}">
                <a16:creationId xmlns:a16="http://schemas.microsoft.com/office/drawing/2014/main" id="{911C3C2F-E828-4AEE-A8D9-BA7D5EA7280B}"/>
              </a:ext>
            </a:extLst>
          </p:cNvPr>
          <p:cNvGraphicFramePr/>
          <p:nvPr>
            <p:custDataLst>
              <p:tags r:id="rId4"/>
            </p:custDataLst>
            <p:extLst>
              <p:ext uri="{D42A27DB-BD31-4B8C-83A1-F6EECF244321}">
                <p14:modId xmlns:p14="http://schemas.microsoft.com/office/powerpoint/2010/main" val="3693215663"/>
              </p:ext>
            </p:extLst>
          </p:nvPr>
        </p:nvGraphicFramePr>
        <p:xfrm>
          <a:off x="466725" y="3127375"/>
          <a:ext cx="9209088" cy="1320800"/>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2" name="Group 1">
            <a:extLst>
              <a:ext uri="{FF2B5EF4-FFF2-40B4-BE49-F238E27FC236}">
                <a16:creationId xmlns:a16="http://schemas.microsoft.com/office/drawing/2014/main" id="{AC360B2A-E61A-47E3-A600-DF5D7D1B53B9}"/>
              </a:ext>
            </a:extLst>
          </p:cNvPr>
          <p:cNvGrpSpPr/>
          <p:nvPr/>
        </p:nvGrpSpPr>
        <p:grpSpPr>
          <a:xfrm>
            <a:off x="199577" y="1960391"/>
            <a:ext cx="9505949" cy="288032"/>
            <a:chOff x="218907" y="1960391"/>
            <a:chExt cx="9397133" cy="288032"/>
          </a:xfrm>
        </p:grpSpPr>
        <p:cxnSp>
          <p:nvCxnSpPr>
            <p:cNvPr id="76" name="直線コネクタ 75"/>
            <p:cNvCxnSpPr>
              <a:cxnSpLocks/>
            </p:cNvCxnSpPr>
            <p:nvPr/>
          </p:nvCxnSpPr>
          <p:spPr>
            <a:xfrm>
              <a:off x="218907" y="2248423"/>
              <a:ext cx="939713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218907" y="1960391"/>
              <a:ext cx="9397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79" name="テキスト ボックス 78"/>
          <p:cNvSpPr txBox="1"/>
          <p:nvPr/>
        </p:nvSpPr>
        <p:spPr>
          <a:xfrm>
            <a:off x="4925456" y="3727450"/>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91" name="テキスト ボックス 90"/>
          <p:cNvSpPr txBox="1"/>
          <p:nvPr/>
        </p:nvSpPr>
        <p:spPr>
          <a:xfrm>
            <a:off x="1336108" y="3727450"/>
            <a:ext cx="48090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07" name="テキスト ボックス 106"/>
          <p:cNvSpPr txBox="1"/>
          <p:nvPr/>
        </p:nvSpPr>
        <p:spPr>
          <a:xfrm>
            <a:off x="8530820" y="3670300"/>
            <a:ext cx="548653"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自傷、</a:t>
            </a:r>
            <a:br>
              <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個人間暴力</a:t>
            </a:r>
          </a:p>
        </p:txBody>
      </p:sp>
      <p:sp>
        <p:nvSpPr>
          <p:cNvPr id="112" name="テキスト ボックス 111"/>
          <p:cNvSpPr txBox="1"/>
          <p:nvPr/>
        </p:nvSpPr>
        <p:spPr>
          <a:xfrm>
            <a:off x="6596763" y="3670300"/>
            <a:ext cx="38472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9104187" y="3670300"/>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6" name="テキスト ボックス 115"/>
          <p:cNvSpPr txBox="1"/>
          <p:nvPr/>
        </p:nvSpPr>
        <p:spPr>
          <a:xfrm>
            <a:off x="7053891" y="3727450"/>
            <a:ext cx="38472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108720" y="3681413"/>
            <a:ext cx="434082" cy="207963"/>
          </a:xfrm>
          <a:prstGeom prst="rect">
            <a:avLst/>
          </a:prstGeom>
          <a:noFill/>
        </p:spPr>
        <p:txBody>
          <a:bodyPr wrap="square" rtlCol="0" anchor="ctr">
            <a:spAutoFit/>
          </a:bodyPr>
          <a:lstStyle/>
          <a:p>
            <a:r>
              <a:rPr kumimoji="1" lang="en-US" altLang="ja-JP" sz="750" b="1" dirty="0">
                <a:latin typeface="+mj-lt"/>
                <a:ea typeface="ＭＳ Ｐゴシック" panose="020B0600070205080204" pitchFamily="50" charset="-128"/>
                <a:cs typeface="Arial" panose="020B0604020202020204" pitchFamily="34" charset="0"/>
              </a:rPr>
              <a:t>2019</a:t>
            </a:r>
            <a:endParaRPr kumimoji="1" lang="ja-JP" altLang="en-US" sz="750" b="1"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108720" y="5303838"/>
            <a:ext cx="648072" cy="207963"/>
          </a:xfrm>
          <a:prstGeom prst="rect">
            <a:avLst/>
          </a:prstGeom>
          <a:noFill/>
        </p:spPr>
        <p:txBody>
          <a:bodyPr wrap="square" rtlCol="0">
            <a:spAutoFit/>
          </a:bodyPr>
          <a:lstStyle/>
          <a:p>
            <a:r>
              <a:rPr kumimoji="1" lang="en-US" altLang="ja-JP" sz="750" b="1"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1013933" y="5349875"/>
            <a:ext cx="480901" cy="1174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137" name="テキスト ボックス 136"/>
          <p:cNvSpPr txBox="1"/>
          <p:nvPr/>
        </p:nvSpPr>
        <p:spPr>
          <a:xfrm>
            <a:off x="3063158" y="3727450"/>
            <a:ext cx="888650"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糖尿病・腎臓疾患</a:t>
            </a:r>
          </a:p>
        </p:txBody>
      </p:sp>
      <p:sp>
        <p:nvSpPr>
          <p:cNvPr id="177" name="テキスト ボックス 176"/>
          <p:cNvSpPr txBox="1"/>
          <p:nvPr/>
        </p:nvSpPr>
        <p:spPr>
          <a:xfrm>
            <a:off x="5752770" y="3727686"/>
            <a:ext cx="74063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0" name="左中かっこ 179"/>
          <p:cNvSpPr/>
          <p:nvPr/>
        </p:nvSpPr>
        <p:spPr>
          <a:xfrm rot="5400000">
            <a:off x="7588250" y="3324225"/>
            <a:ext cx="84900" cy="38417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8" name="正方形/長方形 97"/>
          <p:cNvSpPr/>
          <p:nvPr/>
        </p:nvSpPr>
        <p:spPr>
          <a:xfrm>
            <a:off x="9246080" y="3554413"/>
            <a:ext cx="444927" cy="461963"/>
          </a:xfrm>
          <a:prstGeom prst="rect">
            <a:avLst/>
          </a:prstGeom>
        </p:spPr>
        <p:txBody>
          <a:bodyPr wrap="square" anchor="ctr">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非意図的負傷</a:t>
            </a:r>
          </a:p>
        </p:txBody>
      </p:sp>
      <p:sp>
        <p:nvSpPr>
          <p:cNvPr id="108" name="テキスト ボックス 107"/>
          <p:cNvSpPr txBox="1">
            <a:spLocks/>
          </p:cNvSpPr>
          <p:nvPr/>
        </p:nvSpPr>
        <p:spPr>
          <a:xfrm>
            <a:off x="5275132" y="2625725"/>
            <a:ext cx="1999426" cy="584200"/>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その他の非感染症疾患／物質使用障／筋骨格系疾患／皮膚および皮下疾患</a:t>
            </a:r>
          </a:p>
          <a:p>
            <a:r>
              <a:rPr lang="en-US" altLang="ja-JP" dirty="0"/>
              <a:t>※</a:t>
            </a:r>
            <a:r>
              <a:rPr lang="ja-JP" altLang="en-US" dirty="0"/>
              <a:t>割合の大きい順</a:t>
            </a:r>
          </a:p>
        </p:txBody>
      </p:sp>
      <p:cxnSp>
        <p:nvCxnSpPr>
          <p:cNvPr id="109" name="直線コネクタ 108"/>
          <p:cNvCxnSpPr>
            <a:stCxn id="108" idx="2"/>
            <a:endCxn id="180" idx="1"/>
          </p:cNvCxnSpPr>
          <p:nvPr/>
        </p:nvCxnSpPr>
        <p:spPr>
          <a:xfrm>
            <a:off x="6274845" y="3209925"/>
            <a:ext cx="1355855" cy="263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flipH="1">
            <a:off x="7837423" y="3425825"/>
            <a:ext cx="400883" cy="71913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ja-JP" altLang="en-US" dirty="0"/>
              <a:t>呼吸器</a:t>
            </a:r>
            <a:endParaRPr lang="en-US" altLang="ja-JP" dirty="0"/>
          </a:p>
          <a:p>
            <a:r>
              <a:rPr lang="ja-JP" altLang="en-US" dirty="0"/>
              <a:t>感染症・</a:t>
            </a:r>
            <a:endParaRPr lang="en-US" altLang="ja-JP" dirty="0"/>
          </a:p>
          <a:p>
            <a:r>
              <a:rPr lang="ja-JP" altLang="en-US" dirty="0"/>
              <a:t>結核</a:t>
            </a:r>
            <a:endParaRPr lang="zh-TW" altLang="en-US" dirty="0"/>
          </a:p>
        </p:txBody>
      </p:sp>
      <p:grpSp>
        <p:nvGrpSpPr>
          <p:cNvPr id="11" name="グループ化 10"/>
          <p:cNvGrpSpPr/>
          <p:nvPr/>
        </p:nvGrpSpPr>
        <p:grpSpPr>
          <a:xfrm>
            <a:off x="200024" y="2326701"/>
            <a:ext cx="1163546" cy="648528"/>
            <a:chOff x="-1179691" y="716065"/>
            <a:chExt cx="1163546" cy="648528"/>
          </a:xfrm>
        </p:grpSpPr>
        <p:sp>
          <p:nvSpPr>
            <p:cNvPr id="87" name="正方形/長方形 86"/>
            <p:cNvSpPr/>
            <p:nvPr/>
          </p:nvSpPr>
          <p:spPr>
            <a:xfrm>
              <a:off x="-1179691" y="716065"/>
              <a:ext cx="1136083"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768159"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性疾患</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75761"/>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年には、感染症による死亡割合は大幅に減少している。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代わりに、「心血管疾患」や「糖尿病・腎臓疾患」等の非感染性疾患による死亡割合が大幅に増加している。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左中かっこ 59"/>
          <p:cNvSpPr>
            <a:spLocks/>
          </p:cNvSpPr>
          <p:nvPr/>
        </p:nvSpPr>
        <p:spPr>
          <a:xfrm rot="5400000">
            <a:off x="8326438" y="3295650"/>
            <a:ext cx="84900" cy="43180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62" name="テキスト ボックス 61"/>
          <p:cNvSpPr txBox="1">
            <a:spLocks/>
          </p:cNvSpPr>
          <p:nvPr/>
        </p:nvSpPr>
        <p:spPr>
          <a:xfrm>
            <a:off x="7369833" y="2625725"/>
            <a:ext cx="1999426" cy="584200"/>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妊産婦・新生児の障害／栄養失調／</a:t>
            </a:r>
            <a:r>
              <a:rPr lang="en-US" altLang="ja-JP" dirty="0"/>
              <a:t>HIV /</a:t>
            </a:r>
            <a:r>
              <a:rPr lang="ja-JP" altLang="en-US" dirty="0"/>
              <a:t>エイズ・性感染症／腸管感染症／その他の感染症／顧みられない熱帯病とマラリア</a:t>
            </a:r>
          </a:p>
          <a:p>
            <a:r>
              <a:rPr lang="en-US" altLang="ja-JP" dirty="0"/>
              <a:t>※</a:t>
            </a:r>
            <a:r>
              <a:rPr lang="ja-JP" altLang="en-US" dirty="0"/>
              <a:t>割合の大きい順</a:t>
            </a:r>
          </a:p>
        </p:txBody>
      </p:sp>
      <p:cxnSp>
        <p:nvCxnSpPr>
          <p:cNvPr id="63" name="直線コネクタ 62"/>
          <p:cNvCxnSpPr>
            <a:cxnSpLocks/>
            <a:stCxn id="62" idx="2"/>
            <a:endCxn id="60" idx="1"/>
          </p:cNvCxnSpPr>
          <p:nvPr/>
        </p:nvCxnSpPr>
        <p:spPr>
          <a:xfrm flipH="1">
            <a:off x="8368888" y="3209925"/>
            <a:ext cx="658" cy="2591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2421170" y="5349875"/>
            <a:ext cx="288541" cy="1174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5" name="テキスト ボックス 64"/>
          <p:cNvSpPr txBox="1"/>
          <p:nvPr/>
        </p:nvSpPr>
        <p:spPr>
          <a:xfrm>
            <a:off x="3108607" y="5349875"/>
            <a:ext cx="888650" cy="1174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糖尿病・腎臓疾患</a:t>
            </a:r>
          </a:p>
        </p:txBody>
      </p:sp>
      <p:sp>
        <p:nvSpPr>
          <p:cNvPr id="67" name="テキスト ボックス 66"/>
          <p:cNvSpPr txBox="1"/>
          <p:nvPr/>
        </p:nvSpPr>
        <p:spPr>
          <a:xfrm>
            <a:off x="3912853" y="5351463"/>
            <a:ext cx="74063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テキスト ボックス 67"/>
          <p:cNvSpPr txBox="1"/>
          <p:nvPr/>
        </p:nvSpPr>
        <p:spPr>
          <a:xfrm>
            <a:off x="4653484" y="5235575"/>
            <a:ext cx="362541"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その他の非感染症</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9" name="テキスト ボックス 68"/>
          <p:cNvSpPr txBox="1"/>
          <p:nvPr/>
        </p:nvSpPr>
        <p:spPr>
          <a:xfrm>
            <a:off x="5006511" y="5292725"/>
            <a:ext cx="362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0" name="テキスト ボックス 69"/>
          <p:cNvSpPr txBox="1"/>
          <p:nvPr/>
        </p:nvSpPr>
        <p:spPr>
          <a:xfrm>
            <a:off x="5393489" y="5292725"/>
            <a:ext cx="270549"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4" name="左中かっこ 73"/>
          <p:cNvSpPr>
            <a:spLocks/>
          </p:cNvSpPr>
          <p:nvPr/>
        </p:nvSpPr>
        <p:spPr>
          <a:xfrm rot="5400000">
            <a:off x="5683250" y="5045075"/>
            <a:ext cx="71740" cy="1984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78" name="テキスト ボックス 77"/>
          <p:cNvSpPr txBox="1">
            <a:spLocks/>
          </p:cNvSpPr>
          <p:nvPr/>
        </p:nvSpPr>
        <p:spPr>
          <a:xfrm>
            <a:off x="4718630" y="4411601"/>
            <a:ext cx="1999426" cy="584775"/>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物質使用障／筋骨格系疾患／皮膚および皮下疾患／精神障害／感覚器官の疾患</a:t>
            </a:r>
          </a:p>
          <a:p>
            <a:r>
              <a:rPr lang="en-US" altLang="ja-JP" dirty="0"/>
              <a:t>※</a:t>
            </a:r>
            <a:r>
              <a:rPr lang="ja-JP" altLang="en-US" dirty="0"/>
              <a:t>割合の大きい順</a:t>
            </a:r>
          </a:p>
        </p:txBody>
      </p:sp>
      <p:cxnSp>
        <p:nvCxnSpPr>
          <p:cNvPr id="80" name="直線コネクタ 79"/>
          <p:cNvCxnSpPr>
            <a:stCxn id="78" idx="2"/>
            <a:endCxn id="74" idx="1"/>
          </p:cNvCxnSpPr>
          <p:nvPr/>
        </p:nvCxnSpPr>
        <p:spPr>
          <a:xfrm>
            <a:off x="5718343" y="4996376"/>
            <a:ext cx="777" cy="11204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flipH="1">
            <a:off x="5895283" y="5200650"/>
            <a:ext cx="700212" cy="4159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ja-JP" altLang="en-US" dirty="0"/>
              <a:t>呼吸器感染症・</a:t>
            </a:r>
            <a:endParaRPr lang="en-US" altLang="ja-JP" dirty="0"/>
          </a:p>
          <a:p>
            <a:r>
              <a:rPr lang="ja-JP" altLang="en-US" dirty="0"/>
              <a:t>結核</a:t>
            </a:r>
            <a:endParaRPr lang="zh-TW" altLang="en-US" dirty="0"/>
          </a:p>
        </p:txBody>
      </p:sp>
      <p:sp>
        <p:nvSpPr>
          <p:cNvPr id="82" name="テキスト ボックス 81"/>
          <p:cNvSpPr txBox="1"/>
          <p:nvPr/>
        </p:nvSpPr>
        <p:spPr>
          <a:xfrm flipH="1">
            <a:off x="6674217" y="5292725"/>
            <a:ext cx="538775"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妊産婦・新生児の障害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3" name="テキスト ボックス 82"/>
          <p:cNvSpPr txBox="1"/>
          <p:nvPr/>
        </p:nvSpPr>
        <p:spPr>
          <a:xfrm flipH="1">
            <a:off x="7244354" y="5349875"/>
            <a:ext cx="562019" cy="1174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腸管感染症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4" name="左中かっこ 83"/>
          <p:cNvSpPr>
            <a:spLocks/>
          </p:cNvSpPr>
          <p:nvPr/>
        </p:nvSpPr>
        <p:spPr>
          <a:xfrm rot="5400000">
            <a:off x="7954963" y="4932363"/>
            <a:ext cx="71740" cy="42386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85" name="テキスト ボックス 84"/>
          <p:cNvSpPr txBox="1">
            <a:spLocks/>
          </p:cNvSpPr>
          <p:nvPr/>
        </p:nvSpPr>
        <p:spPr>
          <a:xfrm>
            <a:off x="6991381" y="4411601"/>
            <a:ext cx="1999426" cy="584775"/>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栄養失調／その他の感染症／</a:t>
            </a:r>
            <a:r>
              <a:rPr lang="en-US" altLang="ja-JP" dirty="0"/>
              <a:t>HIV /</a:t>
            </a:r>
            <a:r>
              <a:rPr lang="ja-JP" altLang="en-US" dirty="0"/>
              <a:t>エイズ・性感染症／顧みられない熱帯病とマラリア</a:t>
            </a:r>
          </a:p>
          <a:p>
            <a:r>
              <a:rPr lang="en-US" altLang="ja-JP" dirty="0"/>
              <a:t>※</a:t>
            </a:r>
            <a:r>
              <a:rPr lang="ja-JP" altLang="en-US" dirty="0"/>
              <a:t>割合の大きい順</a:t>
            </a:r>
          </a:p>
        </p:txBody>
      </p:sp>
      <p:cxnSp>
        <p:nvCxnSpPr>
          <p:cNvPr id="86" name="直線コネクタ 85"/>
          <p:cNvCxnSpPr>
            <a:cxnSpLocks/>
            <a:stCxn id="85" idx="2"/>
            <a:endCxn id="84" idx="1"/>
          </p:cNvCxnSpPr>
          <p:nvPr/>
        </p:nvCxnSpPr>
        <p:spPr>
          <a:xfrm flipH="1">
            <a:off x="7990833" y="4996376"/>
            <a:ext cx="261" cy="1120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9192164" y="5232226"/>
            <a:ext cx="409036"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自傷、</a:t>
            </a:r>
            <a:br>
              <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個人間</a:t>
            </a:r>
            <a:br>
              <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暴力</a:t>
            </a:r>
          </a:p>
        </p:txBody>
      </p:sp>
      <p:sp>
        <p:nvSpPr>
          <p:cNvPr id="95" name="テキスト ボックス 94"/>
          <p:cNvSpPr txBox="1"/>
          <p:nvPr/>
        </p:nvSpPr>
        <p:spPr>
          <a:xfrm>
            <a:off x="8711039" y="5349875"/>
            <a:ext cx="523057" cy="1174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0" name="正方形/長方形 99"/>
          <p:cNvSpPr/>
          <p:nvPr/>
        </p:nvSpPr>
        <p:spPr>
          <a:xfrm>
            <a:off x="8165346" y="5238750"/>
            <a:ext cx="604912" cy="339725"/>
          </a:xfrm>
          <a:prstGeom prst="rect">
            <a:avLst/>
          </a:prstGeom>
        </p:spPr>
        <p:txBody>
          <a:bodyPr wrap="squar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非意図的負傷</a:t>
            </a:r>
          </a:p>
        </p:txBody>
      </p:sp>
    </p:spTree>
    <p:extLst>
      <p:ext uri="{BB962C8B-B14F-4D97-AF65-F5344CB8AC3E}">
        <p14:creationId xmlns:p14="http://schemas.microsoft.com/office/powerpoint/2010/main" val="222100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000672" y="1896194"/>
            <a:ext cx="899972" cy="288032"/>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000673" y="1581194"/>
            <a:ext cx="5832650" cy="288032"/>
            <a:chOff x="4803500" y="218517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17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1303461724"/>
              </p:ext>
            </p:extLst>
          </p:nvPr>
        </p:nvGraphicFramePr>
        <p:xfrm>
          <a:off x="2638376" y="1896194"/>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0.83%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卵巣癌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食道癌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膀胱癌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鼻咽頭癌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4830824" y="1896194"/>
            <a:ext cx="899972" cy="288032"/>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97647786"/>
              </p:ext>
            </p:extLst>
          </p:nvPr>
        </p:nvGraphicFramePr>
        <p:xfrm>
          <a:off x="5806729" y="1896194"/>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5.13%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大動脈瘤</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末梢血管疾患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4830824" y="4609602"/>
            <a:ext cx="899972" cy="444656"/>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糖尿病・</a:t>
            </a:r>
            <a:br>
              <a:rPr lang="en-US" altLang="ja-JP"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腎臓疾患</a:t>
            </a:r>
          </a:p>
        </p:txBody>
      </p:sp>
      <p:graphicFrame>
        <p:nvGraphicFramePr>
          <p:cNvPr id="12" name="表 11"/>
          <p:cNvGraphicFramePr>
            <a:graphicFrameLocks noGrp="1"/>
          </p:cNvGraphicFramePr>
          <p:nvPr>
            <p:extLst>
              <p:ext uri="{D42A27DB-BD31-4B8C-83A1-F6EECF244321}">
                <p14:modId xmlns:p14="http://schemas.microsoft.com/office/powerpoint/2010/main" val="982078227"/>
              </p:ext>
            </p:extLst>
          </p:nvPr>
        </p:nvGraphicFramePr>
        <p:xfrm>
          <a:off x="5817097" y="4609602"/>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9.82%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538376" y="6147510"/>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052736"/>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死亡要因割合の最も大きい心血管疾患では「虚血性心疾患」が最も大きな割合を占めている。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次に割合の大きい糖尿病・腎臓疾患では、糖尿病と慢性腎臓病の割合が、それぞれ約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％ずつとなっている。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472" y="6557338"/>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476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角丸四角形 3"/>
          <p:cNvSpPr/>
          <p:nvPr/>
        </p:nvSpPr>
        <p:spPr>
          <a:xfrm>
            <a:off x="488504" y="2605068"/>
            <a:ext cx="4320480" cy="3328901"/>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488504" y="2605069"/>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4,900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2019</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1208584" y="2885007"/>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公立医療機関</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 name="片側の 2 つの角を丸めた四角形 7"/>
          <p:cNvSpPr/>
          <p:nvPr/>
        </p:nvSpPr>
        <p:spPr>
          <a:xfrm rot="16200000">
            <a:off x="1208584" y="4117236"/>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HGP創英角ｺﾞｼｯｸUB" panose="020B0900000000000000" pitchFamily="50" charset="-128"/>
                <a:cs typeface="Arial" panose="020B0604020202020204" pitchFamily="34" charset="0"/>
              </a:rPr>
              <a:t>民間医療機関</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1" name="片側の 2 つの角を丸めた四角形 10"/>
          <p:cNvSpPr/>
          <p:nvPr/>
        </p:nvSpPr>
        <p:spPr>
          <a:xfrm rot="5400000">
            <a:off x="3152800" y="4117236"/>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ctr" anchorCtr="0"/>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spc="-1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rot="5400000">
            <a:off x="3152800" y="2885006"/>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ctr" anchorCtr="0"/>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台形 18"/>
          <p:cNvSpPr/>
          <p:nvPr/>
        </p:nvSpPr>
        <p:spPr>
          <a:xfrm rot="16200000">
            <a:off x="6120671" y="1180988"/>
            <a:ext cx="1609514" cy="4839043"/>
          </a:xfrm>
          <a:custGeom>
            <a:avLst/>
            <a:gdLst>
              <a:gd name="connsiteX0" fmla="*/ 0 w 936553"/>
              <a:gd name="connsiteY0" fmla="*/ 936104 h 936104"/>
              <a:gd name="connsiteX1" fmla="*/ 197724 w 936553"/>
              <a:gd name="connsiteY1" fmla="*/ 0 h 936104"/>
              <a:gd name="connsiteX2" fmla="*/ 738829 w 936553"/>
              <a:gd name="connsiteY2" fmla="*/ 0 h 936104"/>
              <a:gd name="connsiteX3" fmla="*/ 936553 w 936553"/>
              <a:gd name="connsiteY3" fmla="*/ 936104 h 936104"/>
              <a:gd name="connsiteX4" fmla="*/ 0 w 936553"/>
              <a:gd name="connsiteY4" fmla="*/ 936104 h 936104"/>
              <a:gd name="connsiteX0" fmla="*/ 0 w 2022403"/>
              <a:gd name="connsiteY0" fmla="*/ 936104 h 936104"/>
              <a:gd name="connsiteX1" fmla="*/ 197724 w 2022403"/>
              <a:gd name="connsiteY1" fmla="*/ 0 h 936104"/>
              <a:gd name="connsiteX2" fmla="*/ 738829 w 2022403"/>
              <a:gd name="connsiteY2" fmla="*/ 0 h 936104"/>
              <a:gd name="connsiteX3" fmla="*/ 2022403 w 2022403"/>
              <a:gd name="connsiteY3" fmla="*/ 893244 h 936104"/>
              <a:gd name="connsiteX4" fmla="*/ 0 w 2022403"/>
              <a:gd name="connsiteY4" fmla="*/ 936104 h 936104"/>
              <a:gd name="connsiteX0" fmla="*/ 873839 w 1824679"/>
              <a:gd name="connsiteY0" fmla="*/ 893245 h 893245"/>
              <a:gd name="connsiteX1" fmla="*/ 0 w 1824679"/>
              <a:gd name="connsiteY1" fmla="*/ 0 h 893245"/>
              <a:gd name="connsiteX2" fmla="*/ 541105 w 1824679"/>
              <a:gd name="connsiteY2" fmla="*/ 0 h 893245"/>
              <a:gd name="connsiteX3" fmla="*/ 1824679 w 1824679"/>
              <a:gd name="connsiteY3" fmla="*/ 893244 h 893245"/>
              <a:gd name="connsiteX4" fmla="*/ 873839 w 1824679"/>
              <a:gd name="connsiteY4" fmla="*/ 893245 h 893245"/>
              <a:gd name="connsiteX0" fmla="*/ 899964 w 1824679"/>
              <a:gd name="connsiteY0" fmla="*/ 5073359 h 5073359"/>
              <a:gd name="connsiteX1" fmla="*/ 0 w 1824679"/>
              <a:gd name="connsiteY1" fmla="*/ 0 h 5073359"/>
              <a:gd name="connsiteX2" fmla="*/ 541105 w 1824679"/>
              <a:gd name="connsiteY2" fmla="*/ 0 h 5073359"/>
              <a:gd name="connsiteX3" fmla="*/ 1824679 w 1824679"/>
              <a:gd name="connsiteY3" fmla="*/ 893244 h 5073359"/>
              <a:gd name="connsiteX4" fmla="*/ 899964 w 1824679"/>
              <a:gd name="connsiteY4" fmla="*/ 5073359 h 5073359"/>
              <a:gd name="connsiteX0" fmla="*/ 1004467 w 1929182"/>
              <a:gd name="connsiteY0" fmla="*/ 5090776 h 5090776"/>
              <a:gd name="connsiteX1" fmla="*/ 0 w 1929182"/>
              <a:gd name="connsiteY1" fmla="*/ 0 h 5090776"/>
              <a:gd name="connsiteX2" fmla="*/ 645608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697859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732693 w 1929182"/>
              <a:gd name="connsiteY2" fmla="*/ 252548 h 5090776"/>
              <a:gd name="connsiteX3" fmla="*/ 1929182 w 1929182"/>
              <a:gd name="connsiteY3" fmla="*/ 910661 h 5090776"/>
              <a:gd name="connsiteX4" fmla="*/ 1004467 w 1929182"/>
              <a:gd name="connsiteY4" fmla="*/ 5090776 h 5090776"/>
              <a:gd name="connsiteX0" fmla="*/ 969633 w 1894348"/>
              <a:gd name="connsiteY0" fmla="*/ 4838228 h 4838228"/>
              <a:gd name="connsiteX1" fmla="*/ 0 w 1894348"/>
              <a:gd name="connsiteY1" fmla="*/ 8709 h 4838228"/>
              <a:gd name="connsiteX2" fmla="*/ 697859 w 1894348"/>
              <a:gd name="connsiteY2" fmla="*/ 0 h 4838228"/>
              <a:gd name="connsiteX3" fmla="*/ 1894348 w 1894348"/>
              <a:gd name="connsiteY3" fmla="*/ 658113 h 4838228"/>
              <a:gd name="connsiteX4" fmla="*/ 969633 w 1894348"/>
              <a:gd name="connsiteY4" fmla="*/ 4838228 h 4838228"/>
              <a:gd name="connsiteX0" fmla="*/ 969633 w 1856248"/>
              <a:gd name="connsiteY0" fmla="*/ 4838228 h 4838228"/>
              <a:gd name="connsiteX1" fmla="*/ 0 w 1856248"/>
              <a:gd name="connsiteY1" fmla="*/ 8709 h 4838228"/>
              <a:gd name="connsiteX2" fmla="*/ 697859 w 1856248"/>
              <a:gd name="connsiteY2" fmla="*/ 0 h 4838228"/>
              <a:gd name="connsiteX3" fmla="*/ 1856248 w 1856248"/>
              <a:gd name="connsiteY3" fmla="*/ 626363 h 4838228"/>
              <a:gd name="connsiteX4" fmla="*/ 969633 w 1856248"/>
              <a:gd name="connsiteY4" fmla="*/ 4838228 h 4838228"/>
              <a:gd name="connsiteX0" fmla="*/ 398133 w 1856248"/>
              <a:gd name="connsiteY0" fmla="*/ 4804890 h 4804890"/>
              <a:gd name="connsiteX1" fmla="*/ 0 w 1856248"/>
              <a:gd name="connsiteY1" fmla="*/ 8709 h 4804890"/>
              <a:gd name="connsiteX2" fmla="*/ 697859 w 1856248"/>
              <a:gd name="connsiteY2" fmla="*/ 0 h 4804890"/>
              <a:gd name="connsiteX3" fmla="*/ 1856248 w 1856248"/>
              <a:gd name="connsiteY3" fmla="*/ 626363 h 4804890"/>
              <a:gd name="connsiteX4" fmla="*/ 398133 w 1856248"/>
              <a:gd name="connsiteY4" fmla="*/ 4804890 h 4804890"/>
              <a:gd name="connsiteX0" fmla="*/ 398133 w 1299036"/>
              <a:gd name="connsiteY0" fmla="*/ 4804890 h 4804890"/>
              <a:gd name="connsiteX1" fmla="*/ 0 w 1299036"/>
              <a:gd name="connsiteY1" fmla="*/ 8709 h 4804890"/>
              <a:gd name="connsiteX2" fmla="*/ 697859 w 1299036"/>
              <a:gd name="connsiteY2" fmla="*/ 0 h 4804890"/>
              <a:gd name="connsiteX3" fmla="*/ 1299036 w 1299036"/>
              <a:gd name="connsiteY3" fmla="*/ 659700 h 4804890"/>
              <a:gd name="connsiteX4" fmla="*/ 398133 w 1299036"/>
              <a:gd name="connsiteY4" fmla="*/ 4804890 h 4804890"/>
              <a:gd name="connsiteX0" fmla="*/ 398133 w 1299036"/>
              <a:gd name="connsiteY0" fmla="*/ 4838228 h 4838228"/>
              <a:gd name="connsiteX1" fmla="*/ 0 w 1299036"/>
              <a:gd name="connsiteY1" fmla="*/ 42047 h 4838228"/>
              <a:gd name="connsiteX2" fmla="*/ 821684 w 1299036"/>
              <a:gd name="connsiteY2" fmla="*/ 0 h 4838228"/>
              <a:gd name="connsiteX3" fmla="*/ 1299036 w 1299036"/>
              <a:gd name="connsiteY3" fmla="*/ 693038 h 4838228"/>
              <a:gd name="connsiteX4" fmla="*/ 398133 w 1299036"/>
              <a:gd name="connsiteY4" fmla="*/ 4838228 h 4838228"/>
              <a:gd name="connsiteX0" fmla="*/ 502908 w 1403811"/>
              <a:gd name="connsiteY0" fmla="*/ 4839043 h 4839043"/>
              <a:gd name="connsiteX1" fmla="*/ 0 w 1403811"/>
              <a:gd name="connsiteY1" fmla="*/ 0 h 4839043"/>
              <a:gd name="connsiteX2" fmla="*/ 926459 w 1403811"/>
              <a:gd name="connsiteY2" fmla="*/ 815 h 4839043"/>
              <a:gd name="connsiteX3" fmla="*/ 1403811 w 1403811"/>
              <a:gd name="connsiteY3" fmla="*/ 693853 h 4839043"/>
              <a:gd name="connsiteX4" fmla="*/ 502908 w 1403811"/>
              <a:gd name="connsiteY4" fmla="*/ 4839043 h 483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811" h="4839043">
                <a:moveTo>
                  <a:pt x="502908" y="4839043"/>
                </a:moveTo>
                <a:lnTo>
                  <a:pt x="0" y="0"/>
                </a:lnTo>
                <a:lnTo>
                  <a:pt x="926459" y="815"/>
                </a:lnTo>
                <a:lnTo>
                  <a:pt x="1403811" y="693853"/>
                </a:lnTo>
                <a:lnTo>
                  <a:pt x="502908" y="4839043"/>
                </a:lnTo>
                <a:close/>
              </a:path>
            </a:pathLst>
          </a:custGeom>
          <a:gradFill flip="none" rotWithShape="1">
            <a:gsLst>
              <a:gs pos="10000">
                <a:srgbClr val="A2BBDC"/>
              </a:gs>
              <a:gs pos="54000">
                <a:srgbClr val="A2BBDC"/>
              </a:gs>
              <a:gs pos="0">
                <a:srgbClr val="A2BBDC">
                  <a:alpha val="0"/>
                </a:srgbClr>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36656" y="2765268"/>
            <a:ext cx="4248472" cy="1567990"/>
          </a:xfrm>
          <a:prstGeom prst="roundRect">
            <a:avLst>
              <a:gd name="adj" fmla="val 9958"/>
            </a:avLst>
          </a:prstGeom>
          <a:solidFill>
            <a:srgbClr val="83A4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16200000">
            <a:off x="5216869" y="2796929"/>
            <a:ext cx="1495757" cy="1512164"/>
          </a:xfrm>
          <a:prstGeom prst="round2SameRect">
            <a:avLst>
              <a:gd name="adj1" fmla="val 7594"/>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多様な機関が</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fontAlgn="ct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管理</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7" name="片側の 2 つの角を丸めた四角形 16"/>
          <p:cNvSpPr/>
          <p:nvPr/>
        </p:nvSpPr>
        <p:spPr>
          <a:xfrm rot="5400000">
            <a:off x="7269098" y="2256872"/>
            <a:ext cx="1495756" cy="2592288"/>
          </a:xfrm>
          <a:prstGeom prst="round2SameRect">
            <a:avLst>
              <a:gd name="adj1" fmla="val 8476"/>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bIns="144000" rtlCol="0" anchor="ctr"/>
          <a:lstStyle/>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社会保険庁（</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IMSS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IMSS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Opportunidades</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公務員社会保険庁（</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ISSSTE</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石油公社（</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PEMEX</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国防省・海軍省</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連邦保健省・州保健省</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州政府病院</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公立大学病院</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の医療機関が存在し、うち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割が公的医療機関、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メキシコでは、各機関によって医師、診療所、病院、薬局、労働組合などの独自ネットワークを有しており、基本的に他機関のネットワークに属する施設へアクセスすることはできない。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488504" y="2173021"/>
            <a:ext cx="8928992"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435289"/>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MANATT JONES</a:t>
            </a:r>
            <a:r>
              <a:rPr lang="ja-JP" altLang="en-US" sz="800" dirty="0"/>
              <a:t>「</a:t>
            </a:r>
            <a:r>
              <a:rPr lang="en-US" altLang="ja-JP" sz="800" dirty="0"/>
              <a:t>Mexican Healthcare System Challenges and Opportunities2015</a:t>
            </a:r>
            <a:r>
              <a:rPr lang="ja-JP" altLang="en-US" sz="800" dirty="0"/>
              <a:t>」</a:t>
            </a:r>
            <a:br>
              <a:rPr lang="en-US" altLang="ja-JP" sz="800" dirty="0"/>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メキシコ国立統計地理情報院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メキシコ保健省</a:t>
            </a:r>
            <a:endParaRPr kumimoji="0" lang="en-US" altLang="ja-JP" sz="800" dirty="0" bmk=""/>
          </a:p>
        </p:txBody>
      </p:sp>
      <p:sp>
        <p:nvSpPr>
          <p:cNvPr id="20" name="テキスト ボックス 19"/>
          <p:cNvSpPr txBox="1"/>
          <p:nvPr/>
        </p:nvSpPr>
        <p:spPr>
          <a:xfrm>
            <a:off x="5226818" y="4397525"/>
            <a:ext cx="4550718" cy="274951"/>
          </a:xfrm>
          <a:prstGeom prst="rect">
            <a:avLst/>
          </a:prstGeom>
          <a:noFill/>
        </p:spPr>
        <p:txBody>
          <a:bodyPr wrap="square" lIns="0" tIns="0" rIns="0" bIns="0" rtlCol="0">
            <a:noAutofit/>
          </a:bodyPr>
          <a:lstStyle/>
          <a:p>
            <a:pPr marL="355600" indent="-355600"/>
            <a:r>
              <a:rPr kumimoji="0" lang="en-US" altLang="ja-JP" sz="800" dirty="0" bmk=""/>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Opportunidades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は、失業者等に対する、連邦政府が資金提供を行う保険サービスプログラム</a:t>
            </a:r>
            <a:endParaRPr kumimoji="0" lang="en-US" altLang="ja-JP" sz="800" dirty="0" bmk=""/>
          </a:p>
        </p:txBody>
      </p:sp>
    </p:spTree>
    <p:extLst>
      <p:ext uri="{BB962C8B-B14F-4D97-AF65-F5344CB8AC3E}">
        <p14:creationId xmlns:p14="http://schemas.microsoft.com/office/powerpoint/2010/main" val="403069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821761891"/>
              </p:ext>
            </p:extLst>
          </p:nvPr>
        </p:nvGraphicFramePr>
        <p:xfrm>
          <a:off x="200472" y="1152000"/>
          <a:ext cx="4500048" cy="3096839"/>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a:t>
                      </a:r>
                      <a:r>
                        <a:rPr lang="en-US" altLang="ja-JP" sz="1050" dirty="0"/>
                        <a:t>1</a:t>
                      </a:r>
                      <a:r>
                        <a:rPr lang="ja-JP" altLang="en-US" sz="1050" dirty="0"/>
                        <a:t>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9673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895223603"/>
              </p:ext>
            </p:extLst>
          </p:nvPr>
        </p:nvGraphicFramePr>
        <p:xfrm>
          <a:off x="5205528" y="1152000"/>
          <a:ext cx="4500000" cy="55199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297">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71022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latin typeface="+mn-lt"/>
                          <a:ea typeface="+mj-ea"/>
                        </a:rPr>
                        <a:t>医療・公衆衛生</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073437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112803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7544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59860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060608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5232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555590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9497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85780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現地の臨床工学技士や理学療法士などの資格の有無</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solidFill>
                          <a:schemeClr val="tx1"/>
                        </a:solidFill>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solidFill>
                            <a:schemeClr val="tx1"/>
                          </a:solidFill>
                          <a:latin typeface="+mn-lt"/>
                          <a:ea typeface="+mj-ea"/>
                        </a:rPr>
                        <a:t>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 </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医療機器に対する規制</a:t>
                      </a:r>
                      <a:endParaRPr lang="ja-JP" altLang="en-US" sz="1050" dirty="0">
                        <a:latin typeface="HGP創英角ｺﾞｼｯｸUB" panose="020B0900000000000000" pitchFamily="50" charset="-128"/>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医薬品規制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5386">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rgbClr val="000000"/>
                          </a:solidFill>
                          <a:latin typeface="+mn-ea"/>
                        </a:rPr>
                        <a:t>医師の社会的地位</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0548395"/>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4858626"/>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22568"/>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1443054"/>
                  </a:ext>
                </a:extLst>
              </a:tr>
            </a:tbl>
          </a:graphicData>
        </a:graphic>
      </p:graphicFrame>
      <p:cxnSp>
        <p:nvCxnSpPr>
          <p:cNvPr id="8" name="Straight Connector 7">
            <a:extLst>
              <a:ext uri="{FF2B5EF4-FFF2-40B4-BE49-F238E27FC236}">
                <a16:creationId xmlns:a16="http://schemas.microsoft.com/office/drawing/2014/main" id="{789C7DB0-FB15-4CB0-91D4-618371325C0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19557045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2" imgW="270" imgH="270" progId="TCLayout.ActiveDocument.1">
                  <p:embed/>
                </p:oleObj>
              </mc:Choice>
              <mc:Fallback>
                <p:oleObj name="think-cell Slide" r:id="rId42" imgW="270" imgH="270" progId="TCLayout.ActiveDocument.1">
                  <p:embed/>
                  <p:pic>
                    <p:nvPicPr>
                      <p:cNvPr id="6" name="オブジェクト 5" hidden="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メキシコ／医療関連／医療・公衆衛生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医療機関数・病床数とも総数は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微増</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した</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ものの、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人当たり病床数は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床であり依然として十分ではない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（アメリカの病床数は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40167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40167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40167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9289032" cy="2160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メキシコ国立統計地理情報院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メキシコ保健省、世界銀行「</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 development indicators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45" name="Rectangle 44"/>
          <p:cNvSpPr/>
          <p:nvPr>
            <p:custDataLst>
              <p:tags r:id="rId3"/>
            </p:custDataLst>
          </p:nvPr>
        </p:nvSpPr>
        <p:spPr bwMode="gray">
          <a:xfrm>
            <a:off x="2987675" y="2162175"/>
            <a:ext cx="142875" cy="10636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88" name="Rectangle 287">
            <a:extLst>
              <a:ext uri="{FF2B5EF4-FFF2-40B4-BE49-F238E27FC236}">
                <a16:creationId xmlns:a16="http://schemas.microsoft.com/office/drawing/2014/main" id="{B6AC9EEB-AB84-4D67-9338-82E1E53E3CFB}"/>
              </a:ext>
            </a:extLst>
          </p:cNvPr>
          <p:cNvSpPr/>
          <p:nvPr>
            <p:custDataLst>
              <p:tags r:id="rId4"/>
            </p:custDataLst>
          </p:nvPr>
        </p:nvSpPr>
        <p:spPr bwMode="auto">
          <a:xfrm>
            <a:off x="3892550" y="2162175"/>
            <a:ext cx="142875" cy="106363"/>
          </a:xfrm>
          <a:prstGeom prst="rect">
            <a:avLst/>
          </a:prstGeom>
          <a:solidFill>
            <a:schemeClr val="accent2"/>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7" name="テキスト プレースホルダ 9"/>
          <p:cNvSpPr>
            <a:spLocks noGrp="1"/>
          </p:cNvSpPr>
          <p:nvPr>
            <p:custDataLst>
              <p:tags r:id="rId5"/>
            </p:custDataLst>
          </p:nvPr>
        </p:nvSpPr>
        <p:spPr bwMode="auto">
          <a:xfrm>
            <a:off x="3181350" y="2157413"/>
            <a:ext cx="609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BDF8768-F585-4474-801C-3EC40370D6D0}" type="datetime'''公''的医''''''''療''''''''''機''''''''''関'''''''''''''''''''''">
              <a:rPr lang="ja-JP" altLang="en-US" sz="800"/>
              <a:pPr marL="0" indent="0">
                <a:spcBef>
                  <a:spcPct val="0"/>
                </a:spcBef>
                <a:buNone/>
              </a:pPr>
              <a:t>公的医療機関</a:t>
            </a:fld>
            <a:endParaRPr kumimoji="0" lang="ja-JP" altLang="en-US" sz="800" dirty="0">
              <a:sym typeface="+mn-lt"/>
            </a:endParaRPr>
          </a:p>
        </p:txBody>
      </p:sp>
      <p:sp>
        <p:nvSpPr>
          <p:cNvPr id="279" name="テキスト プレースホルダ 9">
            <a:extLst>
              <a:ext uri="{FF2B5EF4-FFF2-40B4-BE49-F238E27FC236}">
                <a16:creationId xmlns:a16="http://schemas.microsoft.com/office/drawing/2014/main" id="{9FF915A0-E428-4D88-9141-9657B6571498}"/>
              </a:ext>
            </a:extLst>
          </p:cNvPr>
          <p:cNvSpPr>
            <a:spLocks noGrp="1"/>
          </p:cNvSpPr>
          <p:nvPr>
            <p:custDataLst>
              <p:tags r:id="rId6"/>
            </p:custDataLst>
          </p:nvPr>
        </p:nvSpPr>
        <p:spPr bwMode="auto">
          <a:xfrm>
            <a:off x="4086225" y="2157413"/>
            <a:ext cx="609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D04A38-A701-46C8-99C2-D89CDB0229A2}" type="datetime'''民''''''間''''''''''医''''療''''''''''機''関'''''">
              <a:rPr kumimoji="0" lang="zh-TW" altLang="en-US" sz="800" smtClean="0"/>
              <a:pPr/>
              <a:t>民間医療機関</a:t>
            </a:fld>
            <a:endParaRPr kumimoji="0" lang="ja-JP" altLang="en-US" sz="800" dirty="0">
              <a:sym typeface="+mn-lt"/>
            </a:endParaRPr>
          </a:p>
        </p:txBody>
      </p:sp>
      <p:graphicFrame>
        <p:nvGraphicFramePr>
          <p:cNvPr id="83" name="Chart 82">
            <a:extLst>
              <a:ext uri="{FF2B5EF4-FFF2-40B4-BE49-F238E27FC236}">
                <a16:creationId xmlns:a16="http://schemas.microsoft.com/office/drawing/2014/main" id="{CDB6D277-2426-41D9-8BD5-AD8DD8905A01}"/>
              </a:ext>
            </a:extLst>
          </p:cNvPr>
          <p:cNvGraphicFramePr/>
          <p:nvPr>
            <p:custDataLst>
              <p:tags r:id="rId7"/>
            </p:custDataLst>
            <p:extLst>
              <p:ext uri="{D42A27DB-BD31-4B8C-83A1-F6EECF244321}">
                <p14:modId xmlns:p14="http://schemas.microsoft.com/office/powerpoint/2010/main" val="2464771565"/>
              </p:ext>
            </p:extLst>
          </p:nvPr>
        </p:nvGraphicFramePr>
        <p:xfrm>
          <a:off x="5068888" y="2495550"/>
          <a:ext cx="4760912" cy="3595688"/>
        </p:xfrm>
        <a:graphic>
          <a:graphicData uri="http://schemas.openxmlformats.org/drawingml/2006/chart">
            <c:chart xmlns:c="http://schemas.openxmlformats.org/drawingml/2006/chart" xmlns:r="http://schemas.openxmlformats.org/officeDocument/2006/relationships" r:id="rId44"/>
          </a:graphicData>
        </a:graphic>
      </p:graphicFrame>
      <p:sp>
        <p:nvSpPr>
          <p:cNvPr id="51" name="テキスト プレースホルダ 9"/>
          <p:cNvSpPr>
            <a:spLocks noGrp="1"/>
          </p:cNvSpPr>
          <p:nvPr>
            <p:custDataLst>
              <p:tags r:id="rId8"/>
            </p:custDataLst>
          </p:nvPr>
        </p:nvSpPr>
        <p:spPr bwMode="auto">
          <a:xfrm>
            <a:off x="640238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627A5B-D71E-41EC-89E9-8D95C2D500A7}" type="datetime'''''''''''''''''''''''''''14'''''''''''''''''''">
              <a:rPr lang="ja-JP" altLang="en-US" sz="1000"/>
              <a:pPr marL="0" indent="0" algn="ctr">
                <a:spcBef>
                  <a:spcPct val="0"/>
                </a:spcBef>
                <a:buNone/>
              </a:pPr>
              <a:t>14</a:t>
            </a:fld>
            <a:endParaRPr kumimoji="0" lang="ja-JP" altLang="en-US" sz="1000" dirty="0">
              <a:sym typeface="+mn-lt"/>
            </a:endParaRPr>
          </a:p>
        </p:txBody>
      </p:sp>
      <p:sp>
        <p:nvSpPr>
          <p:cNvPr id="49" name="テキスト プレースホルダ 9"/>
          <p:cNvSpPr>
            <a:spLocks noGrp="1"/>
          </p:cNvSpPr>
          <p:nvPr>
            <p:custDataLst>
              <p:tags r:id="rId9"/>
            </p:custDataLst>
          </p:nvPr>
        </p:nvSpPr>
        <p:spPr bwMode="auto">
          <a:xfrm>
            <a:off x="5795963" y="60785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0828F6-90F9-462A-9EF4-F7BC24DAD4B8}" type="datetime'''2''''0''''''''''''''1''''''''''''''''''''''3'''''''''''''''">
              <a:rPr lang="en-US" altLang="en-US" sz="1000" smtClean="0"/>
              <a:pPr marL="0" indent="0" algn="ctr">
                <a:spcBef>
                  <a:spcPct val="0"/>
                </a:spcBef>
                <a:buNone/>
              </a:pPr>
              <a:t>2013</a:t>
            </a:fld>
            <a:endParaRPr kumimoji="0" lang="ja-JP" altLang="en-US" sz="1000" dirty="0">
              <a:sym typeface="+mn-lt"/>
            </a:endParaRPr>
          </a:p>
        </p:txBody>
      </p:sp>
      <p:sp>
        <p:nvSpPr>
          <p:cNvPr id="52" name="テキスト プレースホルダ 9"/>
          <p:cNvSpPr>
            <a:spLocks noGrp="1"/>
          </p:cNvSpPr>
          <p:nvPr>
            <p:custDataLst>
              <p:tags r:id="rId10"/>
            </p:custDataLst>
          </p:nvPr>
        </p:nvSpPr>
        <p:spPr bwMode="auto">
          <a:xfrm>
            <a:off x="694055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BD728F-BE86-4E98-81D3-75827CB5A947}" type="datetime'''''''''''''''''1''''''''''''''''''5'">
              <a:rPr lang="ja-JP" altLang="en-US" sz="1000"/>
              <a:pPr marL="0" indent="0" algn="ctr">
                <a:spcBef>
                  <a:spcPct val="0"/>
                </a:spcBef>
                <a:buNone/>
              </a:pPr>
              <a:t>15</a:t>
            </a:fld>
            <a:endParaRPr kumimoji="0" lang="ja-JP" altLang="en-US" sz="1000" dirty="0">
              <a:sym typeface="+mn-lt"/>
            </a:endParaRPr>
          </a:p>
        </p:txBody>
      </p:sp>
      <p:sp>
        <p:nvSpPr>
          <p:cNvPr id="53" name="テキスト プレースホルダ 9"/>
          <p:cNvSpPr>
            <a:spLocks noGrp="1"/>
          </p:cNvSpPr>
          <p:nvPr>
            <p:custDataLst>
              <p:tags r:id="rId11"/>
            </p:custDataLst>
          </p:nvPr>
        </p:nvSpPr>
        <p:spPr bwMode="auto">
          <a:xfrm>
            <a:off x="7477125"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222B98-E0C9-46E6-BA14-8C9485E30F4A}" type="datetime'''''''1''6'''''''''''''''">
              <a:rPr lang="ja-JP" altLang="en-US" sz="1000"/>
              <a:pPr marL="0" indent="0" algn="ctr">
                <a:spcBef>
                  <a:spcPct val="0"/>
                </a:spcBef>
                <a:buNone/>
              </a:pPr>
              <a:t>16</a:t>
            </a:fld>
            <a:endParaRPr kumimoji="0" lang="ja-JP" altLang="en-US" sz="1000" dirty="0">
              <a:sym typeface="+mn-lt"/>
            </a:endParaRPr>
          </a:p>
        </p:txBody>
      </p:sp>
      <p:sp>
        <p:nvSpPr>
          <p:cNvPr id="70" name="テキスト プレースホルダ 9"/>
          <p:cNvSpPr>
            <a:spLocks noGrp="1"/>
          </p:cNvSpPr>
          <p:nvPr>
            <p:custDataLst>
              <p:tags r:id="rId12"/>
            </p:custDataLst>
          </p:nvPr>
        </p:nvSpPr>
        <p:spPr bwMode="auto">
          <a:xfrm>
            <a:off x="9090025"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822365-8C00-4B41-8A3B-FC5B39BCD838}" type="datetime'''''''''''''''1''''''''''''''''''''''''''9'">
              <a:rPr lang="en-US" altLang="en-US" sz="1000" smtClean="0"/>
              <a:pPr marL="0" indent="0" algn="ctr">
                <a:spcBef>
                  <a:spcPct val="0"/>
                </a:spcBef>
                <a:buNone/>
              </a:pPr>
              <a:t>19</a:t>
            </a:fld>
            <a:endParaRPr kumimoji="0" lang="ja-JP" altLang="en-US" sz="1000" dirty="0">
              <a:sym typeface="+mn-lt"/>
            </a:endParaRPr>
          </a:p>
        </p:txBody>
      </p:sp>
      <p:sp>
        <p:nvSpPr>
          <p:cNvPr id="55" name="テキスト プレースホルダ 9"/>
          <p:cNvSpPr>
            <a:spLocks noGrp="1"/>
          </p:cNvSpPr>
          <p:nvPr>
            <p:custDataLst>
              <p:tags r:id="rId13"/>
            </p:custDataLst>
          </p:nvPr>
        </p:nvSpPr>
        <p:spPr bwMode="auto">
          <a:xfrm>
            <a:off x="801528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E7A66C-9D69-4C24-B79F-CA75D834E334}" type="datetime'''''''''''''''''''''''''''''1''''''''''7'">
              <a:rPr lang="ja-JP" altLang="en-US" sz="1000"/>
              <a:pPr marL="0" indent="0" algn="ctr">
                <a:spcBef>
                  <a:spcPct val="0"/>
                </a:spcBef>
                <a:buNone/>
              </a:pPr>
              <a:t>17</a:t>
            </a:fld>
            <a:endParaRPr kumimoji="0" lang="ja-JP" altLang="en-US" sz="1000" dirty="0">
              <a:sym typeface="+mn-lt"/>
            </a:endParaRPr>
          </a:p>
        </p:txBody>
      </p:sp>
      <p:sp>
        <p:nvSpPr>
          <p:cNvPr id="65" name="テキスト プレースホルダ 9"/>
          <p:cNvSpPr>
            <a:spLocks noGrp="1"/>
          </p:cNvSpPr>
          <p:nvPr>
            <p:custDataLst>
              <p:tags r:id="rId14"/>
            </p:custDataLst>
          </p:nvPr>
        </p:nvSpPr>
        <p:spPr bwMode="auto">
          <a:xfrm>
            <a:off x="855186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5785A-EE98-45AE-B5CB-D205BA5C5C47}" type="datetime'''''''''''''1''''''''''''''''''''''''''''''''''''8'">
              <a:rPr lang="ja-JP" altLang="en-US" sz="1000" smtClean="0"/>
              <a:pPr marL="0" indent="0" algn="ctr">
                <a:spcBef>
                  <a:spcPct val="0"/>
                </a:spcBef>
                <a:buNone/>
              </a:pPr>
              <a:t>18</a:t>
            </a:fld>
            <a:endParaRPr kumimoji="0" lang="ja-JP" altLang="en-US" sz="1000" dirty="0">
              <a:sym typeface="+mn-lt"/>
            </a:endParaRPr>
          </a:p>
        </p:txBody>
      </p:sp>
      <p:sp>
        <p:nvSpPr>
          <p:cNvPr id="57" name="Rectangle 56"/>
          <p:cNvSpPr/>
          <p:nvPr>
            <p:custDataLst>
              <p:tags r:id="rId15"/>
            </p:custDataLst>
          </p:nvPr>
        </p:nvSpPr>
        <p:spPr bwMode="gray">
          <a:xfrm>
            <a:off x="7885113" y="2162175"/>
            <a:ext cx="142875" cy="106363"/>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01228807-CA51-464D-AE7A-0267C1815410}"/>
              </a:ext>
            </a:extLst>
          </p:cNvPr>
          <p:cNvCxnSpPr/>
          <p:nvPr>
            <p:custDataLst>
              <p:tags r:id="rId16"/>
            </p:custDataLst>
          </p:nvPr>
        </p:nvCxnSpPr>
        <p:spPr bwMode="gray">
          <a:xfrm>
            <a:off x="8485188" y="2214563"/>
            <a:ext cx="228600"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Oval 57"/>
          <p:cNvSpPr/>
          <p:nvPr>
            <p:custDataLst>
              <p:tags r:id="rId17"/>
            </p:custDataLst>
          </p:nvPr>
        </p:nvSpPr>
        <p:spPr bwMode="gray">
          <a:xfrm>
            <a:off x="8561388" y="217646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プレースホルダ 9"/>
          <p:cNvSpPr>
            <a:spLocks noGrp="1"/>
          </p:cNvSpPr>
          <p:nvPr>
            <p:custDataLst>
              <p:tags r:id="rId18"/>
            </p:custDataLst>
          </p:nvPr>
        </p:nvSpPr>
        <p:spPr bwMode="auto">
          <a:xfrm>
            <a:off x="8078788" y="215741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病床数</a:t>
            </a:r>
          </a:p>
        </p:txBody>
      </p:sp>
      <p:sp>
        <p:nvSpPr>
          <p:cNvPr id="59" name="テキスト プレースホルダ 9"/>
          <p:cNvSpPr>
            <a:spLocks noGrp="1"/>
          </p:cNvSpPr>
          <p:nvPr>
            <p:custDataLst>
              <p:tags r:id="rId19"/>
            </p:custDataLst>
          </p:nvPr>
        </p:nvSpPr>
        <p:spPr bwMode="auto">
          <a:xfrm>
            <a:off x="8764588" y="2157413"/>
            <a:ext cx="9064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a:t>1000</a:t>
            </a:r>
            <a:r>
              <a:rPr lang="ja-JP" altLang="en-US" sz="800" dirty="0"/>
              <a:t>人当たり病床数</a:t>
            </a:r>
            <a:endParaRPr kumimoji="0" lang="ja-JP" altLang="en-US" sz="800" dirty="0">
              <a:sym typeface="+mn-lt"/>
            </a:endParaRPr>
          </a:p>
        </p:txBody>
      </p:sp>
      <p:graphicFrame>
        <p:nvGraphicFramePr>
          <p:cNvPr id="4" name="Chart 77">
            <a:extLst>
              <a:ext uri="{FF2B5EF4-FFF2-40B4-BE49-F238E27FC236}">
                <a16:creationId xmlns:a16="http://schemas.microsoft.com/office/drawing/2014/main" id="{C04B8ACA-1721-6BBA-1A90-4B34EAD67372}"/>
              </a:ext>
            </a:extLst>
          </p:cNvPr>
          <p:cNvGraphicFramePr/>
          <p:nvPr>
            <p:custDataLst>
              <p:tags r:id="rId20"/>
            </p:custDataLst>
            <p:extLst>
              <p:ext uri="{D42A27DB-BD31-4B8C-83A1-F6EECF244321}">
                <p14:modId xmlns:p14="http://schemas.microsoft.com/office/powerpoint/2010/main" val="3458440271"/>
              </p:ext>
            </p:extLst>
          </p:nvPr>
        </p:nvGraphicFramePr>
        <p:xfrm>
          <a:off x="169863" y="2581275"/>
          <a:ext cx="4649787" cy="3509963"/>
        </p:xfrm>
        <a:graphic>
          <a:graphicData uri="http://schemas.openxmlformats.org/drawingml/2006/chart">
            <c:chart xmlns:c="http://schemas.openxmlformats.org/drawingml/2006/chart" xmlns:r="http://schemas.openxmlformats.org/officeDocument/2006/relationships" r:id="rId45"/>
          </a:graphicData>
        </a:graphic>
      </p:graphicFrame>
      <p:sp>
        <p:nvSpPr>
          <p:cNvPr id="5" name="テキスト プレースホルダ 9">
            <a:extLst>
              <a:ext uri="{FF2B5EF4-FFF2-40B4-BE49-F238E27FC236}">
                <a16:creationId xmlns:a16="http://schemas.microsoft.com/office/drawing/2014/main" id="{40FF02AC-815D-157F-ECF3-33EEA6EFE9E4}"/>
              </a:ext>
            </a:extLst>
          </p:cNvPr>
          <p:cNvSpPr>
            <a:spLocks noGrp="1"/>
          </p:cNvSpPr>
          <p:nvPr>
            <p:custDataLst>
              <p:tags r:id="rId21"/>
            </p:custDataLst>
          </p:nvPr>
        </p:nvSpPr>
        <p:spPr bwMode="auto">
          <a:xfrm>
            <a:off x="769938" y="60785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FC5857-675E-427D-B8F1-6B84A4C95591}" type="datetime'''''''''''''''2''''''''''''''''''''01''''''3'''''''''''''">
              <a:rPr lang="en-US" altLang="en-US" sz="1000" smtClean="0"/>
              <a:pPr marL="0" indent="0" algn="ctr">
                <a:spcBef>
                  <a:spcPct val="0"/>
                </a:spcBef>
                <a:buNone/>
              </a:pPr>
              <a:t>2013</a:t>
            </a:fld>
            <a:endParaRPr kumimoji="0" lang="ja-JP" altLang="en-US" sz="800" dirty="0">
              <a:sym typeface="+mn-lt"/>
            </a:endParaRPr>
          </a:p>
        </p:txBody>
      </p:sp>
      <p:sp>
        <p:nvSpPr>
          <p:cNvPr id="7" name="テキスト プレースホルダ 9">
            <a:extLst>
              <a:ext uri="{FF2B5EF4-FFF2-40B4-BE49-F238E27FC236}">
                <a16:creationId xmlns:a16="http://schemas.microsoft.com/office/drawing/2014/main" id="{9F7EAE34-302B-2533-C682-0411A38EA8E5}"/>
              </a:ext>
            </a:extLst>
          </p:cNvPr>
          <p:cNvSpPr>
            <a:spLocks noGrp="1"/>
          </p:cNvSpPr>
          <p:nvPr>
            <p:custDataLst>
              <p:tags r:id="rId22"/>
            </p:custDataLst>
          </p:nvPr>
        </p:nvSpPr>
        <p:spPr bwMode="auto">
          <a:xfrm>
            <a:off x="121681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BF2F242-8CDD-4EB4-8B5B-B1B44BBABC0B}" type="datetime'''''''''''''''''''''''''1''''''''''''''''''''''''''''''''''4'">
              <a:rPr lang="ja-JP" altLang="en-US" sz="1000"/>
              <a:pPr marL="0" indent="0" algn="ctr">
                <a:spcBef>
                  <a:spcPct val="0"/>
                </a:spcBef>
                <a:buNone/>
              </a:pPr>
              <a:t>14</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9D00737C-1407-284D-4C01-E7E5428D1592}"/>
              </a:ext>
            </a:extLst>
          </p:cNvPr>
          <p:cNvSpPr>
            <a:spLocks noGrp="1"/>
          </p:cNvSpPr>
          <p:nvPr>
            <p:custDataLst>
              <p:tags r:id="rId23"/>
            </p:custDataLst>
          </p:nvPr>
        </p:nvSpPr>
        <p:spPr bwMode="auto">
          <a:xfrm>
            <a:off x="163195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EA03D43-0465-4A7D-8CE0-78D8AD840795}" type="datetime'''1''''''''''''''''''''''''''''''''''''''''5'''''''''''">
              <a:rPr lang="ja-JP" altLang="en-US" sz="1000"/>
              <a:pPr marL="0" indent="0" algn="ctr">
                <a:spcBef>
                  <a:spcPct val="0"/>
                </a:spcBef>
                <a:buNone/>
              </a:pPr>
              <a:t>15</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B25FCC03-5FDD-63E1-0EBA-37993844952D}"/>
              </a:ext>
            </a:extLst>
          </p:cNvPr>
          <p:cNvSpPr>
            <a:spLocks noGrp="1"/>
          </p:cNvSpPr>
          <p:nvPr>
            <p:custDataLst>
              <p:tags r:id="rId24"/>
            </p:custDataLst>
          </p:nvPr>
        </p:nvSpPr>
        <p:spPr bwMode="auto">
          <a:xfrm>
            <a:off x="2000672"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59BBEEC-11EA-44EE-8707-518B39942350}" type="datetime'''''''''''''''''''1''''''6'">
              <a:rPr lang="ja-JP" altLang="en-US" sz="1000"/>
              <a:pPr marL="0" indent="0" algn="ctr">
                <a:spcBef>
                  <a:spcPct val="0"/>
                </a:spcBef>
                <a:buNone/>
              </a:pPr>
              <a:t>16</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B66C62B2-CC44-53FC-323D-03891E5D5EF0}"/>
              </a:ext>
            </a:extLst>
          </p:cNvPr>
          <p:cNvSpPr>
            <a:spLocks noGrp="1"/>
          </p:cNvSpPr>
          <p:nvPr>
            <p:custDataLst>
              <p:tags r:id="rId25"/>
            </p:custDataLst>
          </p:nvPr>
        </p:nvSpPr>
        <p:spPr bwMode="auto">
          <a:xfrm>
            <a:off x="243272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89ADEB-8724-4682-AFE4-0D874825EFF7}" type="datetime'''''''''''''''1''''''''''''''''''''''''''''''''''''7'''''''">
              <a:rPr lang="ja-JP" altLang="en-US" sz="1000"/>
              <a:pPr marL="0" indent="0" algn="ctr">
                <a:spcBef>
                  <a:spcPct val="0"/>
                </a:spcBef>
                <a:buNone/>
              </a:pPr>
              <a:t>17</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5198A040-C6C4-4E45-E6D0-E233E7B9DAD6}"/>
              </a:ext>
            </a:extLst>
          </p:cNvPr>
          <p:cNvSpPr>
            <a:spLocks noGrp="1"/>
          </p:cNvSpPr>
          <p:nvPr>
            <p:custDataLst>
              <p:tags r:id="rId26"/>
            </p:custDataLst>
          </p:nvPr>
        </p:nvSpPr>
        <p:spPr bwMode="auto">
          <a:xfrm>
            <a:off x="286476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E801918-A998-45DE-A5DD-F9D2E71E756E}" type="datetime'''''''''''''''''1''''''''''''8'''">
              <a:rPr lang="ja-JP" altLang="en-US" sz="1000" smtClean="0"/>
              <a:pPr marL="0" indent="0" algn="ctr">
                <a:spcBef>
                  <a:spcPct val="0"/>
                </a:spcBef>
                <a:buNone/>
              </a:pPr>
              <a:t>18</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6831A89F-B19E-80AF-2EF9-DE2333D15886}"/>
              </a:ext>
            </a:extLst>
          </p:cNvPr>
          <p:cNvSpPr>
            <a:spLocks noGrp="1"/>
          </p:cNvSpPr>
          <p:nvPr>
            <p:custDataLst>
              <p:tags r:id="rId27"/>
            </p:custDataLst>
          </p:nvPr>
        </p:nvSpPr>
        <p:spPr bwMode="auto">
          <a:xfrm>
            <a:off x="325529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23DE96-639B-41E1-892C-EA86150E62D0}" type="datetime'''''''''''''1''''''''''''''''''''''''''''''''9'''''''''">
              <a:rPr lang="en-US" altLang="en-US" sz="1000" smtClean="0"/>
              <a:pPr marL="0" indent="0" algn="ctr">
                <a:spcBef>
                  <a:spcPct val="0"/>
                </a:spcBef>
                <a:buNone/>
              </a:pPr>
              <a:t>19</a:t>
            </a:fld>
            <a:endParaRPr kumimoji="0" lang="ja-JP" altLang="en-US" sz="800" dirty="0">
              <a:sym typeface="+mn-lt"/>
            </a:endParaRPr>
          </a:p>
        </p:txBody>
      </p:sp>
      <p:sp>
        <p:nvSpPr>
          <p:cNvPr id="15" name="テキスト プレースホルダ 9">
            <a:extLst>
              <a:ext uri="{FF2B5EF4-FFF2-40B4-BE49-F238E27FC236}">
                <a16:creationId xmlns:a16="http://schemas.microsoft.com/office/drawing/2014/main" id="{8E27BF5C-03A0-FF88-4893-7AD76EDC6F24}"/>
              </a:ext>
            </a:extLst>
          </p:cNvPr>
          <p:cNvSpPr>
            <a:spLocks noGrp="1"/>
          </p:cNvSpPr>
          <p:nvPr>
            <p:custDataLst>
              <p:tags r:id="rId28"/>
            </p:custDataLst>
          </p:nvPr>
        </p:nvSpPr>
        <p:spPr bwMode="auto">
          <a:xfrm>
            <a:off x="3656856"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84276D-6680-4294-80A9-277A0B4F09EF}" type="datetime'''''''''''''''''''''''''''''2''''''''''0'''">
              <a:rPr kumimoji="0" lang="ja-JP" altLang="en-US" sz="1000" smtClean="0"/>
              <a:pPr/>
              <a:t>20</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FAAAE4B8-3288-987A-2A0E-289FACDFF9C5}"/>
              </a:ext>
            </a:extLst>
          </p:cNvPr>
          <p:cNvSpPr>
            <a:spLocks noGrp="1"/>
          </p:cNvSpPr>
          <p:nvPr>
            <p:custDataLst>
              <p:tags r:id="rId29"/>
            </p:custDataLst>
          </p:nvPr>
        </p:nvSpPr>
        <p:spPr bwMode="gray">
          <a:xfrm>
            <a:off x="738082" y="3250949"/>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D94F2B-A50E-4265-BFBB-7F784743165B}" type="datetime'4'''''''''''''''''''''''''''''''''''''''',''''2''7''''''''6'">
              <a:rPr lang="ja-JP" altLang="en-US" sz="1000" smtClean="0"/>
              <a:pPr marL="0" indent="0" algn="ctr">
                <a:spcBef>
                  <a:spcPct val="0"/>
                </a:spcBef>
                <a:buNone/>
              </a:pPr>
              <a:t>4,276</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9F90AB94-50A8-321C-023B-C8E763AFD25D}"/>
              </a:ext>
            </a:extLst>
          </p:cNvPr>
          <p:cNvSpPr>
            <a:spLocks noGrp="1"/>
          </p:cNvSpPr>
          <p:nvPr>
            <p:custDataLst>
              <p:tags r:id="rId30"/>
            </p:custDataLst>
          </p:nvPr>
        </p:nvSpPr>
        <p:spPr bwMode="gray">
          <a:xfrm>
            <a:off x="1535218" y="3132584"/>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B2A783F-248D-44B0-936B-9F0E8FD2D1A2}" type="datetime'''''''4,''4''5''''''''''''''''''''''''''''''''''6'''''''''">
              <a:rPr lang="ja-JP" altLang="en-US" sz="1000" smtClean="0"/>
              <a:pPr marL="0" indent="0" algn="ctr">
                <a:spcBef>
                  <a:spcPct val="0"/>
                </a:spcBef>
                <a:buNone/>
              </a:pPr>
              <a:t>4,456</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BD9E3D60-B33F-707A-F1ED-121D3501DE75}"/>
              </a:ext>
            </a:extLst>
          </p:cNvPr>
          <p:cNvSpPr>
            <a:spLocks noGrp="1"/>
          </p:cNvSpPr>
          <p:nvPr>
            <p:custDataLst>
              <p:tags r:id="rId31"/>
            </p:custDataLst>
          </p:nvPr>
        </p:nvSpPr>
        <p:spPr bwMode="gray">
          <a:xfrm>
            <a:off x="1136650" y="3206006"/>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44B1790-3DB1-49D3-B6DD-89ABAF9ADC95}" type="datetime'4'''''''''''''',''''''''''''''''''3''5''9'''''''''">
              <a:rPr lang="ja-JP" altLang="en-US" sz="1000" smtClean="0"/>
              <a:pPr marL="0" indent="0" algn="ctr">
                <a:spcBef>
                  <a:spcPct val="0"/>
                </a:spcBef>
                <a:buNone/>
              </a:pPr>
              <a:t>4,359</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2391015A-2E2B-DDF6-0DD4-8CEA03ED474A}"/>
              </a:ext>
            </a:extLst>
          </p:cNvPr>
          <p:cNvSpPr>
            <a:spLocks noGrp="1"/>
          </p:cNvSpPr>
          <p:nvPr>
            <p:custDataLst>
              <p:tags r:id="rId32"/>
            </p:custDataLst>
          </p:nvPr>
        </p:nvSpPr>
        <p:spPr bwMode="gray">
          <a:xfrm>
            <a:off x="1938883" y="3119019"/>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17707A5-102C-40C2-B600-A163E68BBF3A}" type="datetime'''''''4'''',''''''''''''''''''''''''''''''47''''4'''''''">
              <a:rPr lang="ja-JP" altLang="en-US" sz="1000" smtClean="0"/>
              <a:pPr marL="0" indent="0" algn="ctr">
                <a:spcBef>
                  <a:spcPct val="0"/>
                </a:spcBef>
                <a:buNone/>
              </a:pPr>
              <a:t>4,474</a:t>
            </a:fld>
            <a:endParaRPr lang="ja-JP" altLang="en-US" sz="800" dirty="0">
              <a:sym typeface="+mn-lt"/>
            </a:endParaRPr>
          </a:p>
        </p:txBody>
      </p:sp>
      <p:sp>
        <p:nvSpPr>
          <p:cNvPr id="32" name="テキスト プレースホルダ 9">
            <a:extLst>
              <a:ext uri="{FF2B5EF4-FFF2-40B4-BE49-F238E27FC236}">
                <a16:creationId xmlns:a16="http://schemas.microsoft.com/office/drawing/2014/main" id="{F5A6C721-7D97-D853-4100-5E7335D4E6DB}"/>
              </a:ext>
            </a:extLst>
          </p:cNvPr>
          <p:cNvSpPr>
            <a:spLocks noGrp="1"/>
          </p:cNvSpPr>
          <p:nvPr>
            <p:custDataLst>
              <p:tags r:id="rId33"/>
            </p:custDataLst>
          </p:nvPr>
        </p:nvSpPr>
        <p:spPr bwMode="gray">
          <a:xfrm>
            <a:off x="2342548" y="3098549"/>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4811D12-7185-4062-AA44-A82A8E5983B4}" type="datetime'''''''4'',''''5''''''''''3''''''''''''''''''''''''''8'''''''''">
              <a:rPr lang="ja-JP" altLang="en-US" sz="1000" smtClean="0"/>
              <a:pPr marL="0" indent="0" algn="ctr">
                <a:spcBef>
                  <a:spcPct val="0"/>
                </a:spcBef>
                <a:buNone/>
              </a:pPr>
              <a:t>4,538</a:t>
            </a:fld>
            <a:endParaRPr lang="ja-JP" altLang="en-US" sz="800" dirty="0">
              <a:sym typeface="+mn-lt"/>
            </a:endParaRPr>
          </a:p>
        </p:txBody>
      </p:sp>
      <p:sp>
        <p:nvSpPr>
          <p:cNvPr id="33" name="テキスト プレースホルダ 9">
            <a:extLst>
              <a:ext uri="{FF2B5EF4-FFF2-40B4-BE49-F238E27FC236}">
                <a16:creationId xmlns:a16="http://schemas.microsoft.com/office/drawing/2014/main" id="{94AD0F14-D554-E927-0680-DAACDECCF091}"/>
              </a:ext>
            </a:extLst>
          </p:cNvPr>
          <p:cNvSpPr>
            <a:spLocks noGrp="1"/>
          </p:cNvSpPr>
          <p:nvPr>
            <p:custDataLst>
              <p:tags r:id="rId34"/>
            </p:custDataLst>
          </p:nvPr>
        </p:nvSpPr>
        <p:spPr bwMode="gray">
          <a:xfrm>
            <a:off x="2737482" y="3027654"/>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E69278C-6E84-4440-9911-D1BF5B8A90DC}" type="datetime'''''''4'''''''''''',''''''''''''6''''''''2''9'''''''''''''''">
              <a:rPr lang="ja-JP" altLang="en-US" sz="1000" smtClean="0"/>
              <a:pPr marL="0" indent="0" algn="ctr">
                <a:spcBef>
                  <a:spcPct val="0"/>
                </a:spcBef>
                <a:buNone/>
              </a:pPr>
              <a:t>4,629</a:t>
            </a:fld>
            <a:endParaRPr lang="ja-JP" altLang="en-US" sz="800" dirty="0">
              <a:sym typeface="+mn-lt"/>
            </a:endParaRPr>
          </a:p>
        </p:txBody>
      </p:sp>
      <p:sp>
        <p:nvSpPr>
          <p:cNvPr id="35" name="テキスト プレースホルダ 9">
            <a:extLst>
              <a:ext uri="{FF2B5EF4-FFF2-40B4-BE49-F238E27FC236}">
                <a16:creationId xmlns:a16="http://schemas.microsoft.com/office/drawing/2014/main" id="{443350FE-37AA-F1F9-769E-207A7D7956F7}"/>
              </a:ext>
            </a:extLst>
          </p:cNvPr>
          <p:cNvSpPr>
            <a:spLocks noGrp="1"/>
          </p:cNvSpPr>
          <p:nvPr>
            <p:custDataLst>
              <p:tags r:id="rId35"/>
            </p:custDataLst>
          </p:nvPr>
        </p:nvSpPr>
        <p:spPr bwMode="gray">
          <a:xfrm>
            <a:off x="3161345" y="2952874"/>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4D6760-399A-4F6F-9265-C44F74C414AE}" type="datetime'''''''4'''''''''''''''''',''''''''7''07'''''''''''''''''">
              <a:rPr lang="ja-JP" altLang="en-US" sz="1000" smtClean="0"/>
              <a:pPr marL="0" indent="0" algn="ctr">
                <a:spcBef>
                  <a:spcPct val="0"/>
                </a:spcBef>
                <a:buNone/>
              </a:pPr>
              <a:t>4,707</a:t>
            </a:fld>
            <a:endParaRPr lang="ja-JP" altLang="en-US" sz="800" dirty="0">
              <a:sym typeface="+mn-lt"/>
            </a:endParaRPr>
          </a:p>
        </p:txBody>
      </p:sp>
      <p:sp>
        <p:nvSpPr>
          <p:cNvPr id="37" name="テキスト プレースホルダ 9">
            <a:extLst>
              <a:ext uri="{FF2B5EF4-FFF2-40B4-BE49-F238E27FC236}">
                <a16:creationId xmlns:a16="http://schemas.microsoft.com/office/drawing/2014/main" id="{DE04BB4C-D299-090B-0C13-0B9242C477DE}"/>
              </a:ext>
            </a:extLst>
          </p:cNvPr>
          <p:cNvSpPr>
            <a:spLocks noGrp="1"/>
          </p:cNvSpPr>
          <p:nvPr>
            <p:custDataLst>
              <p:tags r:id="rId36"/>
            </p:custDataLst>
          </p:nvPr>
        </p:nvSpPr>
        <p:spPr bwMode="auto">
          <a:xfrm>
            <a:off x="408585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21</a:t>
            </a:r>
            <a:endParaRPr kumimoji="0" lang="ja-JP" altLang="en-US" sz="800" dirty="0">
              <a:sym typeface="+mn-lt"/>
            </a:endParaRPr>
          </a:p>
        </p:txBody>
      </p:sp>
      <p:sp>
        <p:nvSpPr>
          <p:cNvPr id="40" name="テキスト プレースホルダ 9">
            <a:extLst>
              <a:ext uri="{FF2B5EF4-FFF2-40B4-BE49-F238E27FC236}">
                <a16:creationId xmlns:a16="http://schemas.microsoft.com/office/drawing/2014/main" id="{68A7EAAC-ED9D-F411-809A-A093E6C6A8FB}"/>
              </a:ext>
            </a:extLst>
          </p:cNvPr>
          <p:cNvSpPr>
            <a:spLocks noGrp="1"/>
          </p:cNvSpPr>
          <p:nvPr>
            <p:custDataLst>
              <p:tags r:id="rId37"/>
            </p:custDataLst>
          </p:nvPr>
        </p:nvSpPr>
        <p:spPr bwMode="auto">
          <a:xfrm>
            <a:off x="447002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a:t>22</a:t>
            </a:r>
            <a:endParaRPr kumimoji="0" lang="ja-JP" altLang="en-US" sz="800" dirty="0">
              <a:sym typeface="+mn-lt"/>
            </a:endParaRPr>
          </a:p>
        </p:txBody>
      </p:sp>
      <p:sp>
        <p:nvSpPr>
          <p:cNvPr id="42" name="テキスト プレースホルダ 9">
            <a:extLst>
              <a:ext uri="{FF2B5EF4-FFF2-40B4-BE49-F238E27FC236}">
                <a16:creationId xmlns:a16="http://schemas.microsoft.com/office/drawing/2014/main" id="{96E02084-D6EE-0266-83E9-07CC6C8E2174}"/>
              </a:ext>
            </a:extLst>
          </p:cNvPr>
          <p:cNvSpPr>
            <a:spLocks noGrp="1"/>
          </p:cNvSpPr>
          <p:nvPr>
            <p:custDataLst>
              <p:tags r:id="rId38"/>
            </p:custDataLst>
          </p:nvPr>
        </p:nvSpPr>
        <p:spPr bwMode="gray">
          <a:xfrm>
            <a:off x="3553098" y="2914650"/>
            <a:ext cx="349250" cy="11300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4,909</a:t>
            </a:r>
            <a:endParaRPr lang="ja-JP" altLang="en-US" sz="800" dirty="0">
              <a:sym typeface="+mn-lt"/>
            </a:endParaRPr>
          </a:p>
        </p:txBody>
      </p:sp>
      <p:sp>
        <p:nvSpPr>
          <p:cNvPr id="43" name="テキスト プレースホルダ 9">
            <a:extLst>
              <a:ext uri="{FF2B5EF4-FFF2-40B4-BE49-F238E27FC236}">
                <a16:creationId xmlns:a16="http://schemas.microsoft.com/office/drawing/2014/main" id="{D2D39531-96D0-2BC4-EB27-B01AC59B1A70}"/>
              </a:ext>
            </a:extLst>
          </p:cNvPr>
          <p:cNvSpPr>
            <a:spLocks noGrp="1"/>
          </p:cNvSpPr>
          <p:nvPr>
            <p:custDataLst>
              <p:tags r:id="rId39"/>
            </p:custDataLst>
          </p:nvPr>
        </p:nvSpPr>
        <p:spPr bwMode="gray">
          <a:xfrm>
            <a:off x="3944851" y="2854728"/>
            <a:ext cx="349250" cy="11300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4,995</a:t>
            </a:r>
            <a:endParaRPr lang="ja-JP" altLang="en-US" sz="800" dirty="0">
              <a:sym typeface="+mn-lt"/>
            </a:endParaRPr>
          </a:p>
        </p:txBody>
      </p:sp>
      <p:sp>
        <p:nvSpPr>
          <p:cNvPr id="44" name="テキスト プレースホルダ 9">
            <a:extLst>
              <a:ext uri="{FF2B5EF4-FFF2-40B4-BE49-F238E27FC236}">
                <a16:creationId xmlns:a16="http://schemas.microsoft.com/office/drawing/2014/main" id="{C63567F8-99A4-C0E8-A716-D59F1F953589}"/>
              </a:ext>
            </a:extLst>
          </p:cNvPr>
          <p:cNvSpPr>
            <a:spLocks noGrp="1"/>
          </p:cNvSpPr>
          <p:nvPr>
            <p:custDataLst>
              <p:tags r:id="rId40"/>
            </p:custDataLst>
          </p:nvPr>
        </p:nvSpPr>
        <p:spPr bwMode="gray">
          <a:xfrm>
            <a:off x="4374734" y="2826994"/>
            <a:ext cx="349250" cy="11300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5,019</a:t>
            </a:r>
            <a:endParaRPr lang="ja-JP" altLang="en-US" sz="800" dirty="0">
              <a:sym typeface="+mn-lt"/>
            </a:endParaRPr>
          </a:p>
        </p:txBody>
      </p:sp>
    </p:spTree>
    <p:extLst>
      <p:ext uri="{BB962C8B-B14F-4D97-AF65-F5344CB8AC3E}">
        <p14:creationId xmlns:p14="http://schemas.microsoft.com/office/powerpoint/2010/main" val="973790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endParaRPr lang="ja-JP" altLang="ja-JP" sz="800" dirty="0"/>
          </a:p>
        </p:txBody>
      </p:sp>
      <p:sp>
        <p:nvSpPr>
          <p:cNvPr id="18" name="Rectangle 6"/>
          <p:cNvSpPr>
            <a:spLocks noChangeArrowheads="1"/>
          </p:cNvSpPr>
          <p:nvPr/>
        </p:nvSpPr>
        <p:spPr bwMode="auto">
          <a:xfrm>
            <a:off x="208491" y="1679683"/>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340292766"/>
              </p:ext>
            </p:extLst>
          </p:nvPr>
        </p:nvGraphicFramePr>
        <p:xfrm>
          <a:off x="208491" y="2003095"/>
          <a:ext cx="9505057" cy="4396740"/>
        </p:xfrm>
        <a:graphic>
          <a:graphicData uri="http://schemas.openxmlformats.org/drawingml/2006/table">
            <a:tbl>
              <a:tblPr firstRow="1" bandRow="1">
                <a:tableStyleId>{5C22544A-7EE6-4342-B048-85BDC9FD1C3A}</a:tableStyleId>
              </a:tblPr>
              <a:tblGrid>
                <a:gridCol w="1656631">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596574">
                  <a:extLst>
                    <a:ext uri="{9D8B030D-6E8A-4147-A177-3AD203B41FA5}">
                      <a16:colId xmlns:a16="http://schemas.microsoft.com/office/drawing/2014/main" val="20002"/>
                    </a:ext>
                  </a:extLst>
                </a:gridCol>
                <a:gridCol w="596574">
                  <a:extLst>
                    <a:ext uri="{9D8B030D-6E8A-4147-A177-3AD203B41FA5}">
                      <a16:colId xmlns:a16="http://schemas.microsoft.com/office/drawing/2014/main" val="20003"/>
                    </a:ext>
                  </a:extLst>
                </a:gridCol>
                <a:gridCol w="596574">
                  <a:extLst>
                    <a:ext uri="{9D8B030D-6E8A-4147-A177-3AD203B41FA5}">
                      <a16:colId xmlns:a16="http://schemas.microsoft.com/office/drawing/2014/main" val="395104109"/>
                    </a:ext>
                  </a:extLst>
                </a:gridCol>
                <a:gridCol w="596574">
                  <a:extLst>
                    <a:ext uri="{9D8B030D-6E8A-4147-A177-3AD203B41FA5}">
                      <a16:colId xmlns:a16="http://schemas.microsoft.com/office/drawing/2014/main" val="20004"/>
                    </a:ext>
                  </a:extLst>
                </a:gridCol>
                <a:gridCol w="596574">
                  <a:extLst>
                    <a:ext uri="{9D8B030D-6E8A-4147-A177-3AD203B41FA5}">
                      <a16:colId xmlns:a16="http://schemas.microsoft.com/office/drawing/2014/main" val="20005"/>
                    </a:ext>
                  </a:extLst>
                </a:gridCol>
                <a:gridCol w="596574">
                  <a:extLst>
                    <a:ext uri="{9D8B030D-6E8A-4147-A177-3AD203B41FA5}">
                      <a16:colId xmlns:a16="http://schemas.microsoft.com/office/drawing/2014/main" val="20006"/>
                    </a:ext>
                  </a:extLst>
                </a:gridCol>
                <a:gridCol w="596574">
                  <a:extLst>
                    <a:ext uri="{9D8B030D-6E8A-4147-A177-3AD203B41FA5}">
                      <a16:colId xmlns:a16="http://schemas.microsoft.com/office/drawing/2014/main" val="2584799082"/>
                    </a:ext>
                  </a:extLst>
                </a:gridCol>
              </a:tblGrid>
              <a:tr h="290504">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0059">
                <a:tc>
                  <a:txBody>
                    <a:bodyPr/>
                    <a:lstStyle/>
                    <a:p>
                      <a:pPr algn="l"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Nacional</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de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Enfermedades</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Respiratorias</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1936</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年に設立された呼吸器疾患専門病院。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14</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1,001 - 5,000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35,780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35,763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195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Cardiologia</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1944</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年に設立された国立心臓血管疾患専門病院。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1979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年には現在のメキシコシティへ移転し病院規模も拡大した。</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月に実施された官民連携研修プログラム（テルモ株式会社および湘南鎌倉総合病院が参画）に招聘されている。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120K+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105K+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15K&gt;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65379"/>
                  </a:ext>
                </a:extLst>
              </a:tr>
              <a:tr h="472256">
                <a:tc>
                  <a:txBody>
                    <a:bodyPr/>
                    <a:lstStyle/>
                    <a:p>
                      <a:pPr algn="l" fontAlgn="ctr">
                        <a:spcAft>
                          <a:spcPts val="0"/>
                        </a:spcAft>
                      </a:pPr>
                      <a:r>
                        <a:rPr lang="es-E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Oncologia</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次の連邦病院でがんセンターである。がんの診断、手術、化学療法および放射線治療という</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方法でがん治療を実施している。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5,278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9836">
                <a:tc>
                  <a:txBody>
                    <a:bodyPr/>
                    <a:lstStyle/>
                    <a:p>
                      <a:pPr algn="l" fontAlgn="ctr">
                        <a:spcAft>
                          <a:spcPts val="0"/>
                        </a:spcAft>
                      </a:pPr>
                      <a:r>
                        <a:rPr lang="es-E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Ciencias Médicas y Nutrición Salvador Zubirán</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内科診療を中心とする医療施設。栄養を研究するための施設として設置された施設である。現在は内科系疾患の診療も行っているが、研究活動を中心とした医療施設となっている。研究用機材をはじめ、がん治療を目的とした高度機材を所有している。がん治療は国立がん研究所附属病院と守備分野を分けて、活動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253,200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266,105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4,238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2013</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958">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Hospital General de México</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次の連邦病院であるが、ほぼ全ての分野の専門診療が可能で、総合病院として機能しており、診療を求める全ての患者を受け入れている。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2015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月</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16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日に糖尿病・肥満クリニックが開設された。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804,712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93,950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43,453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396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Metropolitan Hospital</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モンテレイのあるヌエボ・レオン州保健省が運営する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次医療施設である。民衆保険を中心として、他の医療保険に加入していない全ての患者を受け入れている。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195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Hospital Juarez de Mexico</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メキシコシティー保健省の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次レベルの病院である。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基本的な</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4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診療科（内科、外科、小児科、産婦人科）に加えて</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 </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専門診療科を持つ。新生児集中治療室や肥満治療、人工透析、内視鏡手術に関する設備が整っている。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1,273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231,277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46,896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17,396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メキシコの主な</a:t>
            </a:r>
            <a:r>
              <a:rPr lang="ja-JP" altLang="en-US" sz="1400" dirty="0"/>
              <a:t>公的医療施設としては、</a:t>
            </a:r>
            <a:r>
              <a:rPr lang="en-US" altLang="ja-JP" sz="1400" dirty="0"/>
              <a:t>IMSS</a:t>
            </a:r>
            <a:r>
              <a:rPr lang="ja-JP" altLang="en-US" sz="1400" dirty="0" err="1"/>
              <a:t>、</a:t>
            </a:r>
            <a:r>
              <a:rPr lang="en-US" altLang="ja-JP" sz="1400" dirty="0"/>
              <a:t>ISSSTE</a:t>
            </a:r>
            <a:r>
              <a:rPr lang="ja-JP" altLang="en-US" sz="1400" dirty="0"/>
              <a:t>、連邦および市保健省運営の施設がある。いずれも大規模な施設が多く、高度な専門治療も実施できる体制となっている。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7700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3186961163"/>
              </p:ext>
            </p:extLst>
          </p:nvPr>
        </p:nvGraphicFramePr>
        <p:xfrm>
          <a:off x="636647" y="1911231"/>
          <a:ext cx="8632706" cy="409556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564598">
                  <a:extLst>
                    <a:ext uri="{9D8B030D-6E8A-4147-A177-3AD203B41FA5}">
                      <a16:colId xmlns:a16="http://schemas.microsoft.com/office/drawing/2014/main" val="20002"/>
                    </a:ext>
                  </a:extLst>
                </a:gridCol>
                <a:gridCol w="564598">
                  <a:extLst>
                    <a:ext uri="{9D8B030D-6E8A-4147-A177-3AD203B41FA5}">
                      <a16:colId xmlns:a16="http://schemas.microsoft.com/office/drawing/2014/main" val="20003"/>
                    </a:ext>
                  </a:extLst>
                </a:gridCol>
                <a:gridCol w="564598">
                  <a:extLst>
                    <a:ext uri="{9D8B030D-6E8A-4147-A177-3AD203B41FA5}">
                      <a16:colId xmlns:a16="http://schemas.microsoft.com/office/drawing/2014/main" val="124298790"/>
                    </a:ext>
                  </a:extLst>
                </a:gridCol>
                <a:gridCol w="564598">
                  <a:extLst>
                    <a:ext uri="{9D8B030D-6E8A-4147-A177-3AD203B41FA5}">
                      <a16:colId xmlns:a16="http://schemas.microsoft.com/office/drawing/2014/main" val="1486469614"/>
                    </a:ext>
                  </a:extLst>
                </a:gridCol>
                <a:gridCol w="564598">
                  <a:extLst>
                    <a:ext uri="{9D8B030D-6E8A-4147-A177-3AD203B41FA5}">
                      <a16:colId xmlns:a16="http://schemas.microsoft.com/office/drawing/2014/main" val="327821779"/>
                    </a:ext>
                  </a:extLst>
                </a:gridCol>
                <a:gridCol w="564598">
                  <a:extLst>
                    <a:ext uri="{9D8B030D-6E8A-4147-A177-3AD203B41FA5}">
                      <a16:colId xmlns:a16="http://schemas.microsoft.com/office/drawing/2014/main" val="20004"/>
                    </a:ext>
                  </a:extLst>
                </a:gridCol>
                <a:gridCol w="564598">
                  <a:extLst>
                    <a:ext uri="{9D8B030D-6E8A-4147-A177-3AD203B41FA5}">
                      <a16:colId xmlns:a16="http://schemas.microsoft.com/office/drawing/2014/main" val="20006"/>
                    </a:ext>
                  </a:extLst>
                </a:gridCol>
              </a:tblGrid>
              <a:tr h="216000">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0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Galenia</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（カンクン）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年に開院した医療機関。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CSG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の認証を取得しているメキシコ南東部の唯一の病院である。</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メディカル・ツーリズムにも注力しており、患者とその家族を収容できるフルサービスのホテルの整備や、近隣のリゾートホテル、交通機関等と提携している。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70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60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Español</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1937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年にスペインの慈善事業団体によって設立された私立総合病院。</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ICU10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CCU10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床を揃え、心臓外科や脳外科治療も受けられる。系列病院がベラクルース市やプエブラ市などにもある。敷地内には外来棟があり、日系人医師がクリニックを開業している。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1,000-5,000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a:txBody>
                    <a:bodyPr/>
                    <a:lstStyle/>
                    <a:p>
                      <a:pPr algn="l" fontAlgn="ctr">
                        <a:spcAft>
                          <a:spcPts val="0"/>
                        </a:spcAft>
                      </a:pPr>
                      <a:r>
                        <a:rPr lang="fr-FR"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Médica Sur S.A.B. de C.V.</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年にメキシコの医師と医療従事者のグループによって設立された両機関。メキシコシティ南部に位置し、無保険のメキシコ人に対して医療サービスを提供している。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3,293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13,070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60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American British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Cowdray</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Center IAP -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Campus</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メキシコシティの西に位置する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ABC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メディカルセンターはメキシコの法律（「私的援助機関」または「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IAP</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」）の下で組織された民間の非営利の医療援助機関である。</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1964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Avenue</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で新しい施設が開設され、</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サイトで提供されるサービスを補完するために、サンタフェにセンターが開設された。</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CSG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認証を取得している唯一の医療センターとなっている（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）。当センターは、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分野を越える専門領域および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1,400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人以上の医師を抱える総合病院である。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60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American British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Cowdray</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Center IAP - Santa Fe Campus</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0" name="Rectangle 6"/>
          <p:cNvSpPr>
            <a:spLocks noChangeArrowheads="1"/>
          </p:cNvSpPr>
          <p:nvPr/>
        </p:nvSpPr>
        <p:spPr bwMode="auto">
          <a:xfrm>
            <a:off x="636647" y="1551191"/>
            <a:ext cx="714129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認証</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を取得している医療機関やメディカルツーリズムにも力を入れている民間の医療機関が存在する。</a:t>
            </a:r>
          </a:p>
        </p:txBody>
      </p:sp>
      <p:sp>
        <p:nvSpPr>
          <p:cNvPr id="13" name="テキスト ボックス 20">
            <a:extLst>
              <a:ext uri="{FF2B5EF4-FFF2-40B4-BE49-F238E27FC236}">
                <a16:creationId xmlns:a16="http://schemas.microsoft.com/office/drawing/2014/main" id="{8E95CC73-7D9C-430A-8EA3-077324E2A25E}"/>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2249421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40882663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1" imgW="360" imgH="360" progId="TCLayout.ActiveDocument.1">
                  <p:embed/>
                </p:oleObj>
              </mc:Choice>
              <mc:Fallback>
                <p:oleObj name="think-cell Slide" r:id="rId41" imgW="360" imgH="360" progId="TCLayout.ActiveDocument.1">
                  <p:embed/>
                  <p:pic>
                    <p:nvPicPr>
                      <p:cNvPr id="8" name="Object 7"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医療従事者</a:t>
            </a:r>
          </a:p>
        </p:txBody>
      </p:sp>
      <p:sp>
        <p:nvSpPr>
          <p:cNvPr id="28" name="テキスト ボックス 2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アメリカ州</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全体では「人口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人」であるため、看護師数・医師数共に地域水準を下回っている。</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なお日本においては、「人口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人」という水準である。</a:t>
            </a:r>
          </a:p>
        </p:txBody>
      </p:sp>
      <p:grpSp>
        <p:nvGrpSpPr>
          <p:cNvPr id="39" name="グループ化 7"/>
          <p:cNvGrpSpPr/>
          <p:nvPr/>
        </p:nvGrpSpPr>
        <p:grpSpPr>
          <a:xfrm>
            <a:off x="200471" y="2163763"/>
            <a:ext cx="4536507" cy="288925"/>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2163763"/>
            <a:ext cx="4536507" cy="288925"/>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472" y="6452617"/>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アメリカ州には、アルゼンチン、ブラジル、カナダ、チリ、コロンビア、キューバ、メキシコ、ペルー、</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ベネズエラを含む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a:spLocks/>
          </p:cNvSpPr>
          <p:nvPr/>
        </p:nvSpPr>
        <p:spPr>
          <a:xfrm>
            <a:off x="308484" y="2509838"/>
            <a:ext cx="288032" cy="157163"/>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48" name="テキスト ボックス 47"/>
          <p:cNvSpPr txBox="1">
            <a:spLocks/>
          </p:cNvSpPr>
          <p:nvPr/>
        </p:nvSpPr>
        <p:spPr>
          <a:xfrm>
            <a:off x="5202670" y="2509838"/>
            <a:ext cx="288032" cy="157163"/>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26" name="Straight Connector 25"/>
          <p:cNvCxnSpPr/>
          <p:nvPr>
            <p:custDataLst>
              <p:tags r:id="rId3"/>
            </p:custDataLst>
          </p:nvPr>
        </p:nvCxnSpPr>
        <p:spPr bwMode="gray">
          <a:xfrm>
            <a:off x="6469063" y="1947863"/>
            <a:ext cx="228600"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4"/>
            </p:custDataLst>
          </p:nvPr>
        </p:nvCxnSpPr>
        <p:spPr bwMode="gray">
          <a:xfrm>
            <a:off x="7154863" y="1947863"/>
            <a:ext cx="228600"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5"/>
            </p:custDataLst>
          </p:nvPr>
        </p:nvCxnSpPr>
        <p:spPr bwMode="gray">
          <a:xfrm>
            <a:off x="8394700" y="1947863"/>
            <a:ext cx="228600"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6"/>
            </p:custDataLst>
          </p:nvPr>
        </p:nvCxnSpPr>
        <p:spPr bwMode="gray">
          <a:xfrm>
            <a:off x="9080500" y="1947863"/>
            <a:ext cx="228600"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custDataLst>
              <p:tags r:id="rId7"/>
            </p:custDataLst>
          </p:nvPr>
        </p:nvSpPr>
        <p:spPr bwMode="gray">
          <a:xfrm>
            <a:off x="7231063" y="190976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Oval 32"/>
          <p:cNvSpPr/>
          <p:nvPr>
            <p:custDataLst>
              <p:tags r:id="rId8"/>
            </p:custDataLst>
          </p:nvPr>
        </p:nvSpPr>
        <p:spPr bwMode="gray">
          <a:xfrm>
            <a:off x="6545263" y="19097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Isosceles Triangle 30"/>
          <p:cNvSpPr/>
          <p:nvPr>
            <p:custDataLst>
              <p:tags r:id="rId9"/>
            </p:custDataLst>
          </p:nvPr>
        </p:nvSpPr>
        <p:spPr bwMode="gray">
          <a:xfrm>
            <a:off x="8470900" y="1909763"/>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Diamond 29"/>
          <p:cNvSpPr/>
          <p:nvPr>
            <p:custDataLst>
              <p:tags r:id="rId10"/>
            </p:custDataLst>
          </p:nvPr>
        </p:nvSpPr>
        <p:spPr bwMode="gray">
          <a:xfrm>
            <a:off x="9156700" y="1909763"/>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プレースホルダ 9"/>
          <p:cNvSpPr>
            <a:spLocks noGrp="1"/>
          </p:cNvSpPr>
          <p:nvPr>
            <p:custDataLst>
              <p:tags r:id="rId11"/>
            </p:custDataLst>
          </p:nvPr>
        </p:nvSpPr>
        <p:spPr bwMode="auto">
          <a:xfrm>
            <a:off x="8674100" y="189071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8135E1F-41DD-4086-81EF-BB93B6872BC1}" type="datetime'''''''''''''''薬''''''''''''''''''''''''''''''''''剤''''師'''''">
              <a:rPr lang="ja-JP" altLang="en-US" sz="800"/>
              <a:pPr marL="0" indent="0">
                <a:spcBef>
                  <a:spcPct val="0"/>
                </a:spcBef>
                <a:buNone/>
              </a:pPr>
              <a:t>薬剤師</a:t>
            </a:fld>
            <a:endParaRPr kumimoji="0" lang="ja-JP" altLang="en-US" sz="800" dirty="0">
              <a:sym typeface="+mn-lt"/>
            </a:endParaRPr>
          </a:p>
        </p:txBody>
      </p:sp>
      <p:sp>
        <p:nvSpPr>
          <p:cNvPr id="36" name="テキスト プレースホルダ 9"/>
          <p:cNvSpPr>
            <a:spLocks noGrp="1"/>
          </p:cNvSpPr>
          <p:nvPr>
            <p:custDataLst>
              <p:tags r:id="rId12"/>
            </p:custDataLst>
          </p:nvPr>
        </p:nvSpPr>
        <p:spPr bwMode="auto">
          <a:xfrm>
            <a:off x="7434263" y="1890713"/>
            <a:ext cx="8588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FFC2D2D-D51C-4E99-A71E-0B4AD48CADD3}" type="datetime'''''''''''''医師（''歯科''医''を''''''''''''''''''''除く''）'">
              <a:rPr lang="ja-JP" altLang="en-US" sz="800"/>
              <a:pPr marL="0" indent="0">
                <a:spcBef>
                  <a:spcPct val="0"/>
                </a:spcBef>
                <a:buNone/>
              </a:pPr>
              <a:t>医師（歯科医を除く）</a:t>
            </a:fld>
            <a:endParaRPr kumimoji="0" lang="ja-JP" altLang="en-US" sz="800" dirty="0">
              <a:sym typeface="+mn-lt"/>
            </a:endParaRPr>
          </a:p>
        </p:txBody>
      </p:sp>
      <p:sp>
        <p:nvSpPr>
          <p:cNvPr id="37" name="テキスト プレースホルダ 9"/>
          <p:cNvSpPr>
            <a:spLocks noGrp="1"/>
          </p:cNvSpPr>
          <p:nvPr>
            <p:custDataLst>
              <p:tags r:id="rId13"/>
            </p:custDataLst>
          </p:nvPr>
        </p:nvSpPr>
        <p:spPr bwMode="auto">
          <a:xfrm>
            <a:off x="6748463" y="189071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56833FC-D277-4F58-94FB-69795120EB77}" type="datetime'''''''''''''''''''''''''''''''''看''''''''''''護''''''''''師'''''">
              <a:rPr lang="ja-JP" altLang="en-US" sz="800"/>
              <a:pPr marL="0" indent="0">
                <a:spcBef>
                  <a:spcPct val="0"/>
                </a:spcBef>
                <a:buNone/>
              </a:pPr>
              <a:t>看護師</a:t>
            </a:fld>
            <a:endParaRPr kumimoji="0" lang="ja-JP" altLang="en-US" sz="800" dirty="0">
              <a:sym typeface="+mn-lt"/>
            </a:endParaRPr>
          </a:p>
        </p:txBody>
      </p:sp>
      <p:sp>
        <p:nvSpPr>
          <p:cNvPr id="34" name="テキスト プレースホルダ 9"/>
          <p:cNvSpPr>
            <a:spLocks noGrp="1"/>
          </p:cNvSpPr>
          <p:nvPr>
            <p:custDataLst>
              <p:tags r:id="rId14"/>
            </p:custDataLst>
          </p:nvPr>
        </p:nvSpPr>
        <p:spPr bwMode="auto">
          <a:xfrm>
            <a:off x="9359900" y="189071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629BD0-1A4D-4FC8-8E19-448003E7E917}" type="datetime'''''歯''''''''''''''''科''''医'''''">
              <a:rPr lang="ja-JP" altLang="en-US" sz="800"/>
              <a:pPr marL="0" indent="0">
                <a:spcBef>
                  <a:spcPct val="0"/>
                </a:spcBef>
                <a:buNone/>
              </a:pPr>
              <a:t>歯科医</a:t>
            </a:fld>
            <a:endParaRPr kumimoji="0" lang="ja-JP" altLang="en-US" sz="800" dirty="0">
              <a:sym typeface="+mn-lt"/>
            </a:endParaRPr>
          </a:p>
        </p:txBody>
      </p:sp>
      <p:graphicFrame>
        <p:nvGraphicFramePr>
          <p:cNvPr id="2" name="Chart 97">
            <a:extLst>
              <a:ext uri="{FF2B5EF4-FFF2-40B4-BE49-F238E27FC236}">
                <a16:creationId xmlns:a16="http://schemas.microsoft.com/office/drawing/2014/main" id="{F12A891C-05C8-C8C1-C42A-88BAD63BED0A}"/>
              </a:ext>
            </a:extLst>
          </p:cNvPr>
          <p:cNvGraphicFramePr/>
          <p:nvPr>
            <p:custDataLst>
              <p:tags r:id="rId15"/>
            </p:custDataLst>
            <p:extLst>
              <p:ext uri="{D42A27DB-BD31-4B8C-83A1-F6EECF244321}">
                <p14:modId xmlns:p14="http://schemas.microsoft.com/office/powerpoint/2010/main" val="1574210710"/>
              </p:ext>
            </p:extLst>
          </p:nvPr>
        </p:nvGraphicFramePr>
        <p:xfrm>
          <a:off x="123825" y="2665413"/>
          <a:ext cx="4662488" cy="3525837"/>
        </p:xfrm>
        <a:graphic>
          <a:graphicData uri="http://schemas.openxmlformats.org/drawingml/2006/chart">
            <c:chart xmlns:c="http://schemas.openxmlformats.org/drawingml/2006/chart" xmlns:r="http://schemas.openxmlformats.org/officeDocument/2006/relationships" r:id="rId43"/>
          </a:graphicData>
        </a:graphic>
      </p:graphicFrame>
      <p:sp>
        <p:nvSpPr>
          <p:cNvPr id="3" name="テキスト プレースホルダ 9">
            <a:extLst>
              <a:ext uri="{FF2B5EF4-FFF2-40B4-BE49-F238E27FC236}">
                <a16:creationId xmlns:a16="http://schemas.microsoft.com/office/drawing/2014/main" id="{880DBA3E-97E9-9DB2-5CFE-9245AB09F6DE}"/>
              </a:ext>
            </a:extLst>
          </p:cNvPr>
          <p:cNvSpPr>
            <a:spLocks noGrp="1"/>
          </p:cNvSpPr>
          <p:nvPr>
            <p:custDataLst>
              <p:tags r:id="rId16"/>
            </p:custDataLst>
          </p:nvPr>
        </p:nvSpPr>
        <p:spPr bwMode="auto">
          <a:xfrm>
            <a:off x="110783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EFAB675-F759-4B00-ABC0-3CE56E706502}" type="datetime'''''''''1''1'''''''''''''''''''''''">
              <a:rPr lang="ja-JP" altLang="en-US" sz="1000" smtClean="0"/>
              <a:pPr/>
              <a:t>11</a:t>
            </a:fld>
            <a:endParaRPr kumimoji="0" lang="ja-JP" altLang="en-US" sz="800" dirty="0">
              <a:sym typeface="+mn-lt"/>
            </a:endParaRPr>
          </a:p>
        </p:txBody>
      </p:sp>
      <p:sp>
        <p:nvSpPr>
          <p:cNvPr id="4" name="テキスト プレースホルダ 9">
            <a:extLst>
              <a:ext uri="{FF2B5EF4-FFF2-40B4-BE49-F238E27FC236}">
                <a16:creationId xmlns:a16="http://schemas.microsoft.com/office/drawing/2014/main" id="{8146F409-B044-9BE4-A04D-DA7CE9BDC399}"/>
              </a:ext>
            </a:extLst>
          </p:cNvPr>
          <p:cNvSpPr>
            <a:spLocks noGrp="1"/>
          </p:cNvSpPr>
          <p:nvPr>
            <p:custDataLst>
              <p:tags r:id="rId17"/>
            </p:custDataLst>
          </p:nvPr>
        </p:nvSpPr>
        <p:spPr bwMode="auto">
          <a:xfrm>
            <a:off x="3835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074DE2-AAF1-4934-A8FD-7C5C01A0927B}" type="datetime'''''''''1''''''''''''''''''''''''''8'''''''''''''''''''''''">
              <a:rPr kumimoji="0" lang="ja-JP" altLang="en-US" sz="1000" smtClean="0"/>
              <a:pPr/>
              <a:t>18</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754C9386-6325-503A-4BC8-04BB8F71410F}"/>
              </a:ext>
            </a:extLst>
          </p:cNvPr>
          <p:cNvSpPr>
            <a:spLocks noGrp="1"/>
          </p:cNvSpPr>
          <p:nvPr>
            <p:custDataLst>
              <p:tags r:id="rId18"/>
            </p:custDataLst>
          </p:nvPr>
        </p:nvSpPr>
        <p:spPr bwMode="auto">
          <a:xfrm>
            <a:off x="652463"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8CBF132-1A30-4694-BBAA-951F4C47C931}" type="datetime'''''''''''''2''0''''''''''''1''''''0'''''''''''''''''''''''''">
              <a:rPr lang="ja-JP" altLang="en-US" sz="1000" smtClean="0"/>
              <a:pPr/>
              <a:t>2010</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3D852D43-006A-A6BE-5F65-D358F3676662}"/>
              </a:ext>
            </a:extLst>
          </p:cNvPr>
          <p:cNvSpPr>
            <a:spLocks noGrp="1"/>
          </p:cNvSpPr>
          <p:nvPr>
            <p:custDataLst>
              <p:tags r:id="rId19"/>
            </p:custDataLst>
          </p:nvPr>
        </p:nvSpPr>
        <p:spPr bwMode="auto">
          <a:xfrm>
            <a:off x="1504609"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717D43B-1C0D-4BEA-9836-28A49656E072}" type="datetime'''''''''''''''''1''''''''''''''''''''''''''''''2'''">
              <a:rPr lang="ja-JP" altLang="en-US" sz="1000" smtClean="0"/>
              <a:pPr/>
              <a:t>12</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535C2C27-5070-51BE-6F9D-2D0466940BFF}"/>
              </a:ext>
            </a:extLst>
          </p:cNvPr>
          <p:cNvSpPr>
            <a:spLocks noGrp="1"/>
          </p:cNvSpPr>
          <p:nvPr>
            <p:custDataLst>
              <p:tags r:id="rId20"/>
            </p:custDataLst>
          </p:nvPr>
        </p:nvSpPr>
        <p:spPr bwMode="auto">
          <a:xfrm>
            <a:off x="1879259"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66258E-B1B8-46D5-930A-1D3ACFAF5911}" type="datetime'''''''1''''''''''3'''''''''''''''''''''''''''''''''''">
              <a:rPr lang="ja-JP" altLang="en-US" sz="1000" smtClean="0"/>
              <a:pPr/>
              <a:t>13</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DB1D1D3D-18A1-52D9-6BFB-F369EFA02FCC}"/>
              </a:ext>
            </a:extLst>
          </p:cNvPr>
          <p:cNvSpPr>
            <a:spLocks noGrp="1"/>
          </p:cNvSpPr>
          <p:nvPr>
            <p:custDataLst>
              <p:tags r:id="rId21"/>
            </p:custDataLst>
          </p:nvPr>
        </p:nvSpPr>
        <p:spPr bwMode="auto">
          <a:xfrm>
            <a:off x="2277411"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FA41068-95BF-4F26-90DD-C89382236A59}" type="datetime'''''''''''''''''''''''''''''1''''''''''''''''4'''">
              <a:rPr lang="ja-JP" altLang="en-US" sz="1000" smtClean="0"/>
              <a:pPr/>
              <a:t>14</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4406D390-C02C-26E4-D934-F58AE27FDC69}"/>
              </a:ext>
            </a:extLst>
          </p:cNvPr>
          <p:cNvSpPr>
            <a:spLocks noGrp="1"/>
          </p:cNvSpPr>
          <p:nvPr>
            <p:custDataLst>
              <p:tags r:id="rId22"/>
            </p:custDataLst>
          </p:nvPr>
        </p:nvSpPr>
        <p:spPr bwMode="auto">
          <a:xfrm>
            <a:off x="265947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BD4CA0E-124F-4C06-9F5F-5C3163A41216}" type="datetime'''''''''''''''15'''''''''''''''''''''''''''">
              <a:rPr lang="ja-JP" altLang="en-US" sz="1000" smtClean="0"/>
              <a:pPr/>
              <a:t>15</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34A547B9-4536-1FBB-0816-DDF36D98BC54}"/>
              </a:ext>
            </a:extLst>
          </p:cNvPr>
          <p:cNvSpPr>
            <a:spLocks noGrp="1"/>
          </p:cNvSpPr>
          <p:nvPr>
            <p:custDataLst>
              <p:tags r:id="rId23"/>
            </p:custDataLst>
          </p:nvPr>
        </p:nvSpPr>
        <p:spPr bwMode="auto">
          <a:xfrm>
            <a:off x="30569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C0A3B1-DD2E-4DA3-9976-02D93D3B01A9}" type="datetime'''''''''1''''''''''''''''''''''''''6'''''''''''''''''''">
              <a:rPr lang="ja-JP" altLang="en-US" sz="1000" smtClean="0"/>
              <a:pPr/>
              <a:t>16</a:t>
            </a:fld>
            <a:endParaRPr kumimoji="0" lang="ja-JP" altLang="en-US" sz="800" dirty="0">
              <a:sym typeface="+mn-lt"/>
            </a:endParaRPr>
          </a:p>
        </p:txBody>
      </p:sp>
      <p:sp>
        <p:nvSpPr>
          <p:cNvPr id="15" name="テキスト プレースホルダ 9">
            <a:extLst>
              <a:ext uri="{FF2B5EF4-FFF2-40B4-BE49-F238E27FC236}">
                <a16:creationId xmlns:a16="http://schemas.microsoft.com/office/drawing/2014/main" id="{2655F34B-6324-F737-9979-B16BF924F5EC}"/>
              </a:ext>
            </a:extLst>
          </p:cNvPr>
          <p:cNvSpPr>
            <a:spLocks noGrp="1"/>
          </p:cNvSpPr>
          <p:nvPr>
            <p:custDataLst>
              <p:tags r:id="rId24"/>
            </p:custDataLst>
          </p:nvPr>
        </p:nvSpPr>
        <p:spPr bwMode="auto">
          <a:xfrm>
            <a:off x="34464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181C4-357E-4B84-9E3D-488494AE36C4}" type="datetime'''''''''''''''''''''''''''''1''''''''''''''''''7'''''''''">
              <a:rPr lang="ja-JP" altLang="en-US" sz="1000" smtClean="0"/>
              <a:pPr/>
              <a:t>17</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5C5DCA57-1188-878B-365F-1B7F60723B58}"/>
              </a:ext>
            </a:extLst>
          </p:cNvPr>
          <p:cNvSpPr>
            <a:spLocks noGrp="1"/>
          </p:cNvSpPr>
          <p:nvPr>
            <p:custDataLst>
              <p:tags r:id="rId25"/>
            </p:custDataLst>
          </p:nvPr>
        </p:nvSpPr>
        <p:spPr bwMode="auto">
          <a:xfrm>
            <a:off x="42255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51A9DDA-BB90-4FCD-9EE3-CDA91989B44C}" type="datetime'''''''''''''''''''''''''''''''''''''19'''">
              <a:rPr kumimoji="0" lang="ja-JP" altLang="en-US" sz="1000" smtClean="0"/>
              <a:pPr/>
              <a:t>19</a:t>
            </a:fld>
            <a:endParaRPr kumimoji="0" lang="ja-JP" altLang="en-US" sz="800" dirty="0">
              <a:sym typeface="+mn-lt"/>
            </a:endParaRPr>
          </a:p>
        </p:txBody>
      </p:sp>
      <p:graphicFrame>
        <p:nvGraphicFramePr>
          <p:cNvPr id="17" name="Chart 98">
            <a:extLst>
              <a:ext uri="{FF2B5EF4-FFF2-40B4-BE49-F238E27FC236}">
                <a16:creationId xmlns:a16="http://schemas.microsoft.com/office/drawing/2014/main" id="{36B7CE3B-1ECD-D13B-512B-E4442375977C}"/>
              </a:ext>
            </a:extLst>
          </p:cNvPr>
          <p:cNvGraphicFramePr/>
          <p:nvPr>
            <p:custDataLst>
              <p:tags r:id="rId26"/>
            </p:custDataLst>
            <p:extLst>
              <p:ext uri="{D42A27DB-BD31-4B8C-83A1-F6EECF244321}">
                <p14:modId xmlns:p14="http://schemas.microsoft.com/office/powerpoint/2010/main" val="1797432480"/>
              </p:ext>
            </p:extLst>
          </p:nvPr>
        </p:nvGraphicFramePr>
        <p:xfrm>
          <a:off x="5160963" y="2665413"/>
          <a:ext cx="4376737" cy="3525837"/>
        </p:xfrm>
        <a:graphic>
          <a:graphicData uri="http://schemas.openxmlformats.org/drawingml/2006/chart">
            <c:chart xmlns:c="http://schemas.openxmlformats.org/drawingml/2006/chart" xmlns:r="http://schemas.openxmlformats.org/officeDocument/2006/relationships" r:id="rId44"/>
          </a:graphicData>
        </a:graphic>
      </p:graphicFrame>
      <p:sp>
        <p:nvSpPr>
          <p:cNvPr id="38" name="テキスト プレースホルダ 9">
            <a:extLst>
              <a:ext uri="{FF2B5EF4-FFF2-40B4-BE49-F238E27FC236}">
                <a16:creationId xmlns:a16="http://schemas.microsoft.com/office/drawing/2014/main" id="{B53C555F-E052-85D2-50E7-BC368BB59FE3}"/>
              </a:ext>
            </a:extLst>
          </p:cNvPr>
          <p:cNvSpPr>
            <a:spLocks noGrp="1"/>
          </p:cNvSpPr>
          <p:nvPr>
            <p:custDataLst>
              <p:tags r:id="rId27"/>
            </p:custDataLst>
          </p:nvPr>
        </p:nvSpPr>
        <p:spPr bwMode="auto">
          <a:xfrm>
            <a:off x="8589677"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9381F28-1432-463F-A4E7-D269B576E3E8}" type="datetime'''''''''''''''''''''''''18'''''''''''''">
              <a:rPr lang="ja-JP" altLang="en-US" sz="1000" smtClean="0"/>
              <a:pPr/>
              <a:t>18</a:t>
            </a:fld>
            <a:endParaRPr lang="ja-JP" altLang="en-US" sz="800" dirty="0">
              <a:sym typeface="+mn-lt"/>
            </a:endParaRPr>
          </a:p>
        </p:txBody>
      </p:sp>
      <p:sp>
        <p:nvSpPr>
          <p:cNvPr id="40" name="テキスト プレースホルダ 9">
            <a:extLst>
              <a:ext uri="{FF2B5EF4-FFF2-40B4-BE49-F238E27FC236}">
                <a16:creationId xmlns:a16="http://schemas.microsoft.com/office/drawing/2014/main" id="{06671951-FAC6-836E-5070-8746414C07FC}"/>
              </a:ext>
            </a:extLst>
          </p:cNvPr>
          <p:cNvSpPr>
            <a:spLocks noGrp="1"/>
          </p:cNvSpPr>
          <p:nvPr>
            <p:custDataLst>
              <p:tags r:id="rId28"/>
            </p:custDataLst>
          </p:nvPr>
        </p:nvSpPr>
        <p:spPr bwMode="auto">
          <a:xfrm>
            <a:off x="5375275" y="6178550"/>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DBDE893-AC41-4FE7-8A2E-627059403944}" type="datetime'''2''''''''''0''''''1''''''0'''''''''''">
              <a:rPr lang="ja-JP" altLang="en-US" sz="1000" smtClean="0"/>
              <a:pPr marL="0" indent="0" algn="ctr">
                <a:spcBef>
                  <a:spcPct val="0"/>
                </a:spcBef>
                <a:buNone/>
              </a:pPr>
              <a:t>2010</a:t>
            </a:fld>
            <a:endParaRPr lang="ja-JP" altLang="en-US" sz="800" dirty="0">
              <a:sym typeface="+mn-lt"/>
            </a:endParaRPr>
          </a:p>
        </p:txBody>
      </p:sp>
      <p:sp>
        <p:nvSpPr>
          <p:cNvPr id="49" name="テキスト プレースホルダ 9">
            <a:extLst>
              <a:ext uri="{FF2B5EF4-FFF2-40B4-BE49-F238E27FC236}">
                <a16:creationId xmlns:a16="http://schemas.microsoft.com/office/drawing/2014/main" id="{8B7F9D89-4443-0403-0FE1-D2809EA4A800}"/>
              </a:ext>
            </a:extLst>
          </p:cNvPr>
          <p:cNvSpPr>
            <a:spLocks noGrp="1"/>
          </p:cNvSpPr>
          <p:nvPr>
            <p:custDataLst>
              <p:tags r:id="rId29"/>
            </p:custDataLst>
          </p:nvPr>
        </p:nvSpPr>
        <p:spPr bwMode="auto">
          <a:xfrm>
            <a:off x="5841206"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E714AEB-D80B-4114-8860-E156F8E8560E}" type="datetime'1''''''''''''''''''''''''1'">
              <a:rPr lang="ja-JP" altLang="en-US" sz="1000" smtClean="0"/>
              <a:pPr marL="0" indent="0" algn="ctr">
                <a:spcBef>
                  <a:spcPct val="0"/>
                </a:spcBef>
                <a:buNone/>
              </a:pPr>
              <a:t>11</a:t>
            </a:fld>
            <a:endParaRPr lang="ja-JP" altLang="en-US" sz="800" dirty="0">
              <a:sym typeface="+mn-lt"/>
            </a:endParaRPr>
          </a:p>
        </p:txBody>
      </p:sp>
      <p:sp>
        <p:nvSpPr>
          <p:cNvPr id="50" name="テキスト プレースホルダ 9">
            <a:extLst>
              <a:ext uri="{FF2B5EF4-FFF2-40B4-BE49-F238E27FC236}">
                <a16:creationId xmlns:a16="http://schemas.microsoft.com/office/drawing/2014/main" id="{6D41C249-A05E-B880-3121-CF98A369B1B9}"/>
              </a:ext>
            </a:extLst>
          </p:cNvPr>
          <p:cNvSpPr>
            <a:spLocks noGrp="1"/>
          </p:cNvSpPr>
          <p:nvPr>
            <p:custDataLst>
              <p:tags r:id="rId30"/>
            </p:custDataLst>
          </p:nvPr>
        </p:nvSpPr>
        <p:spPr bwMode="auto">
          <a:xfrm>
            <a:off x="6635071"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F40D88-FE5E-4288-B005-D8A3EC6F9058}" type="datetime'''''''''1''''''''''''''''''''''3'''''''''''''">
              <a:rPr lang="ja-JP" altLang="en-US" sz="1000" smtClean="0"/>
              <a:pPr/>
              <a:t>13</a:t>
            </a:fld>
            <a:endParaRPr lang="ja-JP" altLang="en-US" sz="800" dirty="0">
              <a:sym typeface="+mn-lt"/>
            </a:endParaRPr>
          </a:p>
        </p:txBody>
      </p:sp>
      <p:sp>
        <p:nvSpPr>
          <p:cNvPr id="51" name="テキスト プレースホルダ 9">
            <a:extLst>
              <a:ext uri="{FF2B5EF4-FFF2-40B4-BE49-F238E27FC236}">
                <a16:creationId xmlns:a16="http://schemas.microsoft.com/office/drawing/2014/main" id="{149044C2-B476-D7DE-2E6F-FD8017645AE9}"/>
              </a:ext>
            </a:extLst>
          </p:cNvPr>
          <p:cNvSpPr>
            <a:spLocks noGrp="1"/>
          </p:cNvSpPr>
          <p:nvPr>
            <p:custDataLst>
              <p:tags r:id="rId31"/>
            </p:custDataLst>
          </p:nvPr>
        </p:nvSpPr>
        <p:spPr bwMode="auto">
          <a:xfrm>
            <a:off x="7417816"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8AE1DC3-E852-491D-A157-DBF9734E48D8}" type="datetime'''1''''''''''''''''''''''''''''''''''5'''''''''">
              <a:rPr lang="ja-JP" altLang="en-US" sz="1000" smtClean="0"/>
              <a:pPr/>
              <a:t>15</a:t>
            </a:fld>
            <a:endParaRPr lang="ja-JP" altLang="en-US" sz="800" dirty="0">
              <a:sym typeface="+mn-lt"/>
            </a:endParaRPr>
          </a:p>
        </p:txBody>
      </p:sp>
      <p:sp>
        <p:nvSpPr>
          <p:cNvPr id="52" name="テキスト プレースホルダ 9">
            <a:extLst>
              <a:ext uri="{FF2B5EF4-FFF2-40B4-BE49-F238E27FC236}">
                <a16:creationId xmlns:a16="http://schemas.microsoft.com/office/drawing/2014/main" id="{B800974E-C42B-5558-9B3D-6F35515FB1DD}"/>
              </a:ext>
            </a:extLst>
          </p:cNvPr>
          <p:cNvSpPr>
            <a:spLocks noGrp="1"/>
          </p:cNvSpPr>
          <p:nvPr>
            <p:custDataLst>
              <p:tags r:id="rId32"/>
            </p:custDataLst>
          </p:nvPr>
        </p:nvSpPr>
        <p:spPr bwMode="auto">
          <a:xfrm>
            <a:off x="7792466"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7756BC-411B-4C29-9BCE-26507FE9B8DB}" type="datetime'''1''''''''''''''''''''''''''''6'''''''''''''''''">
              <a:rPr lang="ja-JP" altLang="en-US" sz="1000" smtClean="0"/>
              <a:pPr/>
              <a:t>16</a:t>
            </a:fld>
            <a:endParaRPr lang="ja-JP" altLang="en-US" sz="800" dirty="0">
              <a:sym typeface="+mn-lt"/>
            </a:endParaRPr>
          </a:p>
        </p:txBody>
      </p:sp>
      <p:sp>
        <p:nvSpPr>
          <p:cNvPr id="53" name="テキスト プレースホルダ 9">
            <a:extLst>
              <a:ext uri="{FF2B5EF4-FFF2-40B4-BE49-F238E27FC236}">
                <a16:creationId xmlns:a16="http://schemas.microsoft.com/office/drawing/2014/main" id="{1A4F52D8-58D8-CBBC-5A6D-A3774D713750}"/>
              </a:ext>
            </a:extLst>
          </p:cNvPr>
          <p:cNvSpPr>
            <a:spLocks noGrp="1"/>
          </p:cNvSpPr>
          <p:nvPr>
            <p:custDataLst>
              <p:tags r:id="rId33"/>
            </p:custDataLst>
          </p:nvPr>
        </p:nvSpPr>
        <p:spPr bwMode="auto">
          <a:xfrm>
            <a:off x="6229580"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504C8E1-E012-474A-9EDB-42D5817EE73B}" type="datetime'''''''''''''''12'''">
              <a:rPr lang="ja-JP" altLang="en-US" sz="1000" smtClean="0"/>
              <a:pPr/>
              <a:t>12</a:t>
            </a:fld>
            <a:endParaRPr lang="ja-JP" altLang="en-US" sz="800" dirty="0">
              <a:sym typeface="+mn-lt"/>
            </a:endParaRPr>
          </a:p>
        </p:txBody>
      </p:sp>
      <p:sp>
        <p:nvSpPr>
          <p:cNvPr id="54" name="テキスト プレースホルダ 9">
            <a:extLst>
              <a:ext uri="{FF2B5EF4-FFF2-40B4-BE49-F238E27FC236}">
                <a16:creationId xmlns:a16="http://schemas.microsoft.com/office/drawing/2014/main" id="{5DC9FB96-538D-5E53-D189-FB91DD373FCB}"/>
              </a:ext>
            </a:extLst>
          </p:cNvPr>
          <p:cNvSpPr>
            <a:spLocks noGrp="1"/>
          </p:cNvSpPr>
          <p:nvPr>
            <p:custDataLst>
              <p:tags r:id="rId34"/>
            </p:custDataLst>
          </p:nvPr>
        </p:nvSpPr>
        <p:spPr bwMode="auto">
          <a:xfrm>
            <a:off x="7009721"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2E1B98F-FE0C-404B-AC17-ACAC6BB65E3C}" type="datetime'''''''''''''''''1''4'''''''''''''''''''''''''''''''''''''">
              <a:rPr lang="ja-JP" altLang="en-US" sz="1000" smtClean="0"/>
              <a:pPr/>
              <a:t>14</a:t>
            </a:fld>
            <a:endParaRPr lang="ja-JP" altLang="en-US" sz="800" dirty="0">
              <a:sym typeface="+mn-lt"/>
            </a:endParaRPr>
          </a:p>
        </p:txBody>
      </p:sp>
      <p:sp>
        <p:nvSpPr>
          <p:cNvPr id="56" name="テキスト プレースホルダ 9">
            <a:extLst>
              <a:ext uri="{FF2B5EF4-FFF2-40B4-BE49-F238E27FC236}">
                <a16:creationId xmlns:a16="http://schemas.microsoft.com/office/drawing/2014/main" id="{AB2CDF1C-BF3A-598F-79E6-124CEB12499E}"/>
              </a:ext>
            </a:extLst>
          </p:cNvPr>
          <p:cNvSpPr>
            <a:spLocks noGrp="1"/>
          </p:cNvSpPr>
          <p:nvPr>
            <p:custDataLst>
              <p:tags r:id="rId35"/>
            </p:custDataLst>
          </p:nvPr>
        </p:nvSpPr>
        <p:spPr bwMode="auto">
          <a:xfrm>
            <a:off x="8215027"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BBC4DF8-070A-4353-8553-F6612EBCB235}" type="datetime'1''''''''''''''''''''''''''''''''''''''''''''7'''''">
              <a:rPr lang="ja-JP" altLang="en-US" sz="1000" smtClean="0"/>
              <a:pPr/>
              <a:t>17</a:t>
            </a:fld>
            <a:endParaRPr lang="ja-JP" altLang="en-US" sz="800" dirty="0">
              <a:sym typeface="+mn-lt"/>
            </a:endParaRPr>
          </a:p>
        </p:txBody>
      </p:sp>
      <p:sp>
        <p:nvSpPr>
          <p:cNvPr id="58" name="テキスト プレースホルダ 9">
            <a:extLst>
              <a:ext uri="{FF2B5EF4-FFF2-40B4-BE49-F238E27FC236}">
                <a16:creationId xmlns:a16="http://schemas.microsoft.com/office/drawing/2014/main" id="{2AC9E8A4-6A87-5B6D-EB38-C5126F17202F}"/>
              </a:ext>
            </a:extLst>
          </p:cNvPr>
          <p:cNvSpPr>
            <a:spLocks noGrp="1"/>
          </p:cNvSpPr>
          <p:nvPr>
            <p:custDataLst>
              <p:tags r:id="rId36"/>
            </p:custDataLst>
          </p:nvPr>
        </p:nvSpPr>
        <p:spPr bwMode="auto">
          <a:xfrm>
            <a:off x="8991897"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9279438-5469-41E2-A225-88F2D0C19ACF}" type="datetime'1''''''''''''''''''''''9'''''''''''''''''''''''">
              <a:rPr lang="ja-JP" altLang="en-US" sz="1000" smtClean="0"/>
              <a:pPr/>
              <a:t>19</a:t>
            </a:fld>
            <a:endParaRPr lang="ja-JP" altLang="en-US" sz="800" dirty="0">
              <a:sym typeface="+mn-lt"/>
            </a:endParaRPr>
          </a:p>
        </p:txBody>
      </p:sp>
      <p:sp>
        <p:nvSpPr>
          <p:cNvPr id="60" name="テキスト プレースホルダ 9">
            <a:extLst>
              <a:ext uri="{FF2B5EF4-FFF2-40B4-BE49-F238E27FC236}">
                <a16:creationId xmlns:a16="http://schemas.microsoft.com/office/drawing/2014/main" id="{FEE2E5A0-5174-D91B-CA68-6EA420C7D54F}"/>
              </a:ext>
            </a:extLst>
          </p:cNvPr>
          <p:cNvSpPr>
            <a:spLocks noGrp="1"/>
          </p:cNvSpPr>
          <p:nvPr>
            <p:custDataLst>
              <p:tags r:id="rId37"/>
            </p:custDataLst>
          </p:nvPr>
        </p:nvSpPr>
        <p:spPr bwMode="auto">
          <a:xfrm>
            <a:off x="46001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a:t>
            </a:r>
            <a:endParaRPr kumimoji="0" lang="ja-JP" altLang="en-US" sz="800" dirty="0">
              <a:sym typeface="+mn-lt"/>
            </a:endParaRPr>
          </a:p>
        </p:txBody>
      </p:sp>
      <p:sp>
        <p:nvSpPr>
          <p:cNvPr id="61" name="テキスト プレースホルダ 9">
            <a:extLst>
              <a:ext uri="{FF2B5EF4-FFF2-40B4-BE49-F238E27FC236}">
                <a16:creationId xmlns:a16="http://schemas.microsoft.com/office/drawing/2014/main" id="{31E22D09-AB94-BCC0-9B90-65C80282180A}"/>
              </a:ext>
            </a:extLst>
          </p:cNvPr>
          <p:cNvSpPr>
            <a:spLocks noGrp="1"/>
          </p:cNvSpPr>
          <p:nvPr>
            <p:custDataLst>
              <p:tags r:id="rId38"/>
            </p:custDataLst>
          </p:nvPr>
        </p:nvSpPr>
        <p:spPr bwMode="auto">
          <a:xfrm>
            <a:off x="9366547" y="617855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lang="ja-JP" altLang="en-US" sz="800" dirty="0">
              <a:sym typeface="+mn-lt"/>
            </a:endParaRPr>
          </a:p>
        </p:txBody>
      </p:sp>
    </p:spTree>
    <p:extLst>
      <p:ext uri="{BB962C8B-B14F-4D97-AF65-F5344CB8AC3E}">
        <p14:creationId xmlns:p14="http://schemas.microsoft.com/office/powerpoint/2010/main" val="1980858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319937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メキシコ／医療関連／医療・公衆衛生</a:t>
            </a:r>
            <a:endParaRPr kumimoji="1" lang="ja-JP" altLang="en-US" dirty="0"/>
          </a:p>
        </p:txBody>
      </p:sp>
      <p:sp>
        <p:nvSpPr>
          <p:cNvPr id="9" name="テキスト ボックス 45">
            <a:extLst>
              <a:ext uri="{FF2B5EF4-FFF2-40B4-BE49-F238E27FC236}">
                <a16:creationId xmlns:a16="http://schemas.microsoft.com/office/drawing/2014/main" id="{B1718E2E-66EF-477B-A420-0BAF2510F5FD}"/>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メキシコには、理学療法士などの資格制度が存在しているが、職種別の登録状況の詳細は不明。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や世界理学療法連盟が把握している人数は以下の通り。</a:t>
            </a:r>
          </a:p>
        </p:txBody>
      </p:sp>
      <p:sp>
        <p:nvSpPr>
          <p:cNvPr id="10" name="テキスト ボックス 45">
            <a:extLst>
              <a:ext uri="{FF2B5EF4-FFF2-40B4-BE49-F238E27FC236}">
                <a16:creationId xmlns:a16="http://schemas.microsoft.com/office/drawing/2014/main" id="{DC44DDF1-1039-4315-8938-9C9778352A1D}"/>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a:extLst>
              <a:ext uri="{FF2B5EF4-FFF2-40B4-BE49-F238E27FC236}">
                <a16:creationId xmlns:a16="http://schemas.microsoft.com/office/drawing/2014/main" id="{F2F3CBB6-5D56-44B9-8E07-E3EA85B11136}"/>
              </a:ext>
            </a:extLst>
          </p:cNvPr>
          <p:cNvGrpSpPr/>
          <p:nvPr/>
        </p:nvGrpSpPr>
        <p:grpSpPr>
          <a:xfrm>
            <a:off x="1388602" y="2163524"/>
            <a:ext cx="4536507" cy="288032"/>
            <a:chOff x="4803500" y="2113806"/>
            <a:chExt cx="2954133" cy="288032"/>
          </a:xfrm>
        </p:grpSpPr>
        <p:cxnSp>
          <p:nvCxnSpPr>
            <p:cNvPr id="12" name="直線コネクタ 40">
              <a:extLst>
                <a:ext uri="{FF2B5EF4-FFF2-40B4-BE49-F238E27FC236}">
                  <a16:creationId xmlns:a16="http://schemas.microsoft.com/office/drawing/2014/main" id="{04DF19B4-7F1B-44AE-96F3-113E16A6EFD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AB8F2BBD-7F5C-4E6B-8649-7446476D386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4" name="テキスト ボックス 45">
            <a:extLst>
              <a:ext uri="{FF2B5EF4-FFF2-40B4-BE49-F238E27FC236}">
                <a16:creationId xmlns:a16="http://schemas.microsoft.com/office/drawing/2014/main" id="{CAFDF43D-3385-4CDA-A970-49AAFEF6665D}"/>
              </a:ext>
            </a:extLst>
          </p:cNvPr>
          <p:cNvSpPr txBox="1"/>
          <p:nvPr/>
        </p:nvSpPr>
        <p:spPr>
          <a:xfrm>
            <a:off x="1643647" y="2844285"/>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5" name="テキスト ボックス 45">
            <a:extLst>
              <a:ext uri="{FF2B5EF4-FFF2-40B4-BE49-F238E27FC236}">
                <a16:creationId xmlns:a16="http://schemas.microsoft.com/office/drawing/2014/main" id="{548989CA-C022-4F2C-BB4C-7736ED36FE5C}"/>
              </a:ext>
            </a:extLst>
          </p:cNvPr>
          <p:cNvSpPr txBox="1"/>
          <p:nvPr/>
        </p:nvSpPr>
        <p:spPr>
          <a:xfrm>
            <a:off x="3668080" y="284428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BA67C375-9DDC-430C-A6C6-A59BE131B51B}"/>
              </a:ext>
            </a:extLst>
          </p:cNvPr>
          <p:cNvSpPr txBox="1"/>
          <p:nvPr/>
        </p:nvSpPr>
        <p:spPr>
          <a:xfrm>
            <a:off x="1642484" y="341501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7" name="テキスト ボックス 45">
            <a:extLst>
              <a:ext uri="{FF2B5EF4-FFF2-40B4-BE49-F238E27FC236}">
                <a16:creationId xmlns:a16="http://schemas.microsoft.com/office/drawing/2014/main" id="{981797C4-E8F6-4819-AB0C-AAF0358E0867}"/>
              </a:ext>
            </a:extLst>
          </p:cNvPr>
          <p:cNvSpPr txBox="1"/>
          <p:nvPr/>
        </p:nvSpPr>
        <p:spPr>
          <a:xfrm>
            <a:off x="3668080" y="341501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B9AA0B64-2619-441D-A456-A95C66D8325D}"/>
              </a:ext>
            </a:extLst>
          </p:cNvPr>
          <p:cNvSpPr txBox="1"/>
          <p:nvPr/>
        </p:nvSpPr>
        <p:spPr>
          <a:xfrm>
            <a:off x="1629407" y="3912832"/>
            <a:ext cx="731305"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9" name="テキスト ボックス 45">
            <a:extLst>
              <a:ext uri="{FF2B5EF4-FFF2-40B4-BE49-F238E27FC236}">
                <a16:creationId xmlns:a16="http://schemas.microsoft.com/office/drawing/2014/main" id="{77AD9A7A-42C2-4006-BE19-236D872611B9}"/>
              </a:ext>
            </a:extLst>
          </p:cNvPr>
          <p:cNvSpPr txBox="1"/>
          <p:nvPr/>
        </p:nvSpPr>
        <p:spPr>
          <a:xfrm>
            <a:off x="3668080" y="39128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F474831C-40F1-44F7-B538-43ABCF9A2988}"/>
              </a:ext>
            </a:extLst>
          </p:cNvPr>
          <p:cNvSpPr txBox="1"/>
          <p:nvPr/>
        </p:nvSpPr>
        <p:spPr>
          <a:xfrm>
            <a:off x="1640632" y="4509983"/>
            <a:ext cx="115212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1" name="テキスト ボックス 45">
            <a:extLst>
              <a:ext uri="{FF2B5EF4-FFF2-40B4-BE49-F238E27FC236}">
                <a16:creationId xmlns:a16="http://schemas.microsoft.com/office/drawing/2014/main" id="{442CF4FD-B1C4-4C72-A108-E7AD80EB5F54}"/>
              </a:ext>
            </a:extLst>
          </p:cNvPr>
          <p:cNvSpPr txBox="1"/>
          <p:nvPr/>
        </p:nvSpPr>
        <p:spPr>
          <a:xfrm>
            <a:off x="3668080" y="450998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49F6B9CD-D991-435C-9ECF-ADF9D6DF9D5D}"/>
              </a:ext>
            </a:extLst>
          </p:cNvPr>
          <p:cNvSpPr txBox="1"/>
          <p:nvPr/>
        </p:nvSpPr>
        <p:spPr>
          <a:xfrm>
            <a:off x="5195299" y="2844285"/>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21,674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7CDEBC8E-DC9B-4E40-AB5E-E07D440A6F31}"/>
              </a:ext>
            </a:extLst>
          </p:cNvPr>
          <p:cNvSpPr txBox="1"/>
          <p:nvPr/>
        </p:nvSpPr>
        <p:spPr>
          <a:xfrm>
            <a:off x="5195299" y="341501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13E608C1-A751-4327-B700-3E8E87205463}"/>
              </a:ext>
            </a:extLst>
          </p:cNvPr>
          <p:cNvSpPr txBox="1"/>
          <p:nvPr/>
        </p:nvSpPr>
        <p:spPr>
          <a:xfrm>
            <a:off x="5303311" y="39128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4DE6DD6B-A364-4571-B9A1-3BC7396E29D3}"/>
              </a:ext>
            </a:extLst>
          </p:cNvPr>
          <p:cNvSpPr txBox="1"/>
          <p:nvPr/>
        </p:nvSpPr>
        <p:spPr>
          <a:xfrm>
            <a:off x="5303311" y="450998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1/2</a:t>
            </a:r>
            <a:r>
              <a:rPr lang="ja-JP" altLang="en-US" dirty="0"/>
              <a:t>）</a:t>
            </a:r>
          </a:p>
        </p:txBody>
      </p:sp>
      <p:sp>
        <p:nvSpPr>
          <p:cNvPr id="15" name="テキスト ボックス 14"/>
          <p:cNvSpPr txBox="1"/>
          <p:nvPr/>
        </p:nvSpPr>
        <p:spPr>
          <a:xfrm>
            <a:off x="200472" y="1124744"/>
            <a:ext cx="9505056" cy="125271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メキシコの公的医療保険は、社会保険庁（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IMSS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）に加入する民間正規労働者、公務員社会保険庁（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ISSSTE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）に加入する公務員、石油公社等国営企業や軍隊で働く労働者等健康保険を含む社会保険制度対象労働者のための医療保険と社会保険制度対象外の国民のための保健福祉機構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(INSABI)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に大別される。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一方、</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IMSS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等による公的医療機関の医療インフラ水準は低いことから、中高所得層は民間の医療保険に加入し、私立病院で治療を受けることが多い。また、企業経営者が社員に対する福利厚生の一環として、会社経費で民間医療保険（団体保険）に加入させることも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年の保険基本法改正により、民衆保険（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Seguro Popular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）は廃止され、より中央集権的な保健福祉機構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(INSABI)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に置き換わった。</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BiHUX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Sistema Nacional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Salud</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Mexico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）、在メキシコ日本国大使館、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González Block MA et al., Mexico: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system review. Health Systems in Transition, 2020; 22(2):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正方形/長方形 1"/>
          <p:cNvSpPr/>
          <p:nvPr/>
        </p:nvSpPr>
        <p:spPr>
          <a:xfrm>
            <a:off x="1856656" y="2631060"/>
            <a:ext cx="259653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社会保険</a:t>
            </a:r>
          </a:p>
        </p:txBody>
      </p:sp>
      <p:sp>
        <p:nvSpPr>
          <p:cNvPr id="10" name="正方形/長方形 9"/>
          <p:cNvSpPr/>
          <p:nvPr/>
        </p:nvSpPr>
        <p:spPr>
          <a:xfrm>
            <a:off x="4573860" y="2631060"/>
            <a:ext cx="259653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保健福祉機構</a:t>
            </a:r>
            <a:r>
              <a:rPr kumimoji="1" lang="en-US" altLang="ja-JP" sz="1200" b="1" dirty="0">
                <a:solidFill>
                  <a:schemeClr val="bg1"/>
                </a:solidFill>
                <a:ea typeface="HGP創英角ｺﾞｼｯｸUB" panose="020B0900000000000000" pitchFamily="50" charset="-128"/>
              </a:rPr>
              <a:t>(INSABI)</a:t>
            </a:r>
            <a:endParaRPr kumimoji="1" lang="ja-JP" altLang="en-US" sz="1200" b="1" dirty="0">
              <a:solidFill>
                <a:schemeClr val="bg1"/>
              </a:solidFill>
              <a:ea typeface="HGP創英角ｺﾞｼｯｸUB" panose="020B0900000000000000" pitchFamily="50" charset="-128"/>
            </a:endParaRPr>
          </a:p>
        </p:txBody>
      </p:sp>
      <p:sp>
        <p:nvSpPr>
          <p:cNvPr id="11" name="正方形/長方形 10"/>
          <p:cNvSpPr/>
          <p:nvPr/>
        </p:nvSpPr>
        <p:spPr>
          <a:xfrm>
            <a:off x="7291065" y="2631060"/>
            <a:ext cx="241491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民間医療保険</a:t>
            </a:r>
          </a:p>
        </p:txBody>
      </p:sp>
      <p:sp>
        <p:nvSpPr>
          <p:cNvPr id="14" name="正方形/長方形 13"/>
          <p:cNvSpPr/>
          <p:nvPr/>
        </p:nvSpPr>
        <p:spPr>
          <a:xfrm>
            <a:off x="3625851"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被雇用者</a:t>
            </a:r>
          </a:p>
        </p:txBody>
      </p:sp>
      <p:sp>
        <p:nvSpPr>
          <p:cNvPr id="18" name="正方形/長方形 17"/>
          <p:cNvSpPr/>
          <p:nvPr/>
        </p:nvSpPr>
        <p:spPr>
          <a:xfrm>
            <a:off x="1856656" y="3932178"/>
            <a:ext cx="1711933"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PEMEX</a:t>
            </a:r>
            <a:endParaRPr kumimoji="1" lang="ja-JP" altLang="en-US" sz="900" dirty="0"/>
          </a:p>
        </p:txBody>
      </p:sp>
      <p:sp>
        <p:nvSpPr>
          <p:cNvPr id="19" name="正方形/長方形 18"/>
          <p:cNvSpPr/>
          <p:nvPr/>
        </p:nvSpPr>
        <p:spPr>
          <a:xfrm>
            <a:off x="3625851" y="4265318"/>
            <a:ext cx="827335" cy="28202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IMSS</a:t>
            </a:r>
            <a:endParaRPr kumimoji="1" lang="ja-JP" altLang="en-US" sz="900" dirty="0"/>
          </a:p>
        </p:txBody>
      </p:sp>
      <p:sp>
        <p:nvSpPr>
          <p:cNvPr id="20" name="正方形/長方形 19"/>
          <p:cNvSpPr/>
          <p:nvPr/>
        </p:nvSpPr>
        <p:spPr>
          <a:xfrm>
            <a:off x="1856656" y="4764158"/>
            <a:ext cx="2596530"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公的医療機関</a:t>
            </a:r>
            <a:endParaRPr kumimoji="1" lang="en-US" altLang="ja-JP" sz="900" dirty="0"/>
          </a:p>
          <a:p>
            <a:pPr marL="0" algn="ctr" fontAlgn="ctr">
              <a:lnSpc>
                <a:spcPct val="114000"/>
              </a:lnSpc>
              <a:spcAft>
                <a:spcPts val="400"/>
              </a:spcAft>
            </a:pPr>
            <a:r>
              <a:rPr lang="ja-JP" altLang="en-US" sz="900" dirty="0"/>
              <a:t>公的クリニック</a:t>
            </a:r>
            <a:endParaRPr kumimoji="1" lang="ja-JP" altLang="en-US" sz="900" dirty="0"/>
          </a:p>
        </p:txBody>
      </p:sp>
      <p:sp>
        <p:nvSpPr>
          <p:cNvPr id="22" name="正方形/長方形 21"/>
          <p:cNvSpPr/>
          <p:nvPr/>
        </p:nvSpPr>
        <p:spPr>
          <a:xfrm>
            <a:off x="1856656"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正規労働者</a:t>
            </a:r>
            <a:endParaRPr kumimoji="1" lang="ja-JP" altLang="en-US" sz="900" dirty="0"/>
          </a:p>
        </p:txBody>
      </p:sp>
      <p:sp>
        <p:nvSpPr>
          <p:cNvPr id="23" name="正方形/長方形 22"/>
          <p:cNvSpPr/>
          <p:nvPr/>
        </p:nvSpPr>
        <p:spPr>
          <a:xfrm>
            <a:off x="2741254"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正規労働者の家族</a:t>
            </a:r>
          </a:p>
        </p:txBody>
      </p:sp>
      <p:sp>
        <p:nvSpPr>
          <p:cNvPr id="24" name="正方形/長方形 23"/>
          <p:cNvSpPr/>
          <p:nvPr/>
        </p:nvSpPr>
        <p:spPr>
          <a:xfrm>
            <a:off x="3625851"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定年退職者</a:t>
            </a:r>
          </a:p>
        </p:txBody>
      </p:sp>
      <p:sp>
        <p:nvSpPr>
          <p:cNvPr id="29" name="正方形/長方形 28"/>
          <p:cNvSpPr/>
          <p:nvPr/>
        </p:nvSpPr>
        <p:spPr>
          <a:xfrm>
            <a:off x="4592960" y="3933177"/>
            <a:ext cx="2573534"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INSABI</a:t>
            </a:r>
            <a:endParaRPr kumimoji="1" lang="ja-JP" altLang="en-US" sz="900" dirty="0"/>
          </a:p>
        </p:txBody>
      </p:sp>
      <p:sp>
        <p:nvSpPr>
          <p:cNvPr id="31" name="正方形/長方形 30"/>
          <p:cNvSpPr/>
          <p:nvPr/>
        </p:nvSpPr>
        <p:spPr>
          <a:xfrm>
            <a:off x="4592959" y="4757393"/>
            <a:ext cx="25735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公的医療機関</a:t>
            </a:r>
            <a:endParaRPr kumimoji="1" lang="en-US" altLang="ja-JP" sz="900" dirty="0"/>
          </a:p>
          <a:p>
            <a:pPr marL="0" algn="ctr" fontAlgn="ctr">
              <a:lnSpc>
                <a:spcPct val="114000"/>
              </a:lnSpc>
              <a:spcAft>
                <a:spcPts val="400"/>
              </a:spcAft>
            </a:pPr>
            <a:r>
              <a:rPr lang="ja-JP" altLang="en-US" sz="900" dirty="0"/>
              <a:t>公的クリニック</a:t>
            </a:r>
            <a:endParaRPr lang="en-US" altLang="ja-JP" sz="900" dirty="0"/>
          </a:p>
        </p:txBody>
      </p:sp>
      <p:sp>
        <p:nvSpPr>
          <p:cNvPr id="32" name="正方形/長方形 31"/>
          <p:cNvSpPr/>
          <p:nvPr/>
        </p:nvSpPr>
        <p:spPr>
          <a:xfrm>
            <a:off x="4592959" y="5644075"/>
            <a:ext cx="1152129" cy="196011"/>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貧困層</a:t>
            </a:r>
          </a:p>
        </p:txBody>
      </p:sp>
      <p:sp>
        <p:nvSpPr>
          <p:cNvPr id="33" name="正方形/長方形 32"/>
          <p:cNvSpPr/>
          <p:nvPr/>
        </p:nvSpPr>
        <p:spPr>
          <a:xfrm>
            <a:off x="6014365" y="5644075"/>
            <a:ext cx="755093" cy="196011"/>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地方地域</a:t>
            </a:r>
          </a:p>
        </p:txBody>
      </p:sp>
      <p:sp>
        <p:nvSpPr>
          <p:cNvPr id="34" name="正方形/長方形 33"/>
          <p:cNvSpPr/>
          <p:nvPr/>
        </p:nvSpPr>
        <p:spPr>
          <a:xfrm>
            <a:off x="4592959" y="6030710"/>
            <a:ext cx="1152129" cy="17819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非正規労働者</a:t>
            </a:r>
          </a:p>
        </p:txBody>
      </p:sp>
      <p:sp>
        <p:nvSpPr>
          <p:cNvPr id="35" name="正方形/長方形 34"/>
          <p:cNvSpPr/>
          <p:nvPr/>
        </p:nvSpPr>
        <p:spPr>
          <a:xfrm>
            <a:off x="6014366" y="6030710"/>
            <a:ext cx="1152129" cy="17819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自営業</a:t>
            </a:r>
          </a:p>
        </p:txBody>
      </p:sp>
      <p:sp>
        <p:nvSpPr>
          <p:cNvPr id="36" name="正方形/長方形 35"/>
          <p:cNvSpPr/>
          <p:nvPr/>
        </p:nvSpPr>
        <p:spPr>
          <a:xfrm>
            <a:off x="7321029" y="3016415"/>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雇用主</a:t>
            </a:r>
            <a:endParaRPr kumimoji="1" lang="en-US" altLang="ja-JP" sz="900" dirty="0"/>
          </a:p>
          <a:p>
            <a:pPr marL="0" algn="ctr" fontAlgn="ctr">
              <a:lnSpc>
                <a:spcPct val="114000"/>
              </a:lnSpc>
              <a:spcAft>
                <a:spcPts val="400"/>
              </a:spcAft>
            </a:pPr>
            <a:r>
              <a:rPr lang="ja-JP" altLang="en-US" sz="900" dirty="0"/>
              <a:t>（福利厚生として）</a:t>
            </a:r>
            <a:endParaRPr kumimoji="1" lang="ja-JP" altLang="en-US" sz="900" dirty="0"/>
          </a:p>
        </p:txBody>
      </p:sp>
      <p:sp>
        <p:nvSpPr>
          <p:cNvPr id="38" name="正方形/長方形 37"/>
          <p:cNvSpPr/>
          <p:nvPr/>
        </p:nvSpPr>
        <p:spPr>
          <a:xfrm>
            <a:off x="8553847" y="3016415"/>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個人</a:t>
            </a:r>
          </a:p>
        </p:txBody>
      </p:sp>
      <p:sp>
        <p:nvSpPr>
          <p:cNvPr id="39" name="正方形/長方形 38"/>
          <p:cNvSpPr/>
          <p:nvPr/>
        </p:nvSpPr>
        <p:spPr>
          <a:xfrm>
            <a:off x="7321029" y="3932178"/>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40" name="正方形/長方形 39"/>
          <p:cNvSpPr/>
          <p:nvPr/>
        </p:nvSpPr>
        <p:spPr>
          <a:xfrm>
            <a:off x="8553847" y="3932178"/>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プリペイドケア</a:t>
            </a:r>
          </a:p>
        </p:txBody>
      </p:sp>
      <p:sp>
        <p:nvSpPr>
          <p:cNvPr id="41" name="正方形/長方形 40"/>
          <p:cNvSpPr/>
          <p:nvPr/>
        </p:nvSpPr>
        <p:spPr>
          <a:xfrm>
            <a:off x="7321028" y="4730374"/>
            <a:ext cx="2384497"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民間医療機関</a:t>
            </a:r>
            <a:endParaRPr kumimoji="1" lang="en-US" altLang="ja-JP" sz="900" dirty="0"/>
          </a:p>
          <a:p>
            <a:pPr marL="0" algn="ctr" fontAlgn="ctr">
              <a:lnSpc>
                <a:spcPct val="114000"/>
              </a:lnSpc>
              <a:spcAft>
                <a:spcPts val="400"/>
              </a:spcAft>
            </a:pPr>
            <a:r>
              <a:rPr lang="ja-JP" altLang="en-US" sz="900" dirty="0"/>
              <a:t>民間クリニック</a:t>
            </a:r>
            <a:endParaRPr kumimoji="1" lang="en-US" altLang="ja-JP" sz="900" dirty="0"/>
          </a:p>
        </p:txBody>
      </p:sp>
      <p:sp>
        <p:nvSpPr>
          <p:cNvPr id="42" name="正方形/長方形 41"/>
          <p:cNvSpPr/>
          <p:nvPr/>
        </p:nvSpPr>
        <p:spPr>
          <a:xfrm>
            <a:off x="7321028" y="5606370"/>
            <a:ext cx="2384497"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全国民</a:t>
            </a:r>
            <a:endParaRPr kumimoji="1" lang="en-US" altLang="ja-JP" sz="900" dirty="0"/>
          </a:p>
          <a:p>
            <a:pPr marL="0" algn="ctr" fontAlgn="ctr">
              <a:lnSpc>
                <a:spcPct val="114000"/>
              </a:lnSpc>
              <a:spcAft>
                <a:spcPts val="400"/>
              </a:spcAft>
            </a:pPr>
            <a:r>
              <a:rPr lang="ja-JP" altLang="en-US" sz="900" dirty="0"/>
              <a:t>（所得に応じてサービスを選択）</a:t>
            </a:r>
            <a:endParaRPr kumimoji="1" lang="ja-JP" altLang="en-US" sz="900" dirty="0"/>
          </a:p>
        </p:txBody>
      </p:sp>
      <p:sp>
        <p:nvSpPr>
          <p:cNvPr id="43" name="正方形/長方形 42"/>
          <p:cNvSpPr/>
          <p:nvPr/>
        </p:nvSpPr>
        <p:spPr>
          <a:xfrm>
            <a:off x="210170" y="3016415"/>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財　源</a:t>
            </a:r>
          </a:p>
        </p:txBody>
      </p:sp>
      <p:sp>
        <p:nvSpPr>
          <p:cNvPr id="44" name="正方形/長方形 43"/>
          <p:cNvSpPr/>
          <p:nvPr/>
        </p:nvSpPr>
        <p:spPr>
          <a:xfrm>
            <a:off x="210170" y="3936494"/>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運営主体</a:t>
            </a:r>
          </a:p>
        </p:txBody>
      </p:sp>
      <p:sp>
        <p:nvSpPr>
          <p:cNvPr id="45" name="正方形/長方形 44"/>
          <p:cNvSpPr/>
          <p:nvPr/>
        </p:nvSpPr>
        <p:spPr>
          <a:xfrm>
            <a:off x="210170" y="4771011"/>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提供サービス</a:t>
            </a:r>
          </a:p>
        </p:txBody>
      </p:sp>
      <p:sp>
        <p:nvSpPr>
          <p:cNvPr id="46" name="正方形/長方形 45"/>
          <p:cNvSpPr/>
          <p:nvPr/>
        </p:nvSpPr>
        <p:spPr>
          <a:xfrm>
            <a:off x="210170" y="5611688"/>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適用者</a:t>
            </a:r>
          </a:p>
        </p:txBody>
      </p:sp>
      <p:sp>
        <p:nvSpPr>
          <p:cNvPr id="4" name="テキスト ボックス 3"/>
          <p:cNvSpPr txBox="1"/>
          <p:nvPr/>
        </p:nvSpPr>
        <p:spPr>
          <a:xfrm>
            <a:off x="1856656" y="3931812"/>
            <a:ext cx="670922"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その他</a:t>
            </a:r>
          </a:p>
        </p:txBody>
      </p:sp>
      <p:sp>
        <p:nvSpPr>
          <p:cNvPr id="47" name="テキスト ボックス 46"/>
          <p:cNvSpPr txBox="1"/>
          <p:nvPr/>
        </p:nvSpPr>
        <p:spPr>
          <a:xfrm>
            <a:off x="1856656" y="4316512"/>
            <a:ext cx="670922" cy="230832"/>
          </a:xfrm>
          <a:prstGeom prst="rect">
            <a:avLst/>
          </a:prstGeom>
          <a:noFill/>
        </p:spPr>
        <p:txBody>
          <a:bodyPr wrap="squar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ISSSTE</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9" name="カギ線コネクタ 48"/>
          <p:cNvCxnSpPr>
            <a:stCxn id="12" idx="2"/>
            <a:endCxn id="18" idx="0"/>
          </p:cNvCxnSpPr>
          <p:nvPr/>
        </p:nvCxnSpPr>
        <p:spPr>
          <a:xfrm rot="16200000" flipH="1">
            <a:off x="2341175" y="3560729"/>
            <a:ext cx="300597" cy="442299"/>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13" idx="2"/>
            <a:endCxn id="18" idx="0"/>
          </p:cNvCxnSpPr>
          <p:nvPr/>
        </p:nvCxnSpPr>
        <p:spPr>
          <a:xfrm rot="5400000">
            <a:off x="2783475" y="3560730"/>
            <a:ext cx="300597" cy="442299"/>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2432720"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60" name="正方形/長方形 59"/>
          <p:cNvSpPr/>
          <p:nvPr/>
        </p:nvSpPr>
        <p:spPr>
          <a:xfrm>
            <a:off x="3327480"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63" name="カギ線コネクタ 62"/>
          <p:cNvCxnSpPr>
            <a:stCxn id="59" idx="2"/>
            <a:endCxn id="19" idx="0"/>
          </p:cNvCxnSpPr>
          <p:nvPr/>
        </p:nvCxnSpPr>
        <p:spPr>
          <a:xfrm rot="16200000" flipH="1">
            <a:off x="2955254" y="3181053"/>
            <a:ext cx="633738" cy="1534791"/>
          </a:xfrm>
          <a:prstGeom prst="bentConnector3">
            <a:avLst>
              <a:gd name="adj1" fmla="val 32966"/>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a:stCxn id="60" idx="2"/>
            <a:endCxn id="19" idx="0"/>
          </p:cNvCxnSpPr>
          <p:nvPr/>
        </p:nvCxnSpPr>
        <p:spPr>
          <a:xfrm rot="16200000" flipH="1">
            <a:off x="3402634" y="3628433"/>
            <a:ext cx="633738" cy="640031"/>
          </a:xfrm>
          <a:prstGeom prst="bentConnector3">
            <a:avLst>
              <a:gd name="adj1" fmla="val 32966"/>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カギ線コネクタ 69"/>
          <p:cNvCxnSpPr>
            <a:stCxn id="20" idx="2"/>
            <a:endCxn id="22" idx="0"/>
          </p:cNvCxnSpPr>
          <p:nvPr/>
        </p:nvCxnSpPr>
        <p:spPr>
          <a:xfrm rot="5400000">
            <a:off x="2591212" y="5058437"/>
            <a:ext cx="242822" cy="884597"/>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カギ線コネクタ 70"/>
          <p:cNvCxnSpPr>
            <a:stCxn id="20" idx="2"/>
            <a:endCxn id="23" idx="0"/>
          </p:cNvCxnSpPr>
          <p:nvPr/>
        </p:nvCxnSpPr>
        <p:spPr>
          <a:xfrm rot="16200000" flipH="1">
            <a:off x="3033510" y="5500734"/>
            <a:ext cx="242822" cy="1"/>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20" idx="2"/>
            <a:endCxn id="24" idx="0"/>
          </p:cNvCxnSpPr>
          <p:nvPr/>
        </p:nvCxnSpPr>
        <p:spPr>
          <a:xfrm rot="16200000" flipH="1">
            <a:off x="3475809" y="5058436"/>
            <a:ext cx="242822" cy="884598"/>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a:cxnSpLocks/>
            <a:stCxn id="25" idx="2"/>
            <a:endCxn id="29" idx="0"/>
          </p:cNvCxnSpPr>
          <p:nvPr/>
        </p:nvCxnSpPr>
        <p:spPr>
          <a:xfrm>
            <a:off x="5879727" y="3631581"/>
            <a:ext cx="0" cy="3015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5417487"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93" name="カギ線コネクタ 92"/>
          <p:cNvCxnSpPr>
            <a:stCxn id="31" idx="2"/>
            <a:endCxn id="32" idx="0"/>
          </p:cNvCxnSpPr>
          <p:nvPr/>
        </p:nvCxnSpPr>
        <p:spPr>
          <a:xfrm rot="5400000">
            <a:off x="5388618" y="5152966"/>
            <a:ext cx="271516" cy="710703"/>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stCxn id="31" idx="2"/>
            <a:endCxn id="34" idx="0"/>
          </p:cNvCxnSpPr>
          <p:nvPr/>
        </p:nvCxnSpPr>
        <p:spPr>
          <a:xfrm rot="5400000">
            <a:off x="5195301" y="5346283"/>
            <a:ext cx="658151" cy="710703"/>
          </a:xfrm>
          <a:prstGeom prst="bentConnector3">
            <a:avLst>
              <a:gd name="adj1" fmla="val 8666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31" idx="2"/>
            <a:endCxn id="33" idx="0"/>
          </p:cNvCxnSpPr>
          <p:nvPr/>
        </p:nvCxnSpPr>
        <p:spPr>
          <a:xfrm rot="16200000" flipH="1">
            <a:off x="6000061" y="5252224"/>
            <a:ext cx="271516" cy="512185"/>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カギ線コネクタ 98"/>
          <p:cNvCxnSpPr>
            <a:stCxn id="31" idx="2"/>
            <a:endCxn id="35" idx="0"/>
          </p:cNvCxnSpPr>
          <p:nvPr/>
        </p:nvCxnSpPr>
        <p:spPr>
          <a:xfrm rot="16200000" flipH="1">
            <a:off x="5906004" y="5346282"/>
            <a:ext cx="658151" cy="710704"/>
          </a:xfrm>
          <a:prstGeom prst="bentConnector3">
            <a:avLst>
              <a:gd name="adj1" fmla="val 8666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a:stCxn id="36" idx="2"/>
            <a:endCxn id="39" idx="0"/>
          </p:cNvCxnSpPr>
          <p:nvPr/>
        </p:nvCxnSpPr>
        <p:spPr>
          <a:xfrm>
            <a:off x="7897093" y="3631581"/>
            <a:ext cx="0" cy="3005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38" idx="2"/>
            <a:endCxn id="40" idx="0"/>
          </p:cNvCxnSpPr>
          <p:nvPr/>
        </p:nvCxnSpPr>
        <p:spPr>
          <a:xfrm>
            <a:off x="9129911" y="3631581"/>
            <a:ext cx="0" cy="3005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カギ線コネクタ 111"/>
          <p:cNvCxnSpPr>
            <a:stCxn id="36" idx="2"/>
            <a:endCxn id="40" idx="0"/>
          </p:cNvCxnSpPr>
          <p:nvPr/>
        </p:nvCxnSpPr>
        <p:spPr>
          <a:xfrm rot="16200000" flipH="1">
            <a:off x="8363204" y="3165470"/>
            <a:ext cx="300597" cy="1232818"/>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a:stCxn id="41" idx="2"/>
            <a:endCxn id="42" idx="0"/>
          </p:cNvCxnSpPr>
          <p:nvPr/>
        </p:nvCxnSpPr>
        <p:spPr>
          <a:xfrm>
            <a:off x="8513277" y="5345540"/>
            <a:ext cx="0" cy="26083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856656"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連邦政府</a:t>
            </a:r>
          </a:p>
        </p:txBody>
      </p:sp>
      <p:sp>
        <p:nvSpPr>
          <p:cNvPr id="13" name="正方形/長方形 12"/>
          <p:cNvSpPr/>
          <p:nvPr/>
        </p:nvSpPr>
        <p:spPr>
          <a:xfrm>
            <a:off x="2741254"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雇用主</a:t>
            </a:r>
          </a:p>
        </p:txBody>
      </p:sp>
      <p:sp>
        <p:nvSpPr>
          <p:cNvPr id="25" name="正方形/長方形 24"/>
          <p:cNvSpPr/>
          <p:nvPr/>
        </p:nvSpPr>
        <p:spPr>
          <a:xfrm>
            <a:off x="4592960" y="3016415"/>
            <a:ext cx="2573534"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連邦政府</a:t>
            </a:r>
          </a:p>
        </p:txBody>
      </p:sp>
    </p:spTree>
    <p:extLst>
      <p:ext uri="{BB962C8B-B14F-4D97-AF65-F5344CB8AC3E}">
        <p14:creationId xmlns:p14="http://schemas.microsoft.com/office/powerpoint/2010/main" val="2391833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2/2</a:t>
            </a:r>
            <a:r>
              <a:rPr lang="ja-JP" altLang="en-US" dirty="0"/>
              <a:t>）</a:t>
            </a:r>
          </a:p>
        </p:txBody>
      </p:sp>
      <p:graphicFrame>
        <p:nvGraphicFramePr>
          <p:cNvPr id="11" name="表 10"/>
          <p:cNvGraphicFramePr>
            <a:graphicFrameLocks noGrp="1"/>
          </p:cNvGraphicFramePr>
          <p:nvPr>
            <p:extLst>
              <p:ext uri="{D42A27DB-BD31-4B8C-83A1-F6EECF244321}">
                <p14:modId xmlns:p14="http://schemas.microsoft.com/office/powerpoint/2010/main" val="1693859577"/>
              </p:ext>
            </p:extLst>
          </p:nvPr>
        </p:nvGraphicFramePr>
        <p:xfrm>
          <a:off x="200025" y="1385138"/>
          <a:ext cx="9505501" cy="4976022"/>
        </p:xfrm>
        <a:graphic>
          <a:graphicData uri="http://schemas.openxmlformats.org/drawingml/2006/table">
            <a:tbl>
              <a:tblPr firstRow="1" bandRow="1">
                <a:tableStyleId>{2D5ABB26-0587-4C30-8999-92F81FD0307C}</a:tableStyleId>
              </a:tblPr>
              <a:tblGrid>
                <a:gridCol w="290244">
                  <a:extLst>
                    <a:ext uri="{9D8B030D-6E8A-4147-A177-3AD203B41FA5}">
                      <a16:colId xmlns:a16="http://schemas.microsoft.com/office/drawing/2014/main" val="20000"/>
                    </a:ext>
                  </a:extLst>
                </a:gridCol>
                <a:gridCol w="580489">
                  <a:extLst>
                    <a:ext uri="{9D8B030D-6E8A-4147-A177-3AD203B41FA5}">
                      <a16:colId xmlns:a16="http://schemas.microsoft.com/office/drawing/2014/main" val="20001"/>
                    </a:ext>
                  </a:extLst>
                </a:gridCol>
                <a:gridCol w="2158692">
                  <a:extLst>
                    <a:ext uri="{9D8B030D-6E8A-4147-A177-3AD203B41FA5}">
                      <a16:colId xmlns:a16="http://schemas.microsoft.com/office/drawing/2014/main" val="20002"/>
                    </a:ext>
                  </a:extLst>
                </a:gridCol>
                <a:gridCol w="2158692">
                  <a:extLst>
                    <a:ext uri="{9D8B030D-6E8A-4147-A177-3AD203B41FA5}">
                      <a16:colId xmlns:a16="http://schemas.microsoft.com/office/drawing/2014/main" val="20003"/>
                    </a:ext>
                  </a:extLst>
                </a:gridCol>
                <a:gridCol w="2158692">
                  <a:extLst>
                    <a:ext uri="{9D8B030D-6E8A-4147-A177-3AD203B41FA5}">
                      <a16:colId xmlns:a16="http://schemas.microsoft.com/office/drawing/2014/main" val="20004"/>
                    </a:ext>
                  </a:extLst>
                </a:gridCol>
                <a:gridCol w="2158692">
                  <a:extLst>
                    <a:ext uri="{9D8B030D-6E8A-4147-A177-3AD203B41FA5}">
                      <a16:colId xmlns:a16="http://schemas.microsoft.com/office/drawing/2014/main" val="20005"/>
                    </a:ext>
                  </a:extLst>
                </a:gridCol>
              </a:tblGrid>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種別</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gridSpan="3">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公的医療保険</a:t>
                      </a:r>
                    </a:p>
                  </a:txBody>
                  <a:tcPr marL="144000" marR="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民間医療保険</a:t>
                      </a:r>
                    </a:p>
                  </a:txBody>
                  <a:tcPr marL="144000" marR="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種類</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900" dirty="0">
                          <a:latin typeface="+mn-ea"/>
                          <a:ea typeface="+mn-ea"/>
                          <a:cs typeface="Arial" panose="020B0604020202020204" pitchFamily="34" charset="0"/>
                        </a:rPr>
                        <a:t>IMSS</a:t>
                      </a:r>
                      <a:endParaRPr kumimoji="1" lang="ja-JP" altLang="en-US" sz="90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900" dirty="0">
                          <a:latin typeface="+mn-ea"/>
                          <a:ea typeface="+mn-ea"/>
                          <a:cs typeface="Arial" panose="020B0604020202020204" pitchFamily="34" charset="0"/>
                        </a:rPr>
                        <a:t>ISSSTE</a:t>
                      </a:r>
                      <a:endParaRPr kumimoji="1" lang="ja-JP" altLang="en-US" sz="90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900" dirty="0">
                          <a:latin typeface="+mn-ea"/>
                          <a:ea typeface="+mn-ea"/>
                          <a:cs typeface="Arial" panose="020B0604020202020204" pitchFamily="34" charset="0"/>
                        </a:rPr>
                        <a:t>INSABI</a:t>
                      </a:r>
                      <a:endParaRPr kumimoji="1" lang="ja-JP" altLang="en-US" sz="90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民間保険</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連邦社会保険法（</a:t>
                      </a:r>
                      <a:r>
                        <a:rPr kumimoji="1" lang="en-US" altLang="ja-JP" sz="900" b="0" dirty="0">
                          <a:latin typeface="+mn-ea"/>
                          <a:ea typeface="+mn-ea"/>
                          <a:cs typeface="Arial" panose="020B0604020202020204" pitchFamily="34" charset="0"/>
                        </a:rPr>
                        <a:t>1943</a:t>
                      </a:r>
                      <a:r>
                        <a:rPr kumimoji="1" lang="ja-JP" altLang="en-US" sz="900" b="0" dirty="0">
                          <a:latin typeface="+mn-ea"/>
                          <a:ea typeface="+mn-ea"/>
                          <a:cs typeface="Arial" panose="020B0604020202020204" pitchFamily="34" charset="0"/>
                        </a:rPr>
                        <a:t>年制定）</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大統領令（</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1959</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年創設）</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保健基本法および国立保健機関法</a:t>
                      </a:r>
                      <a:endParaRPr kumimoji="1" lang="en-US" altLang="ja-JP" sz="900" b="0" dirty="0">
                        <a:latin typeface="+mn-ea"/>
                        <a:ea typeface="+mn-ea"/>
                        <a:cs typeface="Arial" panose="020B0604020202020204" pitchFamily="34" charset="0"/>
                      </a:endParaRPr>
                    </a:p>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a:t>
                      </a:r>
                      <a:r>
                        <a:rPr kumimoji="1" lang="en-US" altLang="ja-JP" sz="900" b="0" dirty="0">
                          <a:latin typeface="+mn-ea"/>
                          <a:ea typeface="+mn-ea"/>
                          <a:cs typeface="Arial" panose="020B0604020202020204" pitchFamily="34" charset="0"/>
                        </a:rPr>
                        <a:t>2020</a:t>
                      </a:r>
                      <a:r>
                        <a:rPr kumimoji="1" lang="ja-JP" altLang="en-US" sz="900" b="0" dirty="0">
                          <a:latin typeface="+mn-ea"/>
                          <a:ea typeface="+mn-ea"/>
                          <a:cs typeface="Arial" panose="020B0604020202020204" pitchFamily="34" charset="0"/>
                        </a:rPr>
                        <a:t>年改正）</a:t>
                      </a:r>
                      <a:endParaRPr kumimoji="1" lang="en-US" altLang="ja-JP" sz="900" b="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baseline="0" dirty="0">
                          <a:latin typeface="+mn-ea"/>
                          <a:ea typeface="+mn-ea"/>
                          <a:cs typeface="Arial" panose="020B0604020202020204" pitchFamily="34" charset="0"/>
                        </a:rPr>
                        <a:t>社会保険公社（</a:t>
                      </a:r>
                      <a:r>
                        <a:rPr kumimoji="1" lang="en-US" altLang="ja-JP" sz="900" b="0" baseline="0" dirty="0" err="1">
                          <a:latin typeface="+mn-ea"/>
                          <a:ea typeface="+mn-ea"/>
                          <a:cs typeface="Arial" panose="020B0604020202020204" pitchFamily="34" charset="0"/>
                        </a:rPr>
                        <a:t>Instituto</a:t>
                      </a:r>
                      <a:r>
                        <a:rPr kumimoji="1" lang="en-US" altLang="ja-JP" sz="900" b="0" baseline="0" dirty="0">
                          <a:latin typeface="+mn-ea"/>
                          <a:ea typeface="+mn-ea"/>
                          <a:cs typeface="Arial" panose="020B0604020202020204" pitchFamily="34" charset="0"/>
                        </a:rPr>
                        <a:t> </a:t>
                      </a:r>
                      <a:r>
                        <a:rPr kumimoji="1" lang="en-US" altLang="ja-JP" sz="900" b="0" baseline="0" dirty="0" err="1">
                          <a:latin typeface="+mn-ea"/>
                          <a:ea typeface="+mn-ea"/>
                          <a:cs typeface="Arial" panose="020B0604020202020204" pitchFamily="34" charset="0"/>
                        </a:rPr>
                        <a:t>Mexicano</a:t>
                      </a:r>
                      <a:r>
                        <a:rPr kumimoji="1" lang="en-US" altLang="ja-JP" sz="900" b="0" baseline="0" dirty="0">
                          <a:latin typeface="+mn-ea"/>
                          <a:ea typeface="+mn-ea"/>
                          <a:cs typeface="Arial" panose="020B0604020202020204" pitchFamily="34" charset="0"/>
                        </a:rPr>
                        <a:t> del </a:t>
                      </a:r>
                      <a:r>
                        <a:rPr kumimoji="1" lang="en-US" altLang="ja-JP" sz="900" b="0" baseline="0" dirty="0" err="1">
                          <a:latin typeface="+mn-ea"/>
                          <a:ea typeface="+mn-ea"/>
                          <a:cs typeface="Arial" panose="020B0604020202020204" pitchFamily="34" charset="0"/>
                        </a:rPr>
                        <a:t>Segro</a:t>
                      </a:r>
                      <a:r>
                        <a:rPr kumimoji="1" lang="en-US" altLang="ja-JP" sz="900" b="0" baseline="0" dirty="0">
                          <a:latin typeface="+mn-ea"/>
                          <a:ea typeface="+mn-ea"/>
                          <a:cs typeface="Arial" panose="020B0604020202020204" pitchFamily="34" charset="0"/>
                        </a:rPr>
                        <a:t> Social</a:t>
                      </a:r>
                      <a:r>
                        <a:rPr kumimoji="1" lang="ja-JP" altLang="en-US" sz="900" b="0" baseline="0" dirty="0">
                          <a:latin typeface="+mn-ea"/>
                          <a:ea typeface="+mn-ea"/>
                          <a:cs typeface="Arial" panose="020B0604020202020204" pitchFamily="34" charset="0"/>
                        </a:rPr>
                        <a:t>：</a:t>
                      </a:r>
                      <a:r>
                        <a:rPr kumimoji="1" lang="en-US" altLang="ja-JP" sz="900" b="0" baseline="0" dirty="0">
                          <a:latin typeface="+mn-ea"/>
                          <a:ea typeface="+mn-ea"/>
                          <a:cs typeface="Arial" panose="020B0604020202020204" pitchFamily="34" charset="0"/>
                        </a:rPr>
                        <a:t>IMSS</a:t>
                      </a:r>
                      <a:r>
                        <a:rPr kumimoji="1" lang="ja-JP" altLang="en-US" sz="900" b="0" baseline="0" dirty="0">
                          <a:latin typeface="+mn-ea"/>
                          <a:ea typeface="+mn-ea"/>
                          <a:cs typeface="Arial" panose="020B0604020202020204" pitchFamily="34" charset="0"/>
                        </a:rPr>
                        <a:t>）</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lang="ja-JP" altLang="en-US" sz="900" b="0" baseline="0" dirty="0">
                          <a:latin typeface="+mn-ea"/>
                          <a:ea typeface="+mn-ea"/>
                          <a:cs typeface="Arial" panose="020B0604020202020204" pitchFamily="34" charset="0"/>
                        </a:rPr>
                        <a:t>公務員社会保険庁（</a:t>
                      </a:r>
                      <a:r>
                        <a:rPr lang="en-US" altLang="ja-JP" sz="900" b="0" baseline="0" dirty="0">
                          <a:latin typeface="+mn-ea"/>
                          <a:ea typeface="+mn-ea"/>
                          <a:cs typeface="Arial" panose="020B0604020202020204" pitchFamily="34" charset="0"/>
                        </a:rPr>
                        <a:t>ISSSTE</a:t>
                      </a:r>
                      <a:r>
                        <a:rPr lang="ja-JP" altLang="en-US" sz="900" b="0" baseline="0" dirty="0">
                          <a:latin typeface="+mn-ea"/>
                          <a:ea typeface="+mn-ea"/>
                          <a:cs typeface="Arial" panose="020B0604020202020204" pitchFamily="34" charset="0"/>
                        </a:rPr>
                        <a:t>）</a:t>
                      </a:r>
                      <a:endPar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baseline="0" dirty="0">
                          <a:latin typeface="+mn-ea"/>
                          <a:ea typeface="+mn-ea"/>
                          <a:cs typeface="Arial" panose="020B0604020202020204" pitchFamily="34" charset="0"/>
                        </a:rPr>
                        <a:t>保健福祉機構</a:t>
                      </a:r>
                      <a:r>
                        <a:rPr kumimoji="1" lang="en-US" altLang="ja-JP" sz="900" b="0" baseline="0" dirty="0">
                          <a:latin typeface="+mn-ea"/>
                          <a:ea typeface="+mn-ea"/>
                          <a:cs typeface="Arial" panose="020B0604020202020204" pitchFamily="34" charset="0"/>
                        </a:rPr>
                        <a:t>(INSABI)</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民間保険会社（</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2013</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年時点で</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46</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事業者）</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36239">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a:t>
                      </a:r>
                      <a:endParaRPr kumimoji="1" lang="en-US" altLang="ja-JP" sz="900" dirty="0">
                        <a:solidFill>
                          <a:schemeClr val="bg1"/>
                        </a:solidFill>
                        <a:latin typeface="HGP創英角ｺﾞｼｯｸUB" panose="020B0900000000000000" pitchFamily="50" charset="-128"/>
                        <a:ea typeface="HGP創英角ｺﾞｼｯｸUB" panose="020B0900000000000000" pitchFamily="50" charset="-128"/>
                      </a:endParaRPr>
                    </a:p>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資格</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85000"/>
                        </a:lnSpc>
                        <a:spcBef>
                          <a:spcPts val="0"/>
                        </a:spcBef>
                      </a:pPr>
                      <a:r>
                        <a:rPr kumimoji="1" lang="ja-JP" altLang="en-US" sz="900" b="0" baseline="0" dirty="0">
                          <a:latin typeface="+mn-ea"/>
                          <a:ea typeface="+mn-ea"/>
                          <a:cs typeface="Arial" panose="020B0604020202020204" pitchFamily="34" charset="0"/>
                        </a:rPr>
                        <a:t>民間正規労働者（被雇用者およびその家族）</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公務員（およびその家族）</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強制加入となっている</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fontAlgn="ctr" hangingPunct="1">
                        <a:lnSpc>
                          <a:spcPct val="85000"/>
                        </a:lnSpc>
                        <a:spcBef>
                          <a:spcPts val="0"/>
                        </a:spcBef>
                      </a:pPr>
                      <a:r>
                        <a:rPr kumimoji="1" lang="ja-JP" altLang="en-US" sz="900" b="0" baseline="0" dirty="0">
                          <a:latin typeface="+mn-ea"/>
                          <a:ea typeface="+mn-ea"/>
                          <a:cs typeface="Arial" panose="020B0604020202020204" pitchFamily="34" charset="0"/>
                        </a:rPr>
                        <a:t>不要：メキシコ国内にいる社会保険を持たない全ての者に対応（受診時に国民登録番号、選挙人登録証、もしくは出生証明書が必要）</a:t>
                      </a:r>
                      <a:endParaRPr kumimoji="1" lang="en-US" altLang="ja-JP" sz="900" b="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任意（中高所得層）</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85000"/>
                        </a:lnSpc>
                        <a:spcBef>
                          <a:spcPts val="0"/>
                        </a:spcBef>
                      </a:pPr>
                      <a:r>
                        <a:rPr kumimoji="1" lang="ja-JP" altLang="en-US" sz="900" b="0" dirty="0">
                          <a:latin typeface="+mn-ea"/>
                          <a:ea typeface="+mn-ea"/>
                          <a:cs typeface="Arial" panose="020B0604020202020204" pitchFamily="34" charset="0"/>
                        </a:rPr>
                        <a:t>本人</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fontAlgn="ctr" hangingPunct="1">
                        <a:lnSpc>
                          <a:spcPct val="85000"/>
                        </a:lnSpc>
                        <a:spcBef>
                          <a:spcPts val="0"/>
                        </a:spcBef>
                      </a:pPr>
                      <a:r>
                        <a:rPr kumimoji="1" lang="ja-JP" altLang="en-US" sz="900" b="0" dirty="0">
                          <a:latin typeface="+mn-ea"/>
                          <a:ea typeface="+mn-ea"/>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651979">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労災（労災保険）</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kern="1200" baseline="0" dirty="0">
                          <a:solidFill>
                            <a:schemeClr val="tx1"/>
                          </a:solidFill>
                          <a:latin typeface="+mn-ea"/>
                          <a:ea typeface="+mn-ea"/>
                          <a:cs typeface="Arial" panose="020B0604020202020204" pitchFamily="34" charset="0"/>
                        </a:rPr>
                        <a:t>病気および出産（医療保険等）</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障害および生命（障害者保険および生命保険）</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退職および失業（退職年金や失業保険）</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ケアサービスおよび社会福祉</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l" defTabSz="914400" rtl="0" eaLnBrk="1" fontAlgn="ctr" latinLnBrk="0" hangingPunct="1">
                        <a:lnSpc>
                          <a:spcPct val="85000"/>
                        </a:lnSpc>
                        <a:spcBef>
                          <a:spcPts val="0"/>
                        </a:spcBef>
                        <a:spcAft>
                          <a:spcPts val="0"/>
                        </a:spcAft>
                        <a:buClrTx/>
                        <a:buSzTx/>
                        <a:buFontTx/>
                        <a:buNone/>
                        <a:tabLst/>
                        <a:defRPr/>
                      </a:pPr>
                      <a:r>
                        <a:rPr kumimoji="1" lang="ja-JP" altLang="en-US" sz="900" b="0" kern="1200" baseline="0" dirty="0">
                          <a:solidFill>
                            <a:schemeClr val="tx1"/>
                          </a:solidFill>
                          <a:latin typeface="+mn-ea"/>
                          <a:ea typeface="+mn-ea"/>
                          <a:cs typeface="Arial" panose="020B0604020202020204" pitchFamily="34" charset="0"/>
                        </a:rPr>
                        <a:t>医療サービス</a:t>
                      </a:r>
                      <a:endParaRPr kumimoji="1" lang="en-US" altLang="ja-JP" sz="900" b="0" kern="1200" baseline="0" dirty="0">
                        <a:solidFill>
                          <a:schemeClr val="tx1"/>
                        </a:solidFill>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年金の徴収・支払</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各種ローン（住宅含む）</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労災</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社会生活に関するサービス等</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必須医療サービス</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以下に大別されるが、詳細は保険会社による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医療費保険（ケガや病気の治療に重点）</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健康保険（病気予防のための定期診断等）</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44241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無料</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無料</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無料</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保険会社による。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一般的には一つの治療に対する「最低自己負担額」が設定されており、それを超過した場合に、超過分を本人が負担する。</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7"/>
                  </a:ext>
                </a:extLst>
              </a:tr>
              <a:tr h="401960">
                <a:tc rowSpan="2">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基本給与の</a:t>
                      </a:r>
                      <a:r>
                        <a:rPr kumimoji="1" lang="en-US" altLang="ja-JP" sz="900" b="0" dirty="0">
                          <a:latin typeface="+mn-ea"/>
                          <a:ea typeface="+mn-ea"/>
                          <a:cs typeface="Arial" panose="020B0604020202020204" pitchFamily="34" charset="0"/>
                        </a:rPr>
                        <a:t>1%</a:t>
                      </a:r>
                      <a:endParaRPr kumimoji="1" lang="ja-JP" altLang="en-US" sz="900" b="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負担</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なし</a:t>
                      </a:r>
                    </a:p>
                  </a:txBody>
                  <a:tcPr marL="72000" marR="36000" marT="36000" marB="36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保険会社による</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8"/>
                  </a:ext>
                </a:extLst>
              </a:tr>
              <a:tr h="404798">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政府負担</a:t>
                      </a:r>
                      <a:r>
                        <a:rPr kumimoji="1" lang="en-US" altLang="ja-JP" sz="900" dirty="0">
                          <a:latin typeface="+mn-ea"/>
                          <a:ea typeface="+mn-ea"/>
                          <a:cs typeface="Arial" panose="020B0604020202020204" pitchFamily="34" charset="0"/>
                        </a:rPr>
                        <a:t>5%</a:t>
                      </a:r>
                      <a:endParaRPr kumimoji="1" lang="ja-JP" altLang="en-US" sz="90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連邦政府、州政府が負担</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連邦政府負担</a:t>
                      </a:r>
                      <a:endParaRPr kumimoji="1" lang="en-US" altLang="ja-JP" sz="90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無し</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9"/>
                  </a:ext>
                </a:extLst>
              </a:tr>
              <a:tr h="276222">
                <a:tc rowSpan="2">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r>
                        <a:rPr kumimoji="1" lang="en-US" altLang="ja-JP" sz="9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4,700</a:t>
                      </a:r>
                      <a:r>
                        <a:rPr kumimoji="1" lang="ja-JP" altLang="en-US" sz="900" dirty="0">
                          <a:latin typeface="+mn-ea"/>
                          <a:ea typeface="+mn-ea"/>
                          <a:cs typeface="Arial" panose="020B0604020202020204" pitchFamily="34" charset="0"/>
                        </a:rPr>
                        <a:t>万人／約</a:t>
                      </a:r>
                      <a:r>
                        <a:rPr kumimoji="1" lang="en-US" altLang="ja-JP" sz="900" dirty="0">
                          <a:latin typeface="+mn-ea"/>
                          <a:ea typeface="+mn-ea"/>
                          <a:cs typeface="Arial" panose="020B0604020202020204" pitchFamily="34" charset="0"/>
                        </a:rPr>
                        <a:t>38%</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716</a:t>
                      </a:r>
                      <a:r>
                        <a:rPr kumimoji="1" lang="ja-JP" altLang="en-US" sz="900" dirty="0">
                          <a:latin typeface="+mn-ea"/>
                          <a:ea typeface="+mn-ea"/>
                          <a:cs typeface="Arial" panose="020B0604020202020204" pitchFamily="34" charset="0"/>
                        </a:rPr>
                        <a:t>万人／約</a:t>
                      </a:r>
                      <a:r>
                        <a:rPr kumimoji="1" lang="en-US" altLang="ja-JP" sz="900" dirty="0">
                          <a:latin typeface="+mn-ea"/>
                          <a:ea typeface="+mn-ea"/>
                          <a:cs typeface="Arial" panose="020B0604020202020204" pitchFamily="34" charset="0"/>
                        </a:rPr>
                        <a:t>6%</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3288</a:t>
                      </a:r>
                      <a:r>
                        <a:rPr kumimoji="1" lang="ja-JP" altLang="en-US" sz="900" dirty="0">
                          <a:latin typeface="+mn-ea"/>
                          <a:ea typeface="+mn-ea"/>
                          <a:cs typeface="Arial" panose="020B0604020202020204" pitchFamily="34" charset="0"/>
                        </a:rPr>
                        <a:t>万人／</a:t>
                      </a:r>
                      <a:r>
                        <a:rPr kumimoji="1" lang="en-US" altLang="ja-JP" sz="900" dirty="0">
                          <a:latin typeface="+mn-ea"/>
                          <a:ea typeface="+mn-ea"/>
                          <a:cs typeface="Arial" panose="020B0604020202020204" pitchFamily="34" charset="0"/>
                        </a:rPr>
                        <a:t>26.1%</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262</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万人</a:t>
                      </a: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2%</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endPar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0"/>
                  </a:ext>
                </a:extLst>
              </a:tr>
              <a:tr h="276222">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endParaRPr kumimoji="1" lang="ja-JP" altLang="en-US" sz="900" strike="noStrike" baseline="3000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endParaRPr kumimoji="1" lang="ja-JP" altLang="en-US" sz="900" b="1"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1"/>
                  </a:ext>
                </a:extLst>
              </a:tr>
              <a:tr h="544109">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IMSS</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が運営する全国病院、および</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IMSS</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が契約を結ぶ民間医療機関</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ISSSTE</a:t>
                      </a:r>
                      <a:r>
                        <a:rPr kumimoji="1" lang="ja-JP" altLang="en-US" sz="900" b="0" i="0" u="none" strike="noStrike" kern="1200" cap="none" spc="0" normalizeH="0" baseline="0" dirty="0" err="1">
                          <a:ln>
                            <a:noFill/>
                          </a:ln>
                          <a:solidFill>
                            <a:srgbClr val="000000"/>
                          </a:solidFill>
                          <a:effectLst/>
                          <a:uLnTx/>
                          <a:uFillTx/>
                          <a:latin typeface="+mn-ea"/>
                          <a:ea typeface="+mn-ea"/>
                          <a:cs typeface="Arial" panose="020B0604020202020204" pitchFamily="34" charset="0"/>
                        </a:rPr>
                        <a:t>が保</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有する医療機関でサービスを受けることが可能</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国立・州立病院などの医療機関において無料で診察・治療を受けることができる他、高度な手術などの場合、必要に応じて提携する私立病院や大学病院などでも医療が受けられる。</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医療保険会社が契約している私立病院</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5" name="テキスト ボックス 14"/>
          <p:cNvSpPr txBox="1"/>
          <p:nvPr/>
        </p:nvSpPr>
        <p:spPr>
          <a:xfrm>
            <a:off x="200472" y="1124744"/>
            <a:ext cx="9505056" cy="1857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民衆保険の創設によって、公的医療保険制度によって国民の大半が軽負担で医療サービスを受けられるようになっている。</a:t>
            </a:r>
          </a:p>
        </p:txBody>
      </p:sp>
      <p:sp>
        <p:nvSpPr>
          <p:cNvPr id="21" name="テキスト ボックス 20"/>
          <p:cNvSpPr txBox="1"/>
          <p:nvPr/>
        </p:nvSpPr>
        <p:spPr>
          <a:xfrm>
            <a:off x="200472" y="6576570"/>
            <a:ext cx="9001000"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」、海外社会保障研究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Winter2016 No.193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「メキシコの福祉制度」、メキシコ国家統計地理情報局（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）、在メキシコ日本国大使館、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González Block MA et al., Mexico: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system review. Health Systems in Transition, 2020; 22(2):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2,601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万人、平均年齢は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歳に上昇（メキシコ）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地域・分析レポート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海外ビジネス情報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ジェトロ」</a:t>
            </a:r>
          </a:p>
        </p:txBody>
      </p:sp>
      <p:sp>
        <p:nvSpPr>
          <p:cNvPr id="7" name="テキスト ボックス 6"/>
          <p:cNvSpPr txBox="1"/>
          <p:nvPr/>
        </p:nvSpPr>
        <p:spPr>
          <a:xfrm>
            <a:off x="200472" y="64394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年全人口に対する割合。メキシコ国家統計地理情報局（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）公表値に基づいて算出。</a:t>
            </a:r>
          </a:p>
        </p:txBody>
      </p:sp>
    </p:spTree>
    <p:extLst>
      <p:ext uri="{BB962C8B-B14F-4D97-AF65-F5344CB8AC3E}">
        <p14:creationId xmlns:p14="http://schemas.microsoft.com/office/powerpoint/2010/main" val="166640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338423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00CA0FDC-7151-4459-9693-2DD9EADE12F2}"/>
              </a:ext>
            </a:extLst>
          </p:cNvPr>
          <p:cNvGraphicFramePr/>
          <p:nvPr>
            <p:custDataLst>
              <p:tags r:id="rId2"/>
            </p:custDataLst>
            <p:extLst>
              <p:ext uri="{D42A27DB-BD31-4B8C-83A1-F6EECF244321}">
                <p14:modId xmlns:p14="http://schemas.microsoft.com/office/powerpoint/2010/main" val="2663767467"/>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932113"/>
            <a:ext cx="8293100" cy="26225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4"/>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5"/>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6"/>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7"/>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0"/>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11"/>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3"/>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4"/>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5"/>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6"/>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7"/>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8"/>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1"/>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9257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20BF0E6E-E72E-4842-B143-39C15A7E8634}" type="datetime'''''''''''''''''+''''1''''3''''%'''''">
              <a:rPr lang="en-US" altLang="en-US" sz="1400" b="1" smtClean="0">
                <a:effectLst/>
              </a:rPr>
              <a:pPr/>
              <a:t>+13%</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025" y="6617177"/>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Insurance Commission, Mexican Insurance Association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SOMPO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インスティチュート・プラス、保健医療現地ニーズレポート「メキシコ」、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メキシコにおける民間医療保険の保険料収入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89032"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メキシコでは自己負担で民間医療機関を利用する人も多く、富裕層や従業員向けの福利厚生として大企業などが民間医療保険に加入している。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年現在、民間保険に加入しているのは人口の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程度とみられる。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TextBox 40">
            <a:extLst>
              <a:ext uri="{FF2B5EF4-FFF2-40B4-BE49-F238E27FC236}">
                <a16:creationId xmlns:a16="http://schemas.microsoft.com/office/drawing/2014/main" id="{26CC9D53-8A1F-459F-B10A-4C5903925C54}"/>
              </a:ext>
            </a:extLst>
          </p:cNvPr>
          <p:cNvSpPr txBox="1"/>
          <p:nvPr/>
        </p:nvSpPr>
        <p:spPr>
          <a:xfrm>
            <a:off x="245667" y="6922700"/>
            <a:ext cx="4954190" cy="276999"/>
          </a:xfrm>
          <a:prstGeom prst="rect">
            <a:avLst/>
          </a:prstGeom>
          <a:noFill/>
        </p:spPr>
        <p:txBody>
          <a:bodyPr wrap="square">
            <a:spAutoFit/>
          </a:bodyPr>
          <a:lstStyle/>
          <a:p>
            <a:r>
              <a:rPr lang="en-US" sz="1200" dirty="0"/>
              <a:t>https://www.sompo-ri.co.jp/2020/08/20/1191/</a:t>
            </a:r>
          </a:p>
        </p:txBody>
      </p:sp>
    </p:spTree>
    <p:extLst>
      <p:ext uri="{BB962C8B-B14F-4D97-AF65-F5344CB8AC3E}">
        <p14:creationId xmlns:p14="http://schemas.microsoft.com/office/powerpoint/2010/main" val="96638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 </a:t>
            </a:r>
            <a:r>
              <a:rPr lang="en-US" altLang="ja-JP" dirty="0"/>
              <a:t>(</a:t>
            </a:r>
            <a:r>
              <a:rPr lang="ja-JP" altLang="en-US" dirty="0"/>
              <a:t>１</a:t>
            </a:r>
            <a:r>
              <a:rPr lang="en-US" altLang="ja-JP" dirty="0"/>
              <a:t>/</a:t>
            </a:r>
            <a:r>
              <a:rPr lang="ja-JP" altLang="en-US" dirty="0"/>
              <a:t>２</a:t>
            </a:r>
            <a:r>
              <a:rPr lang="en-US" altLang="ja-JP" dirty="0"/>
              <a:t>)</a:t>
            </a:r>
            <a:endParaRPr lang="ja-JP" altLang="en-US" dirty="0"/>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医療サービスは保健省が策定する政策に基づき各実施機関である医療施設により提供されている</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節メキシコ共和国」</a:t>
            </a:r>
          </a:p>
        </p:txBody>
      </p:sp>
      <p:grpSp>
        <p:nvGrpSpPr>
          <p:cNvPr id="35" name="グループ化 7"/>
          <p:cNvGrpSpPr/>
          <p:nvPr/>
        </p:nvGrpSpPr>
        <p:grpSpPr>
          <a:xfrm>
            <a:off x="200471" y="1556792"/>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メキシコの行政体制の概要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180" name="グループ化 179"/>
          <p:cNvGrpSpPr/>
          <p:nvPr/>
        </p:nvGrpSpPr>
        <p:grpSpPr>
          <a:xfrm>
            <a:off x="310580" y="1963440"/>
            <a:ext cx="9433495" cy="4570381"/>
            <a:chOff x="272480" y="2073548"/>
            <a:chExt cx="9433495" cy="4570381"/>
          </a:xfrm>
        </p:grpSpPr>
        <p:sp>
          <p:nvSpPr>
            <p:cNvPr id="12" name="正方形/長方形 11"/>
            <p:cNvSpPr/>
            <p:nvPr/>
          </p:nvSpPr>
          <p:spPr>
            <a:xfrm>
              <a:off x="4220105" y="2073548"/>
              <a:ext cx="1465675" cy="347245"/>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保健大臣</a:t>
              </a:r>
              <a:endParaRPr kumimoji="1" lang="ja-JP" altLang="en-US" sz="900" dirty="0"/>
            </a:p>
          </p:txBody>
        </p:sp>
        <p:sp>
          <p:nvSpPr>
            <p:cNvPr id="13" name="正方形/長方形 12"/>
            <p:cNvSpPr/>
            <p:nvPr/>
          </p:nvSpPr>
          <p:spPr>
            <a:xfrm>
              <a:off x="272480" y="312493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経済分析ユニット</a:t>
              </a:r>
            </a:p>
          </p:txBody>
        </p:sp>
        <p:sp>
          <p:nvSpPr>
            <p:cNvPr id="16" name="正方形/長方形 15"/>
            <p:cNvSpPr/>
            <p:nvPr/>
          </p:nvSpPr>
          <p:spPr>
            <a:xfrm>
              <a:off x="272480" y="343526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法務・人権調整業務局</a:t>
              </a:r>
            </a:p>
          </p:txBody>
        </p:sp>
        <p:sp>
          <p:nvSpPr>
            <p:cNvPr id="18" name="正方形/長方形 17"/>
            <p:cNvSpPr/>
            <p:nvPr/>
          </p:nvSpPr>
          <p:spPr>
            <a:xfrm>
              <a:off x="272480" y="374559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広報総局</a:t>
              </a:r>
            </a:p>
          </p:txBody>
        </p:sp>
        <p:sp>
          <p:nvSpPr>
            <p:cNvPr id="19" name="正方形/長方形 18"/>
            <p:cNvSpPr/>
            <p:nvPr/>
          </p:nvSpPr>
          <p:spPr>
            <a:xfrm>
              <a:off x="272480" y="4055923"/>
              <a:ext cx="1211302" cy="237173"/>
            </a:xfrm>
            <a:prstGeom prst="rect">
              <a:avLst/>
            </a:prstGeom>
            <a:noFill/>
            <a:ln>
              <a:solidFill>
                <a:srgbClr val="5F8AC3"/>
              </a:solidFill>
              <a:prstDash val="sysDot"/>
            </a:ln>
          </p:spPr>
          <p:txBody>
            <a:bodyPr wrap="square" lIns="36000" rIns="36000" rtlCol="0" anchor="ctr">
              <a:noAutofit/>
            </a:bodyPr>
            <a:lstStyle/>
            <a:p>
              <a:pPr marL="0" algn="ctr" fontAlgn="ctr">
                <a:lnSpc>
                  <a:spcPct val="114000"/>
                </a:lnSpc>
                <a:spcAft>
                  <a:spcPts val="400"/>
                </a:spcAft>
              </a:pPr>
              <a:r>
                <a:rPr kumimoji="1" lang="ja-JP" altLang="en-US" sz="900" dirty="0"/>
                <a:t>内部管理機関</a:t>
              </a:r>
            </a:p>
          </p:txBody>
        </p:sp>
        <p:sp>
          <p:nvSpPr>
            <p:cNvPr id="20" name="正方形/長方形 19"/>
            <p:cNvSpPr/>
            <p:nvPr/>
          </p:nvSpPr>
          <p:spPr>
            <a:xfrm>
              <a:off x="272480" y="465313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国家ヘルスケア</a:t>
              </a:r>
              <a:endParaRPr lang="en-US" altLang="ja-JP" sz="900" dirty="0"/>
            </a:p>
            <a:p>
              <a:pPr algn="ctr" fontAlgn="ctr">
                <a:lnSpc>
                  <a:spcPts val="600"/>
                </a:lnSpc>
                <a:spcAft>
                  <a:spcPts val="400"/>
                </a:spcAft>
              </a:pPr>
              <a:r>
                <a:rPr lang="ja-JP" altLang="en-US" sz="900" dirty="0"/>
                <a:t>委員会</a:t>
              </a:r>
            </a:p>
          </p:txBody>
        </p:sp>
        <p:sp>
          <p:nvSpPr>
            <p:cNvPr id="21" name="正方形/長方形 20"/>
            <p:cNvSpPr/>
            <p:nvPr/>
          </p:nvSpPr>
          <p:spPr>
            <a:xfrm>
              <a:off x="272480" y="496346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国家医療仲裁</a:t>
              </a:r>
              <a:endParaRPr lang="en-US" altLang="ja-JP" sz="900" dirty="0"/>
            </a:p>
            <a:p>
              <a:pPr algn="ctr" fontAlgn="ctr">
                <a:lnSpc>
                  <a:spcPts val="600"/>
                </a:lnSpc>
                <a:spcAft>
                  <a:spcPts val="400"/>
                </a:spcAft>
              </a:pPr>
              <a:r>
                <a:rPr lang="ja-JP" altLang="en-US" sz="900" dirty="0"/>
                <a:t>委員会</a:t>
              </a:r>
            </a:p>
          </p:txBody>
        </p:sp>
        <p:sp>
          <p:nvSpPr>
            <p:cNvPr id="22" name="正方形/長方形 21"/>
            <p:cNvSpPr/>
            <p:nvPr/>
          </p:nvSpPr>
          <p:spPr>
            <a:xfrm>
              <a:off x="272480" y="527379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国家生命倫理</a:t>
              </a:r>
              <a:endParaRPr lang="en-US" altLang="ja-JP" sz="900" dirty="0"/>
            </a:p>
            <a:p>
              <a:pPr algn="ctr" fontAlgn="ctr">
                <a:lnSpc>
                  <a:spcPts val="600"/>
                </a:lnSpc>
                <a:spcAft>
                  <a:spcPts val="400"/>
                </a:spcAft>
              </a:pPr>
              <a:r>
                <a:rPr lang="ja-JP" altLang="en-US" sz="900" dirty="0"/>
                <a:t>委員会</a:t>
              </a:r>
            </a:p>
          </p:txBody>
        </p:sp>
        <p:sp>
          <p:nvSpPr>
            <p:cNvPr id="23" name="正方形/長方形 22"/>
            <p:cNvSpPr/>
            <p:nvPr/>
          </p:nvSpPr>
          <p:spPr>
            <a:xfrm>
              <a:off x="272480" y="5584127"/>
              <a:ext cx="1211302" cy="237173"/>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連邦折衝リスク</a:t>
              </a:r>
              <a:endParaRPr lang="en-US" altLang="ja-JP" sz="900" dirty="0"/>
            </a:p>
            <a:p>
              <a:pPr algn="ctr" fontAlgn="ctr">
                <a:lnSpc>
                  <a:spcPts val="600"/>
                </a:lnSpc>
                <a:spcAft>
                  <a:spcPts val="400"/>
                </a:spcAft>
              </a:pPr>
              <a:r>
                <a:rPr lang="ja-JP" altLang="en-US" sz="900" dirty="0"/>
                <a:t>対策委員会</a:t>
              </a:r>
            </a:p>
          </p:txBody>
        </p:sp>
        <p:sp>
          <p:nvSpPr>
            <p:cNvPr id="28" name="正方形/長方形 27"/>
            <p:cNvSpPr/>
            <p:nvPr/>
          </p:nvSpPr>
          <p:spPr>
            <a:xfrm>
              <a:off x="1962342"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計画・保健推進</a:t>
              </a:r>
              <a:endParaRPr lang="en-US" altLang="ja-JP" sz="900" dirty="0"/>
            </a:p>
            <a:p>
              <a:pPr algn="ctr" fontAlgn="ctr">
                <a:lnSpc>
                  <a:spcPts val="600"/>
                </a:lnSpc>
                <a:spcAft>
                  <a:spcPts val="400"/>
                </a:spcAft>
              </a:pPr>
              <a:r>
                <a:rPr lang="ja-JP" altLang="en-US" sz="900" dirty="0"/>
                <a:t>総局</a:t>
              </a:r>
            </a:p>
          </p:txBody>
        </p:sp>
        <p:sp>
          <p:nvSpPr>
            <p:cNvPr id="29" name="正方形/長方形 28"/>
            <p:cNvSpPr/>
            <p:nvPr/>
          </p:nvSpPr>
          <p:spPr>
            <a:xfrm>
              <a:off x="1962342"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保健情情報総局</a:t>
              </a:r>
            </a:p>
          </p:txBody>
        </p:sp>
        <p:sp>
          <p:nvSpPr>
            <p:cNvPr id="30" name="正方形/長方形 29"/>
            <p:cNvSpPr/>
            <p:nvPr/>
          </p:nvSpPr>
          <p:spPr>
            <a:xfrm>
              <a:off x="1962342"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パフォーマンス</a:t>
              </a:r>
              <a:endParaRPr lang="en-US" altLang="ja-JP" sz="900" dirty="0"/>
            </a:p>
            <a:p>
              <a:pPr algn="ctr" fontAlgn="ctr">
                <a:lnSpc>
                  <a:spcPts val="600"/>
                </a:lnSpc>
                <a:spcAft>
                  <a:spcPts val="400"/>
                </a:spcAft>
              </a:pPr>
              <a:r>
                <a:rPr lang="ja-JP" altLang="en-US" sz="900" dirty="0"/>
                <a:t>評価総局</a:t>
              </a:r>
            </a:p>
          </p:txBody>
        </p:sp>
        <p:sp>
          <p:nvSpPr>
            <p:cNvPr id="31" name="正方形/長方形 30"/>
            <p:cNvSpPr/>
            <p:nvPr/>
          </p:nvSpPr>
          <p:spPr>
            <a:xfrm>
              <a:off x="1962342"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保健教育・品質</a:t>
              </a:r>
              <a:endParaRPr lang="en-US" altLang="ja-JP" sz="900" dirty="0"/>
            </a:p>
            <a:p>
              <a:pPr algn="ctr" fontAlgn="ctr">
                <a:lnSpc>
                  <a:spcPts val="600"/>
                </a:lnSpc>
                <a:spcAft>
                  <a:spcPts val="400"/>
                </a:spcAft>
              </a:pPr>
              <a:r>
                <a:rPr lang="ja-JP" altLang="en-US" sz="900" dirty="0"/>
                <a:t>総局</a:t>
              </a:r>
            </a:p>
          </p:txBody>
        </p:sp>
        <p:sp>
          <p:nvSpPr>
            <p:cNvPr id="32" name="正方形/長方形 31"/>
            <p:cNvSpPr/>
            <p:nvPr/>
          </p:nvSpPr>
          <p:spPr>
            <a:xfrm>
              <a:off x="1712640" y="2755895"/>
              <a:ext cx="1211302" cy="260890"/>
            </a:xfrm>
            <a:prstGeom prst="rect">
              <a:avLst/>
            </a:prstGeom>
            <a:solidFill>
              <a:srgbClr val="A2BBDC"/>
            </a:solidFill>
          </p:spPr>
          <p:txBody>
            <a:bodyPr wrap="square" rtlCol="0" anchor="ctr">
              <a:noAutofit/>
            </a:bodyPr>
            <a:lstStyle/>
            <a:p>
              <a:pPr marL="0" algn="ctr" fontAlgn="ctr">
                <a:lnSpc>
                  <a:spcPts val="600"/>
                </a:lnSpc>
                <a:spcAft>
                  <a:spcPts val="400"/>
                </a:spcAft>
              </a:pPr>
              <a:r>
                <a:rPr kumimoji="1" lang="ja-JP" altLang="en-US" sz="900" dirty="0"/>
                <a:t>保健セクター</a:t>
              </a:r>
              <a:endParaRPr kumimoji="1" lang="en-US" altLang="ja-JP" sz="900" dirty="0"/>
            </a:p>
            <a:p>
              <a:pPr marL="0" algn="ctr" fontAlgn="ctr">
                <a:lnSpc>
                  <a:spcPts val="600"/>
                </a:lnSpc>
                <a:spcAft>
                  <a:spcPts val="400"/>
                </a:spcAft>
              </a:pPr>
              <a:r>
                <a:rPr lang="ja-JP" altLang="en-US" sz="900" dirty="0"/>
                <a:t>総合開発次官室</a:t>
              </a:r>
              <a:endParaRPr kumimoji="1" lang="ja-JP" altLang="en-US" sz="900" dirty="0"/>
            </a:p>
          </p:txBody>
        </p:sp>
        <p:sp>
          <p:nvSpPr>
            <p:cNvPr id="33" name="正方形/長方形 32"/>
            <p:cNvSpPr/>
            <p:nvPr/>
          </p:nvSpPr>
          <p:spPr>
            <a:xfrm>
              <a:off x="3618526"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保健推進総局</a:t>
              </a:r>
            </a:p>
          </p:txBody>
        </p:sp>
        <p:sp>
          <p:nvSpPr>
            <p:cNvPr id="38" name="正方形/長方形 37"/>
            <p:cNvSpPr/>
            <p:nvPr/>
          </p:nvSpPr>
          <p:spPr>
            <a:xfrm>
              <a:off x="3618526"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全国中毒対策</a:t>
              </a:r>
              <a:endParaRPr lang="en-US" altLang="ja-JP" sz="900" dirty="0"/>
            </a:p>
            <a:p>
              <a:pPr algn="ctr" fontAlgn="ctr">
                <a:lnSpc>
                  <a:spcPts val="600"/>
                </a:lnSpc>
                <a:spcAft>
                  <a:spcPts val="400"/>
                </a:spcAft>
              </a:pPr>
              <a:r>
                <a:rPr lang="ja-JP" altLang="en-US" sz="900" dirty="0"/>
                <a:t>審議会事務局</a:t>
              </a:r>
            </a:p>
          </p:txBody>
        </p:sp>
        <p:sp>
          <p:nvSpPr>
            <p:cNvPr id="39" name="正方形/長方形 38"/>
            <p:cNvSpPr/>
            <p:nvPr/>
          </p:nvSpPr>
          <p:spPr>
            <a:xfrm>
              <a:off x="3618526"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全国メンタルヘルス</a:t>
              </a:r>
              <a:endParaRPr lang="en-US" altLang="ja-JP" sz="900" dirty="0"/>
            </a:p>
            <a:p>
              <a:pPr algn="ctr" fontAlgn="ctr">
                <a:lnSpc>
                  <a:spcPts val="600"/>
                </a:lnSpc>
                <a:spcAft>
                  <a:spcPts val="400"/>
                </a:spcAft>
              </a:pPr>
              <a:r>
                <a:rPr lang="ja-JP" altLang="en-US" sz="900" dirty="0"/>
                <a:t>審議会事務局</a:t>
              </a:r>
            </a:p>
          </p:txBody>
        </p:sp>
        <p:sp>
          <p:nvSpPr>
            <p:cNvPr id="40" name="正方形/長方形 39"/>
            <p:cNvSpPr/>
            <p:nvPr/>
          </p:nvSpPr>
          <p:spPr>
            <a:xfrm>
              <a:off x="3618526"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全国障害者</a:t>
              </a:r>
              <a:endParaRPr lang="en-US" altLang="ja-JP" sz="900" dirty="0"/>
            </a:p>
            <a:p>
              <a:pPr algn="ctr" fontAlgn="ctr">
                <a:lnSpc>
                  <a:spcPts val="600"/>
                </a:lnSpc>
                <a:spcAft>
                  <a:spcPts val="400"/>
                </a:spcAft>
              </a:pPr>
              <a:r>
                <a:rPr lang="ja-JP" altLang="en-US" sz="900" dirty="0"/>
                <a:t>審議会事務局</a:t>
              </a:r>
            </a:p>
          </p:txBody>
        </p:sp>
        <p:sp>
          <p:nvSpPr>
            <p:cNvPr id="41" name="正方形/長方形 40"/>
            <p:cNvSpPr/>
            <p:nvPr/>
          </p:nvSpPr>
          <p:spPr>
            <a:xfrm>
              <a:off x="3296816"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予防・保健促進</a:t>
              </a:r>
              <a:endParaRPr lang="en-US" altLang="ja-JP" sz="900" dirty="0"/>
            </a:p>
            <a:p>
              <a:pPr algn="ctr" fontAlgn="ctr">
                <a:lnSpc>
                  <a:spcPts val="600"/>
                </a:lnSpc>
                <a:spcAft>
                  <a:spcPts val="400"/>
                </a:spcAft>
              </a:pPr>
              <a:r>
                <a:rPr lang="ja-JP" altLang="en-US" sz="900" dirty="0"/>
                <a:t>次官室</a:t>
              </a:r>
            </a:p>
          </p:txBody>
        </p:sp>
        <p:sp>
          <p:nvSpPr>
            <p:cNvPr id="42" name="正方形/長方形 41"/>
            <p:cNvSpPr/>
            <p:nvPr/>
          </p:nvSpPr>
          <p:spPr>
            <a:xfrm>
              <a:off x="5274710"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計画・運営・</a:t>
              </a:r>
              <a:endParaRPr lang="en-US" altLang="ja-JP" sz="900" dirty="0"/>
            </a:p>
            <a:p>
              <a:pPr algn="ctr" fontAlgn="ctr">
                <a:lnSpc>
                  <a:spcPts val="600"/>
                </a:lnSpc>
                <a:spcAft>
                  <a:spcPts val="400"/>
                </a:spcAft>
              </a:pPr>
              <a:r>
                <a:rPr lang="ja-JP" altLang="en-US" sz="900" dirty="0"/>
                <a:t>予算総局</a:t>
              </a:r>
            </a:p>
          </p:txBody>
        </p:sp>
        <p:sp>
          <p:nvSpPr>
            <p:cNvPr id="43" name="正方形/長方形 42"/>
            <p:cNvSpPr/>
            <p:nvPr/>
          </p:nvSpPr>
          <p:spPr>
            <a:xfrm>
              <a:off x="5274710"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en-US" altLang="ja-JP" sz="900" dirty="0"/>
                <a:t>IT</a:t>
              </a:r>
              <a:r>
                <a:rPr lang="ja-JP" altLang="en-US" sz="900" dirty="0"/>
                <a:t>総局</a:t>
              </a:r>
            </a:p>
          </p:txBody>
        </p:sp>
        <p:sp>
          <p:nvSpPr>
            <p:cNvPr id="44" name="正方形/長方形 43"/>
            <p:cNvSpPr/>
            <p:nvPr/>
          </p:nvSpPr>
          <p:spPr>
            <a:xfrm>
              <a:off x="5274710"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物的資源・</a:t>
              </a:r>
              <a:endParaRPr lang="en-US" altLang="ja-JP" sz="900" dirty="0"/>
            </a:p>
            <a:p>
              <a:pPr algn="ctr" fontAlgn="ctr">
                <a:lnSpc>
                  <a:spcPts val="600"/>
                </a:lnSpc>
                <a:spcAft>
                  <a:spcPts val="400"/>
                </a:spcAft>
              </a:pPr>
              <a:r>
                <a:rPr lang="ja-JP" altLang="en-US" sz="900" dirty="0"/>
                <a:t>庶務総局</a:t>
              </a:r>
            </a:p>
          </p:txBody>
        </p:sp>
        <p:sp>
          <p:nvSpPr>
            <p:cNvPr id="45" name="正方形/長方形 44"/>
            <p:cNvSpPr/>
            <p:nvPr/>
          </p:nvSpPr>
          <p:spPr>
            <a:xfrm>
              <a:off x="5274710"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人事総局</a:t>
              </a:r>
            </a:p>
          </p:txBody>
        </p:sp>
        <p:sp>
          <p:nvSpPr>
            <p:cNvPr id="47" name="正方形/長方形 46"/>
            <p:cNvSpPr/>
            <p:nvPr/>
          </p:nvSpPr>
          <p:spPr>
            <a:xfrm>
              <a:off x="4953000"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事務・財務</a:t>
              </a:r>
              <a:endParaRPr lang="en-US" altLang="ja-JP" sz="900" dirty="0"/>
            </a:p>
            <a:p>
              <a:pPr algn="ctr" fontAlgn="ctr">
                <a:lnSpc>
                  <a:spcPts val="600"/>
                </a:lnSpc>
                <a:spcAft>
                  <a:spcPts val="400"/>
                </a:spcAft>
              </a:pPr>
              <a:r>
                <a:rPr lang="ja-JP" altLang="en-US" sz="900" dirty="0"/>
                <a:t>次官室</a:t>
              </a:r>
            </a:p>
          </p:txBody>
        </p:sp>
        <p:sp>
          <p:nvSpPr>
            <p:cNvPr id="48" name="正方形/長方形 47"/>
            <p:cNvSpPr/>
            <p:nvPr/>
          </p:nvSpPr>
          <p:spPr>
            <a:xfrm>
              <a:off x="6858886"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保健政策研究総局</a:t>
              </a:r>
            </a:p>
          </p:txBody>
        </p:sp>
        <p:sp>
          <p:nvSpPr>
            <p:cNvPr id="49" name="正方形/長方形 48"/>
            <p:cNvSpPr/>
            <p:nvPr/>
          </p:nvSpPr>
          <p:spPr>
            <a:xfrm>
              <a:off x="6858886"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国立保健機関</a:t>
              </a:r>
              <a:endParaRPr lang="en-US" altLang="ja-JP" sz="900" dirty="0"/>
            </a:p>
            <a:p>
              <a:pPr algn="ctr" fontAlgn="ctr">
                <a:lnSpc>
                  <a:spcPts val="600"/>
                </a:lnSpc>
                <a:spcAft>
                  <a:spcPts val="400"/>
                </a:spcAft>
              </a:pPr>
              <a:r>
                <a:rPr lang="ja-JP" altLang="en-US" sz="900" dirty="0"/>
                <a:t>調整総局</a:t>
              </a:r>
            </a:p>
          </p:txBody>
        </p:sp>
        <p:sp>
          <p:nvSpPr>
            <p:cNvPr id="50" name="正方形/長方形 49"/>
            <p:cNvSpPr/>
            <p:nvPr/>
          </p:nvSpPr>
          <p:spPr>
            <a:xfrm>
              <a:off x="6858886"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連邦特定病院</a:t>
              </a:r>
              <a:endParaRPr lang="en-US" altLang="ja-JP" sz="900" dirty="0"/>
            </a:p>
            <a:p>
              <a:pPr algn="ctr" fontAlgn="ctr">
                <a:lnSpc>
                  <a:spcPts val="600"/>
                </a:lnSpc>
                <a:spcAft>
                  <a:spcPts val="400"/>
                </a:spcAft>
              </a:pPr>
              <a:r>
                <a:rPr lang="ja-JP" altLang="en-US" sz="900" dirty="0"/>
                <a:t>調整総局</a:t>
              </a:r>
            </a:p>
          </p:txBody>
        </p:sp>
        <p:sp>
          <p:nvSpPr>
            <p:cNvPr id="51" name="正方形/長方形 50"/>
            <p:cNvSpPr/>
            <p:nvPr/>
          </p:nvSpPr>
          <p:spPr>
            <a:xfrm>
              <a:off x="6858886"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地方高度専門病院</a:t>
              </a:r>
              <a:endParaRPr lang="en-US" altLang="ja-JP" sz="900" dirty="0"/>
            </a:p>
            <a:p>
              <a:pPr algn="ctr" fontAlgn="ctr">
                <a:lnSpc>
                  <a:spcPts val="600"/>
                </a:lnSpc>
                <a:spcAft>
                  <a:spcPts val="400"/>
                </a:spcAft>
              </a:pPr>
              <a:r>
                <a:rPr lang="ja-JP" altLang="en-US" sz="900" dirty="0"/>
                <a:t>調整総局</a:t>
              </a:r>
            </a:p>
          </p:txBody>
        </p:sp>
        <p:sp>
          <p:nvSpPr>
            <p:cNvPr id="52" name="正方形/長方形 51"/>
            <p:cNvSpPr/>
            <p:nvPr/>
          </p:nvSpPr>
          <p:spPr>
            <a:xfrm>
              <a:off x="6537176"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国立保健機関・</a:t>
              </a:r>
              <a:endParaRPr lang="en-US" altLang="ja-JP" sz="900" dirty="0"/>
            </a:p>
            <a:p>
              <a:pPr algn="ctr" fontAlgn="ctr">
                <a:lnSpc>
                  <a:spcPts val="600"/>
                </a:lnSpc>
                <a:spcAft>
                  <a:spcPts val="400"/>
                </a:spcAft>
              </a:pPr>
              <a:r>
                <a:rPr lang="ja-JP" altLang="en-US" sz="900" dirty="0"/>
                <a:t>高度専門病院</a:t>
              </a:r>
              <a:endParaRPr lang="en-US" altLang="ja-JP" sz="900" dirty="0"/>
            </a:p>
            <a:p>
              <a:pPr algn="ctr" fontAlgn="ctr">
                <a:lnSpc>
                  <a:spcPts val="600"/>
                </a:lnSpc>
                <a:spcAft>
                  <a:spcPts val="400"/>
                </a:spcAft>
              </a:pPr>
              <a:r>
                <a:rPr lang="ja-JP" altLang="en-US" sz="900" dirty="0"/>
                <a:t>調整院会</a:t>
              </a:r>
            </a:p>
          </p:txBody>
        </p:sp>
        <p:sp>
          <p:nvSpPr>
            <p:cNvPr id="53" name="正方形/長方形 52"/>
            <p:cNvSpPr/>
            <p:nvPr/>
          </p:nvSpPr>
          <p:spPr>
            <a:xfrm>
              <a:off x="8494673"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全国保健審議会</a:t>
              </a:r>
              <a:endParaRPr lang="en-US" altLang="ja-JP" sz="900" dirty="0"/>
            </a:p>
            <a:p>
              <a:pPr algn="ctr" fontAlgn="ctr">
                <a:lnSpc>
                  <a:spcPts val="600"/>
                </a:lnSpc>
                <a:spcAft>
                  <a:spcPts val="400"/>
                </a:spcAft>
              </a:pPr>
              <a:r>
                <a:rPr lang="ja-JP" altLang="en-US" sz="900" dirty="0"/>
                <a:t>事務局</a:t>
              </a:r>
            </a:p>
          </p:txBody>
        </p:sp>
        <p:sp>
          <p:nvSpPr>
            <p:cNvPr id="54" name="正方形/長方形 53"/>
            <p:cNvSpPr/>
            <p:nvPr/>
          </p:nvSpPr>
          <p:spPr>
            <a:xfrm>
              <a:off x="8494673" y="3435262"/>
              <a:ext cx="1211302" cy="26089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国際関係部局</a:t>
              </a:r>
            </a:p>
          </p:txBody>
        </p:sp>
        <p:sp>
          <p:nvSpPr>
            <p:cNvPr id="57" name="正方形/長方形 56"/>
            <p:cNvSpPr/>
            <p:nvPr/>
          </p:nvSpPr>
          <p:spPr>
            <a:xfrm>
              <a:off x="8193360"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連携・社会参画</a:t>
              </a:r>
              <a:endParaRPr lang="en-US" altLang="ja-JP" sz="900" dirty="0"/>
            </a:p>
            <a:p>
              <a:pPr algn="ctr" fontAlgn="ctr">
                <a:lnSpc>
                  <a:spcPts val="600"/>
                </a:lnSpc>
                <a:spcAft>
                  <a:spcPts val="400"/>
                </a:spcAft>
              </a:pPr>
              <a:r>
                <a:rPr lang="ja-JP" altLang="en-US" sz="900" dirty="0"/>
                <a:t>調整ユニット</a:t>
              </a:r>
              <a:endParaRPr lang="en-US" altLang="ja-JP" sz="900" dirty="0"/>
            </a:p>
          </p:txBody>
        </p:sp>
        <p:sp>
          <p:nvSpPr>
            <p:cNvPr id="59" name="正方形/長方形 58"/>
            <p:cNvSpPr/>
            <p:nvPr/>
          </p:nvSpPr>
          <p:spPr>
            <a:xfrm>
              <a:off x="3618526" y="437404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全国事故防止</a:t>
              </a:r>
              <a:endParaRPr lang="en-US" altLang="ja-JP" sz="900" dirty="0"/>
            </a:p>
            <a:p>
              <a:pPr algn="ctr" fontAlgn="ctr">
                <a:lnSpc>
                  <a:spcPts val="600"/>
                </a:lnSpc>
                <a:spcAft>
                  <a:spcPts val="400"/>
                </a:spcAft>
              </a:pPr>
              <a:r>
                <a:rPr lang="ja-JP" altLang="en-US" sz="900" dirty="0"/>
                <a:t>審議会事務局</a:t>
              </a:r>
            </a:p>
          </p:txBody>
        </p:sp>
        <p:sp>
          <p:nvSpPr>
            <p:cNvPr id="62" name="正方形/長方形 61"/>
            <p:cNvSpPr/>
            <p:nvPr/>
          </p:nvSpPr>
          <p:spPr>
            <a:xfrm>
              <a:off x="5274710" y="4361319"/>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インフラ開発総局</a:t>
              </a:r>
            </a:p>
          </p:txBody>
        </p:sp>
        <p:sp>
          <p:nvSpPr>
            <p:cNvPr id="63" name="正方形/長方形 62"/>
            <p:cNvSpPr/>
            <p:nvPr/>
          </p:nvSpPr>
          <p:spPr>
            <a:xfrm>
              <a:off x="6858886" y="437404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財務管理・</a:t>
              </a:r>
              <a:endParaRPr lang="en-US" altLang="ja-JP" sz="900" dirty="0"/>
            </a:p>
            <a:p>
              <a:pPr algn="ctr" fontAlgn="ctr">
                <a:lnSpc>
                  <a:spcPts val="600"/>
                </a:lnSpc>
                <a:spcAft>
                  <a:spcPts val="400"/>
                </a:spcAft>
              </a:pPr>
              <a:r>
                <a:rPr lang="ja-JP" altLang="en-US" sz="900" dirty="0"/>
                <a:t>事務総局</a:t>
              </a:r>
            </a:p>
          </p:txBody>
        </p:sp>
        <p:sp>
          <p:nvSpPr>
            <p:cNvPr id="66" name="正方形/長方形 65"/>
            <p:cNvSpPr/>
            <p:nvPr/>
          </p:nvSpPr>
          <p:spPr>
            <a:xfrm>
              <a:off x="1962342"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国家医療仲裁</a:t>
              </a:r>
              <a:endParaRPr lang="en-US" altLang="ja-JP" sz="900" dirty="0"/>
            </a:p>
            <a:p>
              <a:pPr algn="ctr" fontAlgn="ctr">
                <a:lnSpc>
                  <a:spcPts val="600"/>
                </a:lnSpc>
                <a:spcAft>
                  <a:spcPts val="400"/>
                </a:spcAft>
              </a:pPr>
              <a:r>
                <a:rPr lang="ja-JP" altLang="en-US" sz="900" dirty="0"/>
                <a:t>委員会</a:t>
              </a:r>
            </a:p>
          </p:txBody>
        </p:sp>
        <p:sp>
          <p:nvSpPr>
            <p:cNvPr id="67" name="正方形/長方形 66"/>
            <p:cNvSpPr/>
            <p:nvPr/>
          </p:nvSpPr>
          <p:spPr>
            <a:xfrm>
              <a:off x="3614454"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国立予防プログラム・</a:t>
              </a:r>
              <a:endParaRPr lang="en-US" altLang="ja-JP" sz="800" dirty="0"/>
            </a:p>
            <a:p>
              <a:pPr algn="ctr" fontAlgn="ctr">
                <a:lnSpc>
                  <a:spcPts val="600"/>
                </a:lnSpc>
                <a:spcAft>
                  <a:spcPts val="400"/>
                </a:spcAft>
              </a:pPr>
              <a:r>
                <a:rPr lang="ja-JP" altLang="en-US" sz="800" dirty="0"/>
                <a:t>疾病管理センター</a:t>
              </a:r>
            </a:p>
          </p:txBody>
        </p:sp>
        <p:sp>
          <p:nvSpPr>
            <p:cNvPr id="68" name="正方形/長方形 67"/>
            <p:cNvSpPr/>
            <p:nvPr/>
          </p:nvSpPr>
          <p:spPr>
            <a:xfrm>
              <a:off x="3614454" y="585938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国立児童青少年保健</a:t>
              </a:r>
              <a:endParaRPr lang="en-US" altLang="ja-JP" sz="800" dirty="0"/>
            </a:p>
            <a:p>
              <a:pPr algn="ctr" fontAlgn="ctr">
                <a:lnSpc>
                  <a:spcPts val="600"/>
                </a:lnSpc>
                <a:spcAft>
                  <a:spcPts val="400"/>
                </a:spcAft>
              </a:pPr>
              <a:r>
                <a:rPr lang="ja-JP" altLang="en-US" sz="800" dirty="0"/>
                <a:t>センター</a:t>
              </a:r>
            </a:p>
          </p:txBody>
        </p:sp>
        <p:sp>
          <p:nvSpPr>
            <p:cNvPr id="69" name="正方形/長方形 68"/>
            <p:cNvSpPr/>
            <p:nvPr/>
          </p:nvSpPr>
          <p:spPr>
            <a:xfrm>
              <a:off x="3614454" y="61156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a:t>
              </a:r>
              <a:r>
                <a:rPr lang="en-US" altLang="ja-JP" sz="800" dirty="0"/>
                <a:t>HIV/</a:t>
              </a:r>
              <a:r>
                <a:rPr lang="ja-JP" altLang="en-US" sz="800" dirty="0"/>
                <a:t>エイズ予防</a:t>
              </a:r>
              <a:endParaRPr lang="en-US" altLang="ja-JP" sz="800" dirty="0"/>
            </a:p>
            <a:p>
              <a:pPr algn="ctr" fontAlgn="ctr">
                <a:lnSpc>
                  <a:spcPts val="600"/>
                </a:lnSpc>
                <a:spcAft>
                  <a:spcPts val="400"/>
                </a:spcAft>
              </a:pPr>
              <a:r>
                <a:rPr lang="ja-JP" altLang="en-US" sz="800" dirty="0"/>
                <a:t>管理センター</a:t>
              </a:r>
            </a:p>
          </p:txBody>
        </p:sp>
        <p:sp>
          <p:nvSpPr>
            <p:cNvPr id="70" name="正方形/長方形 69"/>
            <p:cNvSpPr/>
            <p:nvPr/>
          </p:nvSpPr>
          <p:spPr>
            <a:xfrm>
              <a:off x="3614454" y="6406756"/>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国立男女共同参画・</a:t>
              </a:r>
              <a:endParaRPr lang="en-US" altLang="ja-JP" sz="800" dirty="0"/>
            </a:p>
            <a:p>
              <a:pPr algn="ctr" fontAlgn="ctr">
                <a:lnSpc>
                  <a:spcPts val="600"/>
                </a:lnSpc>
                <a:spcAft>
                  <a:spcPts val="400"/>
                </a:spcAft>
              </a:pPr>
              <a:r>
                <a:rPr lang="ja-JP" altLang="en-US" sz="800" dirty="0"/>
                <a:t>リプロダクティブへルスセンター</a:t>
              </a:r>
            </a:p>
          </p:txBody>
        </p:sp>
        <p:sp>
          <p:nvSpPr>
            <p:cNvPr id="71" name="正方形/長方形 70"/>
            <p:cNvSpPr/>
            <p:nvPr/>
          </p:nvSpPr>
          <p:spPr>
            <a:xfrm>
              <a:off x="5274710" y="5584127"/>
              <a:ext cx="1211302" cy="237173"/>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福祉財産管理</a:t>
              </a:r>
            </a:p>
          </p:txBody>
        </p:sp>
        <p:sp>
          <p:nvSpPr>
            <p:cNvPr id="73" name="正方形/長方形 72"/>
            <p:cNvSpPr/>
            <p:nvPr/>
          </p:nvSpPr>
          <p:spPr>
            <a:xfrm>
              <a:off x="6852498"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国立輸血センター</a:t>
              </a:r>
            </a:p>
          </p:txBody>
        </p:sp>
        <p:sp>
          <p:nvSpPr>
            <p:cNvPr id="74" name="正方形/長方形 73"/>
            <p:cNvSpPr/>
            <p:nvPr/>
          </p:nvSpPr>
          <p:spPr>
            <a:xfrm>
              <a:off x="6852498" y="585938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国立臓器移植</a:t>
              </a:r>
              <a:endParaRPr lang="en-US" altLang="ja-JP" sz="900" dirty="0"/>
            </a:p>
            <a:p>
              <a:pPr algn="ctr" fontAlgn="ctr">
                <a:lnSpc>
                  <a:spcPts val="600"/>
                </a:lnSpc>
                <a:spcAft>
                  <a:spcPts val="400"/>
                </a:spcAft>
              </a:pPr>
              <a:r>
                <a:rPr lang="ja-JP" altLang="en-US" sz="900" dirty="0"/>
                <a:t>センター</a:t>
              </a:r>
              <a:endParaRPr lang="en-US" altLang="ja-JP" sz="900" dirty="0"/>
            </a:p>
          </p:txBody>
        </p:sp>
        <p:sp>
          <p:nvSpPr>
            <p:cNvPr id="75" name="正方形/長方形 74"/>
            <p:cNvSpPr/>
            <p:nvPr/>
          </p:nvSpPr>
          <p:spPr>
            <a:xfrm>
              <a:off x="6852498" y="61156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精神医療サービス</a:t>
              </a:r>
            </a:p>
          </p:txBody>
        </p:sp>
        <p:sp>
          <p:nvSpPr>
            <p:cNvPr id="76" name="正方形/長方形 75"/>
            <p:cNvSpPr/>
            <p:nvPr/>
          </p:nvSpPr>
          <p:spPr>
            <a:xfrm>
              <a:off x="6852498" y="6406756"/>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老年医学機関</a:t>
              </a:r>
            </a:p>
          </p:txBody>
        </p:sp>
        <p:cxnSp>
          <p:nvCxnSpPr>
            <p:cNvPr id="5" name="カギ線コネクタ 4"/>
            <p:cNvCxnSpPr>
              <a:stCxn id="12" idx="2"/>
              <a:endCxn id="32" idx="0"/>
            </p:cNvCxnSpPr>
            <p:nvPr/>
          </p:nvCxnSpPr>
          <p:spPr>
            <a:xfrm rot="5400000">
              <a:off x="3468066" y="1271018"/>
              <a:ext cx="335102" cy="2634652"/>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stCxn id="12" idx="2"/>
              <a:endCxn id="41" idx="0"/>
            </p:cNvCxnSpPr>
            <p:nvPr/>
          </p:nvCxnSpPr>
          <p:spPr>
            <a:xfrm rot="5400000">
              <a:off x="4260154" y="2063106"/>
              <a:ext cx="335102" cy="1050476"/>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カギ線コネクタ 8"/>
            <p:cNvCxnSpPr>
              <a:stCxn id="12" idx="2"/>
              <a:endCxn id="13" idx="1"/>
            </p:cNvCxnSpPr>
            <p:nvPr/>
          </p:nvCxnSpPr>
          <p:spPr>
            <a:xfrm rot="5400000">
              <a:off x="2195420" y="497854"/>
              <a:ext cx="834584" cy="4680463"/>
            </a:xfrm>
            <a:prstGeom prst="bentConnector4">
              <a:avLst>
                <a:gd name="adj1" fmla="val 19359"/>
                <a:gd name="adj2" fmla="val 10271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13" idx="1"/>
              <a:endCxn id="16" idx="1"/>
            </p:cNvCxnSpPr>
            <p:nvPr/>
          </p:nvCxnSpPr>
          <p:spPr>
            <a:xfrm rot="10800000" flipV="1">
              <a:off x="272480" y="3255377"/>
              <a:ext cx="12700" cy="310330"/>
            </a:xfrm>
            <a:prstGeom prst="bentConnector3">
              <a:avLst>
                <a:gd name="adj1" fmla="val 11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p:nvPr/>
          </p:nvCxnSpPr>
          <p:spPr>
            <a:xfrm rot="10800000" flipV="1">
              <a:off x="272480" y="3566986"/>
              <a:ext cx="12700" cy="310330"/>
            </a:xfrm>
            <a:prstGeom prst="bentConnector3">
              <a:avLst>
                <a:gd name="adj1" fmla="val 11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カギ線コネクタ 84"/>
            <p:cNvCxnSpPr>
              <a:stCxn id="12" idx="2"/>
              <a:endCxn id="19" idx="1"/>
            </p:cNvCxnSpPr>
            <p:nvPr/>
          </p:nvCxnSpPr>
          <p:spPr>
            <a:xfrm rot="5400000">
              <a:off x="1735854" y="957420"/>
              <a:ext cx="1753717" cy="4680463"/>
            </a:xfrm>
            <a:prstGeom prst="bentConnector4">
              <a:avLst>
                <a:gd name="adj1" fmla="val 4906"/>
                <a:gd name="adj2" fmla="val 104884"/>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カギ線コネクタ 86"/>
            <p:cNvCxnSpPr>
              <a:stCxn id="18" idx="1"/>
              <a:endCxn id="20" idx="1"/>
            </p:cNvCxnSpPr>
            <p:nvPr/>
          </p:nvCxnSpPr>
          <p:spPr>
            <a:xfrm rot="10800000" flipV="1">
              <a:off x="272480" y="3876037"/>
              <a:ext cx="12700" cy="907544"/>
            </a:xfrm>
            <a:prstGeom prst="bentConnector3">
              <a:avLst>
                <a:gd name="adj1" fmla="val 108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stCxn id="20" idx="1"/>
              <a:endCxn id="21" idx="1"/>
            </p:cNvCxnSpPr>
            <p:nvPr/>
          </p:nvCxnSpPr>
          <p:spPr>
            <a:xfrm rot="10800000" flipV="1">
              <a:off x="272480" y="4783581"/>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カギ線コネクタ 95"/>
            <p:cNvCxnSpPr/>
            <p:nvPr/>
          </p:nvCxnSpPr>
          <p:spPr>
            <a:xfrm rot="10800000" flipV="1">
              <a:off x="272480" y="5098890"/>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カギ線コネクタ 96"/>
            <p:cNvCxnSpPr/>
            <p:nvPr/>
          </p:nvCxnSpPr>
          <p:spPr>
            <a:xfrm rot="10800000" flipV="1">
              <a:off x="272480" y="5413115"/>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カギ線コネクタ 98"/>
            <p:cNvCxnSpPr>
              <a:stCxn id="12" idx="2"/>
              <a:endCxn id="47" idx="0"/>
            </p:cNvCxnSpPr>
            <p:nvPr/>
          </p:nvCxnSpPr>
          <p:spPr>
            <a:xfrm rot="16200000" flipH="1">
              <a:off x="5088246" y="2285490"/>
              <a:ext cx="335102" cy="60570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12" idx="2"/>
              <a:endCxn id="52" idx="0"/>
            </p:cNvCxnSpPr>
            <p:nvPr/>
          </p:nvCxnSpPr>
          <p:spPr>
            <a:xfrm rot="16200000" flipH="1">
              <a:off x="5880334" y="1493402"/>
              <a:ext cx="335102" cy="2189884"/>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カギ線コネクタ 103"/>
            <p:cNvCxnSpPr>
              <a:stCxn id="12" idx="2"/>
              <a:endCxn id="57" idx="0"/>
            </p:cNvCxnSpPr>
            <p:nvPr/>
          </p:nvCxnSpPr>
          <p:spPr>
            <a:xfrm rot="16200000" flipH="1">
              <a:off x="6708426" y="665310"/>
              <a:ext cx="335102" cy="384606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カギ線コネクタ 105"/>
            <p:cNvCxnSpPr>
              <a:stCxn id="28" idx="1"/>
              <a:endCxn id="29" idx="1"/>
            </p:cNvCxnSpPr>
            <p:nvPr/>
          </p:nvCxnSpPr>
          <p:spPr>
            <a:xfrm rot="10800000" flipV="1">
              <a:off x="1962342"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カギ線コネクタ 107"/>
            <p:cNvCxnSpPr>
              <a:stCxn id="29" idx="1"/>
              <a:endCxn id="30" idx="1"/>
            </p:cNvCxnSpPr>
            <p:nvPr/>
          </p:nvCxnSpPr>
          <p:spPr>
            <a:xfrm rot="10800000" flipV="1">
              <a:off x="1962342"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カギ線コネクタ 109"/>
            <p:cNvCxnSpPr>
              <a:stCxn id="30" idx="1"/>
              <a:endCxn id="31" idx="1"/>
            </p:cNvCxnSpPr>
            <p:nvPr/>
          </p:nvCxnSpPr>
          <p:spPr>
            <a:xfrm rot="10800000" flipV="1">
              <a:off x="1962342"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カギ線コネクタ 111"/>
            <p:cNvCxnSpPr>
              <a:stCxn id="31" idx="1"/>
              <a:endCxn id="66" idx="1"/>
            </p:cNvCxnSpPr>
            <p:nvPr/>
          </p:nvCxnSpPr>
          <p:spPr>
            <a:xfrm rot="10800000" flipV="1">
              <a:off x="1962342" y="4174510"/>
              <a:ext cx="12700" cy="1528204"/>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カギ線コネクタ 114"/>
            <p:cNvCxnSpPr>
              <a:stCxn id="33" idx="1"/>
              <a:endCxn id="38" idx="1"/>
            </p:cNvCxnSpPr>
            <p:nvPr/>
          </p:nvCxnSpPr>
          <p:spPr>
            <a:xfrm rot="10800000" flipV="1">
              <a:off x="3618526"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カギ線コネクタ 116"/>
            <p:cNvCxnSpPr>
              <a:stCxn id="38" idx="1"/>
              <a:endCxn id="39" idx="1"/>
            </p:cNvCxnSpPr>
            <p:nvPr/>
          </p:nvCxnSpPr>
          <p:spPr>
            <a:xfrm rot="10800000" flipV="1">
              <a:off x="3618526"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カギ線コネクタ 118"/>
            <p:cNvCxnSpPr>
              <a:stCxn id="39" idx="1"/>
              <a:endCxn id="40" idx="1"/>
            </p:cNvCxnSpPr>
            <p:nvPr/>
          </p:nvCxnSpPr>
          <p:spPr>
            <a:xfrm rot="10800000" flipV="1">
              <a:off x="3618526"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カギ線コネクタ 120"/>
            <p:cNvCxnSpPr>
              <a:stCxn id="40" idx="1"/>
              <a:endCxn id="59" idx="1"/>
            </p:cNvCxnSpPr>
            <p:nvPr/>
          </p:nvCxnSpPr>
          <p:spPr>
            <a:xfrm rot="10800000" flipV="1">
              <a:off x="3618526" y="4174510"/>
              <a:ext cx="12700" cy="31812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カギ線コネクタ 122"/>
            <p:cNvCxnSpPr>
              <a:stCxn id="59" idx="1"/>
              <a:endCxn id="67" idx="1"/>
            </p:cNvCxnSpPr>
            <p:nvPr/>
          </p:nvCxnSpPr>
          <p:spPr>
            <a:xfrm rot="10800000" flipV="1">
              <a:off x="3614454" y="4492630"/>
              <a:ext cx="4072" cy="1210084"/>
            </a:xfrm>
            <a:prstGeom prst="bentConnector3">
              <a:avLst>
                <a:gd name="adj1" fmla="val 540206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カギ線コネクタ 124"/>
            <p:cNvCxnSpPr>
              <a:stCxn id="67" idx="1"/>
              <a:endCxn id="68" idx="1"/>
            </p:cNvCxnSpPr>
            <p:nvPr/>
          </p:nvCxnSpPr>
          <p:spPr>
            <a:xfrm rot="10800000" flipV="1">
              <a:off x="3614454" y="5702713"/>
              <a:ext cx="12700" cy="27525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カギ線コネクタ 126"/>
            <p:cNvCxnSpPr>
              <a:stCxn id="68" idx="1"/>
              <a:endCxn id="69" idx="1"/>
            </p:cNvCxnSpPr>
            <p:nvPr/>
          </p:nvCxnSpPr>
          <p:spPr>
            <a:xfrm rot="10800000" flipV="1">
              <a:off x="3614454" y="5977968"/>
              <a:ext cx="12700" cy="25624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カギ線コネクタ 128"/>
            <p:cNvCxnSpPr>
              <a:stCxn id="69" idx="1"/>
              <a:endCxn id="70" idx="1"/>
            </p:cNvCxnSpPr>
            <p:nvPr/>
          </p:nvCxnSpPr>
          <p:spPr>
            <a:xfrm rot="10800000" flipV="1">
              <a:off x="3614454" y="6234213"/>
              <a:ext cx="12700" cy="29112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カギ線コネクタ 132"/>
            <p:cNvCxnSpPr>
              <a:stCxn id="42" idx="1"/>
              <a:endCxn id="43" idx="1"/>
            </p:cNvCxnSpPr>
            <p:nvPr/>
          </p:nvCxnSpPr>
          <p:spPr>
            <a:xfrm rot="10800000" flipV="1">
              <a:off x="5274710"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カギ線コネクタ 134"/>
            <p:cNvCxnSpPr>
              <a:stCxn id="43" idx="1"/>
              <a:endCxn id="44" idx="1"/>
            </p:cNvCxnSpPr>
            <p:nvPr/>
          </p:nvCxnSpPr>
          <p:spPr>
            <a:xfrm rot="10800000" flipV="1">
              <a:off x="5274710"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カギ線コネクタ 136"/>
            <p:cNvCxnSpPr>
              <a:stCxn id="44" idx="1"/>
              <a:endCxn id="45" idx="1"/>
            </p:cNvCxnSpPr>
            <p:nvPr/>
          </p:nvCxnSpPr>
          <p:spPr>
            <a:xfrm rot="10800000" flipV="1">
              <a:off x="5274710"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カギ線コネクタ 138"/>
            <p:cNvCxnSpPr>
              <a:stCxn id="45" idx="1"/>
              <a:endCxn id="62" idx="1"/>
            </p:cNvCxnSpPr>
            <p:nvPr/>
          </p:nvCxnSpPr>
          <p:spPr>
            <a:xfrm rot="10800000" flipV="1">
              <a:off x="5274710" y="4174510"/>
              <a:ext cx="12700" cy="305396"/>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カギ線コネクタ 140"/>
            <p:cNvCxnSpPr>
              <a:stCxn id="62" idx="1"/>
              <a:endCxn id="71" idx="1"/>
            </p:cNvCxnSpPr>
            <p:nvPr/>
          </p:nvCxnSpPr>
          <p:spPr>
            <a:xfrm rot="10800000" flipV="1">
              <a:off x="5274710" y="4479906"/>
              <a:ext cx="12700" cy="1222808"/>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カギ線コネクタ 142"/>
            <p:cNvCxnSpPr>
              <a:stCxn id="48" idx="1"/>
              <a:endCxn id="49" idx="1"/>
            </p:cNvCxnSpPr>
            <p:nvPr/>
          </p:nvCxnSpPr>
          <p:spPr>
            <a:xfrm rot="10800000" flipV="1">
              <a:off x="6858886"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カギ線コネクタ 144"/>
            <p:cNvCxnSpPr>
              <a:stCxn id="49" idx="1"/>
              <a:endCxn id="50" idx="1"/>
            </p:cNvCxnSpPr>
            <p:nvPr/>
          </p:nvCxnSpPr>
          <p:spPr>
            <a:xfrm rot="10800000" flipV="1">
              <a:off x="6858886"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カギ線コネクタ 146"/>
            <p:cNvCxnSpPr>
              <a:stCxn id="50" idx="1"/>
              <a:endCxn id="51" idx="1"/>
            </p:cNvCxnSpPr>
            <p:nvPr/>
          </p:nvCxnSpPr>
          <p:spPr>
            <a:xfrm rot="10800000" flipV="1">
              <a:off x="6858886"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カギ線コネクタ 148"/>
            <p:cNvCxnSpPr>
              <a:stCxn id="51" idx="1"/>
              <a:endCxn id="63" idx="1"/>
            </p:cNvCxnSpPr>
            <p:nvPr/>
          </p:nvCxnSpPr>
          <p:spPr>
            <a:xfrm rot="10800000" flipV="1">
              <a:off x="6858886" y="4174509"/>
              <a:ext cx="12700" cy="31811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カギ線コネクタ 150"/>
            <p:cNvCxnSpPr>
              <a:stCxn id="63" idx="1"/>
              <a:endCxn id="73" idx="1"/>
            </p:cNvCxnSpPr>
            <p:nvPr/>
          </p:nvCxnSpPr>
          <p:spPr>
            <a:xfrm rot="10800000" flipV="1">
              <a:off x="6852498" y="4492628"/>
              <a:ext cx="6388" cy="1210085"/>
            </a:xfrm>
            <a:prstGeom prst="bentConnector3">
              <a:avLst>
                <a:gd name="adj1" fmla="val 3479775"/>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カギ線コネクタ 153"/>
            <p:cNvCxnSpPr>
              <a:stCxn id="73" idx="1"/>
              <a:endCxn id="74" idx="1"/>
            </p:cNvCxnSpPr>
            <p:nvPr/>
          </p:nvCxnSpPr>
          <p:spPr>
            <a:xfrm rot="10800000" flipV="1">
              <a:off x="6852498" y="5702713"/>
              <a:ext cx="12700" cy="27525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カギ線コネクタ 155"/>
            <p:cNvCxnSpPr>
              <a:stCxn id="74" idx="1"/>
              <a:endCxn id="75" idx="1"/>
            </p:cNvCxnSpPr>
            <p:nvPr/>
          </p:nvCxnSpPr>
          <p:spPr>
            <a:xfrm rot="10800000" flipV="1">
              <a:off x="6852498" y="5977968"/>
              <a:ext cx="12700" cy="25624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カギ線コネクタ 157"/>
            <p:cNvCxnSpPr>
              <a:stCxn id="75" idx="1"/>
              <a:endCxn id="76" idx="1"/>
            </p:cNvCxnSpPr>
            <p:nvPr/>
          </p:nvCxnSpPr>
          <p:spPr>
            <a:xfrm rot="10800000" flipV="1">
              <a:off x="6852498" y="6234213"/>
              <a:ext cx="12700" cy="29112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カギ線コネクタ 159"/>
            <p:cNvCxnSpPr>
              <a:stCxn id="53" idx="1"/>
              <a:endCxn id="54" idx="1"/>
            </p:cNvCxnSpPr>
            <p:nvPr/>
          </p:nvCxnSpPr>
          <p:spPr>
            <a:xfrm rot="10800000" flipV="1">
              <a:off x="8494673"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カギ線コネクタ 162"/>
            <p:cNvCxnSpPr>
              <a:endCxn id="33" idx="1"/>
            </p:cNvCxnSpPr>
            <p:nvPr/>
          </p:nvCxnSpPr>
          <p:spPr>
            <a:xfrm rot="16200000" flipH="1">
              <a:off x="3392341" y="3029191"/>
              <a:ext cx="232667" cy="219704"/>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カギ線コネクタ 167"/>
            <p:cNvCxnSpPr>
              <a:endCxn id="42" idx="1"/>
            </p:cNvCxnSpPr>
            <p:nvPr/>
          </p:nvCxnSpPr>
          <p:spPr>
            <a:xfrm rot="16200000" flipH="1">
              <a:off x="5051071" y="3031737"/>
              <a:ext cx="232667" cy="21461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カギ線コネクタ 173"/>
            <p:cNvCxnSpPr>
              <a:endCxn id="48" idx="1"/>
            </p:cNvCxnSpPr>
            <p:nvPr/>
          </p:nvCxnSpPr>
          <p:spPr>
            <a:xfrm rot="16200000" flipH="1">
              <a:off x="6631901" y="3028391"/>
              <a:ext cx="232667" cy="221304"/>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カギ線コネクタ 178"/>
            <p:cNvCxnSpPr>
              <a:endCxn id="53" idx="1"/>
            </p:cNvCxnSpPr>
            <p:nvPr/>
          </p:nvCxnSpPr>
          <p:spPr>
            <a:xfrm rot="16200000" flipH="1">
              <a:off x="8272559" y="3033262"/>
              <a:ext cx="232667" cy="21156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63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 </a:t>
            </a:r>
            <a:r>
              <a:rPr lang="en-US" altLang="ja-JP" dirty="0"/>
              <a:t>(</a:t>
            </a:r>
            <a:r>
              <a:rPr lang="ja-JP" altLang="en-US" dirty="0"/>
              <a:t>２</a:t>
            </a:r>
            <a:r>
              <a:rPr lang="en-US" altLang="ja-JP" dirty="0"/>
              <a:t>/</a:t>
            </a:r>
            <a:r>
              <a:rPr lang="ja-JP" altLang="en-US" dirty="0"/>
              <a:t>２</a:t>
            </a:r>
            <a:r>
              <a:rPr lang="en-US" altLang="ja-JP" dirty="0"/>
              <a:t>)</a:t>
            </a:r>
            <a:endParaRPr lang="ja-JP" altLang="en-US" dirty="0"/>
          </a:p>
        </p:txBody>
      </p:sp>
      <p:sp>
        <p:nvSpPr>
          <p:cNvPr id="46" name="テキスト ボックス 45"/>
          <p:cNvSpPr txBox="1"/>
          <p:nvPr/>
        </p:nvSpPr>
        <p:spPr>
          <a:xfrm>
            <a:off x="200472" y="1124744"/>
            <a:ext cx="9505056" cy="143116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メキシコの公的医療施設は、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州立医療施設、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 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 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IMSSOportunidad</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連邦病院、</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軍医療施設（</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Secretaría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de la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Defensa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SEDENA,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SEDENA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メキシコ国営石油会社医療施設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Petróleos</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Mexicanos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つに</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分類される。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このうち州立医療施設、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医療施設においては、それぞれ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次から</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次までの医療施設を有し、対象の保険加入者に対して医療サービスが提供されている。これらの医療施設の間ではリファラル体制も構築されており、高次医療施設の受診には、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医療施設からのリファラルが必要となっている。現時点ではこれらの各組織において、それぞれの社会保険制度への加入が必要で、対象の社会保険制度に加入していないと、原則として医療サービスを受診できないことに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以下にメキシコの医療サービス提供施設の種類と施設を示す。表の「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連邦病院」については州立医療施設からのリファラル患者（</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の患者もリファラルされれば可能）のみが受診できる施設である。そして軍医療施設および</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医療施設は、それぞれ軍および石油会社関係者とその家族のみが医療サービスを受診できる。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t>また、</a:t>
            </a:r>
            <a:r>
              <a:rPr lang="ja-JP" altLang="ja-JP" sz="1000" dirty="0"/>
              <a:t>メキシコ</a:t>
            </a:r>
            <a:r>
              <a:rPr lang="ja-JP" altLang="en-US" sz="1000" dirty="0"/>
              <a:t>に</a:t>
            </a:r>
            <a:r>
              <a:rPr lang="ja-JP" altLang="ja-JP" sz="1000" dirty="0"/>
              <a:t>は、民間医療施設が多数あり、営利を目的として医療サービスを提供している。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25344"/>
            <a:ext cx="7560840" cy="143744"/>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p>
        </p:txBody>
      </p:sp>
      <p:grpSp>
        <p:nvGrpSpPr>
          <p:cNvPr id="35" name="グループ化 7"/>
          <p:cNvGrpSpPr/>
          <p:nvPr/>
        </p:nvGrpSpPr>
        <p:grpSpPr>
          <a:xfrm>
            <a:off x="200471" y="2636912"/>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メキシコにおける医療サービス施設の種類・数</a:t>
              </a:r>
              <a:endParaRPr lang="en-US" altLang="ko-KR" sz="1400" dirty="0">
                <a:solidFill>
                  <a:srgbClr val="000000"/>
                </a:solidFill>
                <a:latin typeface="Arial Black" pitchFamily="34" charset="0"/>
                <a:ea typeface="HGP創英角ｺﾞｼｯｸUB" pitchFamily="50" charset="-128"/>
              </a:endParaRPr>
            </a:p>
          </p:txBody>
        </p:sp>
      </p:grpSp>
      <p:sp>
        <p:nvSpPr>
          <p:cNvPr id="5" name="正方形/長方形 4"/>
          <p:cNvSpPr/>
          <p:nvPr/>
        </p:nvSpPr>
        <p:spPr>
          <a:xfrm>
            <a:off x="6609184" y="3356992"/>
            <a:ext cx="3096341" cy="2880320"/>
          </a:xfrm>
          <a:prstGeom prst="rect">
            <a:avLst/>
          </a:prstGeom>
          <a:solidFill>
            <a:srgbClr val="A2BBDC"/>
          </a:solidFill>
        </p:spPr>
        <p:txBody>
          <a:bodyPr wrap="square" rtlCol="0" anchor="ctr">
            <a:noAutofit/>
          </a:bodyPr>
          <a:lstStyle/>
          <a:p>
            <a:r>
              <a:rPr lang="ja-JP" altLang="en-US" sz="900" b="1" dirty="0"/>
              <a:t>民間による医療サービスの提供概要</a:t>
            </a:r>
            <a:endParaRPr lang="en-US" altLang="ja-JP" sz="900" b="1" dirty="0"/>
          </a:p>
          <a:p>
            <a:pPr marL="171450" indent="-171450">
              <a:buFont typeface="Arial" panose="020B0604020202020204" pitchFamily="34" charset="0"/>
              <a:buChar char="•"/>
            </a:pPr>
            <a:r>
              <a:rPr lang="ja-JP" altLang="ja-JP" sz="900" dirty="0"/>
              <a:t>人口</a:t>
            </a:r>
            <a:r>
              <a:rPr lang="ja-JP" altLang="en-US" sz="900" dirty="0"/>
              <a:t>および</a:t>
            </a:r>
            <a:r>
              <a:rPr lang="ja-JP" altLang="ja-JP" sz="900" dirty="0"/>
              <a:t>東南アジアの民間病院と比較すると小規模な医療施設（大きくても</a:t>
            </a:r>
            <a:r>
              <a:rPr lang="en-US" altLang="ja-JP" sz="900" dirty="0"/>
              <a:t>200 </a:t>
            </a:r>
            <a:r>
              <a:rPr lang="ja-JP" altLang="ja-JP" sz="900" dirty="0"/>
              <a:t>床程度）が多いことから、まだ民間医療サービスを拡大できる可能性がある。</a:t>
            </a:r>
          </a:p>
          <a:p>
            <a:pPr marL="171450" indent="-171450">
              <a:buFont typeface="Arial" panose="020B0604020202020204" pitchFamily="34" charset="0"/>
              <a:buChar char="•"/>
            </a:pPr>
            <a:r>
              <a:rPr lang="ja-JP" altLang="ja-JP" sz="900" dirty="0"/>
              <a:t>多くの施設では、一般的な医療サービスや救急患者への対応に加えて、がん治療（化学療法、放射線治療、手術等）、開胸心臓手術、カテーテル治療、臓器移植、不妊治療、美容整形等の高度な医療サービスも提供している。</a:t>
            </a:r>
          </a:p>
          <a:p>
            <a:pPr marL="171450" indent="-171450">
              <a:buFont typeface="Arial" panose="020B0604020202020204" pitchFamily="34" charset="0"/>
              <a:buChar char="•"/>
            </a:pPr>
            <a:r>
              <a:rPr lang="ja-JP" altLang="ja-JP" sz="900" dirty="0"/>
              <a:t>メディカルツーリズムを目的とした民間医療施設がモンテレイ市（メキシコ北東部、米国のテキサス州と国境を接するヌエボ・レオン州の州都）に多く設立され、米国を中心とした外国人が受診している。高度医療サービスに加えて、肥満対策の胃バイパス手術が数多く行われている。</a:t>
            </a:r>
          </a:p>
          <a:p>
            <a:pPr marL="171450" indent="-171450">
              <a:buFont typeface="Arial" panose="020B0604020202020204" pitchFamily="34" charset="0"/>
              <a:buChar char="•"/>
            </a:pPr>
            <a:r>
              <a:rPr lang="ja-JP" altLang="ja-JP" sz="900" dirty="0"/>
              <a:t>営利を目的としている医療施設であるが、国民の健康への奉仕という考えも受け入れており、保健省の政策には協力が得られている。</a:t>
            </a:r>
          </a:p>
          <a:p>
            <a:pPr marL="171450" indent="-171450">
              <a:buFont typeface="Arial" panose="020B0604020202020204" pitchFamily="34" charset="0"/>
              <a:buChar char="•"/>
            </a:pPr>
            <a:r>
              <a:rPr lang="ja-JP" altLang="ja-JP" sz="900" dirty="0"/>
              <a:t>全ての費用を自己負担して診療を受けることも可能であるが、多くの患者は医療施設と契約している民間医療保険に加入し、一部の医療費をその保険から支払っている。</a:t>
            </a:r>
            <a:endParaRPr kumimoji="1" lang="ja-JP" altLang="en-US" sz="900" dirty="0"/>
          </a:p>
        </p:txBody>
      </p:sp>
      <p:graphicFrame>
        <p:nvGraphicFramePr>
          <p:cNvPr id="12" name="表 11"/>
          <p:cNvGraphicFramePr>
            <a:graphicFrameLocks noGrp="1"/>
          </p:cNvGraphicFramePr>
          <p:nvPr>
            <p:extLst>
              <p:ext uri="{D42A27DB-BD31-4B8C-83A1-F6EECF244321}">
                <p14:modId xmlns:p14="http://schemas.microsoft.com/office/powerpoint/2010/main" val="4108723450"/>
              </p:ext>
            </p:extLst>
          </p:nvPr>
        </p:nvGraphicFramePr>
        <p:xfrm>
          <a:off x="278441" y="2988156"/>
          <a:ext cx="6003453" cy="3465180"/>
        </p:xfrm>
        <a:graphic>
          <a:graphicData uri="http://schemas.openxmlformats.org/drawingml/2006/table">
            <a:tbl>
              <a:tblPr firstRow="1" bandRow="1">
                <a:tableStyleId>{5C22544A-7EE6-4342-B048-85BDC9FD1C3A}</a:tableStyleId>
              </a:tblPr>
              <a:tblGrid>
                <a:gridCol w="336812">
                  <a:extLst>
                    <a:ext uri="{9D8B030D-6E8A-4147-A177-3AD203B41FA5}">
                      <a16:colId xmlns:a16="http://schemas.microsoft.com/office/drawing/2014/main" val="20000"/>
                    </a:ext>
                  </a:extLst>
                </a:gridCol>
                <a:gridCol w="1529435">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600067">
                  <a:extLst>
                    <a:ext uri="{9D8B030D-6E8A-4147-A177-3AD203B41FA5}">
                      <a16:colId xmlns:a16="http://schemas.microsoft.com/office/drawing/2014/main" val="20003"/>
                    </a:ext>
                  </a:extLst>
                </a:gridCol>
                <a:gridCol w="600067">
                  <a:extLst>
                    <a:ext uri="{9D8B030D-6E8A-4147-A177-3AD203B41FA5}">
                      <a16:colId xmlns:a16="http://schemas.microsoft.com/office/drawing/2014/main" val="20004"/>
                    </a:ext>
                  </a:extLst>
                </a:gridCol>
                <a:gridCol w="600067">
                  <a:extLst>
                    <a:ext uri="{9D8B030D-6E8A-4147-A177-3AD203B41FA5}">
                      <a16:colId xmlns:a16="http://schemas.microsoft.com/office/drawing/2014/main" val="20005"/>
                    </a:ext>
                  </a:extLst>
                </a:gridCol>
                <a:gridCol w="680821">
                  <a:extLst>
                    <a:ext uri="{9D8B030D-6E8A-4147-A177-3AD203B41FA5}">
                      <a16:colId xmlns:a16="http://schemas.microsoft.com/office/drawing/2014/main" val="20006"/>
                    </a:ext>
                  </a:extLst>
                </a:gridCol>
              </a:tblGrid>
              <a:tr h="0">
                <a:tc rowSpan="2">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カテゴリ</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対象者</a:t>
                      </a:r>
                      <a:endParaRPr lang="zh-TW"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医療施設数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対象人口</a:t>
                      </a:r>
                      <a:endParaRPr lang="en-US" altLang="ja-JP"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（千人）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vMerge="1">
                  <a:txBody>
                    <a:bodyPr/>
                    <a:lstStyle/>
                    <a:p>
                      <a:pPr algn="ctr" font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vMerge="1">
                  <a:txBody>
                    <a:bodyPr/>
                    <a:lstStyle/>
                    <a:p>
                      <a:pPr algn="ctr" fontAlgn="ct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v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vMerge="1">
                  <a:txBody>
                    <a:bodyPr/>
                    <a:lstStyle/>
                    <a:p>
                      <a:pPr algn="ctr" fontAlgn="ct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州立医療施設（州政府所属）</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民衆保険登録者、自費診療者、その他</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14,181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586</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52,900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ISSSTE</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ISSSTE</a:t>
                      </a:r>
                      <a:r>
                        <a:rPr kumimoji="1" lang="ja-JP" altLang="en-US" sz="900" b="0" i="0" u="none" strike="noStrike" kern="1200" dirty="0">
                          <a:solidFill>
                            <a:srgbClr val="000000"/>
                          </a:solidFill>
                          <a:effectLst/>
                          <a:latin typeface="+mn-lt"/>
                          <a:ea typeface="ＭＳ Ｐゴシック" panose="020B0600070205080204" pitchFamily="50" charset="-128"/>
                          <a:cs typeface="+mn-cs"/>
                        </a:rPr>
                        <a:t>登録者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1,050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125</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13</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12,400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a:t>
                      </a:r>
                      <a:r>
                        <a:rPr kumimoji="1" lang="ja-JP" altLang="en-US" sz="900" b="0" i="0" u="none" strike="noStrike" kern="1200" dirty="0">
                          <a:solidFill>
                            <a:srgbClr val="000000"/>
                          </a:solidFill>
                          <a:effectLst/>
                          <a:latin typeface="+mn-lt"/>
                          <a:ea typeface="ＭＳ Ｐゴシック" panose="020B0600070205080204" pitchFamily="50" charset="-128"/>
                          <a:cs typeface="+mn-cs"/>
                        </a:rPr>
                        <a:t>登録者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1,499</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271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36</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57,500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 </a:t>
                      </a:r>
                      <a:r>
                        <a:rPr kumimoji="1" lang="en-US" altLang="ja-JP" sz="900" b="0" i="0" u="none" strike="noStrike" kern="1200" dirty="0" err="1">
                          <a:solidFill>
                            <a:srgbClr val="000000"/>
                          </a:solidFill>
                          <a:effectLst/>
                          <a:latin typeface="+mn-lt"/>
                          <a:ea typeface="ＭＳ Ｐゴシック" panose="020B0600070205080204" pitchFamily="50" charset="-128"/>
                          <a:cs typeface="+mn-cs"/>
                        </a:rPr>
                        <a:t>Oportunidad</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 </a:t>
                      </a:r>
                      <a:r>
                        <a:rPr kumimoji="1" lang="en-US" altLang="ja-JP" sz="900" b="0" i="0" u="none" strike="noStrike" kern="1200" dirty="0" err="1">
                          <a:solidFill>
                            <a:srgbClr val="000000"/>
                          </a:solidFill>
                          <a:effectLst/>
                          <a:latin typeface="+mn-lt"/>
                          <a:ea typeface="ＭＳ Ｐゴシック" panose="020B0600070205080204" pitchFamily="50" charset="-128"/>
                          <a:cs typeface="+mn-cs"/>
                        </a:rPr>
                        <a:t>Oportunidad</a:t>
                      </a:r>
                      <a:r>
                        <a:rPr kumimoji="1" lang="ja-JP" altLang="en-US" sz="900" b="0" i="0" u="none" strike="noStrike" kern="1200" dirty="0">
                          <a:solidFill>
                            <a:srgbClr val="000000"/>
                          </a:solidFill>
                          <a:effectLst/>
                          <a:latin typeface="+mn-lt"/>
                          <a:ea typeface="ＭＳ Ｐゴシック" panose="020B0600070205080204" pitchFamily="50" charset="-128"/>
                          <a:cs typeface="+mn-cs"/>
                        </a:rPr>
                        <a:t>対象者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4,057</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71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5</a:t>
                      </a:r>
                      <a:endParaRPr kumimoji="1" lang="ja-JP" altLang="en-US" sz="9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連邦病院（連邦保健省所属）</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レファレルされた患者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13</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120,840</a:t>
                      </a:r>
                    </a:p>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（全人口）</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SEDENA</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医療施設（軍所属）</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軍関係者およびその家族</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90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43.7</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PEMEX</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医療施設（石油会社所属）</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石油会社関係者およびその家族</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255</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12</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8</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70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3947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431333428"/>
              </p:ext>
            </p:extLst>
          </p:nvPr>
        </p:nvGraphicFramePr>
        <p:xfrm>
          <a:off x="200472" y="1152000"/>
          <a:ext cx="4499998"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535565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08122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304213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5020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医療機器</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53386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81602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739248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165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日本企業の動向と評価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29846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21419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6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709985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80103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846254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3643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84702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29063564"/>
              </p:ext>
            </p:extLst>
          </p:nvPr>
        </p:nvGraphicFramePr>
        <p:xfrm>
          <a:off x="5205528" y="1152000"/>
          <a:ext cx="4500000" cy="51101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301313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90538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182889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298775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54556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622379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6051759"/>
                  </a:ext>
                </a:extLst>
              </a:tr>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厚生労働省とメキシコ保健省の協力覚書（</a:t>
                      </a:r>
                      <a:r>
                        <a:rPr kumimoji="1" lang="en-US" altLang="ja-JP" sz="1050" kern="1200" dirty="0">
                          <a:solidFill>
                            <a:schemeClr val="tx1"/>
                          </a:solidFill>
                          <a:latin typeface="+mn-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厚生労働省が関係するその他の</a:t>
                      </a:r>
                      <a:r>
                        <a:rPr lang="ja-JP" altLang="en-US" sz="1050" dirty="0">
                          <a:latin typeface="Arial Black" panose="020B0A04020102020204" pitchFamily="34" charset="0"/>
                        </a:rPr>
                        <a:t>協力覚書（</a:t>
                      </a:r>
                      <a:r>
                        <a:rPr kumimoji="1" lang="en-US" altLang="ja-JP" sz="1050" kern="1200" dirty="0">
                          <a:solidFill>
                            <a:schemeClr val="tx1"/>
                          </a:solidFill>
                          <a:latin typeface="+mn-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60023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732029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4289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624192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JETRO</a:t>
                      </a:r>
                      <a:r>
                        <a:rPr lang="ja-JP" altLang="en-US" sz="1050" dirty="0"/>
                        <a:t>の主な医療関連事業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598585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7122542"/>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13" name="Straight Connector 12">
            <a:extLst>
              <a:ext uri="{FF2B5EF4-FFF2-40B4-BE49-F238E27FC236}">
                <a16:creationId xmlns:a16="http://schemas.microsoft.com/office/drawing/2014/main" id="{2D2CFF08-E410-4CCD-8F59-29ED18D34340}"/>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医療機器に対する規制</a:t>
            </a:r>
            <a:endParaRPr lang="ja-JP" altLang="en-US" dirty="0">
              <a:latin typeface="HGP創英角ｺﾞｼｯｸUB" panose="020B0900000000000000" pitchFamily="50" charset="-128"/>
            </a:endParaRPr>
          </a:p>
        </p:txBody>
      </p:sp>
      <p:sp>
        <p:nvSpPr>
          <p:cNvPr id="10" name="Rectangle 6"/>
          <p:cNvSpPr>
            <a:spLocks noChangeArrowheads="1"/>
          </p:cNvSpPr>
          <p:nvPr/>
        </p:nvSpPr>
        <p:spPr bwMode="auto">
          <a:xfrm>
            <a:off x="200472" y="1684663"/>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メキシコの医療機器に対する規制概要</a:t>
            </a:r>
            <a:endParaRPr lang="en-US" altLang="ko-KR" sz="1400" dirty="0">
              <a:solidFill>
                <a:srgbClr val="000000"/>
              </a:solidFill>
              <a:latin typeface="Arial Black" pitchFamily="34" charset="0"/>
              <a:ea typeface="HGP創英角ｺﾞｼｯｸUB" pitchFamily="50" charset="-128"/>
            </a:endParaRPr>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5" name="テキスト ボックス 2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メキシコには医療機器のみを対象とする法律は存在せず、保健一般法を筆頭に法体系が整備されている。医療機器に関連</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する主要法規は以下の通り。</a:t>
            </a:r>
          </a:p>
        </p:txBody>
      </p:sp>
      <p:graphicFrame>
        <p:nvGraphicFramePr>
          <p:cNvPr id="2" name="表 1"/>
          <p:cNvGraphicFramePr>
            <a:graphicFrameLocks noGrp="1"/>
          </p:cNvGraphicFramePr>
          <p:nvPr>
            <p:extLst>
              <p:ext uri="{D42A27DB-BD31-4B8C-83A1-F6EECF244321}">
                <p14:modId xmlns:p14="http://schemas.microsoft.com/office/powerpoint/2010/main" val="586535019"/>
              </p:ext>
            </p:extLst>
          </p:nvPr>
        </p:nvGraphicFramePr>
        <p:xfrm>
          <a:off x="203270" y="2031196"/>
          <a:ext cx="9502255" cy="4422140"/>
        </p:xfrm>
        <a:graphic>
          <a:graphicData uri="http://schemas.openxmlformats.org/drawingml/2006/table">
            <a:tbl>
              <a:tblPr firstRow="1" bandRow="1">
                <a:tableStyleId>{5C22544A-7EE6-4342-B048-85BDC9FD1C3A}</a:tableStyleId>
              </a:tblPr>
              <a:tblGrid>
                <a:gridCol w="933306">
                  <a:extLst>
                    <a:ext uri="{9D8B030D-6E8A-4147-A177-3AD203B41FA5}">
                      <a16:colId xmlns:a16="http://schemas.microsoft.com/office/drawing/2014/main" val="20000"/>
                    </a:ext>
                  </a:extLst>
                </a:gridCol>
                <a:gridCol w="2867596">
                  <a:extLst>
                    <a:ext uri="{9D8B030D-6E8A-4147-A177-3AD203B41FA5}">
                      <a16:colId xmlns:a16="http://schemas.microsoft.com/office/drawing/2014/main" val="20001"/>
                    </a:ext>
                  </a:extLst>
                </a:gridCol>
                <a:gridCol w="390115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1">
                  <a:extLst>
                    <a:ext uri="{9D8B030D-6E8A-4147-A177-3AD203B41FA5}">
                      <a16:colId xmlns:a16="http://schemas.microsoft.com/office/drawing/2014/main" val="20004"/>
                    </a:ext>
                  </a:extLst>
                </a:gridCol>
              </a:tblGrid>
              <a:tr h="216000">
                <a:tc>
                  <a:txBody>
                    <a:bodyPr/>
                    <a:lstStyle/>
                    <a:p>
                      <a:r>
                        <a:rPr kumimoji="1" lang="ja-JP" altLang="en-US" sz="1050" dirty="0"/>
                        <a:t>分類</a:t>
                      </a:r>
                    </a:p>
                  </a:txBody>
                  <a:tcPr anchor="ctr">
                    <a:solidFill>
                      <a:srgbClr val="3D6AA7"/>
                    </a:solidFill>
                  </a:tcPr>
                </a:tc>
                <a:tc>
                  <a:txBody>
                    <a:bodyPr/>
                    <a:lstStyle/>
                    <a:p>
                      <a:r>
                        <a:rPr kumimoji="1" lang="ja-JP" altLang="en-US" sz="1050" dirty="0"/>
                        <a:t>名称</a:t>
                      </a:r>
                    </a:p>
                  </a:txBody>
                  <a:tcPr anchor="ctr">
                    <a:solidFill>
                      <a:srgbClr val="3D6AA7"/>
                    </a:solidFill>
                  </a:tcPr>
                </a:tc>
                <a:tc>
                  <a:txBody>
                    <a:bodyPr/>
                    <a:lstStyle/>
                    <a:p>
                      <a:r>
                        <a:rPr kumimoji="1" lang="ja-JP" altLang="en-US" sz="1050" dirty="0"/>
                        <a:t>名称（和訳）</a:t>
                      </a:r>
                    </a:p>
                  </a:txBody>
                  <a:tcPr anchor="ctr">
                    <a:solidFill>
                      <a:srgbClr val="3D6AA7"/>
                    </a:solidFill>
                  </a:tcPr>
                </a:tc>
                <a:tc>
                  <a:txBody>
                    <a:bodyPr/>
                    <a:lstStyle/>
                    <a:p>
                      <a:r>
                        <a:rPr kumimoji="1" lang="ja-JP" altLang="en-US" sz="1050" dirty="0"/>
                        <a:t>公布日</a:t>
                      </a:r>
                    </a:p>
                  </a:txBody>
                  <a:tcPr anchor="ctr">
                    <a:solidFill>
                      <a:srgbClr val="3D6AA7"/>
                    </a:solidFill>
                  </a:tcPr>
                </a:tc>
                <a:tc>
                  <a:txBody>
                    <a:bodyPr/>
                    <a:lstStyle/>
                    <a:p>
                      <a:r>
                        <a:rPr kumimoji="1" lang="ja-JP" altLang="en-US" sz="1050" dirty="0"/>
                        <a:t>施行日</a:t>
                      </a:r>
                    </a:p>
                  </a:txBody>
                  <a:tcPr anchor="ctr">
                    <a:solidFill>
                      <a:srgbClr val="3D6AA7"/>
                    </a:solidFill>
                  </a:tcPr>
                </a:tc>
                <a:extLst>
                  <a:ext uri="{0D108BD9-81ED-4DB2-BD59-A6C34878D82A}">
                    <a16:rowId xmlns:a16="http://schemas.microsoft.com/office/drawing/2014/main" val="10000"/>
                  </a:ext>
                </a:extLst>
              </a:tr>
              <a:tr h="370840">
                <a:tc>
                  <a:txBody>
                    <a:bodyPr/>
                    <a:lstStyle/>
                    <a:p>
                      <a:r>
                        <a:rPr kumimoji="1" lang="ja-JP" altLang="en-US" sz="1050" dirty="0"/>
                        <a:t>法律</a:t>
                      </a:r>
                    </a:p>
                  </a:txBody>
                  <a:tcPr anchor="ctr"/>
                </a:tc>
                <a:tc>
                  <a:txBody>
                    <a:bodyPr/>
                    <a:lstStyle/>
                    <a:p>
                      <a:r>
                        <a:rPr kumimoji="1" lang="en-US" altLang="ja-JP" sz="1050" dirty="0"/>
                        <a:t>Ley General de </a:t>
                      </a:r>
                      <a:r>
                        <a:rPr kumimoji="1" lang="en-US" altLang="ja-JP" sz="1050" dirty="0" err="1"/>
                        <a:t>Salud</a:t>
                      </a:r>
                      <a:endParaRPr kumimoji="1" lang="ja-JP" altLang="en-US" sz="1050" dirty="0"/>
                    </a:p>
                  </a:txBody>
                  <a:tcPr anchor="ctr"/>
                </a:tc>
                <a:tc>
                  <a:txBody>
                    <a:bodyPr/>
                    <a:lstStyle/>
                    <a:p>
                      <a:r>
                        <a:rPr kumimoji="1" lang="ja-JP" altLang="en-US" sz="1050" dirty="0"/>
                        <a:t>保健一般法</a:t>
                      </a:r>
                    </a:p>
                  </a:txBody>
                  <a:tcPr anchor="ctr"/>
                </a:tc>
                <a:tc>
                  <a:txBody>
                    <a:bodyPr/>
                    <a:lstStyle/>
                    <a:p>
                      <a:r>
                        <a:rPr kumimoji="1" lang="en-US" altLang="ja-JP" sz="1050" dirty="0"/>
                        <a:t>1984/2/7</a:t>
                      </a:r>
                      <a:endParaRPr kumimoji="1" lang="ja-JP" altLang="en-US" sz="1050" dirty="0"/>
                    </a:p>
                  </a:txBody>
                  <a:tcPr anchor="ctr"/>
                </a:tc>
                <a:tc>
                  <a:txBody>
                    <a:bodyPr/>
                    <a:lstStyle/>
                    <a:p>
                      <a:r>
                        <a:rPr kumimoji="1" lang="en-US" altLang="ja-JP" sz="1050" dirty="0"/>
                        <a:t>1984/7/1</a:t>
                      </a:r>
                      <a:endParaRPr kumimoji="1" lang="ja-JP" altLang="en-US" sz="1050" dirty="0"/>
                    </a:p>
                  </a:txBody>
                  <a:tcPr anchor="ctr"/>
                </a:tc>
                <a:extLst>
                  <a:ext uri="{0D108BD9-81ED-4DB2-BD59-A6C34878D82A}">
                    <a16:rowId xmlns:a16="http://schemas.microsoft.com/office/drawing/2014/main" val="10001"/>
                  </a:ext>
                </a:extLst>
              </a:tr>
              <a:tr h="370840">
                <a:tc>
                  <a:txBody>
                    <a:bodyPr/>
                    <a:lstStyle/>
                    <a:p>
                      <a:r>
                        <a:rPr kumimoji="1" lang="ja-JP" altLang="en-US" sz="1050" dirty="0"/>
                        <a:t>施行規則</a:t>
                      </a:r>
                    </a:p>
                  </a:txBody>
                  <a:tcPr anchor="ctr"/>
                </a:tc>
                <a:tc>
                  <a:txBody>
                    <a:bodyPr/>
                    <a:lstStyle/>
                    <a:p>
                      <a:r>
                        <a:rPr kumimoji="1" lang="es-ES" altLang="ja-JP" sz="1050" dirty="0"/>
                        <a:t>REGLAMENTO de la Ley General de Salud</a:t>
                      </a:r>
                    </a:p>
                    <a:p>
                      <a:r>
                        <a:rPr kumimoji="1" lang="es-ES" altLang="ja-JP" sz="1050" dirty="0"/>
                        <a:t>en Materia de Publicidad</a:t>
                      </a:r>
                      <a:endParaRPr kumimoji="1" lang="ja-JP" altLang="en-US" sz="1050" dirty="0"/>
                    </a:p>
                  </a:txBody>
                  <a:tcPr anchor="ctr"/>
                </a:tc>
                <a:tc>
                  <a:txBody>
                    <a:bodyPr/>
                    <a:lstStyle/>
                    <a:p>
                      <a:r>
                        <a:rPr kumimoji="1" lang="ja-JP" altLang="en-US" sz="1050" dirty="0"/>
                        <a:t>広告に関する保健一般法施行規則</a:t>
                      </a:r>
                    </a:p>
                  </a:txBody>
                  <a:tcPr anchor="ctr"/>
                </a:tc>
                <a:tc>
                  <a:txBody>
                    <a:bodyPr/>
                    <a:lstStyle/>
                    <a:p>
                      <a:r>
                        <a:rPr kumimoji="1" lang="en-US" altLang="ja-JP" sz="1050" dirty="0"/>
                        <a:t>2000/5/4</a:t>
                      </a:r>
                      <a:endParaRPr kumimoji="1" lang="ja-JP" altLang="en-US" sz="1050" dirty="0"/>
                    </a:p>
                  </a:txBody>
                  <a:tcPr anchor="ctr"/>
                </a:tc>
                <a:tc>
                  <a:txBody>
                    <a:bodyPr/>
                    <a:lstStyle/>
                    <a:p>
                      <a:r>
                        <a:rPr kumimoji="1" lang="en-US" altLang="ja-JP" sz="1050" dirty="0"/>
                        <a:t>2000/6/3</a:t>
                      </a:r>
                      <a:endParaRPr kumimoji="1" lang="ja-JP" altLang="en-US" sz="1050" dirty="0"/>
                    </a:p>
                  </a:txBody>
                  <a:tcPr anchor="ctr"/>
                </a:tc>
                <a:extLst>
                  <a:ext uri="{0D108BD9-81ED-4DB2-BD59-A6C34878D82A}">
                    <a16:rowId xmlns:a16="http://schemas.microsoft.com/office/drawing/2014/main" val="10002"/>
                  </a:ext>
                </a:extLst>
              </a:tr>
              <a:tr h="370840">
                <a:tc>
                  <a:txBody>
                    <a:bodyPr/>
                    <a:lstStyle/>
                    <a:p>
                      <a:r>
                        <a:rPr kumimoji="1" lang="ja-JP" altLang="en-US" sz="1050" dirty="0"/>
                        <a:t>施行規則</a:t>
                      </a:r>
                    </a:p>
                  </a:txBody>
                  <a:tcPr anchor="ctr"/>
                </a:tc>
                <a:tc>
                  <a:txBody>
                    <a:bodyPr/>
                    <a:lstStyle/>
                    <a:p>
                      <a:r>
                        <a:rPr kumimoji="1" lang="es-ES" altLang="ja-JP" sz="1050" dirty="0"/>
                        <a:t>Reglamento de la Ley General de Salud en</a:t>
                      </a:r>
                    </a:p>
                    <a:p>
                      <a:r>
                        <a:rPr kumimoji="1" lang="es-ES" altLang="ja-JP" sz="1050" dirty="0"/>
                        <a:t>Materia de Control Sanitario de</a:t>
                      </a:r>
                    </a:p>
                    <a:p>
                      <a:r>
                        <a:rPr kumimoji="1" lang="es-ES" altLang="ja-JP" sz="1050" dirty="0"/>
                        <a:t>Actividades, Establecimientos, Productos y</a:t>
                      </a:r>
                    </a:p>
                    <a:p>
                      <a:r>
                        <a:rPr kumimoji="1" lang="es-ES" altLang="ja-JP" sz="1050" dirty="0"/>
                        <a:t>Servicios.</a:t>
                      </a:r>
                      <a:endParaRPr kumimoji="1" lang="ja-JP" altLang="en-US" sz="1050" dirty="0"/>
                    </a:p>
                  </a:txBody>
                  <a:tcPr anchor="ctr"/>
                </a:tc>
                <a:tc>
                  <a:txBody>
                    <a:bodyPr/>
                    <a:lstStyle/>
                    <a:p>
                      <a:r>
                        <a:rPr kumimoji="1" lang="ja-JP" altLang="en-US" sz="1050" dirty="0"/>
                        <a:t>事業・施設・製品・サービスの衛生管理に関する保健一般法施行規則</a:t>
                      </a:r>
                    </a:p>
                  </a:txBody>
                  <a:tcPr anchor="ctr"/>
                </a:tc>
                <a:tc>
                  <a:txBody>
                    <a:bodyPr/>
                    <a:lstStyle/>
                    <a:p>
                      <a:r>
                        <a:rPr kumimoji="1" lang="en-US" altLang="ja-JP" sz="1050" dirty="0"/>
                        <a:t>1988/1/18</a:t>
                      </a:r>
                      <a:endParaRPr kumimoji="1" lang="ja-JP" altLang="en-US" sz="1050" dirty="0"/>
                    </a:p>
                  </a:txBody>
                  <a:tcPr anchor="ctr"/>
                </a:tc>
                <a:tc>
                  <a:txBody>
                    <a:bodyPr/>
                    <a:lstStyle/>
                    <a:p>
                      <a:r>
                        <a:rPr kumimoji="1" lang="en-US" altLang="ja-JP" sz="1050" dirty="0"/>
                        <a:t>1988/1/19</a:t>
                      </a:r>
                      <a:endParaRPr kumimoji="1" lang="ja-JP" altLang="en-US" sz="1050" dirty="0"/>
                    </a:p>
                  </a:txBody>
                  <a:tcPr anchor="ctr"/>
                </a:tc>
                <a:extLst>
                  <a:ext uri="{0D108BD9-81ED-4DB2-BD59-A6C34878D82A}">
                    <a16:rowId xmlns:a16="http://schemas.microsoft.com/office/drawing/2014/main" val="10003"/>
                  </a:ext>
                </a:extLst>
              </a:tr>
              <a:tr h="370840">
                <a:tc>
                  <a:txBody>
                    <a:bodyPr/>
                    <a:lstStyle/>
                    <a:p>
                      <a:r>
                        <a:rPr kumimoji="1" lang="ja-JP" altLang="en-US" sz="1050" dirty="0"/>
                        <a:t>行政細則</a:t>
                      </a:r>
                    </a:p>
                  </a:txBody>
                  <a:tcPr anchor="ctr"/>
                </a:tc>
                <a:tc>
                  <a:txBody>
                    <a:bodyPr/>
                    <a:lstStyle/>
                    <a:p>
                      <a:r>
                        <a:rPr kumimoji="1" lang="es-ES" altLang="ja-JP" sz="1050" dirty="0"/>
                        <a:t>Reglamento de Insumos para la Salud</a:t>
                      </a:r>
                      <a:endParaRPr kumimoji="1" lang="ja-JP" altLang="en-US" sz="1050" dirty="0"/>
                    </a:p>
                  </a:txBody>
                  <a:tcPr anchor="ctr"/>
                </a:tc>
                <a:tc>
                  <a:txBody>
                    <a:bodyPr/>
                    <a:lstStyle/>
                    <a:p>
                      <a:r>
                        <a:rPr kumimoji="1" lang="ja-JP" altLang="en-US" sz="1050" dirty="0"/>
                        <a:t>保健用製品・素材に関する規則</a:t>
                      </a:r>
                    </a:p>
                  </a:txBody>
                  <a:tcPr anchor="ctr"/>
                </a:tc>
                <a:tc>
                  <a:txBody>
                    <a:bodyPr/>
                    <a:lstStyle/>
                    <a:p>
                      <a:r>
                        <a:rPr kumimoji="1" lang="en-US" altLang="ja-JP" sz="1050" dirty="0"/>
                        <a:t>1998/2/4</a:t>
                      </a:r>
                      <a:endParaRPr kumimoji="1" lang="ja-JP" altLang="en-US" sz="1050" dirty="0"/>
                    </a:p>
                  </a:txBody>
                  <a:tcPr anchor="ctr"/>
                </a:tc>
                <a:tc>
                  <a:txBody>
                    <a:bodyPr/>
                    <a:lstStyle/>
                    <a:p>
                      <a:r>
                        <a:rPr kumimoji="1" lang="en-US" altLang="ja-JP" sz="1050" dirty="0"/>
                        <a:t>1998/2/19</a:t>
                      </a:r>
                      <a:endParaRPr kumimoji="1" lang="ja-JP" altLang="en-US" sz="1050" dirty="0"/>
                    </a:p>
                  </a:txBody>
                  <a:tcPr anchor="ctr"/>
                </a:tc>
                <a:extLst>
                  <a:ext uri="{0D108BD9-81ED-4DB2-BD59-A6C34878D82A}">
                    <a16:rowId xmlns:a16="http://schemas.microsoft.com/office/drawing/2014/main" val="10004"/>
                  </a:ext>
                </a:extLst>
              </a:tr>
              <a:tr h="370840">
                <a:tc>
                  <a:txBody>
                    <a:bodyPr/>
                    <a:lstStyle/>
                    <a:p>
                      <a:r>
                        <a:rPr kumimoji="1" lang="ja-JP" altLang="en-US" sz="1050" dirty="0"/>
                        <a:t>保健省令</a:t>
                      </a:r>
                    </a:p>
                  </a:txBody>
                  <a:tcPr anchor="ctr"/>
                </a:tc>
                <a:tc>
                  <a:txBody>
                    <a:bodyPr/>
                    <a:lstStyle/>
                    <a:p>
                      <a:r>
                        <a:rPr kumimoji="1" lang="en-US" altLang="ja-JP" sz="1050" dirty="0" err="1"/>
                        <a:t>Acuerdo</a:t>
                      </a:r>
                      <a:r>
                        <a:rPr kumimoji="1" lang="en-US" altLang="ja-JP" sz="1050" dirty="0"/>
                        <a:t> de </a:t>
                      </a:r>
                      <a:r>
                        <a:rPr kumimoji="1" lang="en-US" altLang="ja-JP" sz="1050" dirty="0" err="1"/>
                        <a:t>Equivalencia</a:t>
                      </a:r>
                      <a:endParaRPr kumimoji="1" lang="en-US" altLang="ja-JP" sz="1050" dirty="0"/>
                    </a:p>
                    <a:p>
                      <a:r>
                        <a:rPr kumimoji="1" lang="en-US" altLang="ja-JP" sz="1050" dirty="0"/>
                        <a:t>FDA y Health Canada</a:t>
                      </a:r>
                      <a:r>
                        <a:rPr kumimoji="1" lang="ja-JP" altLang="en-US" sz="1050" dirty="0"/>
                        <a:t>（通称）</a:t>
                      </a:r>
                    </a:p>
                  </a:txBody>
                  <a:tcPr anchor="ctr"/>
                </a:tc>
                <a:tc>
                  <a:txBody>
                    <a:bodyPr/>
                    <a:lstStyle/>
                    <a:p>
                      <a:r>
                        <a:rPr kumimoji="1" lang="ja-JP" altLang="en-US" sz="1050" dirty="0"/>
                        <a:t>米国</a:t>
                      </a:r>
                      <a:r>
                        <a:rPr kumimoji="1" lang="en-US" altLang="ja-JP" sz="1050" dirty="0"/>
                        <a:t>FDA</a:t>
                      </a:r>
                      <a:r>
                        <a:rPr kumimoji="1" lang="ja-JP" altLang="en-US" sz="1050" dirty="0" err="1"/>
                        <a:t>、</a:t>
                      </a:r>
                      <a:r>
                        <a:rPr kumimoji="1" lang="ja-JP" altLang="en-US" sz="1050" dirty="0"/>
                        <a:t>カナダ（</a:t>
                      </a:r>
                      <a:r>
                        <a:rPr kumimoji="1" lang="en-US" altLang="ja-JP" sz="1050" dirty="0"/>
                        <a:t>HC</a:t>
                      </a:r>
                      <a:r>
                        <a:rPr kumimoji="1" lang="ja-JP" altLang="en-US" sz="1050" dirty="0"/>
                        <a:t>）の医療機器販売承認手続における技術審査を</a:t>
                      </a:r>
                      <a:r>
                        <a:rPr kumimoji="1" lang="en-US" altLang="ja-JP" sz="1050" dirty="0"/>
                        <a:t>COFEPRIS</a:t>
                      </a:r>
                      <a:r>
                        <a:rPr kumimoji="1" lang="ja-JP" altLang="en-US" sz="1050" dirty="0"/>
                        <a:t>の衛生登録におけるものと同等とみなす省令</a:t>
                      </a:r>
                    </a:p>
                  </a:txBody>
                  <a:tcPr anchor="ctr"/>
                </a:tc>
                <a:tc>
                  <a:txBody>
                    <a:bodyPr/>
                    <a:lstStyle/>
                    <a:p>
                      <a:r>
                        <a:rPr kumimoji="1" lang="en-US" altLang="ja-JP" sz="1050" dirty="0"/>
                        <a:t>2010/10/26</a:t>
                      </a:r>
                      <a:endParaRPr kumimoji="1" lang="ja-JP" altLang="en-US" sz="1050" dirty="0"/>
                    </a:p>
                  </a:txBody>
                  <a:tcPr anchor="ctr"/>
                </a:tc>
                <a:tc>
                  <a:txBody>
                    <a:bodyPr/>
                    <a:lstStyle/>
                    <a:p>
                      <a:r>
                        <a:rPr kumimoji="1" lang="en-US" altLang="ja-JP" sz="1050" dirty="0"/>
                        <a:t>2010/11/25</a:t>
                      </a:r>
                      <a:endParaRPr kumimoji="1" lang="ja-JP" altLang="en-US" sz="1050" dirty="0"/>
                    </a:p>
                  </a:txBody>
                  <a:tcPr anchor="ct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保健省令</a:t>
                      </a:r>
                    </a:p>
                  </a:txBody>
                  <a:tcPr anchor="ctr"/>
                </a:tc>
                <a:tc>
                  <a:txBody>
                    <a:bodyPr/>
                    <a:lstStyle/>
                    <a:p>
                      <a:r>
                        <a:rPr kumimoji="1" lang="en-US" altLang="ja-JP" sz="1050" dirty="0" err="1"/>
                        <a:t>Acuerdo</a:t>
                      </a:r>
                      <a:r>
                        <a:rPr kumimoji="1" lang="en-US" altLang="ja-JP" sz="1050" dirty="0"/>
                        <a:t> de </a:t>
                      </a:r>
                      <a:r>
                        <a:rPr kumimoji="1" lang="en-US" altLang="ja-JP" sz="1050" dirty="0" err="1"/>
                        <a:t>Equivalencia</a:t>
                      </a:r>
                      <a:r>
                        <a:rPr kumimoji="1" lang="en-US" altLang="ja-JP" sz="1050" dirty="0"/>
                        <a:t> </a:t>
                      </a:r>
                      <a:r>
                        <a:rPr kumimoji="1" lang="en-US" altLang="ja-JP" sz="1050" dirty="0" err="1"/>
                        <a:t>Japón</a:t>
                      </a:r>
                      <a:r>
                        <a:rPr kumimoji="1" lang="ja-JP" altLang="en-US" sz="1050" dirty="0"/>
                        <a:t>（通称）</a:t>
                      </a:r>
                    </a:p>
                  </a:txBody>
                  <a:tcPr anchor="ctr"/>
                </a:tc>
                <a:tc>
                  <a:txBody>
                    <a:bodyPr/>
                    <a:lstStyle/>
                    <a:p>
                      <a:r>
                        <a:rPr kumimoji="1" lang="ja-JP" altLang="en-US" sz="1050" dirty="0"/>
                        <a:t>日本の厚生労働省の医療機器販売承認手続における技術審査を</a:t>
                      </a:r>
                      <a:r>
                        <a:rPr kumimoji="1" lang="en-US" altLang="ja-JP" sz="1050" dirty="0"/>
                        <a:t>COFEPRIS</a:t>
                      </a:r>
                      <a:r>
                        <a:rPr kumimoji="1" lang="ja-JP" altLang="en-US" sz="1050" dirty="0"/>
                        <a:t>の衛生登録におけるものと同等とみなす省令</a:t>
                      </a:r>
                    </a:p>
                  </a:txBody>
                  <a:tcPr anchor="ctr"/>
                </a:tc>
                <a:tc>
                  <a:txBody>
                    <a:bodyPr/>
                    <a:lstStyle/>
                    <a:p>
                      <a:r>
                        <a:rPr kumimoji="1" lang="en-US" altLang="ja-JP" sz="1050" dirty="0"/>
                        <a:t>2012/1/25</a:t>
                      </a:r>
                      <a:endParaRPr kumimoji="1" lang="ja-JP" altLang="en-US" sz="1050" dirty="0"/>
                    </a:p>
                  </a:txBody>
                  <a:tcPr anchor="ctr"/>
                </a:tc>
                <a:tc>
                  <a:txBody>
                    <a:bodyPr/>
                    <a:lstStyle/>
                    <a:p>
                      <a:r>
                        <a:rPr kumimoji="1" lang="en-US" altLang="ja-JP" sz="1050" dirty="0"/>
                        <a:t>2012/2/24</a:t>
                      </a:r>
                      <a:endParaRPr kumimoji="1" lang="ja-JP" altLang="en-US" sz="1050" dirty="0"/>
                    </a:p>
                  </a:txBody>
                  <a:tcPr anchor="ctr"/>
                </a:tc>
                <a:extLst>
                  <a:ext uri="{0D108BD9-81ED-4DB2-BD59-A6C34878D82A}">
                    <a16:rowId xmlns:a16="http://schemas.microsoft.com/office/drawing/2014/main" val="10006"/>
                  </a:ext>
                </a:extLst>
              </a:tr>
              <a:tr h="370840">
                <a:tc>
                  <a:txBody>
                    <a:bodyPr/>
                    <a:lstStyle/>
                    <a:p>
                      <a:r>
                        <a:rPr kumimoji="1" lang="ja-JP" altLang="en-US" sz="1050" dirty="0"/>
                        <a:t>保健省令</a:t>
                      </a:r>
                    </a:p>
                  </a:txBody>
                  <a:tcPr anchor="ctr"/>
                </a:tc>
                <a:tc>
                  <a:txBody>
                    <a:bodyPr/>
                    <a:lstStyle/>
                    <a:p>
                      <a:r>
                        <a:rPr kumimoji="1" lang="es-ES" altLang="ja-JP" sz="1050" dirty="0"/>
                        <a:t>Acuerdo del listado de insumos para la</a:t>
                      </a:r>
                    </a:p>
                    <a:p>
                      <a:r>
                        <a:rPr kumimoji="1" lang="es-ES" altLang="ja-JP" sz="1050" dirty="0"/>
                        <a:t>salud de bajo riesgo y de no dispositivos</a:t>
                      </a:r>
                    </a:p>
                    <a:p>
                      <a:r>
                        <a:rPr kumimoji="1" lang="es-ES" altLang="ja-JP" sz="1050" dirty="0"/>
                        <a:t>médicos</a:t>
                      </a:r>
                      <a:endParaRPr kumimoji="1" lang="ja-JP" altLang="en-US" sz="1050" dirty="0"/>
                    </a:p>
                  </a:txBody>
                  <a:tcPr anchor="ctr"/>
                </a:tc>
                <a:tc>
                  <a:txBody>
                    <a:bodyPr/>
                    <a:lstStyle/>
                    <a:p>
                      <a:r>
                        <a:rPr kumimoji="1" lang="ja-JP" altLang="en-US" sz="1050" dirty="0"/>
                        <a:t>低リスク医療機器および非医療機器のリストを公示する省令</a:t>
                      </a:r>
                    </a:p>
                  </a:txBody>
                  <a:tcPr anchor="ctr"/>
                </a:tc>
                <a:tc>
                  <a:txBody>
                    <a:bodyPr/>
                    <a:lstStyle/>
                    <a:p>
                      <a:r>
                        <a:rPr kumimoji="1" lang="en-US" altLang="ja-JP" sz="1050" dirty="0"/>
                        <a:t>2011/12/31</a:t>
                      </a:r>
                      <a:endParaRPr kumimoji="1" lang="ja-JP" altLang="en-US" sz="1050" dirty="0"/>
                    </a:p>
                  </a:txBody>
                  <a:tcPr anchor="ctr"/>
                </a:tc>
                <a:tc>
                  <a:txBody>
                    <a:bodyPr/>
                    <a:lstStyle/>
                    <a:p>
                      <a:r>
                        <a:rPr kumimoji="1" lang="en-US" altLang="ja-JP" sz="1050" dirty="0"/>
                        <a:t>2012/1/1</a:t>
                      </a:r>
                      <a:endParaRPr kumimoji="1" lang="ja-JP" altLang="en-US" sz="1050" dirty="0"/>
                    </a:p>
                  </a:txBody>
                  <a:tcPr anchor="ctr"/>
                </a:tc>
                <a:extLst>
                  <a:ext uri="{0D108BD9-81ED-4DB2-BD59-A6C34878D82A}">
                    <a16:rowId xmlns:a16="http://schemas.microsoft.com/office/drawing/2014/main" val="10007"/>
                  </a:ext>
                </a:extLst>
              </a:tr>
              <a:tr h="370840">
                <a:tc>
                  <a:txBody>
                    <a:bodyPr/>
                    <a:lstStyle/>
                    <a:p>
                      <a:r>
                        <a:rPr kumimoji="1" lang="ja-JP" altLang="en-US" sz="1050" dirty="0"/>
                        <a:t>経済省令</a:t>
                      </a:r>
                    </a:p>
                  </a:txBody>
                  <a:tcPr anchor="ctr"/>
                </a:tc>
                <a:tc>
                  <a:txBody>
                    <a:bodyPr/>
                    <a:lstStyle/>
                    <a:p>
                      <a:r>
                        <a:rPr kumimoji="1" lang="es-ES" altLang="ja-JP" sz="1050" dirty="0"/>
                        <a:t>Acuerdo que establece la clasificación y</a:t>
                      </a:r>
                    </a:p>
                    <a:p>
                      <a:r>
                        <a:rPr kumimoji="1" lang="es-ES" altLang="ja-JP" sz="1050" dirty="0"/>
                        <a:t>codificación de mercancías y productos</a:t>
                      </a:r>
                    </a:p>
                    <a:p>
                      <a:r>
                        <a:rPr kumimoji="1" lang="es-ES" altLang="ja-JP" sz="1050" dirty="0"/>
                        <a:t>cuya importación, exportación está sujeta</a:t>
                      </a:r>
                    </a:p>
                    <a:p>
                      <a:r>
                        <a:rPr kumimoji="1" lang="es-ES" altLang="ja-JP" sz="1050" dirty="0"/>
                        <a:t>a regulación sanitaria por parte de la</a:t>
                      </a:r>
                    </a:p>
                    <a:p>
                      <a:r>
                        <a:rPr kumimoji="1" lang="es-ES" altLang="ja-JP" sz="1050" dirty="0"/>
                        <a:t>Secretaría de Salud.</a:t>
                      </a:r>
                      <a:endParaRPr kumimoji="1" lang="ja-JP" altLang="en-US" sz="1050" dirty="0"/>
                    </a:p>
                  </a:txBody>
                  <a:tcPr anchor="ctr"/>
                </a:tc>
                <a:tc>
                  <a:txBody>
                    <a:bodyPr/>
                    <a:lstStyle/>
                    <a:p>
                      <a:r>
                        <a:rPr kumimoji="1" lang="ja-JP" altLang="en-US" sz="1050" dirty="0"/>
                        <a:t>輸出入に際し、保健省の規制を受ける商品・製品の分類、コードを定める省令</a:t>
                      </a:r>
                    </a:p>
                  </a:txBody>
                  <a:tcPr anchor="ctr"/>
                </a:tc>
                <a:tc>
                  <a:txBody>
                    <a:bodyPr/>
                    <a:lstStyle/>
                    <a:p>
                      <a:r>
                        <a:rPr kumimoji="1" lang="en-US" altLang="ja-JP" sz="1050" dirty="0"/>
                        <a:t>2012/10/16</a:t>
                      </a:r>
                      <a:endParaRPr kumimoji="1" lang="ja-JP" altLang="en-US" sz="1050" dirty="0"/>
                    </a:p>
                  </a:txBody>
                  <a:tcPr anchor="ctr"/>
                </a:tc>
                <a:tc>
                  <a:txBody>
                    <a:bodyPr/>
                    <a:lstStyle/>
                    <a:p>
                      <a:r>
                        <a:rPr kumimoji="1" lang="en-US" altLang="ja-JP" sz="1050" dirty="0"/>
                        <a:t>2012/11/6</a:t>
                      </a:r>
                      <a:endParaRPr kumimoji="1" lang="ja-JP" altLang="en-US" sz="1050"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2659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391498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メキシコには医薬品のみを対象とする法律は存在せず、先述の医療機器と同様に、保健一般法を筆頭に法体系が整備されている。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a:ln>
                <a:noFill/>
              </a:ln>
              <a:solidFill>
                <a:schemeClr val="tx1"/>
              </a:solidFill>
              <a:effectLst/>
              <a:latin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2795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メキシコではより多くの臨床試験を容易に実施することができる。</a:t>
            </a:r>
          </a:p>
        </p:txBody>
      </p:sp>
      <p:sp>
        <p:nvSpPr>
          <p:cNvPr id="5" name="テキスト ボックス 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COFEPRIS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 </a:t>
            </a:r>
            <a:r>
              <a:rPr lang="en-US" altLang="ja-JP" sz="800" dirty="0" err="1"/>
              <a:t>Comisión</a:t>
            </a:r>
            <a:r>
              <a:rPr lang="en-US" altLang="ja-JP" sz="800" dirty="0"/>
              <a:t> Federal para la </a:t>
            </a:r>
            <a:r>
              <a:rPr lang="en-US" altLang="ja-JP" sz="800" dirty="0" err="1"/>
              <a:t>Protección</a:t>
            </a:r>
            <a:r>
              <a:rPr lang="en-US" altLang="ja-JP" sz="800" dirty="0"/>
              <a:t> contra </a:t>
            </a:r>
            <a:r>
              <a:rPr lang="en-US" altLang="ja-JP" sz="800" dirty="0" err="1"/>
              <a:t>Riesgos</a:t>
            </a:r>
            <a:r>
              <a:rPr lang="en-US" altLang="ja-JP" sz="800" dirty="0"/>
              <a:t> </a:t>
            </a:r>
            <a:r>
              <a:rPr lang="en-US" altLang="ja-JP" sz="800" dirty="0" err="1"/>
              <a:t>Sanitarios</a:t>
            </a:r>
            <a:r>
              <a:rPr lang="en-US" altLang="ja-JP" sz="800" dirty="0"/>
              <a:t>: Federal Commission for Protection against Sanitary Risks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1064568"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申請開始</a:t>
            </a:r>
          </a:p>
        </p:txBody>
      </p:sp>
      <p:sp>
        <p:nvSpPr>
          <p:cNvPr id="20" name="片側の 2 つの角を丸めた四角形 19"/>
          <p:cNvSpPr/>
          <p:nvPr/>
        </p:nvSpPr>
        <p:spPr>
          <a:xfrm>
            <a:off x="3872880"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Arial Black" panose="020B0A04020102020204" pitchFamily="34" charset="0"/>
              </a:rPr>
              <a:t>FDA</a:t>
            </a:r>
            <a:endParaRPr kumimoji="1" lang="ja-JP" altLang="en-US" sz="1200" dirty="0">
              <a:solidFill>
                <a:schemeClr val="bg1"/>
              </a:solidFill>
              <a:latin typeface="Arial Black" panose="020B0A04020102020204" pitchFamily="34" charset="0"/>
            </a:endParaRPr>
          </a:p>
        </p:txBody>
      </p:sp>
      <p:sp>
        <p:nvSpPr>
          <p:cNvPr id="21" name="片側の 2 つの角を丸めた四角形 20"/>
          <p:cNvSpPr/>
          <p:nvPr/>
        </p:nvSpPr>
        <p:spPr>
          <a:xfrm>
            <a:off x="6681192" y="2780927"/>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IRB/ERB</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1064568"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p:cNvSpPr/>
          <p:nvPr/>
        </p:nvSpPr>
        <p:spPr>
          <a:xfrm>
            <a:off x="3872880"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6681192"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1208584"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申請開始　</a:t>
            </a:r>
          </a:p>
        </p:txBody>
      </p:sp>
      <p:sp>
        <p:nvSpPr>
          <p:cNvPr id="25" name="角丸四角形 24"/>
          <p:cNvSpPr/>
          <p:nvPr/>
        </p:nvSpPr>
        <p:spPr>
          <a:xfrm>
            <a:off x="4016896"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申請の受理</a:t>
            </a:r>
          </a:p>
        </p:txBody>
      </p:sp>
      <p:sp>
        <p:nvSpPr>
          <p:cNvPr id="26" name="角丸四角形 25"/>
          <p:cNvSpPr/>
          <p:nvPr/>
        </p:nvSpPr>
        <p:spPr>
          <a:xfrm>
            <a:off x="6825208"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申請のレビュー</a:t>
            </a:r>
          </a:p>
        </p:txBody>
      </p:sp>
      <p:sp>
        <p:nvSpPr>
          <p:cNvPr id="27" name="角丸四角形 26"/>
          <p:cNvSpPr/>
          <p:nvPr/>
        </p:nvSpPr>
        <p:spPr>
          <a:xfrm>
            <a:off x="6825208"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に関する勧告</a:t>
            </a:r>
          </a:p>
        </p:txBody>
      </p:sp>
      <p:sp>
        <p:nvSpPr>
          <p:cNvPr id="28" name="角丸四角形 27"/>
          <p:cNvSpPr/>
          <p:nvPr/>
        </p:nvSpPr>
        <p:spPr>
          <a:xfrm>
            <a:off x="4016896"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の通知</a:t>
            </a:r>
          </a:p>
        </p:txBody>
      </p:sp>
      <p:sp>
        <p:nvSpPr>
          <p:cNvPr id="29" name="角丸四角形 28"/>
          <p:cNvSpPr/>
          <p:nvPr/>
        </p:nvSpPr>
        <p:spPr>
          <a:xfrm>
            <a:off x="1208584"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受　理</a:t>
            </a:r>
          </a:p>
        </p:txBody>
      </p:sp>
      <p:sp>
        <p:nvSpPr>
          <p:cNvPr id="10" name="下矢印 9"/>
          <p:cNvSpPr/>
          <p:nvPr/>
        </p:nvSpPr>
        <p:spPr>
          <a:xfrm rot="16200000">
            <a:off x="3404828"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rot="16200000">
            <a:off x="6213140"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rot="5400000" flipH="1">
            <a:off x="3404828"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5400000" flipH="1">
            <a:off x="6213140"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7617296" y="4005063"/>
            <a:ext cx="288032" cy="792088"/>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1392858"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4" name="角丸四角形 43"/>
          <p:cNvSpPr/>
          <p:nvPr/>
        </p:nvSpPr>
        <p:spPr>
          <a:xfrm>
            <a:off x="4201170" y="3557140"/>
            <a:ext cx="247774" cy="247774"/>
          </a:xfrm>
          <a:prstGeom prst="roundRect">
            <a:avLst>
              <a:gd name="adj" fmla="val 9939"/>
            </a:avLst>
          </a:prstGeom>
          <a:solidFill>
            <a:srgbClr val="3D6AA7"/>
          </a:solidFill>
        </p:spPr>
        <p:txBody>
          <a:bodyPr wrap="square" tIns="0" bIns="18000" rtlCol="0" anchor="ctr">
            <a:noAutofit/>
          </a:bodyPr>
          <a:lstStyle/>
          <a:p>
            <a:pPr marL="0" algn="ctr" fontAlgn="ctr">
              <a:spcAft>
                <a:spcPts val="400"/>
              </a:spcAft>
            </a:pPr>
            <a:r>
              <a:rPr kumimoji="1" lang="en-US" altLang="ja-JP" sz="1600" dirty="0">
                <a:solidFill>
                  <a:schemeClr val="bg1"/>
                </a:solidFill>
                <a:latin typeface="Arial Black" panose="020B0A04020102020204" pitchFamily="34" charset="0"/>
              </a:rPr>
              <a:t>2</a:t>
            </a:r>
            <a:endParaRPr kumimoji="1" lang="ja-JP" altLang="en-US" sz="1600" dirty="0">
              <a:solidFill>
                <a:schemeClr val="bg1"/>
              </a:solidFill>
              <a:latin typeface="Arial Black" panose="020B0A04020102020204" pitchFamily="34" charset="0"/>
            </a:endParaRPr>
          </a:p>
        </p:txBody>
      </p:sp>
      <p:sp>
        <p:nvSpPr>
          <p:cNvPr id="45" name="角丸四角形 44"/>
          <p:cNvSpPr/>
          <p:nvPr/>
        </p:nvSpPr>
        <p:spPr>
          <a:xfrm>
            <a:off x="7009482"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46" name="角丸四角形 45"/>
          <p:cNvSpPr/>
          <p:nvPr/>
        </p:nvSpPr>
        <p:spPr>
          <a:xfrm>
            <a:off x="7009482"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47" name="角丸四角形 46"/>
          <p:cNvSpPr/>
          <p:nvPr/>
        </p:nvSpPr>
        <p:spPr>
          <a:xfrm>
            <a:off x="4201170"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48" name="角丸四角形 47"/>
          <p:cNvSpPr/>
          <p:nvPr/>
        </p:nvSpPr>
        <p:spPr>
          <a:xfrm>
            <a:off x="1392858"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
        <p:nvSpPr>
          <p:cNvPr id="7" name="左右矢印 6"/>
          <p:cNvSpPr/>
          <p:nvPr/>
        </p:nvSpPr>
        <p:spPr>
          <a:xfrm>
            <a:off x="1208584" y="5805264"/>
            <a:ext cx="7488832" cy="432048"/>
          </a:xfrm>
          <a:prstGeom prst="leftRight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6"/>
          <p:cNvSpPr>
            <a:spLocks noChangeArrowheads="1"/>
          </p:cNvSpPr>
          <p:nvPr/>
        </p:nvSpPr>
        <p:spPr bwMode="auto">
          <a:xfrm>
            <a:off x="3321092" y="5892636"/>
            <a:ext cx="32557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r>
              <a:rPr lang="ja-JP" altLang="en-US" sz="1400" dirty="0">
                <a:solidFill>
                  <a:schemeClr val="bg1"/>
                </a:solidFill>
                <a:latin typeface="HGP創英角ｺﾞｼｯｸUB" pitchFamily="50" charset="-128"/>
                <a:ea typeface="HGP創英角ｺﾞｼｯｸUB" pitchFamily="50" charset="-128"/>
              </a:rPr>
              <a:t>平均</a:t>
            </a:r>
            <a:r>
              <a:rPr lang="en-US" altLang="ja-JP" sz="1400" dirty="0">
                <a:solidFill>
                  <a:schemeClr val="bg1"/>
                </a:solidFill>
                <a:latin typeface="HGP創英角ｺﾞｼｯｸUB" pitchFamily="50" charset="-128"/>
                <a:ea typeface="HGP創英角ｺﾞｼｯｸUB" pitchFamily="50" charset="-128"/>
              </a:rPr>
              <a:t>3</a:t>
            </a:r>
            <a:r>
              <a:rPr lang="ja-JP" altLang="en-US" sz="1400" dirty="0">
                <a:solidFill>
                  <a:schemeClr val="bg1"/>
                </a:solidFill>
                <a:latin typeface="HGP創英角ｺﾞｼｯｸUB" pitchFamily="50" charset="-128"/>
                <a:ea typeface="HGP創英角ｺﾞｼｯｸUB" pitchFamily="50" charset="-128"/>
              </a:rPr>
              <a:t>～</a:t>
            </a:r>
            <a:r>
              <a:rPr lang="en-US" altLang="ja-JP" sz="1400" dirty="0">
                <a:solidFill>
                  <a:schemeClr val="bg1"/>
                </a:solidFill>
                <a:latin typeface="HGP創英角ｺﾞｼｯｸUB" pitchFamily="50" charset="-128"/>
                <a:ea typeface="HGP創英角ｺﾞｼｯｸUB" pitchFamily="50" charset="-128"/>
              </a:rPr>
              <a:t>4</a:t>
            </a:r>
            <a:r>
              <a:rPr lang="ja-JP" altLang="en-US" sz="1400" dirty="0">
                <a:solidFill>
                  <a:schemeClr val="bg1"/>
                </a:solidFill>
                <a:latin typeface="HGP創英角ｺﾞｼｯｸUB" pitchFamily="50" charset="-128"/>
                <a:ea typeface="HGP創英角ｺﾞｼｯｸUB" pitchFamily="50" charset="-128"/>
              </a:rPr>
              <a:t>カ月</a:t>
            </a:r>
          </a:p>
        </p:txBody>
      </p:sp>
    </p:spTree>
    <p:extLst>
      <p:ext uri="{BB962C8B-B14F-4D97-AF65-F5344CB8AC3E}">
        <p14:creationId xmlns:p14="http://schemas.microsoft.com/office/powerpoint/2010/main" val="1219330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下矢印 18"/>
          <p:cNvSpPr/>
          <p:nvPr/>
        </p:nvSpPr>
        <p:spPr>
          <a:xfrm>
            <a:off x="3440832" y="2755242"/>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下矢印 20"/>
          <p:cNvSpPr/>
          <p:nvPr/>
        </p:nvSpPr>
        <p:spPr>
          <a:xfrm>
            <a:off x="3440832" y="3403314"/>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t>医学専門課程は</a:t>
            </a:r>
            <a:r>
              <a:rPr lang="en-US" altLang="ja-JP" sz="1400" dirty="0"/>
              <a:t>6</a:t>
            </a:r>
            <a:r>
              <a:rPr lang="ja-JP" altLang="en-US" sz="1400" dirty="0"/>
              <a:t>年間である。</a:t>
            </a:r>
            <a:r>
              <a:rPr lang="en-US" altLang="ja-JP" sz="1400" dirty="0"/>
              <a:t>4</a:t>
            </a:r>
            <a:r>
              <a:rPr lang="ja-JP" altLang="en-US" sz="1400" dirty="0"/>
              <a:t>年間で講義が終わり，</a:t>
            </a:r>
            <a:r>
              <a:rPr lang="en-US" altLang="ja-JP" sz="1400" dirty="0"/>
              <a:t>5</a:t>
            </a:r>
            <a:r>
              <a:rPr lang="ja-JP" altLang="en-US" sz="1400" dirty="0"/>
              <a:t>年目はインターンの期間となる。インターン直後に行われる試験は，全国共通でなく各大学で審査されるものとなっている。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2648744" y="2348880"/>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15" name="角丸四角形 14"/>
          <p:cNvSpPr/>
          <p:nvPr/>
        </p:nvSpPr>
        <p:spPr>
          <a:xfrm>
            <a:off x="2648744" y="2999841"/>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a:t>
            </a: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年間のインターン</a:t>
            </a:r>
          </a:p>
        </p:txBody>
      </p:sp>
      <p:sp>
        <p:nvSpPr>
          <p:cNvPr id="26" name="テキスト ボックス 59"/>
          <p:cNvSpPr txBox="1"/>
          <p:nvPr/>
        </p:nvSpPr>
        <p:spPr>
          <a:xfrm>
            <a:off x="4592960" y="4301318"/>
            <a:ext cx="2520280" cy="257887"/>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合格後、僻地での医療従事を</a:t>
            </a: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年間行うことが義務化されている。</a:t>
            </a: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「日本の医療技術・サービスの中南米地域への海外展開に係る情報収集・確認調査」（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「メキシコの医学教育と医療」等</a:t>
            </a:r>
          </a:p>
        </p:txBody>
      </p:sp>
      <p:grpSp>
        <p:nvGrpSpPr>
          <p:cNvPr id="40" name="グループ化 7"/>
          <p:cNvGrpSpPr/>
          <p:nvPr/>
        </p:nvGrpSpPr>
        <p:grpSpPr>
          <a:xfrm>
            <a:off x="2251940" y="1844824"/>
            <a:ext cx="53653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メキシコにおける医師免許取得に向けた教育課程</a:t>
              </a:r>
            </a:p>
          </p:txBody>
        </p:sp>
      </p:grpSp>
      <p:sp>
        <p:nvSpPr>
          <p:cNvPr id="51" name="角丸四角形 50"/>
          <p:cNvSpPr/>
          <p:nvPr/>
        </p:nvSpPr>
        <p:spPr>
          <a:xfrm>
            <a:off x="2648744" y="4326129"/>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社会奉仕実習</a:t>
            </a:r>
          </a:p>
        </p:txBody>
      </p:sp>
      <p:sp>
        <p:nvSpPr>
          <p:cNvPr id="52" name="角丸四角形 51"/>
          <p:cNvSpPr/>
          <p:nvPr/>
        </p:nvSpPr>
        <p:spPr>
          <a:xfrm>
            <a:off x="2648818" y="5511453"/>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レジデンシー</a:t>
            </a:r>
          </a:p>
        </p:txBody>
      </p:sp>
      <p:sp>
        <p:nvSpPr>
          <p:cNvPr id="53" name="Rectangle 13"/>
          <p:cNvSpPr>
            <a:spLocks noChangeArrowheads="1"/>
          </p:cNvSpPr>
          <p:nvPr/>
        </p:nvSpPr>
        <p:spPr bwMode="blackWhite">
          <a:xfrm>
            <a:off x="2648744" y="3526733"/>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各大学での試験</a:t>
            </a:r>
          </a:p>
        </p:txBody>
      </p:sp>
      <p:sp>
        <p:nvSpPr>
          <p:cNvPr id="54" name="下矢印 53"/>
          <p:cNvSpPr/>
          <p:nvPr/>
        </p:nvSpPr>
        <p:spPr>
          <a:xfrm>
            <a:off x="3440832" y="4030595"/>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テキスト ボックス 59"/>
          <p:cNvSpPr txBox="1"/>
          <p:nvPr/>
        </p:nvSpPr>
        <p:spPr>
          <a:xfrm>
            <a:off x="4592960" y="3503897"/>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試験は全国共通ではなく各大学で実施・審査される。</a:t>
            </a:r>
          </a:p>
        </p:txBody>
      </p:sp>
      <p:sp>
        <p:nvSpPr>
          <p:cNvPr id="56" name="下矢印 55"/>
          <p:cNvSpPr/>
          <p:nvPr/>
        </p:nvSpPr>
        <p:spPr>
          <a:xfrm>
            <a:off x="3440832" y="4754612"/>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Rectangle 13"/>
          <p:cNvSpPr>
            <a:spLocks noChangeArrowheads="1"/>
          </p:cNvSpPr>
          <p:nvPr/>
        </p:nvSpPr>
        <p:spPr bwMode="blackWhite">
          <a:xfrm>
            <a:off x="2648744" y="4872049"/>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国家試験</a:t>
            </a:r>
          </a:p>
        </p:txBody>
      </p:sp>
      <p:sp>
        <p:nvSpPr>
          <p:cNvPr id="58" name="テキスト ボックス 59"/>
          <p:cNvSpPr txBox="1"/>
          <p:nvPr/>
        </p:nvSpPr>
        <p:spPr>
          <a:xfrm>
            <a:off x="4592960" y="4828616"/>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合格すると一般医の免許を得ることができる。</a:t>
            </a:r>
            <a:endParaRPr lang="en-US" altLang="ja-JP" sz="1000" dirty="0">
              <a:solidFill>
                <a:srgbClr val="000000"/>
              </a:solidFill>
              <a:cs typeface="Arial" panose="020B0604020202020204" pitchFamily="34" charset="0"/>
            </a:endParaRPr>
          </a:p>
        </p:txBody>
      </p:sp>
      <p:sp>
        <p:nvSpPr>
          <p:cNvPr id="59" name="テキスト ボックス 59"/>
          <p:cNvSpPr txBox="1"/>
          <p:nvPr/>
        </p:nvSpPr>
        <p:spPr>
          <a:xfrm>
            <a:off x="4592960" y="5521343"/>
            <a:ext cx="2520280" cy="257887"/>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合格後、自身が希望する科のプログラムに入り、更に</a:t>
            </a:r>
            <a:r>
              <a:rPr lang="en-US" altLang="ja-JP" sz="1000" dirty="0">
                <a:solidFill>
                  <a:srgbClr val="000000"/>
                </a:solidFill>
                <a:cs typeface="Arial" panose="020B0604020202020204" pitchFamily="34" charset="0"/>
              </a:rPr>
              <a:t>2~3</a:t>
            </a:r>
            <a:r>
              <a:rPr lang="ja-JP" altLang="en-US" sz="1000" dirty="0">
                <a:solidFill>
                  <a:srgbClr val="000000"/>
                </a:solidFill>
                <a:cs typeface="Arial" panose="020B0604020202020204" pitchFamily="34" charset="0"/>
              </a:rPr>
              <a:t>年（外科や内科の場合は</a:t>
            </a:r>
            <a:r>
              <a:rPr lang="en-US" altLang="ja-JP" sz="1000" dirty="0">
                <a:solidFill>
                  <a:srgbClr val="000000"/>
                </a:solidFill>
                <a:cs typeface="Arial" panose="020B0604020202020204" pitchFamily="34" charset="0"/>
              </a:rPr>
              <a:t>4~5</a:t>
            </a:r>
            <a:r>
              <a:rPr lang="ja-JP" altLang="en-US" sz="1000" dirty="0">
                <a:solidFill>
                  <a:srgbClr val="000000"/>
                </a:solidFill>
                <a:cs typeface="Arial" panose="020B0604020202020204" pitchFamily="34" charset="0"/>
              </a:rPr>
              <a:t>年かかる）を専門医研修に費やす。</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修了後、専門医として従事する。</a:t>
            </a:r>
          </a:p>
        </p:txBody>
      </p:sp>
    </p:spTree>
    <p:extLst>
      <p:ext uri="{BB962C8B-B14F-4D97-AF65-F5344CB8AC3E}">
        <p14:creationId xmlns:p14="http://schemas.microsoft.com/office/powerpoint/2010/main" val="3864607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920552" y="2825594"/>
            <a:ext cx="4365975" cy="2979670"/>
            <a:chOff x="5211283" y="2676301"/>
            <a:chExt cx="4365975" cy="2979670"/>
          </a:xfrm>
        </p:grpSpPr>
        <p:sp>
          <p:nvSpPr>
            <p:cNvPr id="66"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メキシコにおいて、医師の社会的地位は高いと言われている。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レジデンシーを修了して専門医となった後、米国やスペインなどの外国に行く医師がいる。研鑽を深められるだけでなく所得が数倍に増えるため、帰ってこない医師も少なくないと言われている。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メキシコの脳外科医が米国で研究しノーベル賞を受賞するような例もあり、頭脳の流出も懸念されている。</a:t>
            </a:r>
            <a:endParaRPr lang="en-US" altLang="ja-JP" sz="1400" dirty="0"/>
          </a:p>
        </p:txBody>
      </p:sp>
      <p:sp>
        <p:nvSpPr>
          <p:cNvPr id="51" name="Freeform 6"/>
          <p:cNvSpPr>
            <a:spLocks/>
          </p:cNvSpPr>
          <p:nvPr/>
        </p:nvSpPr>
        <p:spPr bwMode="auto">
          <a:xfrm>
            <a:off x="3579289" y="3034837"/>
            <a:ext cx="1853312" cy="713744"/>
          </a:xfrm>
          <a:custGeom>
            <a:avLst/>
            <a:gdLst>
              <a:gd name="T0" fmla="*/ 0 w 780"/>
              <a:gd name="T1" fmla="*/ 281 h 300"/>
              <a:gd name="T2" fmla="*/ 756 w 780"/>
              <a:gd name="T3" fmla="*/ 44 h 300"/>
              <a:gd name="T4" fmla="*/ 780 w 780"/>
              <a:gd name="T5" fmla="*/ 160 h 300"/>
              <a:gd name="T6" fmla="*/ 15 w 780"/>
              <a:gd name="T7" fmla="*/ 300 h 300"/>
              <a:gd name="T8" fmla="*/ 0 w 780"/>
              <a:gd name="T9" fmla="*/ 281 h 300"/>
            </a:gdLst>
            <a:ahLst/>
            <a:cxnLst>
              <a:cxn ang="0">
                <a:pos x="T0" y="T1"/>
              </a:cxn>
              <a:cxn ang="0">
                <a:pos x="T2" y="T3"/>
              </a:cxn>
              <a:cxn ang="0">
                <a:pos x="T4" y="T5"/>
              </a:cxn>
              <a:cxn ang="0">
                <a:pos x="T6" y="T7"/>
              </a:cxn>
              <a:cxn ang="0">
                <a:pos x="T8" y="T9"/>
              </a:cxn>
            </a:cxnLst>
            <a:rect l="0" t="0" r="r" b="b"/>
            <a:pathLst>
              <a:path w="780" h="300">
                <a:moveTo>
                  <a:pt x="0" y="281"/>
                </a:moveTo>
                <a:cubicBezTo>
                  <a:pt x="224" y="99"/>
                  <a:pt x="456" y="0"/>
                  <a:pt x="756" y="44"/>
                </a:cubicBezTo>
                <a:cubicBezTo>
                  <a:pt x="780" y="160"/>
                  <a:pt x="780" y="160"/>
                  <a:pt x="780" y="160"/>
                </a:cubicBezTo>
                <a:cubicBezTo>
                  <a:pt x="571" y="109"/>
                  <a:pt x="298" y="139"/>
                  <a:pt x="15" y="300"/>
                </a:cubicBezTo>
                <a:lnTo>
                  <a:pt x="0" y="281"/>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p:cNvSpPr>
          <p:nvPr/>
        </p:nvSpPr>
        <p:spPr bwMode="auto">
          <a:xfrm>
            <a:off x="5240147" y="2996952"/>
            <a:ext cx="487953" cy="577360"/>
          </a:xfrm>
          <a:custGeom>
            <a:avLst/>
            <a:gdLst>
              <a:gd name="T0" fmla="*/ 0 w 322"/>
              <a:gd name="T1" fmla="*/ 0 h 381"/>
              <a:gd name="T2" fmla="*/ 127 w 322"/>
              <a:gd name="T3" fmla="*/ 381 h 381"/>
              <a:gd name="T4" fmla="*/ 322 w 322"/>
              <a:gd name="T5" fmla="*/ 238 h 381"/>
              <a:gd name="T6" fmla="*/ 0 w 322"/>
              <a:gd name="T7" fmla="*/ 0 h 381"/>
            </a:gdLst>
            <a:ahLst/>
            <a:cxnLst>
              <a:cxn ang="0">
                <a:pos x="T0" y="T1"/>
              </a:cxn>
              <a:cxn ang="0">
                <a:pos x="T2" y="T3"/>
              </a:cxn>
              <a:cxn ang="0">
                <a:pos x="T4" y="T5"/>
              </a:cxn>
              <a:cxn ang="0">
                <a:pos x="T6" y="T7"/>
              </a:cxn>
            </a:cxnLst>
            <a:rect l="0" t="0" r="r" b="b"/>
            <a:pathLst>
              <a:path w="322" h="381">
                <a:moveTo>
                  <a:pt x="0" y="0"/>
                </a:moveTo>
                <a:lnTo>
                  <a:pt x="127" y="381"/>
                </a:lnTo>
                <a:lnTo>
                  <a:pt x="322" y="238"/>
                </a:lnTo>
                <a:lnTo>
                  <a:pt x="0"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3716763" y="3928414"/>
            <a:ext cx="1648735" cy="1035847"/>
          </a:xfrm>
          <a:custGeom>
            <a:avLst/>
            <a:gdLst/>
            <a:ahLst/>
            <a:cxnLst/>
            <a:rect l="l" t="t" r="r" b="b"/>
            <a:pathLst>
              <a:path w="1727200" h="1085144">
                <a:moveTo>
                  <a:pt x="361476" y="133"/>
                </a:moveTo>
                <a:cubicBezTo>
                  <a:pt x="741152" y="-5184"/>
                  <a:pt x="1224595" y="149539"/>
                  <a:pt x="1540428" y="475664"/>
                </a:cubicBezTo>
                <a:lnTo>
                  <a:pt x="1727200" y="367594"/>
                </a:lnTo>
                <a:lnTo>
                  <a:pt x="1679575" y="1085144"/>
                </a:lnTo>
                <a:lnTo>
                  <a:pt x="969962" y="805744"/>
                </a:lnTo>
                <a:lnTo>
                  <a:pt x="1162586" y="694289"/>
                </a:lnTo>
                <a:cubicBezTo>
                  <a:pt x="881913" y="285608"/>
                  <a:pt x="457682" y="83998"/>
                  <a:pt x="37378" y="139208"/>
                </a:cubicBezTo>
                <a:lnTo>
                  <a:pt x="0" y="69554"/>
                </a:lnTo>
                <a:cubicBezTo>
                  <a:pt x="97806" y="25398"/>
                  <a:pt x="222711" y="2077"/>
                  <a:pt x="361476" y="133"/>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角丸四角形 47"/>
          <p:cNvSpPr/>
          <p:nvPr/>
        </p:nvSpPr>
        <p:spPr>
          <a:xfrm>
            <a:off x="5673080" y="3573016"/>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国内の医師給与よりはるかに高給なことから、</a:t>
            </a:r>
            <a:br>
              <a:rPr lang="en-US" altLang="ja-JP" sz="1200" dirty="0"/>
            </a:br>
            <a:r>
              <a:rPr lang="ja-JP" altLang="en-US" sz="1200" dirty="0"/>
              <a:t>米国やスペイン等の外国に行く医師がいる。</a:t>
            </a:r>
            <a:endParaRPr lang="en-US" altLang="ja-JP" sz="12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「メキシコの医学教育と医療」等</a:t>
            </a:r>
          </a:p>
        </p:txBody>
      </p:sp>
      <p:grpSp>
        <p:nvGrpSpPr>
          <p:cNvPr id="58" name="グループ化 7"/>
          <p:cNvGrpSpPr/>
          <p:nvPr/>
        </p:nvGrpSpPr>
        <p:grpSpPr>
          <a:xfrm>
            <a:off x="848544" y="2348880"/>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医師の海外流出を懸念</a:t>
              </a:r>
            </a:p>
          </p:txBody>
        </p:sp>
      </p:grpSp>
    </p:spTree>
    <p:extLst>
      <p:ext uri="{BB962C8B-B14F-4D97-AF65-F5344CB8AC3E}">
        <p14:creationId xmlns:p14="http://schemas.microsoft.com/office/powerpoint/2010/main" val="4258025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メキシコにおいて、外国人医師が医療行為を行うためには、現地学生と同様に医療レジデンシーの国家試験（</a:t>
            </a:r>
            <a:r>
              <a:rPr lang="en-US" altLang="ja-JP" sz="1400" dirty="0"/>
              <a:t>ENARM</a:t>
            </a:r>
            <a:r>
              <a:rPr lang="ja-JP" altLang="en-US" sz="1400" dirty="0"/>
              <a:t>：</a:t>
            </a:r>
            <a:r>
              <a:rPr lang="en-US" altLang="ja-JP" sz="1400" dirty="0"/>
              <a:t>El </a:t>
            </a:r>
            <a:r>
              <a:rPr lang="en-US" altLang="ja-JP" sz="1400" dirty="0" err="1"/>
              <a:t>Examen</a:t>
            </a:r>
            <a:r>
              <a:rPr lang="en-US" altLang="ja-JP" sz="1400" dirty="0"/>
              <a:t> </a:t>
            </a:r>
            <a:r>
              <a:rPr lang="en-US" altLang="ja-JP" sz="1400" dirty="0" err="1"/>
              <a:t>Nacional</a:t>
            </a:r>
            <a:r>
              <a:rPr lang="en-US" altLang="ja-JP" sz="1400" dirty="0"/>
              <a:t> de </a:t>
            </a:r>
            <a:r>
              <a:rPr lang="en-US" altLang="ja-JP" sz="1400" dirty="0" err="1"/>
              <a:t>Aspirantes</a:t>
            </a:r>
            <a:r>
              <a:rPr lang="en-US" altLang="ja-JP" sz="1400" dirty="0"/>
              <a:t> a </a:t>
            </a:r>
            <a:r>
              <a:rPr lang="en-US" altLang="ja-JP" sz="1400" dirty="0" err="1"/>
              <a:t>Residencias</a:t>
            </a:r>
            <a:r>
              <a:rPr lang="en-US" altLang="ja-JP" sz="1400" dirty="0"/>
              <a:t> </a:t>
            </a:r>
            <a:r>
              <a:rPr lang="en-US" altLang="ja-JP" sz="1400" dirty="0" err="1"/>
              <a:t>Médicas</a:t>
            </a:r>
            <a:r>
              <a:rPr lang="ja-JP" altLang="en-US" sz="1400" dirty="0"/>
              <a:t>）を受験し、メキシコにおけるレジデンシーの資格を得る必要がある。また、メキシコに帰化しない限りは、通常通りビザや在留資格等の手続きを行う必要がある。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ENARM</a:t>
            </a:r>
            <a:r>
              <a:rPr lang="ja-JP" altLang="en-US" sz="1400" dirty="0"/>
              <a:t>は、毎年実施される国家試験であり、保健分野における人的資源形成のための委員会である</a:t>
            </a:r>
            <a:r>
              <a:rPr lang="ja-JP" altLang="ja-JP" sz="1400" dirty="0"/>
              <a:t>CIFRHS</a:t>
            </a:r>
            <a:r>
              <a:rPr lang="ja-JP" altLang="en-US" sz="1400" dirty="0"/>
              <a:t>（</a:t>
            </a:r>
            <a:r>
              <a:rPr lang="es-ES" altLang="ja-JP" sz="1400" dirty="0"/>
              <a:t>La Comisión Interinstitucional para la Formación de Recursos Humanos para la Salud</a:t>
            </a:r>
            <a:r>
              <a:rPr lang="ja-JP" altLang="en-US" sz="1400" dirty="0"/>
              <a:t>）によって管理されている。</a:t>
            </a:r>
            <a:endParaRPr lang="en-US" altLang="ja-JP" sz="1400" dirty="0"/>
          </a:p>
        </p:txBody>
      </p:sp>
      <p:sp>
        <p:nvSpPr>
          <p:cNvPr id="22" name="テキスト ボックス 21"/>
          <p:cNvSpPr txBox="1"/>
          <p:nvPr/>
        </p:nvSpPr>
        <p:spPr>
          <a:xfrm>
            <a:off x="200472" y="6439925"/>
            <a:ext cx="8784976" cy="246221"/>
          </a:xfrm>
          <a:prstGeom prst="rect">
            <a:avLst/>
          </a:prstGeom>
          <a:noFill/>
        </p:spPr>
        <p:txBody>
          <a:bodyPr wrap="square" lIns="0" tIns="0" rIns="0" bIns="0" rtlCol="0">
            <a:sp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https://www.gob.mx/tramites/ficha/solicitud-para-que-medicos-extranjeros-ingresen-como-residentes-a-una-especialidad-medica-de-entrada-directa-en-el-instituto-mexicano-del-seguro-social/IMSS808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2303743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35</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2817374"/>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OECD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のプライバシー保護や情報の国際流出のガイドライン等に従う形で、個人情報保護法（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LFPDPPP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日に官報で公表された（翌日施行）。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月時点ではデータサーバーの置き場に関する規制・ガイドラインは確認されなかった。</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「主要関連法規 メキシコ」</a:t>
            </a:r>
          </a:p>
        </p:txBody>
      </p:sp>
      <p:graphicFrame>
        <p:nvGraphicFramePr>
          <p:cNvPr id="10" name="表 17">
            <a:extLst>
              <a:ext uri="{FF2B5EF4-FFF2-40B4-BE49-F238E27FC236}">
                <a16:creationId xmlns:a16="http://schemas.microsoft.com/office/drawing/2014/main" id="{2B56932E-4CDC-4E3F-8431-6E6F01277079}"/>
              </a:ext>
            </a:extLst>
          </p:cNvPr>
          <p:cNvGraphicFramePr>
            <a:graphicFrameLocks noGrp="1"/>
          </p:cNvGraphicFramePr>
          <p:nvPr/>
        </p:nvGraphicFramePr>
        <p:xfrm>
          <a:off x="200025" y="1924376"/>
          <a:ext cx="9505056" cy="1308200"/>
        </p:xfrm>
        <a:graphic>
          <a:graphicData uri="http://schemas.openxmlformats.org/drawingml/2006/table">
            <a:tbl>
              <a:tblPr firstRow="1" bandRow="1">
                <a:tableStyleId>{5C22544A-7EE6-4342-B048-85BDC9FD1C3A}</a:tableStyleId>
              </a:tblPr>
              <a:tblGrid>
                <a:gridCol w="3744863">
                  <a:extLst>
                    <a:ext uri="{9D8B030D-6E8A-4147-A177-3AD203B41FA5}">
                      <a16:colId xmlns:a16="http://schemas.microsoft.com/office/drawing/2014/main" val="20001"/>
                    </a:ext>
                  </a:extLst>
                </a:gridCol>
                <a:gridCol w="1368152">
                  <a:extLst>
                    <a:ext uri="{9D8B030D-6E8A-4147-A177-3AD203B41FA5}">
                      <a16:colId xmlns:a16="http://schemas.microsoft.com/office/drawing/2014/main" val="20003"/>
                    </a:ext>
                  </a:extLst>
                </a:gridCol>
                <a:gridCol w="720080">
                  <a:extLst>
                    <a:ext uri="{9D8B030D-6E8A-4147-A177-3AD203B41FA5}">
                      <a16:colId xmlns:a16="http://schemas.microsoft.com/office/drawing/2014/main" val="124298790"/>
                    </a:ext>
                  </a:extLst>
                </a:gridCol>
                <a:gridCol w="1080120">
                  <a:extLst>
                    <a:ext uri="{9D8B030D-6E8A-4147-A177-3AD203B41FA5}">
                      <a16:colId xmlns:a16="http://schemas.microsoft.com/office/drawing/2014/main" val="1486469614"/>
                    </a:ext>
                  </a:extLst>
                </a:gridCol>
                <a:gridCol w="720080">
                  <a:extLst>
                    <a:ext uri="{9D8B030D-6E8A-4147-A177-3AD203B41FA5}">
                      <a16:colId xmlns:a16="http://schemas.microsoft.com/office/drawing/2014/main" val="327821779"/>
                    </a:ext>
                  </a:extLst>
                </a:gridCol>
                <a:gridCol w="1871761">
                  <a:extLst>
                    <a:ext uri="{9D8B030D-6E8A-4147-A177-3AD203B41FA5}">
                      <a16:colId xmlns:a16="http://schemas.microsoft.com/office/drawing/2014/main" val="20004"/>
                    </a:ext>
                  </a:extLst>
                </a:gridCol>
              </a:tblGrid>
              <a:tr h="216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訴訟条件</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罰則</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備考</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0000">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緊急時や、本人とその個人情報を取り扱う全ての自然人および法人間で、何らかの義務を履行するために必要な場合を除き、全ての個人情報は本人の同意の下に開示されなければならない。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個人情報を取り扱う者に対して個人情報の適切な管理体制・手段の構築を要求すると共に、個人情報の適時の更新（不要時の削除等）も規定。</a:t>
                      </a: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個人を特定しうる当該個人に関わる全ての情報であり、その個人情報を取り扱う全ての自然人および法人。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情報の国外流出。</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信用情報会社や個人的な利用および非商業目的の場合。</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個人情報に含まれている本人（従業員等）が、自身の情報を不適切に取り扱ったとみなす場合。</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最大で</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UMA</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75.49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ペソ</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倍の罰金。</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不測の事態をさけるために、日系企業においても、情報が入っているパソコン自体の管理、個人情報保護のためのルールの策定、ルールを守るための社内体制の構築等が必要となる。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4318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4065542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36</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医療現場では、書面および口頭のコミュニケーションにおいて一般的にスペイン語が使用される。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 Mexico: A guide to the Mexican healthcare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4220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6853974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360" imgH="360" progId="TCLayout.ActiveDocument.1">
                  <p:embed/>
                </p:oleObj>
              </mc:Choice>
              <mc:Fallback>
                <p:oleObj name="think-cell Slide" r:id="rId26" imgW="360" imgH="360" progId="TCLayout.ActiveDocument.1">
                  <p:embed/>
                  <p:pic>
                    <p:nvPicPr>
                      <p:cNvPr id="11" name="Object 10"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メキシコ／医療関連／医療サービス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19042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医療サービスの市場規模は、近年緩やかな増加傾向にある。</a:t>
            </a:r>
          </a:p>
        </p:txBody>
      </p:sp>
      <p:graphicFrame>
        <p:nvGraphicFramePr>
          <p:cNvPr id="4" name="Chart 91">
            <a:extLst>
              <a:ext uri="{FF2B5EF4-FFF2-40B4-BE49-F238E27FC236}">
                <a16:creationId xmlns:a16="http://schemas.microsoft.com/office/drawing/2014/main" id="{F2F2D747-CB4C-6CC8-32E2-E1C9F81CC909}"/>
              </a:ext>
            </a:extLst>
          </p:cNvPr>
          <p:cNvGraphicFramePr/>
          <p:nvPr>
            <p:custDataLst>
              <p:tags r:id="rId3"/>
            </p:custDataLst>
            <p:extLst>
              <p:ext uri="{D42A27DB-BD31-4B8C-83A1-F6EECF244321}">
                <p14:modId xmlns:p14="http://schemas.microsoft.com/office/powerpoint/2010/main" val="3906980058"/>
              </p:ext>
            </p:extLst>
          </p:nvPr>
        </p:nvGraphicFramePr>
        <p:xfrm>
          <a:off x="776536" y="2457450"/>
          <a:ext cx="8435727" cy="3378200"/>
        </p:xfrm>
        <a:graphic>
          <a:graphicData uri="http://schemas.openxmlformats.org/drawingml/2006/chart">
            <c:chart xmlns:c="http://schemas.openxmlformats.org/drawingml/2006/chart" xmlns:r="http://schemas.openxmlformats.org/officeDocument/2006/relationships" r:id="rId28"/>
          </a:graphicData>
        </a:graphic>
      </p:graphicFrame>
      <p:sp>
        <p:nvSpPr>
          <p:cNvPr id="8" name="テキスト プレースホルダ 9">
            <a:extLst>
              <a:ext uri="{FF2B5EF4-FFF2-40B4-BE49-F238E27FC236}">
                <a16:creationId xmlns:a16="http://schemas.microsoft.com/office/drawing/2014/main" id="{AC8F9474-FE88-A694-1B31-2E42042E5D79}"/>
              </a:ext>
            </a:extLst>
          </p:cNvPr>
          <p:cNvSpPr>
            <a:spLocks noGrp="1"/>
          </p:cNvSpPr>
          <p:nvPr>
            <p:custDataLst>
              <p:tags r:id="rId4"/>
            </p:custDataLst>
          </p:nvPr>
        </p:nvSpPr>
        <p:spPr bwMode="auto">
          <a:xfrm>
            <a:off x="5483284" y="58426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4B116DF4-EE84-37C9-58C5-4F25FD4EC7BE}"/>
              </a:ext>
            </a:extLst>
          </p:cNvPr>
          <p:cNvSpPr>
            <a:spLocks noGrp="1"/>
          </p:cNvSpPr>
          <p:nvPr>
            <p:custDataLst>
              <p:tags r:id="rId5"/>
            </p:custDataLst>
          </p:nvPr>
        </p:nvSpPr>
        <p:spPr bwMode="auto">
          <a:xfrm>
            <a:off x="7405250" y="5835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3225F81-0F8D-440C-B392-99D24D0DCFDA}" type="datetime'''1''''''''''''''''''''6'''''''''">
              <a:rPr kumimoji="0" lang="ja-JP" altLang="en-US" sz="1000" smtClean="0"/>
              <a:pPr/>
              <a:t>16</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0AF6EA6E-E776-C827-2C38-3A35DB0B2DCD}"/>
              </a:ext>
            </a:extLst>
          </p:cNvPr>
          <p:cNvSpPr>
            <a:spLocks noGrp="1"/>
          </p:cNvSpPr>
          <p:nvPr>
            <p:custDataLst>
              <p:tags r:id="rId6"/>
            </p:custDataLst>
          </p:nvPr>
        </p:nvSpPr>
        <p:spPr bwMode="auto">
          <a:xfrm>
            <a:off x="5889104" y="583728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498B8439-5D00-A3D7-113E-86D54BC33F71}"/>
              </a:ext>
            </a:extLst>
          </p:cNvPr>
          <p:cNvSpPr>
            <a:spLocks noGrp="1"/>
          </p:cNvSpPr>
          <p:nvPr>
            <p:custDataLst>
              <p:tags r:id="rId7"/>
            </p:custDataLst>
          </p:nvPr>
        </p:nvSpPr>
        <p:spPr bwMode="auto">
          <a:xfrm>
            <a:off x="6249144" y="5835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84393B50-9449-8765-292B-A6F658DD568C}"/>
              </a:ext>
            </a:extLst>
          </p:cNvPr>
          <p:cNvSpPr>
            <a:spLocks noGrp="1"/>
          </p:cNvSpPr>
          <p:nvPr>
            <p:custDataLst>
              <p:tags r:id="rId8"/>
            </p:custDataLst>
          </p:nvPr>
        </p:nvSpPr>
        <p:spPr bwMode="auto">
          <a:xfrm>
            <a:off x="6627813" y="58426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AF71DAB4-26B8-6089-E933-BD30E1A3620A}"/>
              </a:ext>
            </a:extLst>
          </p:cNvPr>
          <p:cNvSpPr>
            <a:spLocks noGrp="1"/>
          </p:cNvSpPr>
          <p:nvPr>
            <p:custDataLst>
              <p:tags r:id="rId9"/>
            </p:custDataLst>
          </p:nvPr>
        </p:nvSpPr>
        <p:spPr bwMode="auto">
          <a:xfrm>
            <a:off x="7014998" y="583756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5346BBC6-D670-F9BD-046F-39C875D3E9C8}"/>
              </a:ext>
            </a:extLst>
          </p:cNvPr>
          <p:cNvSpPr>
            <a:spLocks noGrp="1"/>
          </p:cNvSpPr>
          <p:nvPr>
            <p:custDataLst>
              <p:tags r:id="rId10"/>
            </p:custDataLst>
          </p:nvPr>
        </p:nvSpPr>
        <p:spPr bwMode="auto">
          <a:xfrm>
            <a:off x="778667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587B3B3-70CD-481C-A2F8-C0D4040D44A5}" type="datetime'''''''''''''''''''''''''''''''''''''1''''''''7'''">
              <a:rPr kumimoji="0" lang="ja-JP" altLang="en-US" sz="1000" smtClean="0"/>
              <a:pPr/>
              <a:t>17</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AF926146-125A-12DF-8B59-47CE7F035272}"/>
              </a:ext>
            </a:extLst>
          </p:cNvPr>
          <p:cNvSpPr>
            <a:spLocks noGrp="1"/>
          </p:cNvSpPr>
          <p:nvPr>
            <p:custDataLst>
              <p:tags r:id="rId11"/>
            </p:custDataLst>
          </p:nvPr>
        </p:nvSpPr>
        <p:spPr bwMode="auto">
          <a:xfrm>
            <a:off x="818268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2D1B95F-4A7C-49D7-BA19-3553CEA0BF68}" type="datetime'''''''''''''''1''''''''''8'''">
              <a:rPr kumimoji="0" lang="ja-JP" altLang="en-US" sz="1000" smtClean="0"/>
              <a:pPr/>
              <a:t>18</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AD05FD32-E0C9-709A-8981-FC51C4ECA82A}"/>
              </a:ext>
            </a:extLst>
          </p:cNvPr>
          <p:cNvSpPr>
            <a:spLocks noGrp="1"/>
          </p:cNvSpPr>
          <p:nvPr>
            <p:custDataLst>
              <p:tags r:id="rId12"/>
            </p:custDataLst>
          </p:nvPr>
        </p:nvSpPr>
        <p:spPr bwMode="auto">
          <a:xfrm>
            <a:off x="855913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A49E53C-24A4-4609-BD2F-F6D8DB5463A8}" type="datetime'''''''''''''''''''''''''''''1''''''''''9'''''">
              <a:rPr kumimoji="0" lang="ja-JP" altLang="en-US" sz="1000" smtClean="0"/>
              <a:pPr/>
              <a:t>19</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4BA56F06-9EED-9F9A-B8DB-2C824E7CFFCA}"/>
              </a:ext>
            </a:extLst>
          </p:cNvPr>
          <p:cNvSpPr>
            <a:spLocks noGrp="1"/>
          </p:cNvSpPr>
          <p:nvPr>
            <p:custDataLst>
              <p:tags r:id="rId13"/>
            </p:custDataLst>
          </p:nvPr>
        </p:nvSpPr>
        <p:spPr bwMode="auto">
          <a:xfrm>
            <a:off x="11615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E9B2FAC1-5900-6EAC-09D6-625E289DB9FA}"/>
              </a:ext>
            </a:extLst>
          </p:cNvPr>
          <p:cNvSpPr>
            <a:spLocks noGrp="1"/>
          </p:cNvSpPr>
          <p:nvPr>
            <p:custDataLst>
              <p:tags r:id="rId14"/>
            </p:custDataLst>
          </p:nvPr>
        </p:nvSpPr>
        <p:spPr bwMode="auto">
          <a:xfrm>
            <a:off x="47285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6450B373-FBA9-5662-4745-C8F5E0A5B1D9}"/>
              </a:ext>
            </a:extLst>
          </p:cNvPr>
          <p:cNvSpPr>
            <a:spLocks noGrp="1"/>
          </p:cNvSpPr>
          <p:nvPr>
            <p:custDataLst>
              <p:tags r:id="rId15"/>
            </p:custDataLst>
          </p:nvPr>
        </p:nvSpPr>
        <p:spPr bwMode="auto">
          <a:xfrm>
            <a:off x="31528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27D883C3-CD5C-4C9C-4E77-5B80880D423E}"/>
              </a:ext>
            </a:extLst>
          </p:cNvPr>
          <p:cNvSpPr>
            <a:spLocks noGrp="1"/>
          </p:cNvSpPr>
          <p:nvPr>
            <p:custDataLst>
              <p:tags r:id="rId16"/>
            </p:custDataLst>
          </p:nvPr>
        </p:nvSpPr>
        <p:spPr bwMode="auto">
          <a:xfrm>
            <a:off x="236071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857FF315-375D-D280-EDC7-4A4F53AEE12A}"/>
              </a:ext>
            </a:extLst>
          </p:cNvPr>
          <p:cNvSpPr>
            <a:spLocks noGrp="1"/>
          </p:cNvSpPr>
          <p:nvPr>
            <p:custDataLst>
              <p:tags r:id="rId17"/>
            </p:custDataLst>
          </p:nvPr>
        </p:nvSpPr>
        <p:spPr bwMode="auto">
          <a:xfrm>
            <a:off x="1620837"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sym typeface="+mn-lt"/>
            </a:endParaRPr>
          </a:p>
        </p:txBody>
      </p:sp>
      <p:sp>
        <p:nvSpPr>
          <p:cNvPr id="39" name="テキスト プレースホルダ 9">
            <a:extLst>
              <a:ext uri="{FF2B5EF4-FFF2-40B4-BE49-F238E27FC236}">
                <a16:creationId xmlns:a16="http://schemas.microsoft.com/office/drawing/2014/main" id="{7C606CDC-EAF2-DB81-69BC-A502414C5770}"/>
              </a:ext>
            </a:extLst>
          </p:cNvPr>
          <p:cNvSpPr>
            <a:spLocks noGrp="1"/>
          </p:cNvSpPr>
          <p:nvPr>
            <p:custDataLst>
              <p:tags r:id="rId18"/>
            </p:custDataLst>
          </p:nvPr>
        </p:nvSpPr>
        <p:spPr bwMode="auto">
          <a:xfrm>
            <a:off x="1999305" y="5835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E6BCCAAB-3967-A5C6-361A-61F067CE012D}"/>
              </a:ext>
            </a:extLst>
          </p:cNvPr>
          <p:cNvSpPr>
            <a:spLocks noGrp="1"/>
          </p:cNvSpPr>
          <p:nvPr>
            <p:custDataLst>
              <p:tags r:id="rId19"/>
            </p:custDataLst>
          </p:nvPr>
        </p:nvSpPr>
        <p:spPr bwMode="auto">
          <a:xfrm>
            <a:off x="393650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64EC3FF4-4910-F6E5-00AB-33E6CA31EC37}"/>
              </a:ext>
            </a:extLst>
          </p:cNvPr>
          <p:cNvSpPr>
            <a:spLocks noGrp="1"/>
          </p:cNvSpPr>
          <p:nvPr>
            <p:custDataLst>
              <p:tags r:id="rId20"/>
            </p:custDataLst>
          </p:nvPr>
        </p:nvSpPr>
        <p:spPr bwMode="auto">
          <a:xfrm>
            <a:off x="279276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47ABE8C7-2688-F91C-8AA7-64FEB48CA81A}"/>
              </a:ext>
            </a:extLst>
          </p:cNvPr>
          <p:cNvSpPr>
            <a:spLocks noGrp="1"/>
          </p:cNvSpPr>
          <p:nvPr>
            <p:custDataLst>
              <p:tags r:id="rId21"/>
            </p:custDataLst>
          </p:nvPr>
        </p:nvSpPr>
        <p:spPr bwMode="auto">
          <a:xfrm>
            <a:off x="355861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9950F82C-2DE6-391F-521C-82A4C31C4102}"/>
              </a:ext>
            </a:extLst>
          </p:cNvPr>
          <p:cNvSpPr>
            <a:spLocks noGrp="1"/>
          </p:cNvSpPr>
          <p:nvPr>
            <p:custDataLst>
              <p:tags r:id="rId22"/>
            </p:custDataLst>
          </p:nvPr>
        </p:nvSpPr>
        <p:spPr bwMode="auto">
          <a:xfrm>
            <a:off x="430492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CFF2371C-A667-46FD-4803-5BA791F3EE7C}"/>
              </a:ext>
            </a:extLst>
          </p:cNvPr>
          <p:cNvSpPr>
            <a:spLocks noGrp="1"/>
          </p:cNvSpPr>
          <p:nvPr>
            <p:custDataLst>
              <p:tags r:id="rId23"/>
            </p:custDataLst>
          </p:nvPr>
        </p:nvSpPr>
        <p:spPr bwMode="auto">
          <a:xfrm>
            <a:off x="509701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19ED8415-5243-61E5-0C46-0E9878F97B94}"/>
              </a:ext>
            </a:extLst>
          </p:cNvPr>
          <p:cNvSpPr>
            <a:spLocks noGrp="1"/>
          </p:cNvSpPr>
          <p:nvPr>
            <p:custDataLst>
              <p:tags r:id="rId24"/>
            </p:custDataLst>
          </p:nvPr>
        </p:nvSpPr>
        <p:spPr bwMode="auto">
          <a:xfrm>
            <a:off x="894749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a:t>20</a:t>
            </a:r>
            <a:endParaRPr kumimoji="0" lang="ja-JP" altLang="en-US" sz="800" dirty="0">
              <a:sym typeface="+mn-lt"/>
            </a:endParaRPr>
          </a:p>
        </p:txBody>
      </p:sp>
    </p:spTree>
    <p:extLst>
      <p:ext uri="{BB962C8B-B14F-4D97-AF65-F5344CB8AC3E}">
        <p14:creationId xmlns:p14="http://schemas.microsoft.com/office/powerpoint/2010/main" val="3981790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3" name="オブジェクト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mj-lt"/>
                  <a:ea typeface="ＭＳ Ｐゴシック" panose="020B0600070205080204" pitchFamily="50" charset="-128"/>
                  <a:cs typeface="Arial" panose="020B0604020202020204" pitchFamily="34" charset="0"/>
                </a:rPr>
                <a:t>2023</a:t>
              </a:r>
              <a:r>
                <a:rPr lang="ja-JP" altLang="en-US" sz="1000" dirty="0">
                  <a:solidFill>
                    <a:srgbClr val="000000"/>
                  </a:solidFill>
                  <a:latin typeface="+mj-lt"/>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mj-lt"/>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の流行も相まって、景気後退により成長が鈍化している。一方で、オペレーションコストの削減や米国との強固な貿易関係は、今後メキシコにおける医療機器の製造を支えると考えられている。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59">
            <a:extLst>
              <a:ext uri="{FF2B5EF4-FFF2-40B4-BE49-F238E27FC236}">
                <a16:creationId xmlns:a16="http://schemas.microsoft.com/office/drawing/2014/main" id="{5259CF62-18CA-7185-DF7D-331E551F5A66}"/>
              </a:ext>
            </a:extLst>
          </p:cNvPr>
          <p:cNvGraphicFramePr/>
          <p:nvPr>
            <p:custDataLst>
              <p:tags r:id="rId3"/>
            </p:custDataLst>
            <p:extLst>
              <p:ext uri="{D42A27DB-BD31-4B8C-83A1-F6EECF244321}">
                <p14:modId xmlns:p14="http://schemas.microsoft.com/office/powerpoint/2010/main" val="4093618378"/>
              </p:ext>
            </p:extLst>
          </p:nvPr>
        </p:nvGraphicFramePr>
        <p:xfrm>
          <a:off x="266700" y="2609850"/>
          <a:ext cx="9090025" cy="3581400"/>
        </p:xfrm>
        <a:graphic>
          <a:graphicData uri="http://schemas.openxmlformats.org/drawingml/2006/chart">
            <c:chart xmlns:c="http://schemas.openxmlformats.org/drawingml/2006/chart" xmlns:r="http://schemas.openxmlformats.org/officeDocument/2006/relationships" r:id="rId11"/>
          </a:graphicData>
        </a:graphic>
      </p:graphicFrame>
      <p:sp>
        <p:nvSpPr>
          <p:cNvPr id="4" name="テキスト プレースホルダ 9">
            <a:extLst>
              <a:ext uri="{FF2B5EF4-FFF2-40B4-BE49-F238E27FC236}">
                <a16:creationId xmlns:a16="http://schemas.microsoft.com/office/drawing/2014/main" id="{2C334B4F-408D-A27D-9545-70D0088C164C}"/>
              </a:ext>
            </a:extLst>
          </p:cNvPr>
          <p:cNvSpPr>
            <a:spLocks noGrp="1"/>
          </p:cNvSpPr>
          <p:nvPr>
            <p:custDataLst>
              <p:tags r:id="rId4"/>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21</a:t>
            </a:r>
            <a:endParaRPr kumimoji="0" lang="ja-JP" altLang="en-US" sz="800" dirty="0">
              <a:sym typeface="+mn-lt"/>
            </a:endParaRPr>
          </a:p>
        </p:txBody>
      </p:sp>
      <p:sp>
        <p:nvSpPr>
          <p:cNvPr id="8" name="テキスト プレースホルダ 9">
            <a:extLst>
              <a:ext uri="{FF2B5EF4-FFF2-40B4-BE49-F238E27FC236}">
                <a16:creationId xmlns:a16="http://schemas.microsoft.com/office/drawing/2014/main" id="{643FF581-5D69-2818-FE52-54938518A3F1}"/>
              </a:ext>
            </a:extLst>
          </p:cNvPr>
          <p:cNvSpPr>
            <a:spLocks noGrp="1"/>
          </p:cNvSpPr>
          <p:nvPr>
            <p:custDataLst>
              <p:tags r:id="rId5"/>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57BCB30F-D31F-A4EA-0720-77029306B33B}"/>
              </a:ext>
            </a:extLst>
          </p:cNvPr>
          <p:cNvSpPr>
            <a:spLocks noGrp="1"/>
          </p:cNvSpPr>
          <p:nvPr>
            <p:custDataLst>
              <p:tags r:id="rId6"/>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22</a:t>
            </a:r>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3EB855DB-0F47-1FCA-62E2-27DB50A26082}"/>
              </a:ext>
            </a:extLst>
          </p:cNvPr>
          <p:cNvSpPr>
            <a:spLocks noGrp="1"/>
          </p:cNvSpPr>
          <p:nvPr>
            <p:custDataLst>
              <p:tags r:id="rId7"/>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23</a:t>
            </a:r>
            <a:endParaRPr kumimoji="0" lang="ja-JP" altLang="en-US" sz="800" dirty="0">
              <a:sym typeface="+mn-lt"/>
            </a:endParaRPr>
          </a:p>
        </p:txBody>
      </p:sp>
    </p:spTree>
    <p:extLst>
      <p:ext uri="{BB962C8B-B14F-4D97-AF65-F5344CB8AC3E}">
        <p14:creationId xmlns:p14="http://schemas.microsoft.com/office/powerpoint/2010/main" val="387206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9" imgW="360" imgH="360" progId="TCLayout.ActiveDocument.1">
                  <p:embed/>
                </p:oleObj>
              </mc:Choice>
              <mc:Fallback>
                <p:oleObj name="think-cell Slide" r:id="rId49" imgW="360" imgH="360" progId="TCLayout.ActiveDocument.1">
                  <p:embed/>
                  <p:pic>
                    <p:nvPicPr>
                      <p:cNvPr id="4" name="Object 3" hidden="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4" name="テキスト プレースホルダ 9"/>
          <p:cNvSpPr>
            <a:spLocks noGrp="1"/>
          </p:cNvSpPr>
          <p:nvPr>
            <p:custDataLst>
              <p:tags r:id="rId3"/>
            </p:custDataLst>
          </p:nvPr>
        </p:nvSpPr>
        <p:spPr bwMode="auto">
          <a:xfrm>
            <a:off x="9064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B45EDD-5EAD-4192-8C2F-7CC3A336ADA9}"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4"/>
            </p:custDataLst>
          </p:nvPr>
        </p:nvSpPr>
        <p:spPr bwMode="auto">
          <a:xfrm>
            <a:off x="1807257"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955F85-A76B-4D0A-AF4B-DB4332241CD6}"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5"/>
            </p:custDataLst>
          </p:nvPr>
        </p:nvSpPr>
        <p:spPr bwMode="auto">
          <a:xfrm>
            <a:off x="2741197"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27C8F6-AE93-4862-BF62-81121FF33ABF}" type="datetime'1''''''''''''9'''''''''">
              <a:rPr lang="en-US" altLang="en-US" sz="1000" smtClean="0"/>
              <a:pPr/>
              <a:t>19</a:t>
            </a:fld>
            <a:endParaRPr kumimoji="0"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33" name="テキスト プレースホルダ 9"/>
          <p:cNvSpPr>
            <a:spLocks noGrp="1"/>
          </p:cNvSpPr>
          <p:nvPr>
            <p:custDataLst>
              <p:tags r:id="rId6"/>
            </p:custDataLst>
          </p:nvPr>
        </p:nvSpPr>
        <p:spPr bwMode="auto">
          <a:xfrm>
            <a:off x="9377363" y="503872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3C6A730-E3AA-4473-9BED-13513C47186F}" type="datetime'''ア''メ''''''''''''''''''''''''''''''''''リ''''''カ'''''''''''">
              <a:rPr lang="ja-JP" altLang="en-US" sz="1000" smtClean="0"/>
              <a:pPr/>
              <a:t>アメリカ</a:t>
            </a:fld>
            <a:endParaRPr kumimoji="0" lang="ja-JP" altLang="en-US" sz="1000" dirty="0">
              <a:sym typeface="+mn-lt"/>
            </a:endParaRPr>
          </a:p>
        </p:txBody>
      </p:sp>
      <p:sp>
        <p:nvSpPr>
          <p:cNvPr id="34" name="テキスト プレースホルダ 9"/>
          <p:cNvSpPr>
            <a:spLocks noGrp="1"/>
          </p:cNvSpPr>
          <p:nvPr>
            <p:custDataLst>
              <p:tags r:id="rId7"/>
            </p:custDataLst>
          </p:nvPr>
        </p:nvSpPr>
        <p:spPr bwMode="auto">
          <a:xfrm>
            <a:off x="7038037" y="5324697"/>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4F06AD9-8C3B-425B-B047-ADA03676C71F}" type="datetime'''''''中''''''''''''''''''''''''''''''''''''''''''''国'">
              <a:rPr lang="ja-JP" altLang="en-US" sz="1000" smtClean="0"/>
              <a:pPr/>
              <a:t>中国</a:t>
            </a:fld>
            <a:endParaRPr kumimoji="0" lang="ja-JP" altLang="en-US" sz="1000" dirty="0">
              <a:sym typeface="+mn-lt"/>
            </a:endParaRPr>
          </a:p>
        </p:txBody>
      </p:sp>
      <p:sp>
        <p:nvSpPr>
          <p:cNvPr id="37" name="テキスト プレースホルダ 9"/>
          <p:cNvSpPr>
            <a:spLocks noGrp="1"/>
          </p:cNvSpPr>
          <p:nvPr>
            <p:custDataLst>
              <p:tags r:id="rId8"/>
            </p:custDataLst>
          </p:nvPr>
        </p:nvSpPr>
        <p:spPr bwMode="auto">
          <a:xfrm>
            <a:off x="6695978" y="451188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DD903C-7969-4E38-85FD-0129B415CCD2}" type="datetime'''''''''''''''''''''''''''''''''''''''''''''''日''''''本'">
              <a:rPr lang="ja-JP" altLang="en-US" sz="1000" smtClean="0"/>
              <a:pPr/>
              <a:t>日本</a:t>
            </a:fld>
            <a:endParaRPr kumimoji="0" lang="ja-JP" altLang="en-US" sz="1000" dirty="0">
              <a:sym typeface="+mn-lt"/>
            </a:endParaRPr>
          </a:p>
        </p:txBody>
      </p:sp>
      <p:sp>
        <p:nvSpPr>
          <p:cNvPr id="35" name="テキスト プレースホルダ 9"/>
          <p:cNvSpPr>
            <a:spLocks noGrp="1"/>
          </p:cNvSpPr>
          <p:nvPr>
            <p:custDataLst>
              <p:tags r:id="rId9"/>
            </p:custDataLst>
          </p:nvPr>
        </p:nvSpPr>
        <p:spPr bwMode="auto">
          <a:xfrm>
            <a:off x="6722269" y="482123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E95ABF4-63C2-48EA-9A56-98CC5D824900}" type="datetime'''''''''''''''ド''''''''''''''''''''イ''''''''''''''''''''''''ツ'">
              <a:rPr lang="ja-JP" altLang="en-US" sz="1000" smtClean="0"/>
              <a:pPr/>
              <a:t>ドイツ</a:t>
            </a:fld>
            <a:endParaRPr kumimoji="0" lang="ja-JP" altLang="en-US" sz="1000" dirty="0">
              <a:sym typeface="+mn-lt"/>
            </a:endParaRPr>
          </a:p>
        </p:txBody>
      </p:sp>
      <p:sp>
        <p:nvSpPr>
          <p:cNvPr id="39" name="テキスト プレースホルダ 9"/>
          <p:cNvSpPr>
            <a:spLocks noGrp="1"/>
          </p:cNvSpPr>
          <p:nvPr>
            <p:custDataLst>
              <p:tags r:id="rId10"/>
            </p:custDataLst>
          </p:nvPr>
        </p:nvSpPr>
        <p:spPr bwMode="auto">
          <a:xfrm>
            <a:off x="6633207" y="4310886"/>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マレーシア</a:t>
            </a:r>
            <a:endParaRPr kumimoji="0" lang="ja-JP" altLang="en-US" sz="1000" dirty="0">
              <a:sym typeface="+mn-lt"/>
            </a:endParaRPr>
          </a:p>
        </p:txBody>
      </p:sp>
      <p:sp>
        <p:nvSpPr>
          <p:cNvPr id="51" name="テキスト プレースホルダ 9"/>
          <p:cNvSpPr>
            <a:spLocks noGrp="1"/>
          </p:cNvSpPr>
          <p:nvPr>
            <p:custDataLst>
              <p:tags r:id="rId11"/>
            </p:custDataLst>
          </p:nvPr>
        </p:nvSpPr>
        <p:spPr bwMode="auto">
          <a:xfrm>
            <a:off x="7213600" y="34337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25" name="Rectangle 24"/>
          <p:cNvSpPr/>
          <p:nvPr>
            <p:custDataLst>
              <p:tags r:id="rId12"/>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8"/>
          <p:cNvSpPr/>
          <p:nvPr>
            <p:custDataLst>
              <p:tags r:id="rId13"/>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4"/>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15"/>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対米国向け輸出製造拠点として発展しており、米国の医療機器輸入額に占めるメキシコ製の比率は、</a:t>
            </a:r>
            <a:r>
              <a:rPr lang="en-US" altLang="ja-JP" sz="1400" b="0" i="0" dirty="0">
                <a:solidFill>
                  <a:srgbClr val="000000"/>
                </a:solidFill>
                <a:effectLst/>
                <a:latin typeface="ヒラギノ角ゴ Pro W3"/>
              </a:rPr>
              <a:t>18.1</a:t>
            </a:r>
            <a:r>
              <a:rPr lang="ja-JP" altLang="en-US" sz="1400" b="0" i="0" dirty="0">
                <a:solidFill>
                  <a:srgbClr val="000000"/>
                </a:solidFill>
                <a:effectLst/>
                <a:latin typeface="ヒラギノ角ゴ Pro W3"/>
              </a:rPr>
              <a:t>％に達する。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21">
            <a:extLst>
              <a:ext uri="{FF2B5EF4-FFF2-40B4-BE49-F238E27FC236}">
                <a16:creationId xmlns:a16="http://schemas.microsoft.com/office/drawing/2014/main" id="{C86FCB31-41B7-42BB-842D-2E068F986A2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a:t>
            </a:r>
            <a:r>
              <a:rPr lang="en-US" altLang="ja-JP" dirty="0"/>
              <a:t>JETRO</a:t>
            </a:r>
            <a:r>
              <a:rPr lang="ja-JP" altLang="en-US" dirty="0"/>
              <a:t>ホームページ</a:t>
            </a:r>
          </a:p>
        </p:txBody>
      </p:sp>
      <p:graphicFrame>
        <p:nvGraphicFramePr>
          <p:cNvPr id="2" name="Chart 63">
            <a:extLst>
              <a:ext uri="{FF2B5EF4-FFF2-40B4-BE49-F238E27FC236}">
                <a16:creationId xmlns:a16="http://schemas.microsoft.com/office/drawing/2014/main" id="{98AEF35E-F52E-23AF-924F-747EC3976E97}"/>
              </a:ext>
            </a:extLst>
          </p:cNvPr>
          <p:cNvGraphicFramePr/>
          <p:nvPr>
            <p:custDataLst>
              <p:tags r:id="rId16"/>
            </p:custDataLst>
            <p:extLst>
              <p:ext uri="{D42A27DB-BD31-4B8C-83A1-F6EECF244321}">
                <p14:modId xmlns:p14="http://schemas.microsoft.com/office/powerpoint/2010/main" val="1550075914"/>
              </p:ext>
            </p:extLst>
          </p:nvPr>
        </p:nvGraphicFramePr>
        <p:xfrm>
          <a:off x="425450" y="2698750"/>
          <a:ext cx="5618163" cy="3260725"/>
        </p:xfrm>
        <a:graphic>
          <a:graphicData uri="http://schemas.openxmlformats.org/drawingml/2006/chart">
            <c:chart xmlns:c="http://schemas.openxmlformats.org/drawingml/2006/chart" xmlns:r="http://schemas.openxmlformats.org/officeDocument/2006/relationships" r:id="rId51"/>
          </a:graphicData>
        </a:graphic>
      </p:graphicFrame>
      <p:sp>
        <p:nvSpPr>
          <p:cNvPr id="7" name="テキスト プレースホルダ 9">
            <a:extLst>
              <a:ext uri="{FF2B5EF4-FFF2-40B4-BE49-F238E27FC236}">
                <a16:creationId xmlns:a16="http://schemas.microsoft.com/office/drawing/2014/main" id="{066F4525-A2A1-0431-3E03-B109C2A2448F}"/>
              </a:ext>
            </a:extLst>
          </p:cNvPr>
          <p:cNvSpPr>
            <a:spLocks noGrp="1"/>
          </p:cNvSpPr>
          <p:nvPr>
            <p:custDataLst>
              <p:tags r:id="rId17"/>
            </p:custDataLst>
          </p:nvPr>
        </p:nvSpPr>
        <p:spPr bwMode="gray">
          <a:xfrm>
            <a:off x="236221" y="33448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110</a:t>
            </a:r>
            <a:endParaRPr lang="ja-JP" altLang="en-US" sz="800" dirty="0">
              <a:sym typeface="+mn-lt"/>
            </a:endParaRPr>
          </a:p>
        </p:txBody>
      </p:sp>
      <p:sp>
        <p:nvSpPr>
          <p:cNvPr id="8" name="テキスト プレースホルダ 9">
            <a:extLst>
              <a:ext uri="{FF2B5EF4-FFF2-40B4-BE49-F238E27FC236}">
                <a16:creationId xmlns:a16="http://schemas.microsoft.com/office/drawing/2014/main" id="{E647D835-8D5F-3812-5C09-460EC6CB7F70}"/>
              </a:ext>
            </a:extLst>
          </p:cNvPr>
          <p:cNvSpPr>
            <a:spLocks noGrp="1"/>
          </p:cNvSpPr>
          <p:nvPr>
            <p:custDataLst>
              <p:tags r:id="rId18"/>
            </p:custDataLst>
          </p:nvPr>
        </p:nvSpPr>
        <p:spPr bwMode="gray">
          <a:xfrm>
            <a:off x="249557" y="469261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50</a:t>
            </a:r>
            <a:endParaRPr lang="ja-JP" altLang="en-US" sz="800" dirty="0">
              <a:sym typeface="+mn-lt"/>
            </a:endParaRPr>
          </a:p>
        </p:txBody>
      </p:sp>
      <p:sp>
        <p:nvSpPr>
          <p:cNvPr id="9" name="テキスト プレースホルダ 9">
            <a:extLst>
              <a:ext uri="{FF2B5EF4-FFF2-40B4-BE49-F238E27FC236}">
                <a16:creationId xmlns:a16="http://schemas.microsoft.com/office/drawing/2014/main" id="{2B50A5F4-692C-A7DC-6605-B5E8F239C233}"/>
              </a:ext>
            </a:extLst>
          </p:cNvPr>
          <p:cNvSpPr>
            <a:spLocks noGrp="1"/>
          </p:cNvSpPr>
          <p:nvPr>
            <p:custDataLst>
              <p:tags r:id="rId19"/>
            </p:custDataLst>
          </p:nvPr>
        </p:nvSpPr>
        <p:spPr bwMode="gray">
          <a:xfrm>
            <a:off x="242889" y="4024971"/>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80</a:t>
            </a:r>
            <a:endParaRPr lang="ja-JP" altLang="en-US" sz="800" dirty="0">
              <a:sym typeface="+mn-lt"/>
            </a:endParaRPr>
          </a:p>
        </p:txBody>
      </p:sp>
      <p:sp>
        <p:nvSpPr>
          <p:cNvPr id="11" name="テキスト プレースホルダ 9">
            <a:extLst>
              <a:ext uri="{FF2B5EF4-FFF2-40B4-BE49-F238E27FC236}">
                <a16:creationId xmlns:a16="http://schemas.microsoft.com/office/drawing/2014/main" id="{F24149ED-0164-2F8F-0FEE-936039CF3A82}"/>
              </a:ext>
            </a:extLst>
          </p:cNvPr>
          <p:cNvSpPr>
            <a:spLocks noGrp="1"/>
          </p:cNvSpPr>
          <p:nvPr>
            <p:custDataLst>
              <p:tags r:id="rId20"/>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9AB37A68-A4E9-4029-8C15-0A9AC135F057}" type="datetime'''''''''''''0'''''''''''''''''''''''''''''''''''''''''''''''">
              <a:rPr lang="en-US" altLang="en-US" sz="1000" smtClean="0"/>
              <a:pPr/>
              <a:t>0</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554AA4C9-49FC-6C12-70B9-C3A198E0574F}"/>
              </a:ext>
            </a:extLst>
          </p:cNvPr>
          <p:cNvSpPr>
            <a:spLocks noGrp="1"/>
          </p:cNvSpPr>
          <p:nvPr>
            <p:custDataLst>
              <p:tags r:id="rId21"/>
            </p:custDataLst>
          </p:nvPr>
        </p:nvSpPr>
        <p:spPr bwMode="gray">
          <a:xfrm>
            <a:off x="235589" y="5133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30</a:t>
            </a:r>
            <a:endParaRPr lang="ja-JP" altLang="en-US" sz="800" dirty="0">
              <a:sym typeface="+mn-lt"/>
            </a:endParaRPr>
          </a:p>
        </p:txBody>
      </p:sp>
      <p:sp>
        <p:nvSpPr>
          <p:cNvPr id="17" name="テキスト プレースホルダ 9">
            <a:extLst>
              <a:ext uri="{FF2B5EF4-FFF2-40B4-BE49-F238E27FC236}">
                <a16:creationId xmlns:a16="http://schemas.microsoft.com/office/drawing/2014/main" id="{C2D3F20A-FFC2-EDE7-73B3-4FB0C5AE7E58}"/>
              </a:ext>
            </a:extLst>
          </p:cNvPr>
          <p:cNvSpPr>
            <a:spLocks noGrp="1"/>
          </p:cNvSpPr>
          <p:nvPr>
            <p:custDataLst>
              <p:tags r:id="rId22"/>
            </p:custDataLst>
          </p:nvPr>
        </p:nvSpPr>
        <p:spPr bwMode="gray">
          <a:xfrm>
            <a:off x="233365" y="4914276"/>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40</a:t>
            </a:r>
            <a:endParaRPr lang="ja-JP" altLang="en-US" sz="800" dirty="0">
              <a:sym typeface="+mn-lt"/>
            </a:endParaRPr>
          </a:p>
        </p:txBody>
      </p:sp>
      <p:sp>
        <p:nvSpPr>
          <p:cNvPr id="18" name="テキスト プレースホルダ 9">
            <a:extLst>
              <a:ext uri="{FF2B5EF4-FFF2-40B4-BE49-F238E27FC236}">
                <a16:creationId xmlns:a16="http://schemas.microsoft.com/office/drawing/2014/main" id="{A72BB44B-D40B-D6E3-8AA3-09B90C2F7E3A}"/>
              </a:ext>
            </a:extLst>
          </p:cNvPr>
          <p:cNvSpPr>
            <a:spLocks noGrp="1"/>
          </p:cNvSpPr>
          <p:nvPr>
            <p:custDataLst>
              <p:tags r:id="rId23"/>
            </p:custDataLst>
          </p:nvPr>
        </p:nvSpPr>
        <p:spPr bwMode="gray">
          <a:xfrm>
            <a:off x="236221" y="3802206"/>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90</a:t>
            </a:r>
            <a:endParaRPr lang="ja-JP" altLang="en-US" sz="800" dirty="0">
              <a:sym typeface="+mn-lt"/>
            </a:endParaRPr>
          </a:p>
        </p:txBody>
      </p:sp>
      <p:sp>
        <p:nvSpPr>
          <p:cNvPr id="26" name="テキスト プレースホルダ 9">
            <a:extLst>
              <a:ext uri="{FF2B5EF4-FFF2-40B4-BE49-F238E27FC236}">
                <a16:creationId xmlns:a16="http://schemas.microsoft.com/office/drawing/2014/main" id="{244326CF-30E6-3F3F-8CBD-C137F9701329}"/>
              </a:ext>
            </a:extLst>
          </p:cNvPr>
          <p:cNvSpPr>
            <a:spLocks noGrp="1"/>
          </p:cNvSpPr>
          <p:nvPr>
            <p:custDataLst>
              <p:tags r:id="rId24"/>
            </p:custDataLst>
          </p:nvPr>
        </p:nvSpPr>
        <p:spPr bwMode="gray">
          <a:xfrm>
            <a:off x="242889" y="445683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60</a:t>
            </a:r>
            <a:endParaRPr lang="ja-JP" altLang="en-US" sz="800" dirty="0">
              <a:sym typeface="+mn-lt"/>
            </a:endParaRPr>
          </a:p>
        </p:txBody>
      </p:sp>
      <p:sp>
        <p:nvSpPr>
          <p:cNvPr id="27" name="テキスト プレースホルダ 9">
            <a:extLst>
              <a:ext uri="{FF2B5EF4-FFF2-40B4-BE49-F238E27FC236}">
                <a16:creationId xmlns:a16="http://schemas.microsoft.com/office/drawing/2014/main" id="{9751AFC5-1298-1E31-B064-7D5C4B0A4773}"/>
              </a:ext>
            </a:extLst>
          </p:cNvPr>
          <p:cNvSpPr>
            <a:spLocks noGrp="1"/>
          </p:cNvSpPr>
          <p:nvPr>
            <p:custDataLst>
              <p:tags r:id="rId25"/>
            </p:custDataLst>
          </p:nvPr>
        </p:nvSpPr>
        <p:spPr bwMode="gray">
          <a:xfrm>
            <a:off x="242889" y="4234686"/>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70</a:t>
            </a:r>
            <a:endParaRPr lang="ja-JP" altLang="en-US" sz="800" dirty="0">
              <a:sym typeface="+mn-lt"/>
            </a:endParaRPr>
          </a:p>
        </p:txBody>
      </p:sp>
      <p:sp>
        <p:nvSpPr>
          <p:cNvPr id="28" name="テキスト プレースホルダ 9">
            <a:extLst>
              <a:ext uri="{FF2B5EF4-FFF2-40B4-BE49-F238E27FC236}">
                <a16:creationId xmlns:a16="http://schemas.microsoft.com/office/drawing/2014/main" id="{B1501DD6-A85D-EF1F-137C-95A39B2E1B2D}"/>
              </a:ext>
            </a:extLst>
          </p:cNvPr>
          <p:cNvSpPr>
            <a:spLocks noGrp="1"/>
          </p:cNvSpPr>
          <p:nvPr>
            <p:custDataLst>
              <p:tags r:id="rId26"/>
            </p:custDataLst>
          </p:nvPr>
        </p:nvSpPr>
        <p:spPr bwMode="gray">
          <a:xfrm>
            <a:off x="236221" y="3598744"/>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100</a:t>
            </a:r>
            <a:endParaRPr lang="ja-JP" altLang="en-US" sz="800" dirty="0">
              <a:sym typeface="+mn-lt"/>
            </a:endParaRPr>
          </a:p>
        </p:txBody>
      </p:sp>
      <p:sp>
        <p:nvSpPr>
          <p:cNvPr id="29" name="テキスト プレースホルダ 9">
            <a:extLst>
              <a:ext uri="{FF2B5EF4-FFF2-40B4-BE49-F238E27FC236}">
                <a16:creationId xmlns:a16="http://schemas.microsoft.com/office/drawing/2014/main" id="{E4ABF809-1C6A-21C6-EA77-49E582E45847}"/>
              </a:ext>
            </a:extLst>
          </p:cNvPr>
          <p:cNvSpPr>
            <a:spLocks noGrp="1"/>
          </p:cNvSpPr>
          <p:nvPr>
            <p:custDataLst>
              <p:tags r:id="rId27"/>
            </p:custDataLst>
          </p:nvPr>
        </p:nvSpPr>
        <p:spPr bwMode="gray">
          <a:xfrm>
            <a:off x="169863" y="3128231"/>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120</a:t>
            </a:r>
            <a:endParaRPr lang="ja-JP" altLang="en-US" sz="800" dirty="0">
              <a:sym typeface="+mn-lt"/>
            </a:endParaRPr>
          </a:p>
        </p:txBody>
      </p:sp>
      <p:sp>
        <p:nvSpPr>
          <p:cNvPr id="30" name="テキスト プレースホルダ 9">
            <a:extLst>
              <a:ext uri="{FF2B5EF4-FFF2-40B4-BE49-F238E27FC236}">
                <a16:creationId xmlns:a16="http://schemas.microsoft.com/office/drawing/2014/main" id="{EE52D8BC-0587-CCF3-0A34-1551537E62B7}"/>
              </a:ext>
            </a:extLst>
          </p:cNvPr>
          <p:cNvSpPr>
            <a:spLocks noGrp="1"/>
          </p:cNvSpPr>
          <p:nvPr>
            <p:custDataLst>
              <p:tags r:id="rId28"/>
            </p:custDataLst>
          </p:nvPr>
        </p:nvSpPr>
        <p:spPr bwMode="gray">
          <a:xfrm>
            <a:off x="169863" y="2906082"/>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130</a:t>
            </a:r>
            <a:endParaRPr lang="ja-JP" altLang="en-US" sz="800" dirty="0">
              <a:sym typeface="+mn-lt"/>
            </a:endParaRPr>
          </a:p>
        </p:txBody>
      </p:sp>
      <p:sp>
        <p:nvSpPr>
          <p:cNvPr id="31" name="テキスト プレースホルダ 9">
            <a:extLst>
              <a:ext uri="{FF2B5EF4-FFF2-40B4-BE49-F238E27FC236}">
                <a16:creationId xmlns:a16="http://schemas.microsoft.com/office/drawing/2014/main" id="{32703CC9-5294-6E8B-5B9C-48EC3EA15690}"/>
              </a:ext>
            </a:extLst>
          </p:cNvPr>
          <p:cNvSpPr>
            <a:spLocks noGrp="1"/>
          </p:cNvSpPr>
          <p:nvPr>
            <p:custDataLst>
              <p:tags r:id="rId29"/>
            </p:custDataLst>
          </p:nvPr>
        </p:nvSpPr>
        <p:spPr bwMode="gray">
          <a:xfrm>
            <a:off x="169863" y="2705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140</a:t>
            </a:r>
            <a:endParaRPr lang="ja-JP" altLang="en-US" sz="800" dirty="0">
              <a:sym typeface="+mn-lt"/>
            </a:endParaRPr>
          </a:p>
        </p:txBody>
      </p:sp>
      <p:sp>
        <p:nvSpPr>
          <p:cNvPr id="32" name="テキスト プレースホルダ 9">
            <a:extLst>
              <a:ext uri="{FF2B5EF4-FFF2-40B4-BE49-F238E27FC236}">
                <a16:creationId xmlns:a16="http://schemas.microsoft.com/office/drawing/2014/main" id="{6FB4A58B-2113-D25B-C834-3AB16857992A}"/>
              </a:ext>
            </a:extLst>
          </p:cNvPr>
          <p:cNvSpPr>
            <a:spLocks noGrp="1"/>
          </p:cNvSpPr>
          <p:nvPr>
            <p:custDataLst>
              <p:tags r:id="rId30"/>
            </p:custDataLst>
          </p:nvPr>
        </p:nvSpPr>
        <p:spPr bwMode="gray">
          <a:xfrm>
            <a:off x="4247902" y="3088099"/>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3D21574-C8EB-4B92-9AB6-D4141E675D51}" type="datetime'1''1''''''''''8''''''''''''''.''''''''2'''''''''''''''''''">
              <a:rPr lang="en-US" altLang="en-US" sz="1000" smtClean="0"/>
              <a:pPr/>
              <a:t>118.2</a:t>
            </a:fld>
            <a:endParaRPr lang="ja-JP" altLang="en-US" sz="800" dirty="0">
              <a:sym typeface="+mn-lt"/>
            </a:endParaRPr>
          </a:p>
        </p:txBody>
      </p:sp>
      <p:sp>
        <p:nvSpPr>
          <p:cNvPr id="36" name="テキスト プレースホルダ 9">
            <a:extLst>
              <a:ext uri="{FF2B5EF4-FFF2-40B4-BE49-F238E27FC236}">
                <a16:creationId xmlns:a16="http://schemas.microsoft.com/office/drawing/2014/main" id="{89CA757A-686C-E711-7362-240AC08F0529}"/>
              </a:ext>
            </a:extLst>
          </p:cNvPr>
          <p:cNvSpPr>
            <a:spLocks noGrp="1"/>
          </p:cNvSpPr>
          <p:nvPr>
            <p:custDataLst>
              <p:tags r:id="rId31"/>
            </p:custDataLst>
          </p:nvPr>
        </p:nvSpPr>
        <p:spPr bwMode="gray">
          <a:xfrm>
            <a:off x="1581150" y="3490702"/>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DB8FC79-3E4C-42EC-8139-F84A63A12AF6}" type="datetime'''''''''''''''''''''''9''''''''''''''''''''''''''''8''''.7'''">
              <a:rPr lang="en-US" altLang="en-US" sz="1000" smtClean="0"/>
              <a:pPr/>
              <a:t>98.7</a:t>
            </a:fld>
            <a:endParaRPr lang="ja-JP" altLang="en-US" sz="800" dirty="0">
              <a:sym typeface="+mn-lt"/>
            </a:endParaRPr>
          </a:p>
        </p:txBody>
      </p:sp>
      <p:sp>
        <p:nvSpPr>
          <p:cNvPr id="38" name="テキスト プレースホルダ 9">
            <a:extLst>
              <a:ext uri="{FF2B5EF4-FFF2-40B4-BE49-F238E27FC236}">
                <a16:creationId xmlns:a16="http://schemas.microsoft.com/office/drawing/2014/main" id="{42C70277-4F32-E4E5-8857-B4CFBC06D0BB}"/>
              </a:ext>
            </a:extLst>
          </p:cNvPr>
          <p:cNvSpPr>
            <a:spLocks noGrp="1"/>
          </p:cNvSpPr>
          <p:nvPr>
            <p:custDataLst>
              <p:tags r:id="rId32"/>
            </p:custDataLst>
          </p:nvPr>
        </p:nvSpPr>
        <p:spPr bwMode="gray">
          <a:xfrm>
            <a:off x="994569" y="4862492"/>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72610F-6806-4DC9-BBB9-5FC8B52136C9}" type="datetime'''''''''''''3''''''''7''''.''''''''''5'''">
              <a:rPr lang="en-US" altLang="en-US" sz="1000" smtClean="0"/>
              <a:pPr/>
              <a:t>37.5</a:t>
            </a:fld>
            <a:endParaRPr lang="ja-JP" altLang="en-US" sz="800" dirty="0">
              <a:sym typeface="+mn-lt"/>
            </a:endParaRPr>
          </a:p>
        </p:txBody>
      </p:sp>
      <p:sp>
        <p:nvSpPr>
          <p:cNvPr id="40" name="テキスト プレースホルダ 9">
            <a:extLst>
              <a:ext uri="{FF2B5EF4-FFF2-40B4-BE49-F238E27FC236}">
                <a16:creationId xmlns:a16="http://schemas.microsoft.com/office/drawing/2014/main" id="{C7FEEDF8-BE33-45DC-F8B5-DA1E13A7C30D}"/>
              </a:ext>
            </a:extLst>
          </p:cNvPr>
          <p:cNvSpPr>
            <a:spLocks noGrp="1"/>
          </p:cNvSpPr>
          <p:nvPr>
            <p:custDataLst>
              <p:tags r:id="rId33"/>
            </p:custDataLst>
          </p:nvPr>
        </p:nvSpPr>
        <p:spPr bwMode="auto">
          <a:xfrm>
            <a:off x="3656856"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44A72B-AEA6-451A-8456-B052D50C9DA3}" type="datetime'''''2''''''''''''''''0'''''''''''''''''''''''''''''''''''">
              <a:rPr lang="en-US" altLang="en-US" sz="1000" smtClean="0"/>
              <a:pPr/>
              <a:t>20</a:t>
            </a:fld>
            <a:endParaRPr kumimoji="0" lang="ja-JP" altLang="en-US" sz="800" dirty="0">
              <a:sym typeface="+mn-lt"/>
            </a:endParaRPr>
          </a:p>
        </p:txBody>
      </p:sp>
      <p:sp>
        <p:nvSpPr>
          <p:cNvPr id="44" name="テキスト プレースホルダ 9">
            <a:extLst>
              <a:ext uri="{FF2B5EF4-FFF2-40B4-BE49-F238E27FC236}">
                <a16:creationId xmlns:a16="http://schemas.microsoft.com/office/drawing/2014/main" id="{6FBFD30C-CB58-5958-E7F5-8A7D00F108D5}"/>
              </a:ext>
            </a:extLst>
          </p:cNvPr>
          <p:cNvSpPr>
            <a:spLocks noGrp="1"/>
          </p:cNvSpPr>
          <p:nvPr>
            <p:custDataLst>
              <p:tags r:id="rId34"/>
            </p:custDataLst>
          </p:nvPr>
        </p:nvSpPr>
        <p:spPr bwMode="auto">
          <a:xfrm>
            <a:off x="4520952"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6B4FF37-A221-4011-83FA-1E23CA631051}" type="datetime'''''''''''''2''''''''''''''''''''''''''''''1'''''''''''''''">
              <a:rPr lang="en-US" altLang="en-US" sz="1000" smtClean="0"/>
              <a:pPr/>
              <a:t>21</a:t>
            </a:fld>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C43E04B0-72F3-37BF-35FA-34CA146CE199}"/>
              </a:ext>
            </a:extLst>
          </p:cNvPr>
          <p:cNvSpPr>
            <a:spLocks noGrp="1"/>
          </p:cNvSpPr>
          <p:nvPr>
            <p:custDataLst>
              <p:tags r:id="rId35"/>
            </p:custDataLst>
          </p:nvPr>
        </p:nvSpPr>
        <p:spPr bwMode="gray">
          <a:xfrm>
            <a:off x="620201" y="368085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666588-D296-42C6-9629-BA0FE1A3E1F4}" type="datetime'''''8''''''''''''''''9''''.''''''''''''''''''''6'">
              <a:rPr lang="en-US" altLang="en-US" sz="1000" smtClean="0"/>
              <a:pPr/>
              <a:t>89.6</a:t>
            </a:fld>
            <a:endParaRPr lang="ja-JP" altLang="en-US" sz="800" dirty="0">
              <a:sym typeface="+mn-lt"/>
            </a:endParaRPr>
          </a:p>
        </p:txBody>
      </p:sp>
      <p:sp>
        <p:nvSpPr>
          <p:cNvPr id="46" name="テキスト プレースホルダ 9">
            <a:extLst>
              <a:ext uri="{FF2B5EF4-FFF2-40B4-BE49-F238E27FC236}">
                <a16:creationId xmlns:a16="http://schemas.microsoft.com/office/drawing/2014/main" id="{BD4C91D0-85F8-0587-3107-B8FF62D112E2}"/>
              </a:ext>
            </a:extLst>
          </p:cNvPr>
          <p:cNvSpPr>
            <a:spLocks noGrp="1"/>
          </p:cNvSpPr>
          <p:nvPr>
            <p:custDataLst>
              <p:tags r:id="rId36"/>
            </p:custDataLst>
          </p:nvPr>
        </p:nvSpPr>
        <p:spPr bwMode="gray">
          <a:xfrm>
            <a:off x="1920711" y="4793929"/>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C8419E5-DCA7-40D3-9AE0-32348255521B}" type="datetime'4''''''0''''''.''''''''''''''4'''''''''">
              <a:rPr lang="en-US" altLang="en-US" sz="1000" smtClean="0"/>
              <a:pPr/>
              <a:t>40.4</a:t>
            </a:fld>
            <a:endParaRPr lang="ja-JP" altLang="en-US" sz="800" dirty="0">
              <a:sym typeface="+mn-lt"/>
            </a:endParaRPr>
          </a:p>
        </p:txBody>
      </p:sp>
      <p:sp>
        <p:nvSpPr>
          <p:cNvPr id="48" name="テキスト プレースホルダ 9">
            <a:extLst>
              <a:ext uri="{FF2B5EF4-FFF2-40B4-BE49-F238E27FC236}">
                <a16:creationId xmlns:a16="http://schemas.microsoft.com/office/drawing/2014/main" id="{74037C88-AED1-F5E8-3939-07149A967E46}"/>
              </a:ext>
            </a:extLst>
          </p:cNvPr>
          <p:cNvSpPr>
            <a:spLocks noGrp="1"/>
          </p:cNvSpPr>
          <p:nvPr>
            <p:custDataLst>
              <p:tags r:id="rId37"/>
            </p:custDataLst>
          </p:nvPr>
        </p:nvSpPr>
        <p:spPr bwMode="gray">
          <a:xfrm>
            <a:off x="2450228" y="334306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4045E4-5943-492B-8A72-189FEEF1F59C}" type="datetime'1''''0''''''''''''5''''''''''.''''''4'''''">
              <a:rPr lang="en-US" altLang="en-US" sz="1000" smtClean="0"/>
              <a:pPr/>
              <a:t>105.4</a:t>
            </a:fld>
            <a:endParaRPr lang="ja-JP" altLang="en-US" sz="800" dirty="0">
              <a:sym typeface="+mn-lt"/>
            </a:endParaRPr>
          </a:p>
        </p:txBody>
      </p:sp>
      <p:sp>
        <p:nvSpPr>
          <p:cNvPr id="49" name="テキスト プレースホルダ 9">
            <a:extLst>
              <a:ext uri="{FF2B5EF4-FFF2-40B4-BE49-F238E27FC236}">
                <a16:creationId xmlns:a16="http://schemas.microsoft.com/office/drawing/2014/main" id="{AEF09505-E816-2068-9514-540058B1AECE}"/>
              </a:ext>
            </a:extLst>
          </p:cNvPr>
          <p:cNvSpPr>
            <a:spLocks noGrp="1"/>
          </p:cNvSpPr>
          <p:nvPr>
            <p:custDataLst>
              <p:tags r:id="rId38"/>
            </p:custDataLst>
          </p:nvPr>
        </p:nvSpPr>
        <p:spPr bwMode="gray">
          <a:xfrm>
            <a:off x="2823989" y="4706016"/>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81FAE2-6522-446F-A4F2-F095B879A99E}" type="datetime'''''4''''''''''3.''''''''''''''''''''''9'''''''''">
              <a:rPr lang="en-US" altLang="en-US" sz="1000" smtClean="0"/>
              <a:pPr/>
              <a:t>43.9</a:t>
            </a:fld>
            <a:endParaRPr lang="ja-JP" altLang="en-US" sz="800" dirty="0">
              <a:sym typeface="+mn-lt"/>
            </a:endParaRPr>
          </a:p>
        </p:txBody>
      </p:sp>
      <p:sp>
        <p:nvSpPr>
          <p:cNvPr id="50" name="テキスト プレースホルダ 9">
            <a:extLst>
              <a:ext uri="{FF2B5EF4-FFF2-40B4-BE49-F238E27FC236}">
                <a16:creationId xmlns:a16="http://schemas.microsoft.com/office/drawing/2014/main" id="{07775499-5A16-5E5E-F086-F232D8E64A61}"/>
              </a:ext>
            </a:extLst>
          </p:cNvPr>
          <p:cNvSpPr>
            <a:spLocks noGrp="1"/>
          </p:cNvSpPr>
          <p:nvPr>
            <p:custDataLst>
              <p:tags r:id="rId39"/>
            </p:custDataLst>
          </p:nvPr>
        </p:nvSpPr>
        <p:spPr bwMode="gray">
          <a:xfrm>
            <a:off x="3329994" y="3357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4E1C5B7-FEDF-40EE-9900-9B8DEA30442B}" type="datetime'1''''''''''''''0''''''''''''''''5''''.''''''''''''0'''''''">
              <a:rPr lang="en-US" altLang="en-US" sz="1000" smtClean="0"/>
              <a:pPr/>
              <a:t>105.0</a:t>
            </a:fld>
            <a:endParaRPr lang="ja-JP" altLang="en-US" sz="800" dirty="0">
              <a:sym typeface="+mn-lt"/>
            </a:endParaRPr>
          </a:p>
        </p:txBody>
      </p:sp>
      <p:sp>
        <p:nvSpPr>
          <p:cNvPr id="52" name="テキスト プレースホルダ 9">
            <a:extLst>
              <a:ext uri="{FF2B5EF4-FFF2-40B4-BE49-F238E27FC236}">
                <a16:creationId xmlns:a16="http://schemas.microsoft.com/office/drawing/2014/main" id="{FF382C6E-65A8-B27A-9E37-98C0EA22DFF0}"/>
              </a:ext>
            </a:extLst>
          </p:cNvPr>
          <p:cNvSpPr>
            <a:spLocks noGrp="1"/>
          </p:cNvSpPr>
          <p:nvPr>
            <p:custDataLst>
              <p:tags r:id="rId40"/>
            </p:custDataLst>
          </p:nvPr>
        </p:nvSpPr>
        <p:spPr bwMode="gray">
          <a:xfrm>
            <a:off x="3727267" y="470353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1B3754E-9B1D-4275-9863-0746798B6270}" type="datetime'''''''''''''43''''''''''''''''''''''.7'''''''''''''''''''''''">
              <a:rPr lang="en-US" altLang="en-US" sz="1000" smtClean="0"/>
              <a:pPr/>
              <a:t>43.7</a:t>
            </a:fld>
            <a:endParaRPr lang="ja-JP" altLang="en-US" sz="800" dirty="0">
              <a:sym typeface="+mn-lt"/>
            </a:endParaRPr>
          </a:p>
        </p:txBody>
      </p:sp>
      <p:sp>
        <p:nvSpPr>
          <p:cNvPr id="53" name="テキスト プレースホルダ 9">
            <a:extLst>
              <a:ext uri="{FF2B5EF4-FFF2-40B4-BE49-F238E27FC236}">
                <a16:creationId xmlns:a16="http://schemas.microsoft.com/office/drawing/2014/main" id="{C21F616D-9DFF-3C5B-4F8B-EA15A8CD6DF8}"/>
              </a:ext>
            </a:extLst>
          </p:cNvPr>
          <p:cNvSpPr>
            <a:spLocks noGrp="1"/>
          </p:cNvSpPr>
          <p:nvPr>
            <p:custDataLst>
              <p:tags r:id="rId41"/>
            </p:custDataLst>
          </p:nvPr>
        </p:nvSpPr>
        <p:spPr bwMode="gray">
          <a:xfrm>
            <a:off x="4621823" y="4669109"/>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34502EA-AC8D-47B2-8E72-B3DE179958A4}" type="datetime'4''''''''6''''''''''''''''''''''''.9'''''''''''''''">
              <a:rPr lang="en-US" altLang="en-US" sz="1000" smtClean="0"/>
              <a:pPr/>
              <a:t>46.9</a:t>
            </a:fld>
            <a:endParaRPr lang="ja-JP" altLang="en-US" sz="800" dirty="0">
              <a:sym typeface="+mn-lt"/>
            </a:endParaRPr>
          </a:p>
        </p:txBody>
      </p:sp>
      <p:sp>
        <p:nvSpPr>
          <p:cNvPr id="54" name="テキスト プレースホルダ 9">
            <a:extLst>
              <a:ext uri="{FF2B5EF4-FFF2-40B4-BE49-F238E27FC236}">
                <a16:creationId xmlns:a16="http://schemas.microsoft.com/office/drawing/2014/main" id="{7528F764-AFA9-42F1-2C8D-787333A75A94}"/>
              </a:ext>
            </a:extLst>
          </p:cNvPr>
          <p:cNvSpPr>
            <a:spLocks noGrp="1"/>
          </p:cNvSpPr>
          <p:nvPr>
            <p:custDataLst>
              <p:tags r:id="rId42"/>
            </p:custDataLst>
          </p:nvPr>
        </p:nvSpPr>
        <p:spPr bwMode="auto">
          <a:xfrm>
            <a:off x="5455331" y="5959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22</a:t>
            </a:r>
            <a:endParaRPr kumimoji="0" lang="ja-JP" altLang="en-US" sz="800" dirty="0">
              <a:sym typeface="+mn-lt"/>
            </a:endParaRPr>
          </a:p>
        </p:txBody>
      </p:sp>
      <p:sp>
        <p:nvSpPr>
          <p:cNvPr id="55" name="テキスト プレースホルダ 9">
            <a:extLst>
              <a:ext uri="{FF2B5EF4-FFF2-40B4-BE49-F238E27FC236}">
                <a16:creationId xmlns:a16="http://schemas.microsoft.com/office/drawing/2014/main" id="{41AD10B1-2958-FA7C-9C12-060C36D1FBCE}"/>
              </a:ext>
            </a:extLst>
          </p:cNvPr>
          <p:cNvSpPr>
            <a:spLocks noGrp="1"/>
          </p:cNvSpPr>
          <p:nvPr>
            <p:custDataLst>
              <p:tags r:id="rId43"/>
            </p:custDataLst>
          </p:nvPr>
        </p:nvSpPr>
        <p:spPr bwMode="gray">
          <a:xfrm>
            <a:off x="5531531" y="4487069"/>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53.4</a:t>
            </a:r>
            <a:endParaRPr lang="ja-JP" altLang="en-US" sz="800" dirty="0">
              <a:sym typeface="+mn-lt"/>
            </a:endParaRPr>
          </a:p>
        </p:txBody>
      </p:sp>
      <p:sp>
        <p:nvSpPr>
          <p:cNvPr id="56" name="テキスト プレースホルダ 9">
            <a:extLst>
              <a:ext uri="{FF2B5EF4-FFF2-40B4-BE49-F238E27FC236}">
                <a16:creationId xmlns:a16="http://schemas.microsoft.com/office/drawing/2014/main" id="{D2A0051A-03C8-F3DE-5E30-B0B8BF69B96A}"/>
              </a:ext>
            </a:extLst>
          </p:cNvPr>
          <p:cNvSpPr>
            <a:spLocks noGrp="1"/>
          </p:cNvSpPr>
          <p:nvPr>
            <p:custDataLst>
              <p:tags r:id="rId44"/>
            </p:custDataLst>
          </p:nvPr>
        </p:nvSpPr>
        <p:spPr bwMode="gray">
          <a:xfrm>
            <a:off x="5182281" y="2745122"/>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132.0</a:t>
            </a:r>
            <a:endParaRPr lang="ja-JP" altLang="en-US" sz="800" dirty="0">
              <a:sym typeface="+mn-lt"/>
            </a:endParaRPr>
          </a:p>
        </p:txBody>
      </p:sp>
      <p:sp>
        <p:nvSpPr>
          <p:cNvPr id="58" name="テキスト プレースホルダ 9">
            <a:extLst>
              <a:ext uri="{FF2B5EF4-FFF2-40B4-BE49-F238E27FC236}">
                <a16:creationId xmlns:a16="http://schemas.microsoft.com/office/drawing/2014/main" id="{7B1F165D-D2AD-D241-FBA2-2AD50D827491}"/>
              </a:ext>
            </a:extLst>
          </p:cNvPr>
          <p:cNvSpPr>
            <a:spLocks noGrp="1"/>
          </p:cNvSpPr>
          <p:nvPr>
            <p:custDataLst>
              <p:tags r:id="rId45"/>
            </p:custDataLst>
          </p:nvPr>
        </p:nvSpPr>
        <p:spPr bwMode="gray">
          <a:xfrm>
            <a:off x="237520" y="53491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20</a:t>
            </a:r>
            <a:endParaRPr lang="ja-JP" altLang="en-US" sz="800" dirty="0">
              <a:sym typeface="+mn-lt"/>
            </a:endParaRPr>
          </a:p>
        </p:txBody>
      </p:sp>
      <p:sp>
        <p:nvSpPr>
          <p:cNvPr id="59" name="テキスト プレースホルダ 9">
            <a:extLst>
              <a:ext uri="{FF2B5EF4-FFF2-40B4-BE49-F238E27FC236}">
                <a16:creationId xmlns:a16="http://schemas.microsoft.com/office/drawing/2014/main" id="{705D1F95-0E06-D498-1181-404CCF32EF06}"/>
              </a:ext>
            </a:extLst>
          </p:cNvPr>
          <p:cNvSpPr>
            <a:spLocks noGrp="1"/>
          </p:cNvSpPr>
          <p:nvPr>
            <p:custDataLst>
              <p:tags r:id="rId46"/>
            </p:custDataLst>
          </p:nvPr>
        </p:nvSpPr>
        <p:spPr bwMode="gray">
          <a:xfrm>
            <a:off x="233365" y="556225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t>10</a:t>
            </a:r>
            <a:endParaRPr lang="ja-JP" altLang="en-US" sz="800" dirty="0">
              <a:sym typeface="+mn-lt"/>
            </a:endParaRPr>
          </a:p>
        </p:txBody>
      </p:sp>
      <p:graphicFrame>
        <p:nvGraphicFramePr>
          <p:cNvPr id="67" name="Chart 78">
            <a:extLst>
              <a:ext uri="{FF2B5EF4-FFF2-40B4-BE49-F238E27FC236}">
                <a16:creationId xmlns:a16="http://schemas.microsoft.com/office/drawing/2014/main" id="{6F8D23B1-89D2-C47C-F476-CC6B9200B791}"/>
              </a:ext>
            </a:extLst>
          </p:cNvPr>
          <p:cNvGraphicFramePr/>
          <p:nvPr>
            <p:custDataLst>
              <p:tags r:id="rId47"/>
            </p:custDataLst>
            <p:extLst>
              <p:ext uri="{D42A27DB-BD31-4B8C-83A1-F6EECF244321}">
                <p14:modId xmlns:p14="http://schemas.microsoft.com/office/powerpoint/2010/main" val="322804302"/>
              </p:ext>
            </p:extLst>
          </p:nvPr>
        </p:nvGraphicFramePr>
        <p:xfrm>
          <a:off x="6988175" y="3325813"/>
          <a:ext cx="2519363" cy="2498725"/>
        </p:xfrm>
        <a:graphic>
          <a:graphicData uri="http://schemas.openxmlformats.org/drawingml/2006/chart">
            <c:chart xmlns:c="http://schemas.openxmlformats.org/drawingml/2006/chart" xmlns:r="http://schemas.openxmlformats.org/officeDocument/2006/relationships" r:id="rId52"/>
          </a:graphicData>
        </a:graphic>
      </p:graphicFrame>
    </p:spTree>
    <p:extLst>
      <p:ext uri="{BB962C8B-B14F-4D97-AF65-F5344CB8AC3E}">
        <p14:creationId xmlns:p14="http://schemas.microsoft.com/office/powerpoint/2010/main" val="2759490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144808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メキシコに進出している海外の医療機器メーカーは、米国や欧州の企業が中心である</a:t>
            </a:r>
            <a:r>
              <a:rPr lang="ja-JP" altLang="en-US" sz="1200" dirty="0"/>
              <a:t>。</a:t>
            </a:r>
            <a:r>
              <a:rPr lang="ja-JP" altLang="ja-JP" sz="1200" dirty="0"/>
              <a:t>海外医療機器市場においては、低価格帯で頻繁に競争が発生する中国製あるいは韓国製の製品が普及しているが、メキシコにおいては、その競合が発生する心配は少ないと思われる。</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中国・韓国等の製品は品質が低いと一般に考えられており、これらの国からの輸入医療機器に対しては、比較的高い輸入税がかけられている。</a:t>
            </a:r>
            <a:endParaRPr lang="en-US" altLang="ja-JP" sz="1200" dirty="0"/>
          </a:p>
          <a:p>
            <a:pPr marL="647700" lvl="1" indent="-190500" algn="just">
              <a:lnSpc>
                <a:spcPct val="110000"/>
              </a:lnSpc>
              <a:spcAft>
                <a:spcPts val="200"/>
              </a:spcAft>
              <a:buClr>
                <a:srgbClr val="5F8AC3"/>
              </a:buClr>
              <a:buFont typeface="Arial" panose="020B0604020202020204" pitchFamily="34" charset="0"/>
              <a:buChar char="•"/>
            </a:pPr>
            <a:r>
              <a:rPr lang="ja-JP" altLang="ja-JP" sz="1050" dirty="0"/>
              <a:t>輸入税率は、我が国や欧米製の医療機器は</a:t>
            </a:r>
            <a:r>
              <a:rPr lang="en-US" altLang="ja-JP" sz="1050" dirty="0"/>
              <a:t>8%</a:t>
            </a:r>
            <a:r>
              <a:rPr lang="ja-JP" altLang="ja-JP" sz="1050" dirty="0" err="1"/>
              <a:t>、</a:t>
            </a:r>
            <a:r>
              <a:rPr lang="ja-JP" altLang="ja-JP" sz="1050" dirty="0"/>
              <a:t>中国・韓国製は製品により</a:t>
            </a:r>
            <a:r>
              <a:rPr lang="en-US" altLang="ja-JP" sz="1050" dirty="0"/>
              <a:t>20</a:t>
            </a:r>
            <a:r>
              <a:rPr lang="ja-JP" altLang="ja-JP" sz="1050" dirty="0"/>
              <a:t>～</a:t>
            </a:r>
            <a:r>
              <a:rPr lang="en-US" altLang="ja-JP" sz="1050" dirty="0"/>
              <a:t>30%</a:t>
            </a:r>
            <a:r>
              <a:rPr lang="ja-JP" altLang="ja-JP" sz="1050" dirty="0" err="1"/>
              <a:t>、</a:t>
            </a:r>
            <a:r>
              <a:rPr lang="ja-JP" altLang="ja-JP" sz="1050" dirty="0"/>
              <a:t>パキスタン製は</a:t>
            </a:r>
            <a:r>
              <a:rPr lang="en-US" altLang="ja-JP" sz="1050" dirty="0"/>
              <a:t>45%</a:t>
            </a:r>
            <a:r>
              <a:rPr lang="ja-JP" altLang="ja-JP" sz="1050" dirty="0"/>
              <a:t>となっている。この結果、中国や韓国製医療機器の市場浸透度は、消耗品的なものを除き少ない状況となっている。</a:t>
            </a:r>
            <a:endParaRPr lang="en-US" altLang="ja-JP" sz="105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おいては、中国製や韓国製よりも、メキシコ製、輸送距離が近く機器の輸送費用を含めた価格が比較的安価になる可能性があるブラジル製、コロンビア製の医療機器との低価格帯での競争を考慮する必要がある。</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617439624"/>
              </p:ext>
            </p:extLst>
          </p:nvPr>
        </p:nvGraphicFramePr>
        <p:xfrm>
          <a:off x="1136649" y="3023250"/>
          <a:ext cx="7632700" cy="2854024"/>
        </p:xfrm>
        <a:graphic>
          <a:graphicData uri="http://schemas.openxmlformats.org/drawingml/2006/table">
            <a:tbl>
              <a:tblPr firstRow="1" bandRow="1">
                <a:tableStyleId>{5C22544A-7EE6-4342-B048-85BDC9FD1C3A}</a:tableStyleId>
              </a:tblPr>
              <a:tblGrid>
                <a:gridCol w="1080047">
                  <a:extLst>
                    <a:ext uri="{9D8B030D-6E8A-4147-A177-3AD203B41FA5}">
                      <a16:colId xmlns:a16="http://schemas.microsoft.com/office/drawing/2014/main" val="20000"/>
                    </a:ext>
                  </a:extLst>
                </a:gridCol>
                <a:gridCol w="3603657">
                  <a:extLst>
                    <a:ext uri="{9D8B030D-6E8A-4147-A177-3AD203B41FA5}">
                      <a16:colId xmlns:a16="http://schemas.microsoft.com/office/drawing/2014/main" val="20001"/>
                    </a:ext>
                  </a:extLst>
                </a:gridCol>
                <a:gridCol w="1156470">
                  <a:extLst>
                    <a:ext uri="{9D8B030D-6E8A-4147-A177-3AD203B41FA5}">
                      <a16:colId xmlns:a16="http://schemas.microsoft.com/office/drawing/2014/main" val="20002"/>
                    </a:ext>
                  </a:extLst>
                </a:gridCol>
                <a:gridCol w="1792526">
                  <a:extLst>
                    <a:ext uri="{9D8B030D-6E8A-4147-A177-3AD203B41FA5}">
                      <a16:colId xmlns:a16="http://schemas.microsoft.com/office/drawing/2014/main" val="20003"/>
                    </a:ext>
                  </a:extLst>
                </a:gridCol>
              </a:tblGrid>
              <a:tr h="407784">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進出エリア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mn-lt"/>
                          <a:ea typeface="+mn-ea"/>
                          <a:cs typeface="+mn-cs"/>
                        </a:rPr>
                        <a:t>Medtronic</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心臓障害（CRDM）、心臓血管、糖尿病</a:t>
                      </a:r>
                      <a:r>
                        <a:rPr lang="ja-JP" altLang="en-US" sz="900" dirty="0"/>
                        <a:t>や</a:t>
                      </a:r>
                      <a:r>
                        <a:rPr lang="ja-JP" altLang="ja-JP" sz="900" dirty="0"/>
                        <a:t>耳、鼻、喉（ENT）の疾患の治療のための技術</a:t>
                      </a:r>
                      <a:r>
                        <a:rPr lang="ja-JP" altLang="en-US" sz="900" dirty="0"/>
                        <a:t>・製品を有する。</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アイルランド</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mn-lt"/>
                          <a:ea typeface="+mn-ea"/>
                          <a:cs typeface="+mn-cs"/>
                        </a:rPr>
                        <a:t>ICU Medical</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900" dirty="0"/>
                        <a:t>静注療法および高価値のクリティカルケア製品の完全なラインアップを有する。</a:t>
                      </a:r>
                      <a:endParaRPr lang="en-US" altLang="ja-JP" sz="90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mn-lt"/>
                          <a:ea typeface="+mn-ea"/>
                          <a:cs typeface="+mn-cs"/>
                        </a:rPr>
                        <a:t>Gambro</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医療技術、医療サービス</a:t>
                      </a:r>
                      <a:r>
                        <a:rPr lang="ja-JP" altLang="en-US" sz="900" dirty="0"/>
                        <a:t>における</a:t>
                      </a:r>
                      <a:r>
                        <a:rPr lang="ja-JP" altLang="ja-JP" sz="900" dirty="0"/>
                        <a:t>グローバル企業</a:t>
                      </a:r>
                      <a:r>
                        <a:rPr lang="ja-JP" altLang="en-US" sz="900" dirty="0"/>
                        <a:t>であり、腎臓・肝臓透析機器、フィルター、透析器、濃縮液、治療薬を有する。</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スウェーデン</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mn-lt"/>
                          <a:ea typeface="+mn-ea"/>
                          <a:cs typeface="+mn-cs"/>
                        </a:rPr>
                        <a:t>Arrow</a:t>
                      </a:r>
                      <a:endParaRPr kumimoji="1" lang="ja-JP" altLang="en-US" sz="1200" b="0" i="0" u="none" strike="noStrike" kern="1200" baseline="0" dirty="0">
                        <a:solidFill>
                          <a:schemeClr val="dk1"/>
                        </a:solidFill>
                        <a:latin typeface="+mn-lt"/>
                        <a:ea typeface="+mn-ea"/>
                        <a:cs typeface="+mn-cs"/>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電子部品等を扱うグローバル企業。医療機器向けにはカテーテル製品の製造、販売を手がけている。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チワワ州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6" name="テキスト ボックス 5"/>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Forbes</a:t>
            </a:r>
            <a:endParaRPr kumimoji="0" lang="ja-JP" altLang="en-US" sz="800" dirty="0" bmk=""/>
          </a:p>
        </p:txBody>
      </p:sp>
      <p:sp>
        <p:nvSpPr>
          <p:cNvPr id="12" name="Rectangle 6"/>
          <p:cNvSpPr>
            <a:spLocks noChangeArrowheads="1"/>
          </p:cNvSpPr>
          <p:nvPr/>
        </p:nvSpPr>
        <p:spPr bwMode="auto">
          <a:xfrm>
            <a:off x="1136576" y="266321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2242453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27732447"/>
              </p:ext>
            </p:extLst>
          </p:nvPr>
        </p:nvGraphicFramePr>
        <p:xfrm>
          <a:off x="200022" y="1412776"/>
          <a:ext cx="9289482" cy="4679884"/>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2">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401132">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3484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JEOL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日本電子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理科学機器、産業機器の販売・サービス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3484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Nihon </a:t>
                      </a:r>
                      <a:r>
                        <a:rPr kumimoji="1" lang="en-US" sz="1100" b="0" i="0" u="none" strike="noStrike" kern="1200" dirty="0" err="1">
                          <a:solidFill>
                            <a:srgbClr val="000000"/>
                          </a:solidFill>
                          <a:effectLst/>
                          <a:latin typeface="+mn-lt"/>
                          <a:ea typeface="ＭＳ Ｐゴシック" panose="020B0600070205080204" pitchFamily="50" charset="-128"/>
                          <a:cs typeface="+mn-cs"/>
                        </a:rPr>
                        <a:t>Koden</a:t>
                      </a:r>
                      <a:r>
                        <a:rPr kumimoji="1" lang="en-US" sz="1100" b="0" i="0" u="none" strike="noStrike" kern="1200" dirty="0">
                          <a:solidFill>
                            <a:srgbClr val="000000"/>
                          </a:solidFill>
                          <a:effectLst/>
                          <a:latin typeface="+mn-lt"/>
                          <a:ea typeface="ＭＳ Ｐゴシック" panose="020B0600070205080204" pitchFamily="50" charset="-128"/>
                          <a:cs typeface="+mn-cs"/>
                        </a:rPr>
                        <a:t>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医療機器の販売およびアフターサービス</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484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Nipro</a:t>
                      </a:r>
                      <a:r>
                        <a:rPr kumimoji="1" lang="en-US" sz="1100" b="0" i="0" u="none" strike="noStrike" kern="1200" dirty="0">
                          <a:solidFill>
                            <a:srgbClr val="000000"/>
                          </a:solidFill>
                          <a:effectLst/>
                          <a:latin typeface="+mn-lt"/>
                          <a:ea typeface="ＭＳ Ｐゴシック" panose="020B0600070205080204" pitchFamily="50" charset="-128"/>
                          <a:cs typeface="+mn-cs"/>
                        </a:rPr>
                        <a:t> Medical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3484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Olympus America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医療用内視鏡の販売、サービス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3484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endParaRPr kumimoji="1" lang="ja-JP" altLang="en-US" sz="11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OMRON Healthcare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3484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Sunstar</a:t>
                      </a:r>
                      <a:r>
                        <a:rPr kumimoji="1" lang="en-US" sz="1100" b="0" i="0" u="none" strike="noStrike" kern="1200" dirty="0">
                          <a:solidFill>
                            <a:srgbClr val="000000"/>
                          </a:solidFill>
                          <a:effectLst/>
                          <a:latin typeface="+mn-lt"/>
                          <a:ea typeface="ＭＳ Ｐゴシック" panose="020B0600070205080204" pitchFamily="50" charset="-128"/>
                          <a:cs typeface="+mn-cs"/>
                        </a:rPr>
                        <a:t> Americas Mexico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サンスター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歯ブラシ、口腔衛生製品の製造・販売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3484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Sysmex Diagnosticos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3484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Terumo　BCT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834864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16763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メキシコに現地法人を置く企業の</a:t>
            </a:r>
            <a:r>
              <a:rPr lang="ja-JP" altLang="en-US" sz="1200" dirty="0"/>
              <a:t>他</a:t>
            </a:r>
            <a:r>
              <a:rPr lang="ja-JP" altLang="ja-JP" sz="1200" dirty="0"/>
              <a:t>、代理店を通してビジネスを展開しているメーカーは多数あり、代表的な会社としては、</a:t>
            </a:r>
            <a:r>
              <a:rPr lang="ja-JP" altLang="en-US" sz="1200" dirty="0"/>
              <a:t>キヤノンメディカルシステムズ、</a:t>
            </a:r>
            <a:r>
              <a:rPr lang="ja-JP" altLang="ja-JP" sz="1200" dirty="0"/>
              <a:t>島津製作所、日本光電などがある。いずれもアジア地域や欧米への進出が終了しており、</a:t>
            </a:r>
            <a:r>
              <a:rPr lang="ja-JP" altLang="en-US" sz="1200" dirty="0"/>
              <a:t>更に</a:t>
            </a:r>
            <a:r>
              <a:rPr lang="ja-JP" altLang="ja-JP" sz="1200" dirty="0"/>
              <a:t>売り上げを伸ばすための次の市場として進出してきている状況にある。</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現地法人を置いている企業はいずれも大企業であり、人材に余裕があると共に、消耗品や維持管理に手間のかからない製品（ベッドを除き、維持管理は交換か使い捨て）を販売しているという特徴もある。メキシコへの輸入規制が緩和されていることもあり、参入を図る</a:t>
            </a:r>
            <a:r>
              <a:rPr lang="ja-JP" altLang="en-US" sz="1200" dirty="0"/>
              <a:t>上</a:t>
            </a:r>
            <a:r>
              <a:rPr lang="ja-JP" altLang="ja-JP" sz="1200" dirty="0"/>
              <a:t>でのハードルは幾分低くなってきている</a:t>
            </a:r>
            <a:r>
              <a:rPr lang="ja-JP" altLang="en-US" sz="1200" dirty="0"/>
              <a:t>模様である</a:t>
            </a:r>
            <a:r>
              <a:rPr lang="ja-JP" altLang="ja-JP" sz="1200" dirty="0"/>
              <a:t>。</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またユーザー側においても、日本製品に対する信頼性は高く違和感はないようである。代理店を通じてのビジネスは比較的容易に行われているが、以下のような理由により、医療機器メーカーの企業進出は進んでいない状況にある。</a:t>
            </a:r>
            <a:endParaRPr lang="ja-JP" altLang="en-US" sz="1200"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endParaRPr kumimoji="0" lang="ja-JP" altLang="en-US" sz="800" dirty="0" bmk=""/>
          </a:p>
        </p:txBody>
      </p:sp>
      <p:grpSp>
        <p:nvGrpSpPr>
          <p:cNvPr id="18" name="グループ化 7"/>
          <p:cNvGrpSpPr/>
          <p:nvPr/>
        </p:nvGrpSpPr>
        <p:grpSpPr>
          <a:xfrm>
            <a:off x="1136650" y="2920684"/>
            <a:ext cx="7632774" cy="288032"/>
            <a:chOff x="4944173" y="2113806"/>
            <a:chExt cx="5861371" cy="288032"/>
          </a:xfrm>
        </p:grpSpPr>
        <p:cxnSp>
          <p:nvCxnSpPr>
            <p:cNvPr id="21" name="直線コネクタ 2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日本企業の進出が進んでいない要因</a:t>
              </a:r>
              <a:endParaRPr lang="zh-TW" altLang="en-US" sz="1400" dirty="0">
                <a:solidFill>
                  <a:srgbClr val="000000"/>
                </a:solidFill>
                <a:latin typeface="Arial Black" pitchFamily="34" charset="0"/>
                <a:ea typeface="HGP創英角ｺﾞｼｯｸUB" pitchFamily="50" charset="-128"/>
              </a:endParaRPr>
            </a:p>
          </p:txBody>
        </p:sp>
      </p:grpSp>
      <p:sp>
        <p:nvSpPr>
          <p:cNvPr id="10" name="正方形/長方形 9"/>
          <p:cNvSpPr/>
          <p:nvPr/>
        </p:nvSpPr>
        <p:spPr>
          <a:xfrm>
            <a:off x="1136650" y="3352732"/>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ja-JP" sz="1200" dirty="0"/>
              <a:t>物理的に遠距離にあり、進出への抵抗がある</a:t>
            </a:r>
            <a:endParaRPr kumimoji="1" lang="ja-JP" altLang="en-US" sz="1200" dirty="0"/>
          </a:p>
        </p:txBody>
      </p:sp>
      <p:sp>
        <p:nvSpPr>
          <p:cNvPr id="23" name="正方形/長方形 22"/>
          <p:cNvSpPr/>
          <p:nvPr/>
        </p:nvSpPr>
        <p:spPr>
          <a:xfrm>
            <a:off x="1136650" y="4398978"/>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取り扱い</a:t>
            </a:r>
            <a:r>
              <a:rPr lang="ja-JP" altLang="ja-JP" sz="1200" dirty="0"/>
              <a:t>説明書等の翻訳において言語の問題がある</a:t>
            </a:r>
            <a:endParaRPr lang="en-US" altLang="ja-JP" sz="1200" dirty="0"/>
          </a:p>
          <a:p>
            <a:pPr fontAlgn="ctr">
              <a:lnSpc>
                <a:spcPct val="114000"/>
              </a:lnSpc>
              <a:spcAft>
                <a:spcPts val="400"/>
              </a:spcAft>
            </a:pPr>
            <a:r>
              <a:rPr lang="ja-JP" altLang="ja-JP" sz="1200" dirty="0"/>
              <a:t>（翻訳費用と翻訳技術）</a:t>
            </a:r>
            <a:endParaRPr kumimoji="1" lang="ja-JP" altLang="en-US" sz="1200" dirty="0"/>
          </a:p>
        </p:txBody>
      </p:sp>
      <p:sp>
        <p:nvSpPr>
          <p:cNvPr id="24" name="正方形/長方形 23"/>
          <p:cNvSpPr/>
          <p:nvPr/>
        </p:nvSpPr>
        <p:spPr>
          <a:xfrm>
            <a:off x="1136650" y="5445224"/>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マーケティング資源と言語対応の問題</a:t>
            </a:r>
            <a:endParaRPr lang="en-US" altLang="ja-JP" sz="1200" dirty="0"/>
          </a:p>
          <a:p>
            <a:pPr marL="180975" fontAlgn="ctr">
              <a:lnSpc>
                <a:spcPct val="114000"/>
              </a:lnSpc>
              <a:spcAft>
                <a:spcPts val="400"/>
              </a:spcAft>
            </a:pPr>
            <a:r>
              <a:rPr lang="ja-JP" altLang="ja-JP" sz="900" dirty="0"/>
              <a:t>メキシコの市場規模は小さくない</a:t>
            </a:r>
            <a:r>
              <a:rPr lang="ja-JP" altLang="en-US" sz="900" dirty="0"/>
              <a:t>が、</a:t>
            </a:r>
            <a:r>
              <a:rPr lang="ja-JP" altLang="ja-JP" sz="900" dirty="0"/>
              <a:t>一方で、メーカー側の限られたマーケティング資源（人材</a:t>
            </a:r>
            <a:r>
              <a:rPr lang="ja-JP" altLang="en-US" sz="900" dirty="0"/>
              <a:t>および</a:t>
            </a:r>
            <a:r>
              <a:rPr lang="ja-JP" altLang="ja-JP" sz="900" dirty="0"/>
              <a:t>予算）と英語で対応可能（人材が豊富）な市場としてのアジア地域と、医療機器の主要市場である欧米と比較した上で、現在は優先度を置いていないメーカーが多い。</a:t>
            </a:r>
            <a:endParaRPr kumimoji="1" lang="ja-JP" altLang="en-US" sz="600" dirty="0"/>
          </a:p>
        </p:txBody>
      </p:sp>
      <p:sp>
        <p:nvSpPr>
          <p:cNvPr id="25" name="正方形/長方形 24"/>
          <p:cNvSpPr/>
          <p:nvPr/>
        </p:nvSpPr>
        <p:spPr>
          <a:xfrm>
            <a:off x="5025008" y="3352732"/>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日本製医療機器に馴染みがない</a:t>
            </a:r>
            <a:endParaRPr lang="en-US" altLang="ja-JP" sz="1200" dirty="0"/>
          </a:p>
          <a:p>
            <a:pPr marL="180975" fontAlgn="ctr">
              <a:lnSpc>
                <a:spcPct val="114000"/>
              </a:lnSpc>
              <a:spcAft>
                <a:spcPts val="400"/>
              </a:spcAft>
            </a:pPr>
            <a:r>
              <a:rPr lang="ja-JP" altLang="ja-JP" sz="900" dirty="0"/>
              <a:t>ユーザーにおける日本製医療機器へのなじみが少ないため、日本製の機器は最初の選択肢とならない（欧米で研修等を受け、その後欧米の学会に参加している医師が多い）。</a:t>
            </a:r>
            <a:endParaRPr lang="ja-JP" altLang="en-US" sz="900" dirty="0"/>
          </a:p>
        </p:txBody>
      </p:sp>
      <p:sp>
        <p:nvSpPr>
          <p:cNvPr id="26" name="正方形/長方形 25"/>
          <p:cNvSpPr/>
          <p:nvPr/>
        </p:nvSpPr>
        <p:spPr>
          <a:xfrm>
            <a:off x="5025008" y="4398978"/>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マーケティング上の競争劣位</a:t>
            </a:r>
            <a:endParaRPr lang="en-US" altLang="ja-JP" sz="900" dirty="0"/>
          </a:p>
          <a:p>
            <a:pPr marL="180975" fontAlgn="ctr">
              <a:lnSpc>
                <a:spcPct val="114000"/>
              </a:lnSpc>
              <a:spcAft>
                <a:spcPts val="400"/>
              </a:spcAft>
            </a:pPr>
            <a:r>
              <a:rPr lang="ja-JP" altLang="ja-JP" sz="900" dirty="0"/>
              <a:t>高額な放射線機器において、欧米メーカーは独自のファイナンスを付属させてマーケティングを行っているため、契約条件で不利な競争となっている（民間医療施設のみ）。</a:t>
            </a:r>
            <a:endParaRPr kumimoji="1" lang="ja-JP" altLang="en-US" sz="900" dirty="0"/>
          </a:p>
        </p:txBody>
      </p:sp>
      <p:sp>
        <p:nvSpPr>
          <p:cNvPr id="27" name="正方形/長方形 26"/>
          <p:cNvSpPr/>
          <p:nvPr/>
        </p:nvSpPr>
        <p:spPr>
          <a:xfrm>
            <a:off x="5025008" y="5445224"/>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費用・納期面での競争劣位</a:t>
            </a:r>
            <a:endParaRPr lang="en-US" altLang="ja-JP" sz="1200" dirty="0"/>
          </a:p>
          <a:p>
            <a:pPr marL="180975" fontAlgn="ctr">
              <a:lnSpc>
                <a:spcPct val="114000"/>
              </a:lnSpc>
              <a:spcAft>
                <a:spcPts val="400"/>
              </a:spcAft>
            </a:pPr>
            <a:r>
              <a:rPr lang="ja-JP" altLang="ja-JP" sz="900" dirty="0"/>
              <a:t>我が国やアジア地域で製造しているものについては、輸送費と輸送期間が必要になるため、距離的に近い欧米に比較して、費用と納期について不利な条件となる。</a:t>
            </a:r>
            <a:endParaRPr kumimoji="1" lang="ja-JP" altLang="en-US" sz="900" dirty="0"/>
          </a:p>
        </p:txBody>
      </p:sp>
    </p:spTree>
    <p:extLst>
      <p:ext uri="{BB962C8B-B14F-4D97-AF65-F5344CB8AC3E}">
        <p14:creationId xmlns:p14="http://schemas.microsoft.com/office/powerpoint/2010/main" val="2596023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189744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昨今は公立・私立を問わず、特定分野の治療器材を一括で入札する一括調達（</a:t>
            </a:r>
            <a:r>
              <a:rPr lang="en-US" altLang="ja-JP" sz="1200" b="1" dirty="0" err="1"/>
              <a:t>Licitación</a:t>
            </a:r>
            <a:r>
              <a:rPr lang="en-US" altLang="ja-JP" sz="1200" b="1" dirty="0"/>
              <a:t> de </a:t>
            </a:r>
            <a:r>
              <a:rPr lang="en-US" altLang="ja-JP" sz="1200" b="1" dirty="0" err="1"/>
              <a:t>Servicios</a:t>
            </a:r>
            <a:r>
              <a:rPr lang="en-US" altLang="ja-JP" sz="1200" b="1" dirty="0"/>
              <a:t> </a:t>
            </a:r>
            <a:r>
              <a:rPr lang="en-US" altLang="ja-JP" sz="1200" b="1" dirty="0" err="1"/>
              <a:t>Integrales</a:t>
            </a:r>
            <a:r>
              <a:rPr lang="ja-JP" altLang="ja-JP" sz="1200" b="1" dirty="0"/>
              <a:t>）が増えている。</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例えば、麻酔設備機材一式、輸血システム・機材一式、血液透析設備・機材一式の調達など。</a:t>
            </a:r>
            <a:endParaRPr lang="en-US" altLang="ja-JP" sz="1100"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主に一括調達方式に対応して様々なメーカーの様々な機器を扱うディストリビューターを「インテグレーター」（スペイン語では</a:t>
            </a:r>
            <a:r>
              <a:rPr lang="en-US" altLang="ja-JP" sz="1100" dirty="0"/>
              <a:t>“</a:t>
            </a:r>
            <a:r>
              <a:rPr lang="en-US" altLang="ja-JP" sz="1100" dirty="0" err="1"/>
              <a:t>Integrador</a:t>
            </a:r>
            <a:r>
              <a:rPr lang="en-US" altLang="ja-JP" sz="1100" dirty="0"/>
              <a:t>”</a:t>
            </a:r>
            <a:r>
              <a:rPr lang="ja-JP" altLang="ja-JP" sz="1100" dirty="0"/>
              <a:t>）と呼ぶ。</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公立病院の調達は政府調達であり競争入札となるが、直接入札に参加することは少なく、大半はインテグレーター・サービス機能を持つディストリビューター経由で参加する</a:t>
            </a:r>
            <a:r>
              <a:rPr lang="ja-JP" altLang="en-US" sz="1200" b="1" dirty="0"/>
              <a:t>ケースが多い</a:t>
            </a:r>
            <a:r>
              <a:rPr lang="ja-JP" altLang="ja-JP" sz="1200" b="1" dirty="0"/>
              <a:t>。</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ただし、開胸手術機材一式の入札の場合、</a:t>
            </a:r>
            <a:r>
              <a:rPr lang="ja-JP" altLang="en-US" sz="1100" dirty="0"/>
              <a:t>メーカー</a:t>
            </a:r>
            <a:r>
              <a:rPr lang="ja-JP" altLang="ja-JP" sz="1100" dirty="0"/>
              <a:t>がインテグレーターとなり、他のメーカーの機器も含めて一括して病院に販売すること</a:t>
            </a:r>
            <a:r>
              <a:rPr lang="ja-JP" altLang="en-US" sz="1100" dirty="0"/>
              <a:t>もある</a:t>
            </a:r>
            <a:r>
              <a:rPr lang="ja-JP" altLang="ja-JP" sz="1100" dirty="0"/>
              <a:t>。</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近年は公的部門、民間部門を問わず、インテグレーターを使った医療機器の調達が一般的になってきている。</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インテグレーターは自社輸入品に加え、専門的な機器を取り扱うディストリビューターや他のインテグレーター経由で製品を調達して病院に販売する</a:t>
            </a:r>
            <a:r>
              <a:rPr lang="ja-JP" altLang="en-US" sz="1100" dirty="0"/>
              <a:t>他</a:t>
            </a:r>
            <a:r>
              <a:rPr lang="ja-JP" altLang="ja-JP" sz="1100" dirty="0"/>
              <a:t>、場合によっては他のインテグレーターに自社の</a:t>
            </a:r>
            <a:r>
              <a:rPr lang="ja-JP" altLang="en-US" sz="1100" dirty="0"/>
              <a:t>取り扱い</a:t>
            </a:r>
            <a:r>
              <a:rPr lang="ja-JP" altLang="ja-JP" sz="1100" dirty="0"/>
              <a:t>品を提供し、他のインテグレーターが一括して病院に販売する。</a:t>
            </a:r>
          </a:p>
        </p:txBody>
      </p:sp>
      <p:grpSp>
        <p:nvGrpSpPr>
          <p:cNvPr id="5" name="グループ化 7"/>
          <p:cNvGrpSpPr/>
          <p:nvPr/>
        </p:nvGrpSpPr>
        <p:grpSpPr>
          <a:xfrm>
            <a:off x="1136576" y="3385964"/>
            <a:ext cx="763277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メキシコにおける流通構造</a:t>
              </a:r>
              <a:endParaRPr lang="zh-TW" altLang="en-US" sz="1400" dirty="0">
                <a:solidFill>
                  <a:srgbClr val="000000"/>
                </a:solidFill>
                <a:latin typeface="Arial Black" pitchFamily="34" charset="0"/>
                <a:ea typeface="HGP創英角ｺﾞｼｯｸUB" pitchFamily="50" charset="-128"/>
              </a:endParaRPr>
            </a:p>
          </p:txBody>
        </p:sp>
      </p:grpSp>
      <p:sp>
        <p:nvSpPr>
          <p:cNvPr id="27" name="正方形/長方形 26"/>
          <p:cNvSpPr/>
          <p:nvPr/>
        </p:nvSpPr>
        <p:spPr>
          <a:xfrm>
            <a:off x="1739591"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正方形/長方形 27"/>
          <p:cNvSpPr/>
          <p:nvPr/>
        </p:nvSpPr>
        <p:spPr>
          <a:xfrm>
            <a:off x="1739591"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p:cNvSpPr/>
          <p:nvPr/>
        </p:nvSpPr>
        <p:spPr>
          <a:xfrm>
            <a:off x="7801912"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正方形/長方形 29"/>
          <p:cNvSpPr/>
          <p:nvPr/>
        </p:nvSpPr>
        <p:spPr>
          <a:xfrm>
            <a:off x="7801912"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1" name="正方形/長方形 30"/>
          <p:cNvSpPr/>
          <p:nvPr/>
        </p:nvSpPr>
        <p:spPr>
          <a:xfrm>
            <a:off x="2702173"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2" name="正方形/長方形 31"/>
          <p:cNvSpPr/>
          <p:nvPr/>
        </p:nvSpPr>
        <p:spPr>
          <a:xfrm>
            <a:off x="2702173"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正方形/長方形 32"/>
          <p:cNvSpPr/>
          <p:nvPr/>
        </p:nvSpPr>
        <p:spPr>
          <a:xfrm>
            <a:off x="2702173"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4" name="正方形/長方形 33"/>
          <p:cNvSpPr/>
          <p:nvPr/>
        </p:nvSpPr>
        <p:spPr>
          <a:xfrm>
            <a:off x="2702173"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5" name="正方形/長方形 34"/>
          <p:cNvSpPr/>
          <p:nvPr/>
        </p:nvSpPr>
        <p:spPr>
          <a:xfrm>
            <a:off x="2702173"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6" name="正方形/長方形 35"/>
          <p:cNvSpPr/>
          <p:nvPr/>
        </p:nvSpPr>
        <p:spPr>
          <a:xfrm>
            <a:off x="4789126"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正方形/長方形 36"/>
          <p:cNvSpPr/>
          <p:nvPr/>
        </p:nvSpPr>
        <p:spPr>
          <a:xfrm>
            <a:off x="4789126"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正方形/長方形 37"/>
          <p:cNvSpPr/>
          <p:nvPr/>
        </p:nvSpPr>
        <p:spPr>
          <a:xfrm>
            <a:off x="4789126"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9" name="正方形/長方形 38"/>
          <p:cNvSpPr/>
          <p:nvPr/>
        </p:nvSpPr>
        <p:spPr>
          <a:xfrm>
            <a:off x="4789126"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正方形/長方形 39"/>
          <p:cNvSpPr/>
          <p:nvPr/>
        </p:nvSpPr>
        <p:spPr>
          <a:xfrm>
            <a:off x="4789126"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1" name="正方形/長方形 40"/>
          <p:cNvSpPr/>
          <p:nvPr/>
        </p:nvSpPr>
        <p:spPr>
          <a:xfrm>
            <a:off x="6270322"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正方形/長方形 41"/>
          <p:cNvSpPr/>
          <p:nvPr/>
        </p:nvSpPr>
        <p:spPr>
          <a:xfrm>
            <a:off x="6270322"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正方形/長方形 42"/>
          <p:cNvSpPr/>
          <p:nvPr/>
        </p:nvSpPr>
        <p:spPr>
          <a:xfrm>
            <a:off x="6270322"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正方形/長方形 43"/>
          <p:cNvSpPr/>
          <p:nvPr/>
        </p:nvSpPr>
        <p:spPr>
          <a:xfrm>
            <a:off x="6270322"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正方形/長方形 44"/>
          <p:cNvSpPr/>
          <p:nvPr/>
        </p:nvSpPr>
        <p:spPr>
          <a:xfrm>
            <a:off x="6270322"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6" name="正方形/長方形 45"/>
          <p:cNvSpPr/>
          <p:nvPr/>
        </p:nvSpPr>
        <p:spPr>
          <a:xfrm>
            <a:off x="7186681"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7" name="正方形/長方形 46"/>
          <p:cNvSpPr/>
          <p:nvPr/>
        </p:nvSpPr>
        <p:spPr>
          <a:xfrm>
            <a:off x="7186681"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8" name="正方形/長方形 47"/>
          <p:cNvSpPr/>
          <p:nvPr/>
        </p:nvSpPr>
        <p:spPr>
          <a:xfrm>
            <a:off x="7186681"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9" name="正方形/長方形 48"/>
          <p:cNvSpPr/>
          <p:nvPr/>
        </p:nvSpPr>
        <p:spPr>
          <a:xfrm>
            <a:off x="7186681"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正方形/長方形 49"/>
          <p:cNvSpPr/>
          <p:nvPr/>
        </p:nvSpPr>
        <p:spPr>
          <a:xfrm>
            <a:off x="7186681"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正方形/長方形 53"/>
          <p:cNvSpPr/>
          <p:nvPr/>
        </p:nvSpPr>
        <p:spPr>
          <a:xfrm>
            <a:off x="6050544" y="4984998"/>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56" name="直線矢印コネクタ 55"/>
          <p:cNvCxnSpPr>
            <a:endCxn id="27" idx="0"/>
          </p:cNvCxnSpPr>
          <p:nvPr/>
        </p:nvCxnSpPr>
        <p:spPr>
          <a:xfrm>
            <a:off x="1836794" y="4443614"/>
            <a:ext cx="0" cy="13239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30" idx="2"/>
            <a:endCxn id="29" idx="0"/>
          </p:cNvCxnSpPr>
          <p:nvPr/>
        </p:nvCxnSpPr>
        <p:spPr>
          <a:xfrm>
            <a:off x="7899115" y="4433690"/>
            <a:ext cx="0" cy="1333871"/>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31" idx="2"/>
            <a:endCxn id="32" idx="0"/>
          </p:cNvCxnSpPr>
          <p:nvPr/>
        </p:nvCxnSpPr>
        <p:spPr>
          <a:xfrm>
            <a:off x="2799376" y="4433690"/>
            <a:ext cx="0" cy="418730"/>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21" idx="2"/>
            <a:endCxn id="35" idx="0"/>
          </p:cNvCxnSpPr>
          <p:nvPr/>
        </p:nvCxnSpPr>
        <p:spPr>
          <a:xfrm>
            <a:off x="2799376" y="5321027"/>
            <a:ext cx="0" cy="446534"/>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20" idx="2"/>
            <a:endCxn id="37" idx="0"/>
          </p:cNvCxnSpPr>
          <p:nvPr/>
        </p:nvCxnSpPr>
        <p:spPr>
          <a:xfrm>
            <a:off x="4886323" y="4399410"/>
            <a:ext cx="6" cy="453010"/>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21" idx="3"/>
            <a:endCxn id="22" idx="1"/>
          </p:cNvCxnSpPr>
          <p:nvPr/>
        </p:nvCxnSpPr>
        <p:spPr>
          <a:xfrm>
            <a:off x="3504573" y="5076242"/>
            <a:ext cx="687365" cy="0"/>
          </a:xfrm>
          <a:prstGeom prst="straightConnector1">
            <a:avLst/>
          </a:prstGeom>
          <a:ln w="28575">
            <a:solidFill>
              <a:srgbClr val="3D6AA7"/>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39" idx="2"/>
            <a:endCxn id="40" idx="0"/>
          </p:cNvCxnSpPr>
          <p:nvPr/>
        </p:nvCxnSpPr>
        <p:spPr>
          <a:xfrm>
            <a:off x="4886329"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6377054"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7292907"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6377054" y="44436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7292907" y="44436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22" idx="3"/>
            <a:endCxn id="23" idx="1"/>
          </p:cNvCxnSpPr>
          <p:nvPr/>
        </p:nvCxnSpPr>
        <p:spPr>
          <a:xfrm>
            <a:off x="5602332" y="5076242"/>
            <a:ext cx="457737" cy="0"/>
          </a:xfrm>
          <a:prstGeom prst="straightConnector1">
            <a:avLst/>
          </a:prstGeom>
          <a:ln w="28575">
            <a:solidFill>
              <a:srgbClr val="3D6AA7"/>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1645963" y="3909840"/>
            <a:ext cx="6480720"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メーカー、メーカーの輸入販売法人・総代理店</a:t>
            </a:r>
          </a:p>
        </p:txBody>
      </p:sp>
      <p:sp>
        <p:nvSpPr>
          <p:cNvPr id="21" name="角丸四角形 20"/>
          <p:cNvSpPr/>
          <p:nvPr/>
        </p:nvSpPr>
        <p:spPr>
          <a:xfrm>
            <a:off x="2094179" y="4831457"/>
            <a:ext cx="141039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インテグレータ</a:t>
            </a:r>
          </a:p>
        </p:txBody>
      </p:sp>
      <p:sp>
        <p:nvSpPr>
          <p:cNvPr id="22" name="角丸四角形 21"/>
          <p:cNvSpPr/>
          <p:nvPr/>
        </p:nvSpPr>
        <p:spPr>
          <a:xfrm>
            <a:off x="4191938" y="4831457"/>
            <a:ext cx="141039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インテグレータ</a:t>
            </a:r>
          </a:p>
        </p:txBody>
      </p:sp>
      <p:sp>
        <p:nvSpPr>
          <p:cNvPr id="23" name="角丸四角形 22"/>
          <p:cNvSpPr/>
          <p:nvPr/>
        </p:nvSpPr>
        <p:spPr>
          <a:xfrm>
            <a:off x="6060069" y="4831457"/>
            <a:ext cx="1706576"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専門卸売業者</a:t>
            </a:r>
          </a:p>
        </p:txBody>
      </p:sp>
      <p:sp>
        <p:nvSpPr>
          <p:cNvPr id="24" name="角丸四角形 23"/>
          <p:cNvSpPr/>
          <p:nvPr/>
        </p:nvSpPr>
        <p:spPr>
          <a:xfrm>
            <a:off x="1645965" y="5753075"/>
            <a:ext cx="2282642"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病院（公立・私立）</a:t>
            </a:r>
          </a:p>
        </p:txBody>
      </p:sp>
      <p:sp>
        <p:nvSpPr>
          <p:cNvPr id="25" name="角丸四角形 24"/>
          <p:cNvSpPr/>
          <p:nvPr/>
        </p:nvSpPr>
        <p:spPr>
          <a:xfrm>
            <a:off x="4166247" y="5753075"/>
            <a:ext cx="237626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診療所・研究所</a:t>
            </a:r>
          </a:p>
        </p:txBody>
      </p:sp>
      <p:sp>
        <p:nvSpPr>
          <p:cNvPr id="26" name="角丸四角形 25"/>
          <p:cNvSpPr/>
          <p:nvPr/>
        </p:nvSpPr>
        <p:spPr>
          <a:xfrm>
            <a:off x="6746987" y="5753075"/>
            <a:ext cx="1379698"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lang="ja-JP" altLang="en-US" sz="1200" dirty="0"/>
              <a:t>小売店</a:t>
            </a:r>
            <a:endParaRPr kumimoji="1" lang="ja-JP" altLang="en-US" sz="1200" dirty="0"/>
          </a:p>
        </p:txBody>
      </p:sp>
      <p:sp>
        <p:nvSpPr>
          <p:cNvPr id="87" name="テキスト ボックス 86"/>
          <p:cNvSpPr txBox="1"/>
          <p:nvPr/>
        </p:nvSpPr>
        <p:spPr>
          <a:xfrm>
            <a:off x="8183835" y="5661248"/>
            <a:ext cx="1517666" cy="646331"/>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小売店はウォルマートや等であり、血圧計等の健康予防のための一般機器のみ販売されている</a:t>
            </a:r>
          </a:p>
        </p:txBody>
      </p:sp>
      <p:sp>
        <p:nvSpPr>
          <p:cNvPr id="88" name="テキスト ボックス 87"/>
          <p:cNvSpPr txBox="1"/>
          <p:nvPr/>
        </p:nvSpPr>
        <p:spPr>
          <a:xfrm>
            <a:off x="200472" y="6408712"/>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844058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1857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t>代表的なインテグレーターは以下の通り。</a:t>
            </a:r>
            <a:endParaRPr lang="en-US" altLang="ja-JP" sz="1200" dirty="0"/>
          </a:p>
        </p:txBody>
      </p:sp>
      <p:sp>
        <p:nvSpPr>
          <p:cNvPr id="59" name="テキスト ボックス 58"/>
          <p:cNvSpPr txBox="1"/>
          <p:nvPr/>
        </p:nvSpPr>
        <p:spPr>
          <a:xfrm>
            <a:off x="200472" y="6700379"/>
            <a:ext cx="7560840" cy="170705"/>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60" name="表 59"/>
          <p:cNvGraphicFramePr>
            <a:graphicFrameLocks noGrp="1"/>
          </p:cNvGraphicFramePr>
          <p:nvPr>
            <p:extLst>
              <p:ext uri="{D42A27DB-BD31-4B8C-83A1-F6EECF244321}">
                <p14:modId xmlns:p14="http://schemas.microsoft.com/office/powerpoint/2010/main" val="2437393453"/>
              </p:ext>
            </p:extLst>
          </p:nvPr>
        </p:nvGraphicFramePr>
        <p:xfrm>
          <a:off x="200023" y="1340768"/>
          <a:ext cx="9504000" cy="53161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304745">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2374871">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連絡先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WEB</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BIO-MEDICAL SERVICE DE MÉXICO, S.A. de C.V.</a:t>
                      </a:r>
                      <a:endParaRPr kumimoji="1" 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pt-BR" altLang="ja-JP" sz="1000" b="0" i="0" u="none" strike="noStrike" kern="1200" dirty="0">
                          <a:solidFill>
                            <a:srgbClr val="000000"/>
                          </a:solidFill>
                          <a:effectLst/>
                          <a:latin typeface="+mn-lt"/>
                          <a:ea typeface="ＭＳ Ｐゴシック" panose="020B0600070205080204" pitchFamily="50" charset="-128"/>
                          <a:cs typeface="+mn-cs"/>
                        </a:rPr>
                        <a:t>Ámsterdam Núm. 87, Col. Hipódromo Condesa,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06170, Ciudad de México, Distrito Federal</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5286-7943 (55) 5286-7953,</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(55) 5286-7984</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rPr>
                        <a:t>www.biomedical-service.com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000" b="0" i="0" u="none" strike="noStrike" kern="1200" dirty="0">
                          <a:solidFill>
                            <a:srgbClr val="000000"/>
                          </a:solidFill>
                          <a:effectLst/>
                          <a:latin typeface="+mn-lt"/>
                          <a:ea typeface="ＭＳ Ｐゴシック" panose="020B0600070205080204" pitchFamily="50" charset="-128"/>
                          <a:cs typeface="+mn-cs"/>
                        </a:rPr>
                        <a:t>CARLOS NAFARRATE,S.A. de C.V. (Matriz)</a:t>
                      </a:r>
                      <a:endParaRPr kumimoji="1" lang="es-E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Av. Las Américas Núm. 601, Col. Ladrón de Guevara,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44600, Guadalajara, Jalisco</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Tel:(33) 3669-9800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(33) 3630-0210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3">
                            <a:extLst>
                              <a:ext uri="{A12FA001-AC4F-418D-AE19-62706E023703}">
                                <ahyp:hlinkClr xmlns:ahyp="http://schemas.microsoft.com/office/drawing/2018/hyperlinkcolor" val="tx"/>
                              </a:ext>
                            </a:extLst>
                          </a:hlinkClick>
                        </a:rPr>
                        <a:t>www.nafarrate.com</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CASA PLARRE, S.A. de C.V. </a:t>
                      </a:r>
                      <a:endParaRPr kumimoji="1" 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Av. Cuauhtémoc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220 –201, Col.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Doctores</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r>
                        <a:rPr kumimoji="1" lang="es-ES" altLang="ja-JP" sz="1000" b="0" i="0" u="none" strike="noStrike" kern="1200" dirty="0">
                          <a:solidFill>
                            <a:srgbClr val="000000"/>
                          </a:solidFill>
                          <a:effectLst/>
                          <a:latin typeface="+mn-lt"/>
                          <a:ea typeface="ＭＳ Ｐゴシック" panose="020B0600070205080204" pitchFamily="50" charset="-128"/>
                          <a:cs typeface="+mn-cs"/>
                        </a:rPr>
                        <a:t> C.P. 06720,Ciudad de México, Distrito Federal</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5134-0270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(55) 5134-0282</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www.casaplarre.com</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000" b="0" i="0" u="none" strike="noStrike" kern="1200" dirty="0">
                          <a:solidFill>
                            <a:srgbClr val="000000"/>
                          </a:solidFill>
                          <a:effectLst/>
                          <a:latin typeface="+mn-lt"/>
                          <a:ea typeface="ＭＳ Ｐゴシック" panose="020B0600070205080204" pitchFamily="50" charset="-128"/>
                          <a:cs typeface="+mn-cs"/>
                        </a:rPr>
                        <a:t>CERVI PARTS, S.A. de C.V.</a:t>
                      </a:r>
                      <a:endParaRPr kumimoji="1" lang="es-E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pt-BR" altLang="ja-JP" sz="1000" b="0" i="0" u="none" strike="noStrike" kern="1200" dirty="0">
                          <a:solidFill>
                            <a:srgbClr val="000000"/>
                          </a:solidFill>
                          <a:effectLst/>
                          <a:latin typeface="+mn-lt"/>
                          <a:ea typeface="ＭＳ Ｐゴシック" panose="020B0600070205080204" pitchFamily="50" charset="-128"/>
                          <a:cs typeface="+mn-cs"/>
                        </a:rPr>
                        <a:t>Josefa Ortiz de Domínguez Núm. 733-B, Col. Lindavista,C.P. 20270,Aguascalientes, Aguascalientes</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(449) 913-1220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(449) 913-1249</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5">
                            <a:extLst>
                              <a:ext uri="{A12FA001-AC4F-418D-AE19-62706E023703}">
                                <ahyp:hlinkClr xmlns:ahyp="http://schemas.microsoft.com/office/drawing/2018/hyperlinkcolor" val="tx"/>
                              </a:ext>
                            </a:extLst>
                          </a:hlinkClick>
                        </a:rPr>
                        <a:t>www.cerviparts.com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endParaRPr kumimoji="1" lang="ja-JP" altLang="en-US" sz="11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CORPORATIVOPROMÉDICA DE MÉXICO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err="1">
                          <a:solidFill>
                            <a:srgbClr val="000000"/>
                          </a:solidFill>
                          <a:effectLst/>
                          <a:latin typeface="+mn-lt"/>
                          <a:ea typeface="ＭＳ Ｐゴシック" panose="020B0600070205080204" pitchFamily="50" charset="-128"/>
                          <a:cs typeface="+mn-cs"/>
                        </a:rPr>
                        <a:t>Plutarco</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ELias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Calles No, 865, Col. Maria del Carmen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Zacahuitzo,Distrito</a:t>
                      </a:r>
                      <a:r>
                        <a:rPr kumimoji="1" lang="en-US" altLang="ja-JP" sz="1000" b="0" i="0" u="none" strike="noStrike" kern="1200" dirty="0">
                          <a:solidFill>
                            <a:srgbClr val="000000"/>
                          </a:solidFill>
                          <a:effectLst/>
                          <a:latin typeface="+mn-lt"/>
                          <a:ea typeface="ＭＳ Ｐゴシック" panose="020B0600070205080204" pitchFamily="50" charset="-128"/>
                          <a:cs typeface="+mn-cs"/>
                        </a:rPr>
                        <a:t> Federal, C.P. 03550</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5243 2000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hlinkClick r:id="rId6">
                            <a:extLst>
                              <a:ext uri="{A12FA001-AC4F-418D-AE19-62706E023703}">
                                <ahyp:hlinkClr xmlns:ahyp="http://schemas.microsoft.com/office/drawing/2018/hyperlinkcolor" val="tx"/>
                              </a:ext>
                            </a:extLst>
                          </a:hlinkClick>
                        </a:rPr>
                        <a:t>http://www.promedica.com.mx/</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000" b="0" i="0" u="none" strike="noStrike" kern="1200" dirty="0">
                          <a:solidFill>
                            <a:srgbClr val="000000"/>
                          </a:solidFill>
                          <a:effectLst/>
                          <a:latin typeface="+mn-lt"/>
                          <a:ea typeface="ＭＳ Ｐゴシック" panose="020B0600070205080204" pitchFamily="50" charset="-128"/>
                          <a:cs typeface="+mn-cs"/>
                        </a:rPr>
                        <a:t>DEWIMED, S.A.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Blvd. A. Ruiz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Cortines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5271, Col. Isidro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Fabela</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C.P. 14030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5606-0777</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 Fax: (55) 5606-0520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7">
                            <a:extLst>
                              <a:ext uri="{A12FA001-AC4F-418D-AE19-62706E023703}">
                                <ahyp:hlinkClr xmlns:ahyp="http://schemas.microsoft.com/office/drawing/2018/hyperlinkcolor" val="tx"/>
                              </a:ext>
                            </a:extLst>
                          </a:hlinkClick>
                        </a:rPr>
                        <a:t>www.dewimed.com.mx</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ENDOSCOPIA E INSTRUMENTOS, 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Carracci Núm. 50, Col. Mixcoac,</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03730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5563-4520,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 Fax: (55) 5611-4263</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8">
                            <a:extLst>
                              <a:ext uri="{A12FA001-AC4F-418D-AE19-62706E023703}">
                                <ahyp:hlinkClr xmlns:ahyp="http://schemas.microsoft.com/office/drawing/2018/hyperlinkcolor" val="tx"/>
                              </a:ext>
                            </a:extLst>
                          </a:hlinkClick>
                        </a:rPr>
                        <a:t>www.endoscopia.com.mx</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INDUSTRIA COMERCIALIZADORA DELTA, S.A. de C.V. (Matriz)</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Av.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Américas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173 Local A, Col.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Moderna</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C.P. 03510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5646-0345, (55) 5646-1608</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9">
                            <a:extLst>
                              <a:ext uri="{A12FA001-AC4F-418D-AE19-62706E023703}">
                                <ahyp:hlinkClr xmlns:ahyp="http://schemas.microsoft.com/office/drawing/2018/hyperlinkcolor" val="tx"/>
                              </a:ext>
                            </a:extLst>
                          </a:hlinkClick>
                        </a:rPr>
                        <a:t>www.deltamedic.com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000" b="0" i="0" u="none" strike="noStrike" kern="1200" dirty="0">
                          <a:solidFill>
                            <a:srgbClr val="000000"/>
                          </a:solidFill>
                          <a:effectLst/>
                          <a:latin typeface="+mn-lt"/>
                          <a:ea typeface="ＭＳ Ｐゴシック" panose="020B0600070205080204" pitchFamily="50" charset="-128"/>
                          <a:cs typeface="+mn-cs"/>
                        </a:rPr>
                        <a:t>INGENIERÍA BIOMÉDICA VARFRA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Lago Belgrano Núm. 20, Col. Ampliación Granada,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11529,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5254-1319, (55) 5545-5158,  Fax: (55) 5545-5158</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10">
                            <a:extLst>
                              <a:ext uri="{A12FA001-AC4F-418D-AE19-62706E023703}">
                                <ahyp:hlinkClr xmlns:ahyp="http://schemas.microsoft.com/office/drawing/2018/hyperlinkcolor" val="tx"/>
                              </a:ext>
                            </a:extLst>
                          </a:hlinkClick>
                        </a:rPr>
                        <a:t>http://www.varfra.com/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000" b="0" i="0" u="none" strike="noStrike" kern="1200" dirty="0">
                          <a:solidFill>
                            <a:srgbClr val="000000"/>
                          </a:solidFill>
                          <a:effectLst/>
                          <a:latin typeface="+mn-lt"/>
                          <a:ea typeface="ＭＳ Ｐゴシック" panose="020B0600070205080204" pitchFamily="50" charset="-128"/>
                          <a:cs typeface="+mn-cs"/>
                        </a:rPr>
                        <a:t>INTERGLOB COMERCIALIZADORA INTERNACIONAL, 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Calz. de Tlalpan Núm. 4892, Col. Tlalpan,</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14000,Ciudad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5655-1485,(55) 5513-2705, Fax: (55) 5513-2705</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11">
                            <a:extLst>
                              <a:ext uri="{A12FA001-AC4F-418D-AE19-62706E023703}">
                                <ahyp:hlinkClr xmlns:ahyp="http://schemas.microsoft.com/office/drawing/2018/hyperlinkcolor" val="tx"/>
                              </a:ext>
                            </a:extLst>
                          </a:hlinkClick>
                        </a:rPr>
                        <a:t>www.mediglob.com.mx</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INVESTIGACIONES TECNOLÓGICASPARA LA VIDAS.A.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Retorno 10 de Nicolas León No. 6,Col. Jardín Balbuena,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C.P.15900, Ciudad deMéxico,Distrito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(55)4434-8282,(55)6267-1173</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info@intevi.com</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12">
                            <a:extLst>
                              <a:ext uri="{A12FA001-AC4F-418D-AE19-62706E023703}">
                                <ahyp:hlinkClr xmlns:ahyp="http://schemas.microsoft.com/office/drawing/2018/hyperlinkcolor" val="tx"/>
                              </a:ext>
                            </a:extLst>
                          </a:hlinkClick>
                        </a:rPr>
                        <a:t>http://www.intevi.mx/</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21443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9515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保健省の病院（国立病院）、</a:t>
            </a:r>
            <a:r>
              <a:rPr lang="en-US" altLang="ja-JP" sz="1200" dirty="0"/>
              <a:t>IMSS</a:t>
            </a:r>
            <a:r>
              <a:rPr lang="ja-JP" altLang="ja-JP" sz="1200" dirty="0"/>
              <a:t>や</a:t>
            </a:r>
            <a:r>
              <a:rPr lang="en-US" altLang="ja-JP" sz="1200" dirty="0"/>
              <a:t>ISSSTE</a:t>
            </a:r>
            <a:r>
              <a:rPr lang="ja-JP" altLang="ja-JP" sz="1200" dirty="0" err="1"/>
              <a:t>、</a:t>
            </a:r>
            <a:r>
              <a:rPr lang="en-US" altLang="ja-JP" sz="1200" dirty="0"/>
              <a:t>PEMEX</a:t>
            </a:r>
            <a:r>
              <a:rPr lang="ja-JP" altLang="ja-JP" sz="1200" dirty="0" err="1"/>
              <a:t>、</a:t>
            </a:r>
            <a:r>
              <a:rPr lang="ja-JP" altLang="ja-JP" sz="1200" dirty="0"/>
              <a:t>国防省病院、海軍省病院、メキシコ市連邦区保健省病院など連邦政府行政機関が経営する病院が医薬品や医療機器などを調達する場合、連邦法に基づく政府調達となる。政府調達は特別な事情がない限り原則として公共入札として行われるが、メキシコでは公的部門購買・リース・サービス法の第</a:t>
            </a:r>
            <a:r>
              <a:rPr lang="en-US" altLang="ja-JP" sz="1200" dirty="0"/>
              <a:t>28</a:t>
            </a:r>
            <a:r>
              <a:rPr lang="ja-JP" altLang="ja-JP" sz="1200" dirty="0"/>
              <a:t>条に基づき以下の</a:t>
            </a:r>
            <a:r>
              <a:rPr lang="en-US" altLang="ja-JP" sz="1200" dirty="0"/>
              <a:t>3</a:t>
            </a:r>
            <a:r>
              <a:rPr lang="ja-JP" altLang="ja-JP" sz="1200" dirty="0"/>
              <a:t>類型に分類される。なお、メキシコは</a:t>
            </a:r>
            <a:r>
              <a:rPr lang="en-US" altLang="ja-JP" sz="1200" dirty="0"/>
              <a:t>WTO</a:t>
            </a:r>
            <a:r>
              <a:rPr lang="ja-JP" altLang="ja-JP" sz="1200" dirty="0"/>
              <a:t>の政府調達協定に加盟していないため、政府調達を</a:t>
            </a:r>
            <a:r>
              <a:rPr lang="en-US" altLang="ja-JP" sz="1200" dirty="0"/>
              <a:t>WTO</a:t>
            </a:r>
            <a:r>
              <a:rPr lang="ja-JP" altLang="ja-JP" sz="1200" dirty="0"/>
              <a:t>加盟国に対して広く開放する義務はない。</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434381178"/>
              </p:ext>
            </p:extLst>
          </p:nvPr>
        </p:nvGraphicFramePr>
        <p:xfrm>
          <a:off x="200471" y="2420888"/>
          <a:ext cx="9505055" cy="3316521"/>
        </p:xfrm>
        <a:graphic>
          <a:graphicData uri="http://schemas.openxmlformats.org/drawingml/2006/table">
            <a:tbl>
              <a:tblPr firstRow="1" bandRow="1">
                <a:tableStyleId>{5C22544A-7EE6-4342-B048-85BDC9FD1C3A}</a:tableStyleId>
              </a:tblPr>
              <a:tblGrid>
                <a:gridCol w="1008113">
                  <a:extLst>
                    <a:ext uri="{9D8B030D-6E8A-4147-A177-3AD203B41FA5}">
                      <a16:colId xmlns:a16="http://schemas.microsoft.com/office/drawing/2014/main" val="20000"/>
                    </a:ext>
                  </a:extLst>
                </a:gridCol>
                <a:gridCol w="2832314">
                  <a:extLst>
                    <a:ext uri="{9D8B030D-6E8A-4147-A177-3AD203B41FA5}">
                      <a16:colId xmlns:a16="http://schemas.microsoft.com/office/drawing/2014/main" val="20001"/>
                    </a:ext>
                  </a:extLst>
                </a:gridCol>
                <a:gridCol w="2832314">
                  <a:extLst>
                    <a:ext uri="{9D8B030D-6E8A-4147-A177-3AD203B41FA5}">
                      <a16:colId xmlns:a16="http://schemas.microsoft.com/office/drawing/2014/main" val="20002"/>
                    </a:ext>
                  </a:extLst>
                </a:gridCol>
                <a:gridCol w="2832314">
                  <a:extLst>
                    <a:ext uri="{9D8B030D-6E8A-4147-A177-3AD203B41FA5}">
                      <a16:colId xmlns:a16="http://schemas.microsoft.com/office/drawing/2014/main" val="20003"/>
                    </a:ext>
                  </a:extLst>
                </a:gridCol>
              </a:tblGrid>
              <a:tr h="319321">
                <a:tc>
                  <a:txBody>
                    <a:bodyPr/>
                    <a:lstStyle/>
                    <a:p>
                      <a:pPr algn="ctr" fontAlgn="ctr" hangingPunct="0"/>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国内入札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FTA</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でカバーされた国際入札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FTA</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非締結国にも開放された国際入札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rPr>
                        <a:t>概要</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国内入札が原則であり、財の調達の場合、少なくとも</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％以上の国産化率を達成した「国産品」のみが調達対象となる。国産化率は以下の式で求められる。</a:t>
                      </a:r>
                    </a:p>
                  </a:txBody>
                  <a:tcP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自由貿易協定（</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）など国際協定に基づき、締結相手国の企業や産品に政府調達を開放する義務を負う場合の入札。</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具体的には各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が自由化の対象とする調達機関の対象となる商品・サービスの公共入札であり、調達額が各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で対象とする額以上の場合、当該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締結国の企業や産品は公共入札に参加できる。なお、日本メキシコ経済連携協定（日墨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）においては、メキシコ側は連邦政府（省庁）の他、</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IMSS</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ISSSTE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などの連邦政府機関（国営企業）も対象機関となっており、医療機器は調達対象品である。また、政府調達を相手国に開放する財・サービスの入札基準額は、連邦政府の場合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万ドル以上、国営企業（</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IMSS</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ISSSTE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）の場合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万ドル以上となっており、これ以上の調達額の場合、メキシコ政府は日本の製品・サービスに対して政府調達を開放しなければならない。</a:t>
                      </a:r>
                    </a:p>
                  </a:txBody>
                  <a:tcPr marL="36000" marR="360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締結相手国以外にも政府調達を開放する公共入札である。原則として、</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）国内入札を行ったが応札企業がいなかった、</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）政府調達に関連して国外から連邦政府に融資が行われており、その融資条件として国際入札を義務付けている場合に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非締結国にも開かれた国際入札が行われるが、国内に品質、価格、生産量の観点などから応札するのに十分な産品が存在しないと思われる場合などは調達機関の判断で広く開かれた国際入札にすることも可能である。国内生産が存在しない医療機器などの場合は、この入札形態が採られることが多い。</a:t>
                      </a:r>
                    </a:p>
                  </a:txBody>
                  <a:tcP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0" name="Rectangle 6"/>
          <p:cNvSpPr>
            <a:spLocks noChangeArrowheads="1"/>
          </p:cNvSpPr>
          <p:nvPr/>
        </p:nvSpPr>
        <p:spPr bwMode="auto">
          <a:xfrm>
            <a:off x="200472" y="206084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政府調達と入札参加の条件</a:t>
            </a:r>
          </a:p>
        </p:txBody>
      </p:sp>
      <p:sp>
        <p:nvSpPr>
          <p:cNvPr id="21" name="テキスト ボックス 20"/>
          <p:cNvSpPr txBox="1"/>
          <p:nvPr/>
        </p:nvSpPr>
        <p:spPr>
          <a:xfrm>
            <a:off x="1271067" y="3717032"/>
            <a:ext cx="2846527" cy="892552"/>
          </a:xfrm>
          <a:prstGeom prst="rect">
            <a:avLst/>
          </a:prstGeom>
          <a:noFill/>
        </p:spPr>
        <p:txBody>
          <a:bodyPr wrap="square" rtlCol="0">
            <a:spAutoFit/>
          </a:bodyPr>
          <a:lstStyle/>
          <a:p>
            <a:r>
              <a:rPr lang="ja-JP" altLang="ja-JP" sz="1050" dirty="0"/>
              <a:t>国産化率（％）＝</a:t>
            </a:r>
            <a:endParaRPr lang="en-US" altLang="ja-JP" sz="1050" dirty="0"/>
          </a:p>
          <a:p>
            <a:r>
              <a:rPr lang="ja-JP" altLang="ja-JP" sz="1050" dirty="0"/>
              <a:t>（財の販売価格－輸入材料の価格）</a:t>
            </a:r>
            <a:endParaRPr lang="en-US" altLang="ja-JP" sz="1050" dirty="0"/>
          </a:p>
          <a:p>
            <a:r>
              <a:rPr lang="en-US" altLang="ja-JP" sz="1050" dirty="0"/>
              <a:t>÷</a:t>
            </a:r>
            <a:r>
              <a:rPr lang="ja-JP" altLang="ja-JP" sz="1050" dirty="0"/>
              <a:t>財の販売価格×</a:t>
            </a:r>
            <a:r>
              <a:rPr lang="en-US" altLang="ja-JP" sz="1050" dirty="0"/>
              <a:t>100</a:t>
            </a:r>
            <a:endParaRPr lang="ja-JP" altLang="ja-JP" sz="1050" dirty="0"/>
          </a:p>
          <a:p>
            <a:endParaRPr lang="en-US" altLang="ja-JP" sz="1050" dirty="0"/>
          </a:p>
          <a:p>
            <a:r>
              <a:rPr lang="ja-JP" altLang="ja-JP" sz="1000" dirty="0"/>
              <a:t>※販売価格は、公共入札プロセスにおける応札額</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498655"/>
            <a:ext cx="7560840" cy="170705"/>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719201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 name="Chart 56">
            <a:extLst>
              <a:ext uri="{FF2B5EF4-FFF2-40B4-BE49-F238E27FC236}">
                <a16:creationId xmlns:a16="http://schemas.microsoft.com/office/drawing/2014/main" id="{71CCE89B-DD02-823F-E53C-BC8F0EC7C884}"/>
              </a:ext>
            </a:extLst>
          </p:cNvPr>
          <p:cNvGraphicFramePr/>
          <p:nvPr>
            <p:custDataLst>
              <p:tags r:id="rId1"/>
            </p:custDataLst>
            <p:extLst>
              <p:ext uri="{D42A27DB-BD31-4B8C-83A1-F6EECF244321}">
                <p14:modId xmlns:p14="http://schemas.microsoft.com/office/powerpoint/2010/main" val="3387516317"/>
              </p:ext>
            </p:extLst>
          </p:nvPr>
        </p:nvGraphicFramePr>
        <p:xfrm>
          <a:off x="6723063" y="3298825"/>
          <a:ext cx="2498725" cy="2498725"/>
        </p:xfrm>
        <a:graphic>
          <a:graphicData uri="http://schemas.openxmlformats.org/drawingml/2006/chart">
            <c:chart xmlns:c="http://schemas.openxmlformats.org/drawingml/2006/chart" xmlns:r="http://schemas.openxmlformats.org/officeDocument/2006/relationships" r:id="rId47"/>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8" imgW="360" imgH="360" progId="TCLayout.ActiveDocument.1">
                  <p:embed/>
                </p:oleObj>
              </mc:Choice>
              <mc:Fallback>
                <p:oleObj name="think-cell Slide" r:id="rId48" imgW="360" imgH="360" progId="TCLayout.ActiveDocument.1">
                  <p:embed/>
                  <p:pic>
                    <p:nvPicPr>
                      <p:cNvPr id="4" name="Object 3"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41108" y="279142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4"/>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5"/>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6"/>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7"/>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98072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年の輸入額の増加は、ワクチンの輸入増が要因と考えられる。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メキシコ政府は、メキシコにおけるジェネリック医薬品の普及政策の拡充に大きな関心を示しており、同国における先発医薬品の市場規模を長期的に縮小させる可能性が指摘されている。</a:t>
            </a: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8"/>
            </p:custDataLst>
          </p:nvPr>
        </p:nvSpPr>
        <p:spPr bwMode="auto">
          <a:xfrm>
            <a:off x="8934450" y="367188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96C4E44-ABAD-4BE6-B807-87278D56BE40}" type="datetime'''''''''ア''''''''''''''''''''''メ''リ''''''''カ'''''''''">
              <a:rPr lang="ja-JP" altLang="en-US" sz="1000" smtClean="0"/>
              <a:pPr/>
              <a:t>アメリカ</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9"/>
            </p:custDataLst>
          </p:nvPr>
        </p:nvSpPr>
        <p:spPr bwMode="auto">
          <a:xfrm>
            <a:off x="8847138" y="537210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472C72E-69D7-4B54-A775-D85FB4FB492B}" type="datetime'''''''''''''''''''''''''ド''''''''イ''ツ'">
              <a:rPr lang="ja-JP" altLang="en-US" sz="1000" smtClean="0"/>
              <a:pPr/>
              <a:t>ドイツ</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10"/>
            </p:custDataLst>
          </p:nvPr>
        </p:nvSpPr>
        <p:spPr bwMode="auto">
          <a:xfrm>
            <a:off x="6500813" y="388620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11"/>
            </p:custDataLst>
          </p:nvPr>
        </p:nvSpPr>
        <p:spPr bwMode="auto">
          <a:xfrm>
            <a:off x="8290170" y="5721350"/>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6F29D47-4E46-4E3C-8686-CAF6AD965396}" type="datetime'フラ''''''''''''''''ン''ス'''''''''''''''''''''''''">
              <a:rPr lang="ja-JP" altLang="en-US" sz="1000" smtClean="0"/>
              <a:pPr/>
              <a:t>フランス</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12"/>
            </p:custDataLst>
          </p:nvPr>
        </p:nvSpPr>
        <p:spPr bwMode="auto">
          <a:xfrm>
            <a:off x="7665165" y="5805488"/>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中国</a:t>
            </a:r>
          </a:p>
        </p:txBody>
      </p:sp>
      <p:sp>
        <p:nvSpPr>
          <p:cNvPr id="54" name="テキスト ボックス 21">
            <a:extLst>
              <a:ext uri="{FF2B5EF4-FFF2-40B4-BE49-F238E27FC236}">
                <a16:creationId xmlns:a16="http://schemas.microsoft.com/office/drawing/2014/main" id="{7002F257-405A-4516-BB70-9B1D8C9998DA}"/>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graphicFrame>
        <p:nvGraphicFramePr>
          <p:cNvPr id="99" name="Chart 58">
            <a:extLst>
              <a:ext uri="{FF2B5EF4-FFF2-40B4-BE49-F238E27FC236}">
                <a16:creationId xmlns:a16="http://schemas.microsoft.com/office/drawing/2014/main" id="{08C2E02F-15DF-4D0E-F123-C71C53F64014}"/>
              </a:ext>
            </a:extLst>
          </p:cNvPr>
          <p:cNvGraphicFramePr/>
          <p:nvPr>
            <p:custDataLst>
              <p:tags r:id="rId13"/>
            </p:custDataLst>
            <p:extLst>
              <p:ext uri="{D42A27DB-BD31-4B8C-83A1-F6EECF244321}">
                <p14:modId xmlns:p14="http://schemas.microsoft.com/office/powerpoint/2010/main" val="3911878661"/>
              </p:ext>
            </p:extLst>
          </p:nvPr>
        </p:nvGraphicFramePr>
        <p:xfrm>
          <a:off x="438150" y="2482974"/>
          <a:ext cx="5534025" cy="3557588"/>
        </p:xfrm>
        <a:graphic>
          <a:graphicData uri="http://schemas.openxmlformats.org/drawingml/2006/chart">
            <c:chart xmlns:c="http://schemas.openxmlformats.org/drawingml/2006/chart" xmlns:r="http://schemas.openxmlformats.org/officeDocument/2006/relationships" r:id="rId50"/>
          </a:graphicData>
        </a:graphic>
      </p:graphicFrame>
      <p:sp>
        <p:nvSpPr>
          <p:cNvPr id="100" name="テキスト プレースホルダ 9">
            <a:extLst>
              <a:ext uri="{FF2B5EF4-FFF2-40B4-BE49-F238E27FC236}">
                <a16:creationId xmlns:a16="http://schemas.microsoft.com/office/drawing/2014/main" id="{56F2FDCD-4B56-1E36-A2BF-31053B71409B}"/>
              </a:ext>
            </a:extLst>
          </p:cNvPr>
          <p:cNvSpPr>
            <a:spLocks noGrp="1"/>
          </p:cNvSpPr>
          <p:nvPr>
            <p:custDataLst>
              <p:tags r:id="rId14"/>
            </p:custDataLst>
          </p:nvPr>
        </p:nvSpPr>
        <p:spPr bwMode="gray">
          <a:xfrm>
            <a:off x="252413" y="3902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219D4CC-4B81-4C00-9923-146D48EAEC3E}" type="datetime'''''''''''''''''''''''3''''''''''''''5'''''''''''''''''''">
              <a:rPr lang="en-US" altLang="en-US" sz="1000" smtClean="0"/>
              <a:pPr/>
              <a:t>35</a:t>
            </a:fld>
            <a:endParaRPr lang="ja-JP" altLang="en-US" sz="800" dirty="0">
              <a:sym typeface="+mn-lt"/>
            </a:endParaRPr>
          </a:p>
        </p:txBody>
      </p:sp>
      <p:sp>
        <p:nvSpPr>
          <p:cNvPr id="101" name="テキスト プレースホルダ 9">
            <a:extLst>
              <a:ext uri="{FF2B5EF4-FFF2-40B4-BE49-F238E27FC236}">
                <a16:creationId xmlns:a16="http://schemas.microsoft.com/office/drawing/2014/main" id="{C9C52EA4-51F2-FD25-10A0-55A696410774}"/>
              </a:ext>
            </a:extLst>
          </p:cNvPr>
          <p:cNvSpPr>
            <a:spLocks noGrp="1"/>
          </p:cNvSpPr>
          <p:nvPr>
            <p:custDataLst>
              <p:tags r:id="rId15"/>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D8879C9-1166-4126-97CF-D3BD53941683}" type="datetime'''''''''''''''''0'''''''''''''''''''''''">
              <a:rPr lang="en-US" altLang="en-US" sz="1000" smtClean="0"/>
              <a:pPr/>
              <a:t>0</a:t>
            </a:fld>
            <a:endParaRPr lang="ja-JP" altLang="en-US" sz="800" dirty="0">
              <a:sym typeface="+mn-lt"/>
            </a:endParaRPr>
          </a:p>
        </p:txBody>
      </p:sp>
      <p:sp>
        <p:nvSpPr>
          <p:cNvPr id="102" name="テキスト プレースホルダ 9">
            <a:extLst>
              <a:ext uri="{FF2B5EF4-FFF2-40B4-BE49-F238E27FC236}">
                <a16:creationId xmlns:a16="http://schemas.microsoft.com/office/drawing/2014/main" id="{4CB56458-3CB5-8AE6-B293-83C4DD439286}"/>
              </a:ext>
            </a:extLst>
          </p:cNvPr>
          <p:cNvSpPr>
            <a:spLocks noGrp="1"/>
          </p:cNvSpPr>
          <p:nvPr>
            <p:custDataLst>
              <p:tags r:id="rId16"/>
            </p:custDataLst>
          </p:nvPr>
        </p:nvSpPr>
        <p:spPr bwMode="gray">
          <a:xfrm>
            <a:off x="322263" y="55991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2AF6742D-B52E-40D7-969B-F5A60347F5B2}" type="datetime'''''''''''''''''''''''''''''''5'">
              <a:rPr lang="en-US" altLang="en-US" sz="1000" smtClean="0"/>
              <a:pPr/>
              <a:t>5</a:t>
            </a:fld>
            <a:endParaRPr lang="ja-JP" altLang="en-US" sz="800" dirty="0">
              <a:sym typeface="+mn-lt"/>
            </a:endParaRPr>
          </a:p>
        </p:txBody>
      </p:sp>
      <p:sp>
        <p:nvSpPr>
          <p:cNvPr id="103" name="テキスト プレースホルダ 9">
            <a:extLst>
              <a:ext uri="{FF2B5EF4-FFF2-40B4-BE49-F238E27FC236}">
                <a16:creationId xmlns:a16="http://schemas.microsoft.com/office/drawing/2014/main" id="{5E8A7832-061F-7965-AFC2-CE8EC4041940}"/>
              </a:ext>
            </a:extLst>
          </p:cNvPr>
          <p:cNvSpPr>
            <a:spLocks noGrp="1"/>
          </p:cNvSpPr>
          <p:nvPr>
            <p:custDataLst>
              <p:tags r:id="rId17"/>
            </p:custDataLst>
          </p:nvPr>
        </p:nvSpPr>
        <p:spPr bwMode="gray">
          <a:xfrm>
            <a:off x="252413" y="5316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A0F0B9A-5B46-4FDD-A16B-874E111CE303}" type="datetime'''1''''''''''''0'">
              <a:rPr lang="en-US" altLang="en-US" sz="1000" smtClean="0"/>
              <a:pPr/>
              <a:t>10</a:t>
            </a:fld>
            <a:endParaRPr lang="ja-JP" altLang="en-US" sz="800" dirty="0">
              <a:sym typeface="+mn-lt"/>
            </a:endParaRPr>
          </a:p>
        </p:txBody>
      </p:sp>
      <p:sp>
        <p:nvSpPr>
          <p:cNvPr id="104" name="テキスト プレースホルダ 9">
            <a:extLst>
              <a:ext uri="{FF2B5EF4-FFF2-40B4-BE49-F238E27FC236}">
                <a16:creationId xmlns:a16="http://schemas.microsoft.com/office/drawing/2014/main" id="{A9319C24-4A6E-E60B-000C-2F01AC64DB35}"/>
              </a:ext>
            </a:extLst>
          </p:cNvPr>
          <p:cNvSpPr>
            <a:spLocks noGrp="1"/>
          </p:cNvSpPr>
          <p:nvPr>
            <p:custDataLst>
              <p:tags r:id="rId18"/>
            </p:custDataLst>
          </p:nvPr>
        </p:nvSpPr>
        <p:spPr bwMode="gray">
          <a:xfrm>
            <a:off x="252413" y="5033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BD6C5E0-B00F-4F9A-B1F3-9C5D523E0B78}" type="datetime'''''''''''''''''''''1''''''''5'''''''''''''">
              <a:rPr lang="en-US" altLang="en-US" sz="1000" smtClean="0"/>
              <a:pPr/>
              <a:t>15</a:t>
            </a:fld>
            <a:endParaRPr lang="ja-JP" altLang="en-US" sz="800" dirty="0">
              <a:sym typeface="+mn-lt"/>
            </a:endParaRPr>
          </a:p>
        </p:txBody>
      </p:sp>
      <p:sp>
        <p:nvSpPr>
          <p:cNvPr id="105" name="テキスト プレースホルダ 9">
            <a:extLst>
              <a:ext uri="{FF2B5EF4-FFF2-40B4-BE49-F238E27FC236}">
                <a16:creationId xmlns:a16="http://schemas.microsoft.com/office/drawing/2014/main" id="{03E41802-EF91-4461-BCD7-64102828165A}"/>
              </a:ext>
            </a:extLst>
          </p:cNvPr>
          <p:cNvSpPr>
            <a:spLocks noGrp="1"/>
          </p:cNvSpPr>
          <p:nvPr>
            <p:custDataLst>
              <p:tags r:id="rId19"/>
            </p:custDataLst>
          </p:nvPr>
        </p:nvSpPr>
        <p:spPr bwMode="gray">
          <a:xfrm>
            <a:off x="252413"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DAFA07B-EF55-4EBD-BCE6-1727269CEB25}" type="datetime'''''''''2''''''''''''0'''''">
              <a:rPr lang="en-US" altLang="en-US" sz="1000" smtClean="0"/>
              <a:pPr/>
              <a:t>20</a:t>
            </a:fld>
            <a:endParaRPr lang="ja-JP" altLang="en-US" sz="800" dirty="0">
              <a:sym typeface="+mn-lt"/>
            </a:endParaRPr>
          </a:p>
        </p:txBody>
      </p:sp>
      <p:sp>
        <p:nvSpPr>
          <p:cNvPr id="106" name="テキスト プレースホルダ 9">
            <a:extLst>
              <a:ext uri="{FF2B5EF4-FFF2-40B4-BE49-F238E27FC236}">
                <a16:creationId xmlns:a16="http://schemas.microsoft.com/office/drawing/2014/main" id="{324CAA57-1FDF-054D-8CDC-21AC12A332EE}"/>
              </a:ext>
            </a:extLst>
          </p:cNvPr>
          <p:cNvSpPr>
            <a:spLocks noGrp="1"/>
          </p:cNvSpPr>
          <p:nvPr>
            <p:custDataLst>
              <p:tags r:id="rId20"/>
            </p:custDataLst>
          </p:nvPr>
        </p:nvSpPr>
        <p:spPr bwMode="gray">
          <a:xfrm>
            <a:off x="252413" y="4467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207FC54-ED8A-4C01-AB3A-A5EF0DEA7D23}" type="datetime'''''''''''''''''''''''''''''''25'''''''''">
              <a:rPr lang="en-US" altLang="en-US" sz="1000" smtClean="0"/>
              <a:pPr/>
              <a:t>25</a:t>
            </a:fld>
            <a:endParaRPr lang="ja-JP" altLang="en-US" sz="800" dirty="0">
              <a:sym typeface="+mn-lt"/>
            </a:endParaRPr>
          </a:p>
        </p:txBody>
      </p:sp>
      <p:sp>
        <p:nvSpPr>
          <p:cNvPr id="107" name="テキスト プレースホルダ 9">
            <a:extLst>
              <a:ext uri="{FF2B5EF4-FFF2-40B4-BE49-F238E27FC236}">
                <a16:creationId xmlns:a16="http://schemas.microsoft.com/office/drawing/2014/main" id="{D59B7CF8-94AA-60CA-8FFE-6638E099B959}"/>
              </a:ext>
            </a:extLst>
          </p:cNvPr>
          <p:cNvSpPr>
            <a:spLocks noGrp="1"/>
          </p:cNvSpPr>
          <p:nvPr>
            <p:custDataLst>
              <p:tags r:id="rId21"/>
            </p:custDataLst>
          </p:nvPr>
        </p:nvSpPr>
        <p:spPr bwMode="gray">
          <a:xfrm>
            <a:off x="252413" y="4184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0C3B018-163F-410D-8907-45CC1310B6E6}" type="datetime'''''''''''''''''''''''''''''''''''''3''''''''''''''''0'''">
              <a:rPr lang="en-US" altLang="en-US" sz="1000" smtClean="0"/>
              <a:pPr/>
              <a:t>30</a:t>
            </a:fld>
            <a:endParaRPr lang="ja-JP" altLang="en-US" sz="800" dirty="0">
              <a:sym typeface="+mn-lt"/>
            </a:endParaRPr>
          </a:p>
        </p:txBody>
      </p:sp>
      <p:sp>
        <p:nvSpPr>
          <p:cNvPr id="109" name="テキスト プレースホルダ 9">
            <a:extLst>
              <a:ext uri="{FF2B5EF4-FFF2-40B4-BE49-F238E27FC236}">
                <a16:creationId xmlns:a16="http://schemas.microsoft.com/office/drawing/2014/main" id="{AEEF0521-A417-1AEE-6AC7-031D015E065D}"/>
              </a:ext>
            </a:extLst>
          </p:cNvPr>
          <p:cNvSpPr>
            <a:spLocks noGrp="1"/>
          </p:cNvSpPr>
          <p:nvPr>
            <p:custDataLst>
              <p:tags r:id="rId22"/>
            </p:custDataLst>
          </p:nvPr>
        </p:nvSpPr>
        <p:spPr bwMode="gray">
          <a:xfrm>
            <a:off x="252413" y="3336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40CEE0F-FCC7-4D38-BBD5-C298CDC37C34}" type="datetime'''4''''''''''''''''5'''''''''''">
              <a:rPr lang="en-US" altLang="en-US" sz="1000" smtClean="0"/>
              <a:pPr/>
              <a:t>45</a:t>
            </a:fld>
            <a:endParaRPr lang="ja-JP" altLang="en-US" sz="800" dirty="0">
              <a:sym typeface="+mn-lt"/>
            </a:endParaRPr>
          </a:p>
        </p:txBody>
      </p:sp>
      <p:sp>
        <p:nvSpPr>
          <p:cNvPr id="110" name="テキスト プレースホルダ 9">
            <a:extLst>
              <a:ext uri="{FF2B5EF4-FFF2-40B4-BE49-F238E27FC236}">
                <a16:creationId xmlns:a16="http://schemas.microsoft.com/office/drawing/2014/main" id="{E2B6E8B4-56A4-98E4-1F59-157E07C4A45D}"/>
              </a:ext>
            </a:extLst>
          </p:cNvPr>
          <p:cNvSpPr>
            <a:spLocks noGrp="1"/>
          </p:cNvSpPr>
          <p:nvPr>
            <p:custDataLst>
              <p:tags r:id="rId23"/>
            </p:custDataLst>
          </p:nvPr>
        </p:nvSpPr>
        <p:spPr bwMode="gray">
          <a:xfrm>
            <a:off x="252413" y="3619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6E7ED3B-66D6-4C34-BF22-C728E1457BF9}" type="datetime'''''''''''''''''''''''''4''''''''''''''''''0'''''''''''''''''">
              <a:rPr lang="en-US" altLang="en-US" sz="1000" smtClean="0"/>
              <a:pPr/>
              <a:t>40</a:t>
            </a:fld>
            <a:endParaRPr lang="ja-JP" altLang="en-US" sz="800" dirty="0">
              <a:sym typeface="+mn-lt"/>
            </a:endParaRPr>
          </a:p>
        </p:txBody>
      </p:sp>
      <p:sp>
        <p:nvSpPr>
          <p:cNvPr id="127" name="テキスト プレースホルダ 9">
            <a:extLst>
              <a:ext uri="{FF2B5EF4-FFF2-40B4-BE49-F238E27FC236}">
                <a16:creationId xmlns:a16="http://schemas.microsoft.com/office/drawing/2014/main" id="{7A1B2EE0-72B8-17EF-A40D-6963A707A5E1}"/>
              </a:ext>
            </a:extLst>
          </p:cNvPr>
          <p:cNvSpPr>
            <a:spLocks noGrp="1"/>
          </p:cNvSpPr>
          <p:nvPr>
            <p:custDataLst>
              <p:tags r:id="rId24"/>
            </p:custDataLst>
          </p:nvPr>
        </p:nvSpPr>
        <p:spPr bwMode="gray">
          <a:xfrm>
            <a:off x="252413" y="3054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9CDB8E37-4CA0-4F76-A2E0-DBCE0DFA1ABD}" type="datetime'''5''''''''''''''''''''''''''''''''''''0'''''''''''''''''">
              <a:rPr lang="en-US" altLang="en-US" sz="1000" smtClean="0"/>
              <a:pPr/>
              <a:t>50</a:t>
            </a:fld>
            <a:endParaRPr lang="ja-JP" altLang="en-US" sz="800" dirty="0">
              <a:sym typeface="+mn-lt"/>
            </a:endParaRPr>
          </a:p>
        </p:txBody>
      </p:sp>
      <p:sp>
        <p:nvSpPr>
          <p:cNvPr id="128" name="テキスト プレースホルダ 9">
            <a:extLst>
              <a:ext uri="{FF2B5EF4-FFF2-40B4-BE49-F238E27FC236}">
                <a16:creationId xmlns:a16="http://schemas.microsoft.com/office/drawing/2014/main" id="{E77A1C16-B127-6720-EB7D-6077606060E2}"/>
              </a:ext>
            </a:extLst>
          </p:cNvPr>
          <p:cNvSpPr>
            <a:spLocks noGrp="1"/>
          </p:cNvSpPr>
          <p:nvPr>
            <p:custDataLst>
              <p:tags r:id="rId25"/>
            </p:custDataLst>
          </p:nvPr>
        </p:nvSpPr>
        <p:spPr bwMode="gray">
          <a:xfrm>
            <a:off x="252413" y="27717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C499351-3E8E-4F33-9B43-F47E30E5E5B3}" type="datetime'''''5''''''''''''''''''''''''''5'''''''''''''">
              <a:rPr lang="en-US" altLang="en-US" sz="1000" smtClean="0"/>
              <a:pPr/>
              <a:t>55</a:t>
            </a:fld>
            <a:endParaRPr lang="ja-JP" altLang="en-US" sz="800" dirty="0">
              <a:sym typeface="+mn-lt"/>
            </a:endParaRPr>
          </a:p>
        </p:txBody>
      </p:sp>
      <p:sp>
        <p:nvSpPr>
          <p:cNvPr id="129" name="テキスト プレースホルダ 9">
            <a:extLst>
              <a:ext uri="{FF2B5EF4-FFF2-40B4-BE49-F238E27FC236}">
                <a16:creationId xmlns:a16="http://schemas.microsoft.com/office/drawing/2014/main" id="{7671C9E8-3F3F-7D47-F2D7-04FA58635194}"/>
              </a:ext>
            </a:extLst>
          </p:cNvPr>
          <p:cNvSpPr>
            <a:spLocks noGrp="1"/>
          </p:cNvSpPr>
          <p:nvPr>
            <p:custDataLst>
              <p:tags r:id="rId26"/>
            </p:custDataLst>
          </p:nvPr>
        </p:nvSpPr>
        <p:spPr bwMode="gray">
          <a:xfrm>
            <a:off x="252413" y="2489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A195F45-B188-45C3-AFBB-339423ABDFA5}" type="datetime'''''''''''''''6''''''''''''0'''">
              <a:rPr lang="en-US" altLang="en-US" sz="1000" smtClean="0"/>
              <a:pPr/>
              <a:t>60</a:t>
            </a:fld>
            <a:endParaRPr lang="ja-JP" altLang="en-US" sz="800" dirty="0">
              <a:sym typeface="+mn-lt"/>
            </a:endParaRPr>
          </a:p>
        </p:txBody>
      </p:sp>
      <p:sp>
        <p:nvSpPr>
          <p:cNvPr id="130" name="テキスト プレースホルダ 9">
            <a:extLst>
              <a:ext uri="{FF2B5EF4-FFF2-40B4-BE49-F238E27FC236}">
                <a16:creationId xmlns:a16="http://schemas.microsoft.com/office/drawing/2014/main" id="{857D7B04-93D2-9144-894E-FFE20185AE78}"/>
              </a:ext>
            </a:extLst>
          </p:cNvPr>
          <p:cNvSpPr>
            <a:spLocks noGrp="1"/>
          </p:cNvSpPr>
          <p:nvPr>
            <p:custDataLst>
              <p:tags r:id="rId27"/>
            </p:custDataLst>
          </p:nvPr>
        </p:nvSpPr>
        <p:spPr bwMode="gray">
          <a:xfrm>
            <a:off x="1916212" y="3163359"/>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45.8</a:t>
            </a:r>
            <a:endParaRPr lang="ja-JP" altLang="en-US" sz="800" dirty="0">
              <a:sym typeface="+mn-lt"/>
            </a:endParaRPr>
          </a:p>
        </p:txBody>
      </p:sp>
      <p:sp>
        <p:nvSpPr>
          <p:cNvPr id="131" name="テキスト プレースホルダ 9">
            <a:extLst>
              <a:ext uri="{FF2B5EF4-FFF2-40B4-BE49-F238E27FC236}">
                <a16:creationId xmlns:a16="http://schemas.microsoft.com/office/drawing/2014/main" id="{46645C98-57BE-3528-5BEE-C6A9248B3D89}"/>
              </a:ext>
            </a:extLst>
          </p:cNvPr>
          <p:cNvSpPr>
            <a:spLocks noGrp="1"/>
          </p:cNvSpPr>
          <p:nvPr>
            <p:custDataLst>
              <p:tags r:id="rId28"/>
            </p:custDataLst>
          </p:nvPr>
        </p:nvSpPr>
        <p:spPr bwMode="auto">
          <a:xfrm>
            <a:off x="844476"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1EB5905-A1B4-4FB0-B2EF-8FC229D0D4DA}" type="datetime'2''''''''''''''''''''''''''''''''''''''''0''''''''''''17'">
              <a:rPr lang="en-US" altLang="en-US" sz="1000" smtClean="0"/>
              <a:pPr/>
              <a:t>2017</a:t>
            </a:fld>
            <a:endParaRPr kumimoji="0" lang="ja-JP" altLang="en-US" sz="800" dirty="0">
              <a:sym typeface="+mn-lt"/>
            </a:endParaRPr>
          </a:p>
        </p:txBody>
      </p:sp>
      <p:sp>
        <p:nvSpPr>
          <p:cNvPr id="132" name="テキスト プレースホルダ 9">
            <a:extLst>
              <a:ext uri="{FF2B5EF4-FFF2-40B4-BE49-F238E27FC236}">
                <a16:creationId xmlns:a16="http://schemas.microsoft.com/office/drawing/2014/main" id="{FB3ED500-5042-8637-991F-1F066F02BEE1}"/>
              </a:ext>
            </a:extLst>
          </p:cNvPr>
          <p:cNvSpPr>
            <a:spLocks noGrp="1"/>
          </p:cNvSpPr>
          <p:nvPr>
            <p:custDataLst>
              <p:tags r:id="rId29"/>
            </p:custDataLst>
          </p:nvPr>
        </p:nvSpPr>
        <p:spPr bwMode="auto">
          <a:xfrm>
            <a:off x="178464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1964225-8F8C-438E-B137-7984124F97C6}" type="datetime'1''''''''''''''''''''''''''''''''''''''''''''''''''''''''''8'">
              <a:rPr lang="en-US" altLang="en-US" sz="1000" smtClean="0"/>
              <a:pPr/>
              <a:t>18</a:t>
            </a:fld>
            <a:endParaRPr kumimoji="0" lang="ja-JP" altLang="en-US" sz="800" dirty="0">
              <a:sym typeface="+mn-lt"/>
            </a:endParaRPr>
          </a:p>
        </p:txBody>
      </p:sp>
      <p:sp>
        <p:nvSpPr>
          <p:cNvPr id="133" name="テキスト プレースホルダ 9">
            <a:extLst>
              <a:ext uri="{FF2B5EF4-FFF2-40B4-BE49-F238E27FC236}">
                <a16:creationId xmlns:a16="http://schemas.microsoft.com/office/drawing/2014/main" id="{BF07B270-1E06-6802-2642-5CC8E06986AB}"/>
              </a:ext>
            </a:extLst>
          </p:cNvPr>
          <p:cNvSpPr>
            <a:spLocks noGrp="1"/>
          </p:cNvSpPr>
          <p:nvPr>
            <p:custDataLst>
              <p:tags r:id="rId30"/>
            </p:custDataLst>
          </p:nvPr>
        </p:nvSpPr>
        <p:spPr bwMode="auto">
          <a:xfrm>
            <a:off x="2720752"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03D3456-698A-49AD-BA9D-4842E595A69D}" type="datetime'''''''''''''''''''''''1''''''''''''''''''''''9'''''">
              <a:rPr lang="en-US" altLang="en-US" sz="1000" smtClean="0"/>
              <a:pPr/>
              <a:t>19</a:t>
            </a:fld>
            <a:endParaRPr kumimoji="0" lang="ja-JP" altLang="en-US" sz="800" dirty="0">
              <a:sym typeface="+mn-lt"/>
            </a:endParaRPr>
          </a:p>
        </p:txBody>
      </p:sp>
      <p:sp>
        <p:nvSpPr>
          <p:cNvPr id="134" name="テキスト プレースホルダ 9">
            <a:extLst>
              <a:ext uri="{FF2B5EF4-FFF2-40B4-BE49-F238E27FC236}">
                <a16:creationId xmlns:a16="http://schemas.microsoft.com/office/drawing/2014/main" id="{C32B39AC-8F79-490D-D7B5-71C5E15C4B4A}"/>
              </a:ext>
            </a:extLst>
          </p:cNvPr>
          <p:cNvSpPr>
            <a:spLocks noGrp="1"/>
          </p:cNvSpPr>
          <p:nvPr>
            <p:custDataLst>
              <p:tags r:id="rId31"/>
            </p:custDataLst>
          </p:nvPr>
        </p:nvSpPr>
        <p:spPr bwMode="auto">
          <a:xfrm>
            <a:off x="358484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60C716D-54BF-4E73-AF08-2F7FB260C4CE}" type="datetime'''''''''''''''''''''2''''''0'''''''''''''''''''''''">
              <a:rPr lang="en-US" altLang="en-US" sz="1000" smtClean="0"/>
              <a:pPr/>
              <a:t>20</a:t>
            </a:fld>
            <a:endParaRPr kumimoji="0" lang="ja-JP" altLang="en-US" sz="800" dirty="0">
              <a:sym typeface="+mn-lt"/>
            </a:endParaRPr>
          </a:p>
        </p:txBody>
      </p:sp>
      <p:sp>
        <p:nvSpPr>
          <p:cNvPr id="135" name="テキスト プレースホルダ 9">
            <a:extLst>
              <a:ext uri="{FF2B5EF4-FFF2-40B4-BE49-F238E27FC236}">
                <a16:creationId xmlns:a16="http://schemas.microsoft.com/office/drawing/2014/main" id="{C80F104E-66D5-2919-921D-5F9906E1D97B}"/>
              </a:ext>
            </a:extLst>
          </p:cNvPr>
          <p:cNvSpPr>
            <a:spLocks noGrp="1"/>
          </p:cNvSpPr>
          <p:nvPr>
            <p:custDataLst>
              <p:tags r:id="rId32"/>
            </p:custDataLst>
          </p:nvPr>
        </p:nvSpPr>
        <p:spPr bwMode="auto">
          <a:xfrm>
            <a:off x="451256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5281677-D1AB-4244-AB63-7B728E2E5503}" type="datetime'''''''''''''''''''''''''''''''''''''2''''''''1'''''''''''''''">
              <a:rPr lang="en-US" altLang="en-US" sz="1000" smtClean="0"/>
              <a:pPr/>
              <a:t>21</a:t>
            </a:fld>
            <a:endParaRPr kumimoji="0" lang="ja-JP" altLang="en-US" sz="800" dirty="0">
              <a:sym typeface="+mn-lt"/>
            </a:endParaRPr>
          </a:p>
        </p:txBody>
      </p:sp>
      <p:sp>
        <p:nvSpPr>
          <p:cNvPr id="136" name="テキスト プレースホルダ 9">
            <a:extLst>
              <a:ext uri="{FF2B5EF4-FFF2-40B4-BE49-F238E27FC236}">
                <a16:creationId xmlns:a16="http://schemas.microsoft.com/office/drawing/2014/main" id="{74F2FD39-1C87-BC78-5B9E-E49D55A40480}"/>
              </a:ext>
            </a:extLst>
          </p:cNvPr>
          <p:cNvSpPr>
            <a:spLocks noGrp="1"/>
          </p:cNvSpPr>
          <p:nvPr>
            <p:custDataLst>
              <p:tags r:id="rId33"/>
            </p:custDataLst>
          </p:nvPr>
        </p:nvSpPr>
        <p:spPr bwMode="gray">
          <a:xfrm>
            <a:off x="660041" y="5040586"/>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12.9</a:t>
            </a:r>
            <a:endParaRPr lang="ja-JP" altLang="en-US" sz="800" dirty="0">
              <a:sym typeface="+mn-lt"/>
            </a:endParaRPr>
          </a:p>
        </p:txBody>
      </p:sp>
      <p:sp>
        <p:nvSpPr>
          <p:cNvPr id="137" name="テキスト プレースホルダ 9">
            <a:extLst>
              <a:ext uri="{FF2B5EF4-FFF2-40B4-BE49-F238E27FC236}">
                <a16:creationId xmlns:a16="http://schemas.microsoft.com/office/drawing/2014/main" id="{8313749B-5792-E563-7C95-C4E72574780F}"/>
              </a:ext>
            </a:extLst>
          </p:cNvPr>
          <p:cNvSpPr>
            <a:spLocks noGrp="1"/>
          </p:cNvSpPr>
          <p:nvPr>
            <p:custDataLst>
              <p:tags r:id="rId34"/>
            </p:custDataLst>
          </p:nvPr>
        </p:nvSpPr>
        <p:spPr bwMode="gray">
          <a:xfrm>
            <a:off x="990526" y="3389859"/>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41.6</a:t>
            </a:r>
            <a:endParaRPr lang="ja-JP" altLang="en-US" sz="800" dirty="0">
              <a:sym typeface="+mn-lt"/>
            </a:endParaRPr>
          </a:p>
        </p:txBody>
      </p:sp>
      <p:sp>
        <p:nvSpPr>
          <p:cNvPr id="138" name="テキスト プレースホルダ 9">
            <a:extLst>
              <a:ext uri="{FF2B5EF4-FFF2-40B4-BE49-F238E27FC236}">
                <a16:creationId xmlns:a16="http://schemas.microsoft.com/office/drawing/2014/main" id="{22240285-D2AE-BFF1-79E1-D27F040689B3}"/>
              </a:ext>
            </a:extLst>
          </p:cNvPr>
          <p:cNvSpPr>
            <a:spLocks noGrp="1"/>
          </p:cNvSpPr>
          <p:nvPr>
            <p:custDataLst>
              <p:tags r:id="rId35"/>
            </p:custDataLst>
          </p:nvPr>
        </p:nvSpPr>
        <p:spPr bwMode="gray">
          <a:xfrm>
            <a:off x="1540309" y="4967459"/>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14.8</a:t>
            </a:r>
            <a:endParaRPr lang="ja-JP" altLang="en-US" sz="800" dirty="0">
              <a:sym typeface="+mn-lt"/>
            </a:endParaRPr>
          </a:p>
        </p:txBody>
      </p:sp>
      <p:sp>
        <p:nvSpPr>
          <p:cNvPr id="139" name="テキスト プレースホルダ 9">
            <a:extLst>
              <a:ext uri="{FF2B5EF4-FFF2-40B4-BE49-F238E27FC236}">
                <a16:creationId xmlns:a16="http://schemas.microsoft.com/office/drawing/2014/main" id="{841C2243-17DC-EB75-D798-CE0BEDF2AAE5}"/>
              </a:ext>
            </a:extLst>
          </p:cNvPr>
          <p:cNvSpPr>
            <a:spLocks noGrp="1"/>
          </p:cNvSpPr>
          <p:nvPr>
            <p:custDataLst>
              <p:tags r:id="rId36"/>
            </p:custDataLst>
          </p:nvPr>
        </p:nvSpPr>
        <p:spPr bwMode="gray">
          <a:xfrm>
            <a:off x="2456873" y="497437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14.1</a:t>
            </a:r>
            <a:endParaRPr lang="ja-JP" altLang="en-US" sz="800" dirty="0">
              <a:sym typeface="+mn-lt"/>
            </a:endParaRPr>
          </a:p>
        </p:txBody>
      </p:sp>
      <p:sp>
        <p:nvSpPr>
          <p:cNvPr id="140" name="テキスト プレースホルダ 9">
            <a:extLst>
              <a:ext uri="{FF2B5EF4-FFF2-40B4-BE49-F238E27FC236}">
                <a16:creationId xmlns:a16="http://schemas.microsoft.com/office/drawing/2014/main" id="{188A3D0E-E2B9-238D-C2F0-B316222C25FD}"/>
              </a:ext>
            </a:extLst>
          </p:cNvPr>
          <p:cNvSpPr>
            <a:spLocks noGrp="1"/>
          </p:cNvSpPr>
          <p:nvPr>
            <p:custDataLst>
              <p:tags r:id="rId37"/>
            </p:custDataLst>
          </p:nvPr>
        </p:nvSpPr>
        <p:spPr bwMode="gray">
          <a:xfrm>
            <a:off x="2765311" y="3139171"/>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46.7</a:t>
            </a:r>
            <a:endParaRPr lang="ja-JP" altLang="en-US" sz="800" dirty="0">
              <a:sym typeface="+mn-lt"/>
            </a:endParaRPr>
          </a:p>
        </p:txBody>
      </p:sp>
      <p:sp>
        <p:nvSpPr>
          <p:cNvPr id="141" name="テキスト プレースホルダ 9">
            <a:extLst>
              <a:ext uri="{FF2B5EF4-FFF2-40B4-BE49-F238E27FC236}">
                <a16:creationId xmlns:a16="http://schemas.microsoft.com/office/drawing/2014/main" id="{83C23E13-AEAE-46A9-C2C1-22442368DAD5}"/>
              </a:ext>
            </a:extLst>
          </p:cNvPr>
          <p:cNvSpPr>
            <a:spLocks noGrp="1"/>
          </p:cNvSpPr>
          <p:nvPr>
            <p:custDataLst>
              <p:tags r:id="rId38"/>
            </p:custDataLst>
          </p:nvPr>
        </p:nvSpPr>
        <p:spPr bwMode="gray">
          <a:xfrm>
            <a:off x="3312979" y="5005939"/>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13.7</a:t>
            </a:r>
            <a:endParaRPr lang="ja-JP" altLang="en-US" sz="800" dirty="0">
              <a:sym typeface="+mn-lt"/>
            </a:endParaRPr>
          </a:p>
        </p:txBody>
      </p:sp>
      <p:sp>
        <p:nvSpPr>
          <p:cNvPr id="142" name="テキスト プレースホルダ 9">
            <a:extLst>
              <a:ext uri="{FF2B5EF4-FFF2-40B4-BE49-F238E27FC236}">
                <a16:creationId xmlns:a16="http://schemas.microsoft.com/office/drawing/2014/main" id="{62EC9BEE-8755-8CF3-9FB1-CF7750D882C9}"/>
              </a:ext>
            </a:extLst>
          </p:cNvPr>
          <p:cNvSpPr>
            <a:spLocks noGrp="1"/>
          </p:cNvSpPr>
          <p:nvPr>
            <p:custDataLst>
              <p:tags r:id="rId39"/>
            </p:custDataLst>
          </p:nvPr>
        </p:nvSpPr>
        <p:spPr bwMode="gray">
          <a:xfrm>
            <a:off x="3643711" y="29781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49.4</a:t>
            </a:r>
            <a:endParaRPr lang="ja-JP" altLang="en-US" sz="800" dirty="0">
              <a:sym typeface="+mn-lt"/>
            </a:endParaRPr>
          </a:p>
        </p:txBody>
      </p:sp>
      <p:sp>
        <p:nvSpPr>
          <p:cNvPr id="143" name="テキスト プレースホルダ 9">
            <a:extLst>
              <a:ext uri="{FF2B5EF4-FFF2-40B4-BE49-F238E27FC236}">
                <a16:creationId xmlns:a16="http://schemas.microsoft.com/office/drawing/2014/main" id="{57280246-3FB5-2647-B3F6-EF311F58F459}"/>
              </a:ext>
            </a:extLst>
          </p:cNvPr>
          <p:cNvSpPr>
            <a:spLocks noGrp="1"/>
          </p:cNvSpPr>
          <p:nvPr>
            <p:custDataLst>
              <p:tags r:id="rId40"/>
            </p:custDataLst>
          </p:nvPr>
        </p:nvSpPr>
        <p:spPr bwMode="gray">
          <a:xfrm>
            <a:off x="4214524" y="494080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14.9</a:t>
            </a:r>
            <a:endParaRPr lang="ja-JP" altLang="en-US" sz="800" dirty="0">
              <a:sym typeface="+mn-lt"/>
            </a:endParaRPr>
          </a:p>
        </p:txBody>
      </p:sp>
      <p:sp>
        <p:nvSpPr>
          <p:cNvPr id="144" name="テキスト プレースホルダ 9">
            <a:extLst>
              <a:ext uri="{FF2B5EF4-FFF2-40B4-BE49-F238E27FC236}">
                <a16:creationId xmlns:a16="http://schemas.microsoft.com/office/drawing/2014/main" id="{34DCFFCC-F6E7-11F8-346C-9EB141EBCB1F}"/>
              </a:ext>
            </a:extLst>
          </p:cNvPr>
          <p:cNvSpPr>
            <a:spLocks noGrp="1"/>
          </p:cNvSpPr>
          <p:nvPr>
            <p:custDataLst>
              <p:tags r:id="rId41"/>
            </p:custDataLst>
          </p:nvPr>
        </p:nvSpPr>
        <p:spPr bwMode="gray">
          <a:xfrm>
            <a:off x="5447013" y="242711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59.1</a:t>
            </a:r>
            <a:endParaRPr lang="ja-JP" altLang="en-US" sz="800" dirty="0">
              <a:sym typeface="+mn-lt"/>
            </a:endParaRPr>
          </a:p>
        </p:txBody>
      </p:sp>
      <p:sp>
        <p:nvSpPr>
          <p:cNvPr id="145" name="テキスト プレースホルダ 9">
            <a:extLst>
              <a:ext uri="{FF2B5EF4-FFF2-40B4-BE49-F238E27FC236}">
                <a16:creationId xmlns:a16="http://schemas.microsoft.com/office/drawing/2014/main" id="{C1C34324-4623-870D-4E5F-A69E587ABAC7}"/>
              </a:ext>
            </a:extLst>
          </p:cNvPr>
          <p:cNvSpPr>
            <a:spLocks noGrp="1"/>
          </p:cNvSpPr>
          <p:nvPr>
            <p:custDataLst>
              <p:tags r:id="rId42"/>
            </p:custDataLst>
          </p:nvPr>
        </p:nvSpPr>
        <p:spPr bwMode="auto">
          <a:xfrm>
            <a:off x="540156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22</a:t>
            </a:r>
            <a:endParaRPr kumimoji="0" lang="ja-JP" altLang="en-US" sz="800" dirty="0">
              <a:sym typeface="+mn-lt"/>
            </a:endParaRPr>
          </a:p>
        </p:txBody>
      </p:sp>
      <p:sp>
        <p:nvSpPr>
          <p:cNvPr id="146" name="テキスト プレースホルダ 9">
            <a:extLst>
              <a:ext uri="{FF2B5EF4-FFF2-40B4-BE49-F238E27FC236}">
                <a16:creationId xmlns:a16="http://schemas.microsoft.com/office/drawing/2014/main" id="{C734588B-E1BD-35EE-431C-3DBC24FEFB0D}"/>
              </a:ext>
            </a:extLst>
          </p:cNvPr>
          <p:cNvSpPr>
            <a:spLocks noGrp="1"/>
          </p:cNvSpPr>
          <p:nvPr>
            <p:custDataLst>
              <p:tags r:id="rId43"/>
            </p:custDataLst>
          </p:nvPr>
        </p:nvSpPr>
        <p:spPr bwMode="gray">
          <a:xfrm>
            <a:off x="4558013" y="2531026"/>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56.6</a:t>
            </a:r>
            <a:endParaRPr lang="ja-JP" altLang="en-US" sz="800" dirty="0">
              <a:sym typeface="+mn-lt"/>
            </a:endParaRPr>
          </a:p>
        </p:txBody>
      </p:sp>
      <p:sp>
        <p:nvSpPr>
          <p:cNvPr id="147" name="テキスト プレースホルダ 9">
            <a:extLst>
              <a:ext uri="{FF2B5EF4-FFF2-40B4-BE49-F238E27FC236}">
                <a16:creationId xmlns:a16="http://schemas.microsoft.com/office/drawing/2014/main" id="{AB48551F-FB20-C457-0E3A-6BEC00A76DCA}"/>
              </a:ext>
            </a:extLst>
          </p:cNvPr>
          <p:cNvSpPr>
            <a:spLocks noGrp="1"/>
          </p:cNvSpPr>
          <p:nvPr>
            <p:custDataLst>
              <p:tags r:id="rId44"/>
            </p:custDataLst>
          </p:nvPr>
        </p:nvSpPr>
        <p:spPr bwMode="gray">
          <a:xfrm>
            <a:off x="5122168" y="4726534"/>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18.0</a:t>
            </a:r>
            <a:endParaRPr lang="ja-JP" altLang="en-US" sz="800" dirty="0">
              <a:sym typeface="+mn-lt"/>
            </a:endParaRPr>
          </a:p>
        </p:txBody>
      </p:sp>
      <p:sp>
        <p:nvSpPr>
          <p:cNvPr id="151" name="テキスト プレースホルダ 9">
            <a:extLst>
              <a:ext uri="{FF2B5EF4-FFF2-40B4-BE49-F238E27FC236}">
                <a16:creationId xmlns:a16="http://schemas.microsoft.com/office/drawing/2014/main" id="{47356CCE-98A9-A5B7-8C49-280FD50D6FFE}"/>
              </a:ext>
            </a:extLst>
          </p:cNvPr>
          <p:cNvSpPr>
            <a:spLocks noGrp="1"/>
          </p:cNvSpPr>
          <p:nvPr>
            <p:custDataLst>
              <p:tags r:id="rId45"/>
            </p:custDataLst>
          </p:nvPr>
        </p:nvSpPr>
        <p:spPr bwMode="auto">
          <a:xfrm>
            <a:off x="7194114" y="5721350"/>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DB5BE57-7B95-4105-ADA7-9D81EFBDF29E}" type="datetime'''イ''タリ''''''''''''''''''''ア'''''''''''''''''''''''''">
              <a:rPr lang="ja-JP" altLang="en-US" sz="1000" smtClean="0"/>
              <a:pPr/>
              <a:t>イタリア</a:t>
            </a:fld>
            <a:endParaRPr kumimoji="0" lang="ja-JP" altLang="en-US" sz="1000" dirty="0">
              <a:sym typeface="+mn-lt"/>
            </a:endParaRPr>
          </a:p>
        </p:txBody>
      </p:sp>
    </p:spTree>
    <p:extLst>
      <p:ext uri="{BB962C8B-B14F-4D97-AF65-F5344CB8AC3E}">
        <p14:creationId xmlns:p14="http://schemas.microsoft.com/office/powerpoint/2010/main" val="692621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主要現地メーカー</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現地企業では、以下のような企業がある。</a:t>
            </a:r>
          </a:p>
        </p:txBody>
      </p:sp>
      <p:sp>
        <p:nvSpPr>
          <p:cNvPr id="9" name="Rectangle 6"/>
          <p:cNvSpPr>
            <a:spLocks noChangeArrowheads="1"/>
          </p:cNvSpPr>
          <p:nvPr/>
        </p:nvSpPr>
        <p:spPr bwMode="auto">
          <a:xfrm>
            <a:off x="200472" y="134076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主な現地メーカーの現況</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Bloomberg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kumimoji="0" lang="ja-JP" altLang="en-US" sz="800" dirty="0" bmk=""/>
          </a:p>
        </p:txBody>
      </p:sp>
      <p:graphicFrame>
        <p:nvGraphicFramePr>
          <p:cNvPr id="5" name="表 4"/>
          <p:cNvGraphicFramePr>
            <a:graphicFrameLocks noGrp="1"/>
          </p:cNvGraphicFramePr>
          <p:nvPr>
            <p:extLst>
              <p:ext uri="{D42A27DB-BD31-4B8C-83A1-F6EECF244321}">
                <p14:modId xmlns:p14="http://schemas.microsoft.com/office/powerpoint/2010/main" val="2056719483"/>
              </p:ext>
            </p:extLst>
          </p:nvPr>
        </p:nvGraphicFramePr>
        <p:xfrm>
          <a:off x="182513" y="1700808"/>
          <a:ext cx="9306991" cy="4762385"/>
        </p:xfrm>
        <a:graphic>
          <a:graphicData uri="http://schemas.openxmlformats.org/drawingml/2006/table">
            <a:tbl>
              <a:tblPr>
                <a:tableStyleId>{5C22544A-7EE6-4342-B048-85BDC9FD1C3A}</a:tableStyleId>
              </a:tblPr>
              <a:tblGrid>
                <a:gridCol w="3288282">
                  <a:extLst>
                    <a:ext uri="{9D8B030D-6E8A-4147-A177-3AD203B41FA5}">
                      <a16:colId xmlns:a16="http://schemas.microsoft.com/office/drawing/2014/main" val="20000"/>
                    </a:ext>
                  </a:extLst>
                </a:gridCol>
                <a:gridCol w="3214507">
                  <a:extLst>
                    <a:ext uri="{9D8B030D-6E8A-4147-A177-3AD203B41FA5}">
                      <a16:colId xmlns:a16="http://schemas.microsoft.com/office/drawing/2014/main" val="20001"/>
                    </a:ext>
                  </a:extLst>
                </a:gridCol>
                <a:gridCol w="2804202">
                  <a:extLst>
                    <a:ext uri="{9D8B030D-6E8A-4147-A177-3AD203B41FA5}">
                      <a16:colId xmlns:a16="http://schemas.microsoft.com/office/drawing/2014/main" val="20002"/>
                    </a:ext>
                  </a:extLst>
                </a:gridCol>
              </a:tblGrid>
              <a:tr h="2400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企業名</a:t>
                      </a:r>
                    </a:p>
                  </a:txBody>
                  <a:tcPr marL="7131" marR="7131" marT="7131"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企業の特色</a:t>
                      </a:r>
                    </a:p>
                  </a:txBody>
                  <a:tcPr marL="7131" marR="7131" marT="7131" marB="0" anchor="ctr">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所在地</a:t>
                      </a:r>
                    </a:p>
                  </a:txBody>
                  <a:tcPr marL="7131" marR="7131" marT="7131" marB="0" anchor="ctr">
                    <a:solidFill>
                      <a:srgbClr val="5F8AC3"/>
                    </a:solidFill>
                  </a:tcPr>
                </a:tc>
                <a:extLst>
                  <a:ext uri="{0D108BD9-81ED-4DB2-BD59-A6C34878D82A}">
                    <a16:rowId xmlns:a16="http://schemas.microsoft.com/office/drawing/2014/main" val="10000"/>
                  </a:ext>
                </a:extLst>
              </a:tr>
              <a:tr h="4847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Aplicaciones Médicas Integrales SA de CV</a:t>
                      </a:r>
                    </a:p>
                  </a:txBody>
                  <a:tcPr marL="72000" marR="72000" marT="72000" marB="72000" anchor="ctr">
                    <a:solidFill>
                      <a:srgbClr val="3D6AA7"/>
                    </a:solidFill>
                  </a:tcPr>
                </a:tc>
                <a:tc>
                  <a:txBody>
                    <a:bodyPr/>
                    <a:lstStyle/>
                    <a:p>
                      <a:pPr algn="l" fontAlgn="ctr"/>
                      <a:r>
                        <a:rPr lang="ja-JP" altLang="ja-JP" sz="1100" dirty="0"/>
                        <a:t>麻酔器具の卸売業者、麻酔スタッフのサービス提供</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1100" u="none" strike="noStrike" dirty="0">
                          <a:effectLst/>
                        </a:rPr>
                        <a:t>Blvd. </a:t>
                      </a:r>
                      <a:r>
                        <a:rPr lang="en-US" sz="1100" u="none" strike="noStrike" dirty="0" err="1">
                          <a:effectLst/>
                        </a:rPr>
                        <a:t>adolfo</a:t>
                      </a:r>
                      <a:r>
                        <a:rPr lang="en-US" sz="1100" u="none" strike="noStrike" dirty="0">
                          <a:effectLst/>
                        </a:rPr>
                        <a:t> </a:t>
                      </a:r>
                      <a:r>
                        <a:rPr lang="en-US" sz="1100" u="none" strike="noStrike" dirty="0" err="1">
                          <a:effectLst/>
                        </a:rPr>
                        <a:t>lópez</a:t>
                      </a:r>
                      <a:r>
                        <a:rPr lang="en-US" sz="1100" u="none" strike="noStrike" dirty="0">
                          <a:effectLst/>
                        </a:rPr>
                        <a:t> </a:t>
                      </a:r>
                      <a:r>
                        <a:rPr lang="en-US" sz="1100" u="none" strike="noStrike" dirty="0" err="1">
                          <a:effectLst/>
                        </a:rPr>
                        <a:t>mateos</a:t>
                      </a:r>
                      <a:r>
                        <a:rPr lang="en-US" sz="1100" u="none" strike="noStrike" dirty="0">
                          <a:effectLst/>
                        </a:rPr>
                        <a:t> no. 38 </a:t>
                      </a:r>
                      <a:r>
                        <a:rPr lang="en-US" sz="1100" u="none" strike="noStrike" dirty="0" err="1">
                          <a:effectLst/>
                        </a:rPr>
                        <a:t>mixcoac</a:t>
                      </a:r>
                      <a:r>
                        <a:rPr lang="en-US" sz="1100" u="none" strike="noStrike" dirty="0">
                          <a:effectLst/>
                        </a:rPr>
                        <a:t> </a:t>
                      </a:r>
                      <a:r>
                        <a:rPr lang="en-US" sz="1100" u="none" strike="noStrike" dirty="0" err="1">
                          <a:effectLst/>
                        </a:rPr>
                        <a:t>benito</a:t>
                      </a:r>
                      <a:r>
                        <a:rPr lang="en-US" sz="1100" u="none" strike="noStrike" dirty="0">
                          <a:effectLst/>
                        </a:rPr>
                        <a:t> </a:t>
                      </a:r>
                      <a:r>
                        <a:rPr lang="en-US" sz="1100" u="none" strike="noStrike" dirty="0" err="1">
                          <a:effectLst/>
                        </a:rPr>
                        <a:t>juárez</a:t>
                      </a:r>
                      <a:r>
                        <a:rPr lang="en-US" sz="1100" u="none" strike="noStrike" dirty="0">
                          <a:effectLst/>
                        </a:rPr>
                        <a:t>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1"/>
                  </a:ext>
                </a:extLst>
              </a:tr>
              <a:tr h="29350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Quimica</a:t>
                      </a:r>
                      <a:r>
                        <a:rPr kumimoji="1" 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Valaner</a:t>
                      </a:r>
                      <a:r>
                        <a:rPr kumimoji="1" 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solidFill>
                      <a:srgbClr val="3D6AA7"/>
                    </a:solidFill>
                  </a:tcPr>
                </a:tc>
                <a:tc>
                  <a:txBody>
                    <a:bodyPr/>
                    <a:lstStyle/>
                    <a:p>
                      <a:pPr algn="l" fontAlgn="ctr"/>
                      <a:r>
                        <a:rPr lang="ja-JP" altLang="ja-JP" sz="1100" dirty="0"/>
                        <a:t>ライフサイエンステクノロジー</a:t>
                      </a:r>
                      <a:r>
                        <a:rPr lang="ja-JP" altLang="en-US" sz="1100" dirty="0"/>
                        <a:t>に関する</a:t>
                      </a:r>
                      <a:r>
                        <a:rPr lang="ja-JP" altLang="ja-JP" sz="1100" dirty="0"/>
                        <a:t>サプライヤー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s-ES" sz="1100" u="none" strike="noStrike" dirty="0">
                          <a:effectLst/>
                        </a:rPr>
                        <a:t>Jalapa 77 roma </a:t>
                      </a:r>
                      <a:r>
                        <a:rPr lang="es-ES" sz="1100" u="none" strike="noStrike" dirty="0" err="1">
                          <a:effectLst/>
                        </a:rPr>
                        <a:t>cuauhtemoc</a:t>
                      </a:r>
                      <a:r>
                        <a:rPr lang="es-ES" sz="1100" u="none" strike="noStrike" dirty="0">
                          <a:effectLst/>
                        </a:rPr>
                        <a:t> </a:t>
                      </a:r>
                      <a:r>
                        <a:rPr lang="es-ES" sz="1100" u="none" strike="noStrike" dirty="0" err="1">
                          <a:effectLst/>
                        </a:rPr>
                        <a:t>mexico</a:t>
                      </a:r>
                      <a:r>
                        <a:rPr lang="es-ES" sz="1100" u="none" strike="noStrike" dirty="0">
                          <a:effectLst/>
                        </a:rPr>
                        <a:t>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2"/>
                  </a:ext>
                </a:extLst>
              </a:tr>
              <a:tr h="29350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Viennatone</a:t>
                      </a:r>
                      <a:r>
                        <a:rPr kumimoji="1" 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solidFill>
                      <a:srgbClr val="3D6AA7"/>
                    </a:solidFill>
                  </a:tcPr>
                </a:tc>
                <a:tc>
                  <a:txBody>
                    <a:bodyPr/>
                    <a:lstStyle/>
                    <a:p>
                      <a:pPr algn="l" fontAlgn="ctr"/>
                      <a:r>
                        <a:rPr lang="ja-JP" altLang="ja-JP" sz="1100" dirty="0"/>
                        <a:t>補聴器卸売業</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s-ES" sz="1100" u="none" strike="noStrike" dirty="0">
                          <a:effectLst/>
                        </a:rPr>
                        <a:t>Puebla 182 roma </a:t>
                      </a:r>
                      <a:r>
                        <a:rPr lang="es-ES" sz="1100" u="none" strike="noStrike" dirty="0" err="1">
                          <a:effectLst/>
                        </a:rPr>
                        <a:t>cuauhtemoc</a:t>
                      </a:r>
                      <a:r>
                        <a:rPr lang="es-ES" sz="1100" u="none" strike="noStrike" dirty="0">
                          <a:effectLst/>
                        </a:rPr>
                        <a:t> </a:t>
                      </a:r>
                      <a:r>
                        <a:rPr lang="es-ES" sz="1100" u="none" strike="noStrike" dirty="0" err="1">
                          <a:effectLst/>
                        </a:rPr>
                        <a:t>mexico</a:t>
                      </a:r>
                      <a:r>
                        <a:rPr lang="es-ES" sz="1100" u="none" strike="noStrike" dirty="0">
                          <a:effectLst/>
                        </a:rPr>
                        <a:t>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3"/>
                  </a:ext>
                </a:extLst>
              </a:tr>
              <a:tr h="4338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ABC Instrumentación Analítica SA de CV</a:t>
                      </a:r>
                    </a:p>
                  </a:txBody>
                  <a:tcPr marL="72000" marR="72000" marT="72000" marB="72000" anchor="ctr">
                    <a:solidFill>
                      <a:srgbClr val="3D6AA7"/>
                    </a:solidFill>
                  </a:tcPr>
                </a:tc>
                <a:tc>
                  <a:txBody>
                    <a:bodyPr/>
                    <a:lstStyle/>
                    <a:p>
                      <a:pPr algn="l" fontAlgn="ctr"/>
                      <a:r>
                        <a:rPr lang="ja-JP" altLang="en-US" sz="1100" dirty="0"/>
                        <a:t>コンピュータ、コンピュータ周辺機器、コンピュータソフトウェアの卸売販売</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1100" u="none" strike="noStrike" dirty="0">
                          <a:effectLst/>
                        </a:rPr>
                        <a:t>Mexico city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4"/>
                  </a:ext>
                </a:extLst>
              </a:tr>
              <a:tr h="4338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AGA SA de CV</a:t>
                      </a:r>
                    </a:p>
                  </a:txBody>
                  <a:tcPr marL="72000" marR="72000" marT="72000" marB="72000" anchor="ctr">
                    <a:solidFill>
                      <a:srgbClr val="3D6AA7"/>
                    </a:solidFill>
                  </a:tcPr>
                </a:tc>
                <a:tc>
                  <a:txBody>
                    <a:bodyPr/>
                    <a:lstStyle/>
                    <a:p>
                      <a:pPr algn="l" fontAlgn="ctr"/>
                      <a:r>
                        <a:rPr lang="ja-JP" altLang="ja-JP" sz="1100" dirty="0"/>
                        <a:t>産業および医療用ガスの販売代理店、工業用および医療用ガスの製造業者</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1100" u="none" strike="noStrike" dirty="0">
                          <a:effectLst/>
                        </a:rPr>
                        <a:t>Mexico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5"/>
                  </a:ext>
                </a:extLst>
              </a:tr>
              <a:tr h="4847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Arancia</a:t>
                      </a:r>
                      <a:r>
                        <a:rPr kumimoji="1" 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Industrial SA de CV</a:t>
                      </a:r>
                    </a:p>
                  </a:txBody>
                  <a:tcPr marL="72000" marR="72000" marT="72000" marB="72000" anchor="ctr">
                    <a:solidFill>
                      <a:srgbClr val="3D6AA7"/>
                    </a:solidFill>
                  </a:tcPr>
                </a:tc>
                <a:tc>
                  <a:txBody>
                    <a:bodyPr/>
                    <a:lstStyle/>
                    <a:p>
                      <a:pPr algn="l" fontAlgn="ctr"/>
                      <a:r>
                        <a:rPr lang="ja-JP" altLang="ja-JP" sz="1100" dirty="0"/>
                        <a:t>病院用リネンレンタルサービスプロバイダー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s-ES" sz="1100" u="none" strike="noStrike" dirty="0">
                          <a:effectLst/>
                        </a:rPr>
                        <a:t>López cotilla no. 2032 arcos vallarta guadalajara mexico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6"/>
                  </a:ext>
                </a:extLst>
              </a:tr>
              <a:tr h="4338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Compañía Mexicana de Radiología CGR SA de CV</a:t>
                      </a:r>
                    </a:p>
                  </a:txBody>
                  <a:tcPr marL="72000" marR="72000" marT="72000" marB="72000" anchor="ctr">
                    <a:solidFill>
                      <a:srgbClr val="3D6AA7"/>
                    </a:solidFill>
                  </a:tcPr>
                </a:tc>
                <a:tc>
                  <a:txBody>
                    <a:bodyPr/>
                    <a:lstStyle/>
                    <a:p>
                      <a:pPr algn="l" fontAlgn="ctr"/>
                      <a:r>
                        <a:rPr lang="ja-JP" altLang="ja-JP" sz="1100" dirty="0"/>
                        <a:t>診断イメージング装置</a:t>
                      </a:r>
                      <a:r>
                        <a:rPr lang="ja-JP" altLang="en-US" sz="1100" dirty="0"/>
                        <a:t>の</a:t>
                      </a:r>
                      <a:r>
                        <a:rPr lang="ja-JP" altLang="ja-JP" sz="1100" dirty="0"/>
                        <a:t>開発</a:t>
                      </a:r>
                      <a:r>
                        <a:rPr lang="ja-JP" altLang="en-US" sz="1100" dirty="0"/>
                        <a:t>、</a:t>
                      </a:r>
                      <a:r>
                        <a:rPr lang="ja-JP" altLang="ja-JP" sz="1100" dirty="0"/>
                        <a:t>製造</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1100" u="none" strike="noStrike" dirty="0">
                          <a:effectLst/>
                        </a:rPr>
                        <a:t>El </a:t>
                      </a:r>
                      <a:r>
                        <a:rPr lang="en-US" sz="1100" u="none" strike="noStrike" dirty="0" err="1">
                          <a:effectLst/>
                        </a:rPr>
                        <a:t>marqués</a:t>
                      </a:r>
                      <a:r>
                        <a:rPr lang="en-US" sz="1100" u="none" strike="noStrike" dirty="0">
                          <a:effectLst/>
                        </a:rPr>
                        <a:t>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7"/>
                  </a:ext>
                </a:extLst>
              </a:tr>
              <a:tr h="28211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Dermedics</a:t>
                      </a:r>
                      <a:r>
                        <a:rPr kumimoji="1" 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solidFill>
                      <a:srgbClr val="3D6AA7"/>
                    </a:solidFill>
                  </a:tcPr>
                </a:tc>
                <a:tc>
                  <a:txBody>
                    <a:bodyPr/>
                    <a:lstStyle/>
                    <a:p>
                      <a:pPr algn="l" fontAlgn="ctr"/>
                      <a:r>
                        <a:rPr lang="ja-JP" altLang="ja-JP" sz="1100" dirty="0"/>
                        <a:t>手術器具メーカー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1100" u="none" strike="noStrike" dirty="0">
                          <a:effectLst/>
                        </a:rPr>
                        <a:t>Mexico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8"/>
                  </a:ext>
                </a:extLst>
              </a:tr>
              <a:tr h="4338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M&amp;M </a:t>
                      </a:r>
                      <a:r>
                        <a:rPr kumimoji="1" lang="en-US"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Medi</a:t>
                      </a:r>
                      <a:r>
                        <a:rPr kumimoji="1" 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Medics SA de CV</a:t>
                      </a:r>
                    </a:p>
                  </a:txBody>
                  <a:tcPr marL="72000" marR="72000" marT="72000" marB="72000" anchor="ctr">
                    <a:solidFill>
                      <a:srgbClr val="3D6AA7"/>
                    </a:solidFill>
                  </a:tcPr>
                </a:tc>
                <a:tc>
                  <a:txBody>
                    <a:bodyPr/>
                    <a:lstStyle/>
                    <a:p>
                      <a:pPr algn="l" fontAlgn="ctr"/>
                      <a:r>
                        <a:rPr lang="ja-JP" altLang="en-US" sz="1100" b="0" i="0" u="none" strike="noStrike" dirty="0">
                          <a:effectLst/>
                          <a:latin typeface="ＭＳ Ｐゴシック" panose="020B0600070205080204" pitchFamily="50" charset="-128"/>
                          <a:ea typeface="ＭＳ Ｐゴシック" panose="020B0600070205080204" pitchFamily="50" charset="-128"/>
                        </a:rPr>
                        <a:t>ヘルスケア診断機器等の代理店</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s-ES" sz="1100" u="none" strike="noStrike" dirty="0">
                          <a:effectLst/>
                        </a:rPr>
                        <a:t>Viaducto </a:t>
                      </a:r>
                      <a:r>
                        <a:rPr lang="es-ES" sz="1100" u="none" strike="noStrike" dirty="0" err="1">
                          <a:effectLst/>
                        </a:rPr>
                        <a:t>tlalpan</a:t>
                      </a:r>
                      <a:r>
                        <a:rPr lang="es-ES" sz="1100" u="none" strike="noStrike" dirty="0">
                          <a:effectLst/>
                        </a:rPr>
                        <a:t> 3308 col santa </a:t>
                      </a:r>
                      <a:r>
                        <a:rPr lang="es-ES" sz="1100" u="none" strike="noStrike" dirty="0" err="1">
                          <a:effectLst/>
                        </a:rPr>
                        <a:t>ursula</a:t>
                      </a:r>
                      <a:r>
                        <a:rPr lang="es-ES" sz="1100" u="none" strike="noStrike" dirty="0">
                          <a:effectLst/>
                        </a:rPr>
                        <a:t> </a:t>
                      </a:r>
                      <a:r>
                        <a:rPr lang="es-ES" sz="1100" u="none" strike="noStrike" dirty="0" err="1">
                          <a:effectLst/>
                        </a:rPr>
                        <a:t>coapa</a:t>
                      </a:r>
                      <a:r>
                        <a:rPr lang="es-ES" sz="1100" u="none" strike="noStrike" dirty="0">
                          <a:effectLst/>
                        </a:rPr>
                        <a:t> </a:t>
                      </a:r>
                      <a:r>
                        <a:rPr lang="es-ES" sz="1100" u="none" strike="noStrike" dirty="0" err="1">
                          <a:effectLst/>
                        </a:rPr>
                        <a:t>mexico</a:t>
                      </a:r>
                      <a:r>
                        <a:rPr lang="es-ES" sz="1100" u="none" strike="noStrike" dirty="0">
                          <a:effectLst/>
                        </a:rPr>
                        <a:t>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09"/>
                  </a:ext>
                </a:extLst>
              </a:tr>
              <a:tr h="28211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Precise Dental </a:t>
                      </a:r>
                      <a:r>
                        <a:rPr kumimoji="1" lang="en-US"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Internacional</a:t>
                      </a:r>
                      <a:r>
                        <a:rPr kumimoji="1" 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solidFill>
                      <a:srgbClr val="3D6AA7"/>
                    </a:solidFill>
                  </a:tcPr>
                </a:tc>
                <a:tc>
                  <a:txBody>
                    <a:bodyPr/>
                    <a:lstStyle/>
                    <a:p>
                      <a:pPr algn="l" fontAlgn="ctr"/>
                      <a:r>
                        <a:rPr lang="ja-JP" altLang="ja-JP" sz="1100" dirty="0"/>
                        <a:t>歯内材料および歯科用アクセサリーメーカー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1100" u="none" strike="noStrike" dirty="0">
                          <a:effectLst/>
                        </a:rPr>
                        <a:t>Mexico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10"/>
                  </a:ext>
                </a:extLst>
              </a:tr>
              <a:tr h="38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sv-SE"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Progenika Latina SA de CV</a:t>
                      </a:r>
                    </a:p>
                  </a:txBody>
                  <a:tcPr marL="72000" marR="72000" marT="72000" marB="72000" anchor="ctr">
                    <a:solidFill>
                      <a:srgbClr val="3D6AA7"/>
                    </a:solidFill>
                  </a:tcPr>
                </a:tc>
                <a:tc>
                  <a:txBody>
                    <a:bodyPr/>
                    <a:lstStyle/>
                    <a:p>
                      <a:pPr algn="l" fontAlgn="ctr"/>
                      <a:r>
                        <a:rPr lang="ja-JP" altLang="en-US" sz="1100" b="0" i="0" u="none" strike="noStrike" dirty="0">
                          <a:effectLst/>
                          <a:latin typeface="ＭＳ Ｐゴシック" panose="020B0600070205080204" pitchFamily="50" charset="-128"/>
                          <a:ea typeface="ＭＳ Ｐゴシック" panose="020B0600070205080204" pitchFamily="50" charset="-128"/>
                        </a:rPr>
                        <a:t>バイオテクノロジーに基づく疾患診断製品製造</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tc>
                  <a:txBody>
                    <a:bodyPr/>
                    <a:lstStyle/>
                    <a:p>
                      <a:pPr algn="l" fontAlgn="ctr"/>
                      <a:r>
                        <a:rPr lang="en-US" sz="1100" u="none" strike="noStrike" dirty="0">
                          <a:effectLst/>
                        </a:rPr>
                        <a:t>Mexico city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54398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245584610"/>
              </p:ext>
            </p:extLst>
          </p:nvPr>
        </p:nvGraphicFramePr>
        <p:xfrm>
          <a:off x="200022" y="1412776"/>
          <a:ext cx="9289482" cy="2808312"/>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2">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6630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Amano Enzyme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天野エンザイム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動物臓器由来医薬原料の製造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ＭＳ Ｐゴシック" panose="020B0600070205080204" pitchFamily="50" charset="-128"/>
                          <a:cs typeface="+mn-cs"/>
                        </a:rPr>
                        <a:t>Compania</a:t>
                      </a:r>
                      <a:r>
                        <a:rPr kumimoji="1" lang="en-US" sz="1100" b="0" i="0" u="none" strike="noStrike" kern="1200" dirty="0">
                          <a:solidFill>
                            <a:srgbClr val="000000"/>
                          </a:solidFill>
                          <a:effectLst/>
                          <a:latin typeface="+mn-lt"/>
                          <a:ea typeface="ＭＳ Ｐゴシック" panose="020B0600070205080204" pitchFamily="50" charset="-128"/>
                          <a:cs typeface="+mn-cs"/>
                        </a:rPr>
                        <a:t> </a:t>
                      </a:r>
                      <a:r>
                        <a:rPr kumimoji="1" lang="en-US" sz="1100" b="0" i="0" u="none" strike="noStrike" kern="1200" dirty="0" err="1">
                          <a:solidFill>
                            <a:srgbClr val="000000"/>
                          </a:solidFill>
                          <a:effectLst/>
                          <a:latin typeface="+mn-lt"/>
                          <a:ea typeface="ＭＳ Ｐゴシック" panose="020B0600070205080204" pitchFamily="50" charset="-128"/>
                          <a:cs typeface="+mn-cs"/>
                        </a:rPr>
                        <a:t>Internacional</a:t>
                      </a:r>
                      <a:r>
                        <a:rPr kumimoji="1" lang="en-US" sz="1100" b="0" i="0" u="none" strike="noStrike" kern="1200" dirty="0">
                          <a:solidFill>
                            <a:srgbClr val="000000"/>
                          </a:solidFill>
                          <a:effectLst/>
                          <a:latin typeface="+mn-lt"/>
                          <a:ea typeface="ＭＳ Ｐゴシック" panose="020B0600070205080204" pitchFamily="50" charset="-128"/>
                          <a:cs typeface="+mn-cs"/>
                        </a:rPr>
                        <a:t> de </a:t>
                      </a:r>
                      <a:r>
                        <a:rPr kumimoji="1" lang="en-US" sz="1100" b="0" i="0" u="none" strike="noStrike" kern="1200" dirty="0" err="1">
                          <a:solidFill>
                            <a:srgbClr val="000000"/>
                          </a:solidFill>
                          <a:effectLst/>
                          <a:latin typeface="+mn-lt"/>
                          <a:ea typeface="ＭＳ Ｐゴシック" panose="020B0600070205080204" pitchFamily="50" charset="-128"/>
                          <a:cs typeface="+mn-cs"/>
                        </a:rPr>
                        <a:t>Comercio</a:t>
                      </a:r>
                      <a:r>
                        <a:rPr kumimoji="1" lang="en-US" sz="1100" b="0" i="0" u="none" strike="noStrike" kern="1200" dirty="0">
                          <a:solidFill>
                            <a:srgbClr val="000000"/>
                          </a:solidFill>
                          <a:effectLst/>
                          <a:latin typeface="+mn-lt"/>
                          <a:ea typeface="ＭＳ Ｐゴシック" panose="020B0600070205080204" pitchFamily="50" charset="-128"/>
                          <a:cs typeface="+mn-cs"/>
                        </a:rPr>
                        <a:t>,  S. A. P. I.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大正製薬</a:t>
                      </a:r>
                      <a:endParaRPr kumimoji="1" lang="en-US" altLang="ja-JP" sz="1100" b="0" i="0" u="none" strike="noStrike" kern="1200" dirty="0">
                        <a:solidFill>
                          <a:srgbClr val="000000"/>
                        </a:solidFill>
                        <a:effectLst/>
                        <a:latin typeface="+mn-lt"/>
                        <a:ea typeface="ＭＳ Ｐゴシック" panose="020B0600070205080204" pitchFamily="50" charset="-128"/>
                        <a:cs typeface="+mn-cs"/>
                      </a:endParaRPr>
                    </a:p>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OTC</a:t>
                      </a:r>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Eisai </a:t>
                      </a:r>
                      <a:r>
                        <a:rPr kumimoji="1" lang="en-US" sz="1100" b="0" i="0" u="none" strike="noStrike" kern="1200" dirty="0" err="1">
                          <a:solidFill>
                            <a:srgbClr val="000000"/>
                          </a:solidFill>
                          <a:effectLst/>
                          <a:latin typeface="+mn-lt"/>
                          <a:ea typeface="ＭＳ Ｐゴシック" panose="020B0600070205080204" pitchFamily="50" charset="-128"/>
                          <a:cs typeface="+mn-cs"/>
                        </a:rPr>
                        <a:t>Laboratorios</a:t>
                      </a:r>
                      <a:r>
                        <a:rPr kumimoji="1" lang="en-US" sz="1100" b="0" i="0" u="none" strike="noStrike" kern="1200" dirty="0">
                          <a:solidFill>
                            <a:srgbClr val="000000"/>
                          </a:solidFill>
                          <a:effectLst/>
                          <a:latin typeface="+mn-lt"/>
                          <a:ea typeface="ＭＳ Ｐゴシック" panose="020B0600070205080204" pitchFamily="50" charset="-128"/>
                          <a:cs typeface="+mn-cs"/>
                        </a:rPr>
                        <a:t>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Eisai </a:t>
                      </a:r>
                      <a:r>
                        <a:rPr kumimoji="1" lang="en-US" sz="1100" b="0" i="0" u="none" strike="noStrike" kern="1200" dirty="0" err="1">
                          <a:solidFill>
                            <a:srgbClr val="000000"/>
                          </a:solidFill>
                          <a:effectLst/>
                          <a:latin typeface="+mn-lt"/>
                          <a:ea typeface="ＭＳ Ｐゴシック" panose="020B0600070205080204" pitchFamily="50" charset="-128"/>
                          <a:cs typeface="+mn-cs"/>
                        </a:rPr>
                        <a:t>Medicamentos</a:t>
                      </a:r>
                      <a:r>
                        <a:rPr kumimoji="1" lang="en-US" sz="1100" b="0" i="0" u="none" strike="noStrike" kern="1200" dirty="0">
                          <a:solidFill>
                            <a:srgbClr val="000000"/>
                          </a:solidFill>
                          <a:effectLst/>
                          <a:latin typeface="+mn-lt"/>
                          <a:ea typeface="ＭＳ Ｐゴシック" panose="020B0600070205080204" pitchFamily="50" charset="-128"/>
                          <a:cs typeface="+mn-cs"/>
                        </a:rPr>
                        <a:t>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医薬品事業の業務サービス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ＭＳ Ｐゴシック" panose="020B0600070205080204" pitchFamily="50" charset="-128"/>
                          <a:cs typeface="+mn-cs"/>
                        </a:rPr>
                        <a:t>Takeda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29955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メキシコ／一般概況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3391278406"/>
              </p:ext>
            </p:extLst>
          </p:nvPr>
        </p:nvGraphicFramePr>
        <p:xfrm>
          <a:off x="200470" y="998483"/>
          <a:ext cx="9505056" cy="562825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メキシコシティ</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スペイン語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メキシコペソ（</a:t>
                      </a:r>
                      <a:r>
                        <a:rPr kumimoji="1" lang="en-US" altLang="ja-JP" sz="1200" b="0" dirty="0">
                          <a:solidFill>
                            <a:schemeClr val="tx1"/>
                          </a:solidFill>
                        </a:rPr>
                        <a:t>MXN</a:t>
                      </a:r>
                      <a:r>
                        <a:rPr kumimoji="1" lang="ja-JP" altLang="en-US" sz="1200" b="0" dirty="0">
                          <a:solidFill>
                            <a:schemeClr val="tx1"/>
                          </a:solidFill>
                        </a:rPr>
                        <a:t>）　＝　</a:t>
                      </a:r>
                      <a:r>
                        <a:rPr kumimoji="1" lang="en-US" altLang="ja-JP" sz="1200" b="0" dirty="0">
                          <a:solidFill>
                            <a:schemeClr val="tx1"/>
                          </a:solidFill>
                        </a:rPr>
                        <a:t>8.87</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2024</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21</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商法上、税法上、いずれにおいても一律</a:t>
                      </a: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477">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カトリック（国民の約</a:t>
                      </a:r>
                      <a:r>
                        <a:rPr kumimoji="1" lang="en-US" altLang="ja-JP" sz="1200" kern="1200" dirty="0">
                          <a:solidFill>
                            <a:schemeClr val="dk1"/>
                          </a:solidFill>
                          <a:latin typeface="+mn-lt"/>
                          <a:ea typeface="+mn-ea"/>
                          <a:cs typeface="+mn-cs"/>
                        </a:rPr>
                        <a:t>90%</a:t>
                      </a:r>
                      <a:r>
                        <a:rPr kumimoji="1" lang="ja-JP" altLang="en-US" sz="1200" kern="1200" dirty="0">
                          <a:solidFill>
                            <a:schemeClr val="dk1"/>
                          </a:solidFill>
                          <a:latin typeface="+mn-lt"/>
                          <a:ea typeface="+mn-ea"/>
                          <a:cs typeface="+mn-cs"/>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立憲民主制による連邦共和国</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165452">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メキシコ革命の動乱が終結した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年以降クーデターがなく、政情は安定している。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ペニャニエト大統領の任期満了に伴う大統領選挙の投開票があり、野党の新興左派政党「国家再生運動」のアンドレスマヌエル・ロペスオブラドール元メキシコ市長（６４）が当選した。既成政党から新興左派への政権交代であ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日から就任、任期は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年である。代表的な政策としては若年層の雇用促進、南部を中心としたインフラ計画、先住民・貧困層の優遇政策等が挙げられる。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2317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全土で殺人・強盗等の凶悪犯罪が多発しており、安全のための三原則「目立たない」、「行動を予知されない」、「用心を怠らない」を遵守し、被害に遭わないように十分に注意するようなことが必要</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59"/>
            <a:ext cx="7920880" cy="203099"/>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ホームページ、みずほ銀行</a:t>
            </a:r>
          </a:p>
        </p:txBody>
      </p:sp>
      <p:sp>
        <p:nvSpPr>
          <p:cNvPr id="12" name="角丸四角形 10">
            <a:extLst>
              <a:ext uri="{FF2B5EF4-FFF2-40B4-BE49-F238E27FC236}">
                <a16:creationId xmlns:a16="http://schemas.microsoft.com/office/drawing/2014/main" id="{C5D60C70-40C6-4E00-89D0-CD8A9EFDCD89}"/>
              </a:ext>
            </a:extLst>
          </p:cNvPr>
          <p:cNvSpPr/>
          <p:nvPr/>
        </p:nvSpPr>
        <p:spPr>
          <a:xfrm>
            <a:off x="2093578" y="4203332"/>
            <a:ext cx="1491270" cy="244411"/>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渡航中止勧告</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3">
            <a:extLst>
              <a:ext uri="{FF2B5EF4-FFF2-40B4-BE49-F238E27FC236}">
                <a16:creationId xmlns:a16="http://schemas.microsoft.com/office/drawing/2014/main" id="{4B5F0577-77D6-4C19-9065-2719E72EC485}"/>
              </a:ext>
            </a:extLst>
          </p:cNvPr>
          <p:cNvSpPr/>
          <p:nvPr/>
        </p:nvSpPr>
        <p:spPr>
          <a:xfrm>
            <a:off x="2100836" y="4544653"/>
            <a:ext cx="1569660" cy="276999"/>
          </a:xfrm>
          <a:prstGeom prst="rect">
            <a:avLst/>
          </a:prstGeom>
        </p:spPr>
        <p:txBody>
          <a:bodyPr wrap="none">
            <a:spAutoFit/>
          </a:bodyPr>
          <a:lstStyle/>
          <a:p>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不要不急の渡航中止</a:t>
            </a:r>
            <a:endParaRPr lang="ja-JP" altLang="en-US" sz="1200" dirty="0"/>
          </a:p>
        </p:txBody>
      </p:sp>
      <p:sp>
        <p:nvSpPr>
          <p:cNvPr id="16" name="TextBox 15">
            <a:extLst>
              <a:ext uri="{FF2B5EF4-FFF2-40B4-BE49-F238E27FC236}">
                <a16:creationId xmlns:a16="http://schemas.microsoft.com/office/drawing/2014/main" id="{851F2AB6-2003-47CB-A185-C6DF8A709A09}"/>
              </a:ext>
            </a:extLst>
          </p:cNvPr>
          <p:cNvSpPr txBox="1"/>
          <p:nvPr/>
        </p:nvSpPr>
        <p:spPr>
          <a:xfrm>
            <a:off x="3697506" y="4243849"/>
            <a:ext cx="6122407"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ゲレロ州チルパンシンゴ市およびその周辺地域</a:t>
            </a:r>
            <a:endParaRPr lang="en-US" sz="1000" dirty="0"/>
          </a:p>
        </p:txBody>
      </p:sp>
      <p:sp>
        <p:nvSpPr>
          <p:cNvPr id="17" name="TextBox 16">
            <a:extLst>
              <a:ext uri="{FF2B5EF4-FFF2-40B4-BE49-F238E27FC236}">
                <a16:creationId xmlns:a16="http://schemas.microsoft.com/office/drawing/2014/main" id="{BFCB50B1-6B1B-40E8-9512-0744576533C6}"/>
              </a:ext>
            </a:extLst>
          </p:cNvPr>
          <p:cNvSpPr txBox="1"/>
          <p:nvPr/>
        </p:nvSpPr>
        <p:spPr>
          <a:xfrm>
            <a:off x="3701265" y="4550491"/>
            <a:ext cx="6122407"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バハ・カリフォルニア州ティファナ市、チワワ州フアレス市、コリマ州、ゲレロ州（チルパンシンゴ市およびその周辺地域並びにタスコ市を除く）、タマウリパス州米国境の一部、ミチョアカン州（一部地域を除く）</a:t>
            </a:r>
            <a:endParaRPr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0">
            <a:extLst>
              <a:ext uri="{FF2B5EF4-FFF2-40B4-BE49-F238E27FC236}">
                <a16:creationId xmlns:a16="http://schemas.microsoft.com/office/drawing/2014/main" id="{7FED0070-A2AB-4788-B626-3B3754D55BAE}"/>
              </a:ext>
            </a:extLst>
          </p:cNvPr>
          <p:cNvSpPr/>
          <p:nvPr/>
        </p:nvSpPr>
        <p:spPr>
          <a:xfrm>
            <a:off x="2093578" y="4495668"/>
            <a:ext cx="1491270" cy="455724"/>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不要不急の渡航中止</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TextBox 21">
            <a:extLst>
              <a:ext uri="{FF2B5EF4-FFF2-40B4-BE49-F238E27FC236}">
                <a16:creationId xmlns:a16="http://schemas.microsoft.com/office/drawing/2014/main" id="{4EBF4281-C717-4396-B311-1E6B493481B2}"/>
              </a:ext>
            </a:extLst>
          </p:cNvPr>
          <p:cNvSpPr txBox="1"/>
          <p:nvPr/>
        </p:nvSpPr>
        <p:spPr>
          <a:xfrm>
            <a:off x="3697507" y="4993222"/>
            <a:ext cx="6122407" cy="101566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市、メキシコ州、オアハカ州、タバスコ州、ベラクルス州、モレロス州、バハカリフォルニア州の一部、ゲレロ州タスコ市、タマウリパス州（米国境の一部を除く）、チワワ州チワワ市、シナロア州の一部、チアパス州の対グアテマラ国境の一部、ミチョアカン州の一部、ヌエボレオン州モンテレイ大都市圏およびその周辺地域、ソノラ州オブレゴン市・グアイマス市およびその周辺地域、ノガレス市、グアナファト州セラヤ市およびサラマンカ市を含む南部地域、バハ・カリフォルニア州（危険レベルが発出されていない地域全域）、サカテカス州全土、ハリスコ州グアダラハラ市を含む周辺地域、ラゴス・デ・モレノ市を含む東部地域、サンルイス・リオ・コロラド市</a:t>
            </a:r>
            <a:endParaRPr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10">
            <a:extLst>
              <a:ext uri="{FF2B5EF4-FFF2-40B4-BE49-F238E27FC236}">
                <a16:creationId xmlns:a16="http://schemas.microsoft.com/office/drawing/2014/main" id="{81DD5F09-0E8E-4FEA-87C8-6891956BD398}"/>
              </a:ext>
            </a:extLst>
          </p:cNvPr>
          <p:cNvSpPr/>
          <p:nvPr/>
        </p:nvSpPr>
        <p:spPr>
          <a:xfrm>
            <a:off x="2091849" y="4993222"/>
            <a:ext cx="1491270" cy="1059114"/>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不要不急の渡航中止</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1303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メキシコ／医療関連／介護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に進出している介護事業者は、確認できなかった。福祉用具事業者は、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375831419"/>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573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23.6%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724C9B13-009C-4AFB-BF15-F7404634FAC0}"/>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014021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291E1E6-4050-4135-B604-D9F14677253E}"/>
              </a:ext>
            </a:extLst>
          </p:cNvPr>
          <p:cNvSpPr/>
          <p:nvPr/>
        </p:nvSpPr>
        <p:spPr>
          <a:xfrm>
            <a:off x="4852528"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51A79E78-22E5-4990-AEB1-A11E98FA627B}"/>
              </a:ext>
            </a:extLst>
          </p:cNvPr>
          <p:cNvSpPr/>
          <p:nvPr/>
        </p:nvSpPr>
        <p:spPr>
          <a:xfrm>
            <a:off x="4858348" y="260381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D519C126-63BE-40B0-8CEE-62BD0FB4E8EC}"/>
              </a:ext>
            </a:extLst>
          </p:cNvPr>
          <p:cNvSpPr/>
          <p:nvPr/>
        </p:nvSpPr>
        <p:spPr>
          <a:xfrm>
            <a:off x="4852528"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メキシコ／医療関連／その他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連邦衛生リスク防止委員会（</a:t>
            </a:r>
            <a:r>
              <a:rPr lang="en-US" altLang="ja-JP" sz="1138" dirty="0">
                <a:solidFill>
                  <a:srgbClr val="000000"/>
                </a:solidFill>
              </a:rPr>
              <a:t>COFEPRIS</a:t>
            </a:r>
            <a:r>
              <a:rPr lang="ja-JP" altLang="en-US" sz="1138" dirty="0">
                <a:solidFill>
                  <a:srgbClr val="000000"/>
                </a:solidFill>
              </a:rPr>
              <a:t>）は、安全性が証明され、民間および公共のニーズでの使用に適した新しいデジタル機器や医療機器の許可をより迅速かつ効果的にクリアする方法に貢献するために活動している。</a:t>
            </a:r>
            <a:endParaRPr lang="en-US" altLang="ja-JP" sz="1138" dirty="0">
              <a:solidFill>
                <a:srgbClr val="000000"/>
              </a:solidFill>
            </a:endParaRPr>
          </a:p>
          <a:p>
            <a:r>
              <a:rPr lang="ja-JP" altLang="en-US" sz="1138" dirty="0">
                <a:solidFill>
                  <a:srgbClr val="000000"/>
                </a:solidFill>
              </a:rPr>
              <a:t>一方で、</a:t>
            </a:r>
            <a:r>
              <a:rPr lang="en-US" altLang="ja-JP" sz="1138" dirty="0">
                <a:solidFill>
                  <a:srgbClr val="000000"/>
                </a:solidFill>
              </a:rPr>
              <a:t>COVID-19</a:t>
            </a:r>
            <a:r>
              <a:rPr lang="ja-JP" altLang="en-US" sz="1138" dirty="0">
                <a:solidFill>
                  <a:srgbClr val="000000"/>
                </a:solidFill>
              </a:rPr>
              <a:t>の流行に先立ち、ロペス政権は、公衆衛生システム全体で人員削減の推進、調達システムの大幅な変更を行った。その結果、輸入医療機器の需要は</a:t>
            </a:r>
            <a:r>
              <a:rPr lang="en-US" altLang="ja-JP" sz="1138" dirty="0">
                <a:solidFill>
                  <a:srgbClr val="000000"/>
                </a:solidFill>
              </a:rPr>
              <a:t>2020</a:t>
            </a:r>
            <a:r>
              <a:rPr lang="ja-JP" altLang="en-US" sz="1138" dirty="0">
                <a:solidFill>
                  <a:srgbClr val="000000"/>
                </a:solidFill>
              </a:rPr>
              <a:t>年に比べて</a:t>
            </a:r>
            <a:r>
              <a:rPr lang="en-US" altLang="ja-JP" sz="1138" dirty="0">
                <a:solidFill>
                  <a:srgbClr val="000000"/>
                </a:solidFill>
              </a:rPr>
              <a:t>30</a:t>
            </a:r>
            <a:r>
              <a:rPr lang="ja-JP" altLang="en-US" sz="1138" dirty="0">
                <a:solidFill>
                  <a:srgbClr val="000000"/>
                </a:solidFill>
              </a:rPr>
              <a:t>％減少するなど、医療提供や医療物資の供給に支障が生じた。</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2585350753"/>
              </p:ext>
            </p:extLst>
          </p:nvPr>
        </p:nvGraphicFramePr>
        <p:xfrm>
          <a:off x="200025" y="2346896"/>
          <a:ext cx="9438944" cy="4258753"/>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r>
                        <a:rPr kumimoji="1" lang="en-US" altLang="ja-JP" sz="1000" dirty="0"/>
                        <a:t>b</a:t>
                      </a:r>
                      <a:endParaRPr kumimoji="1" lang="ja-JP" altLang="en-US" sz="1000" dirty="0"/>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メキシコ</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100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19.49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0.30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連邦衛生リスク防止局（</a:t>
                      </a:r>
                      <a:r>
                        <a:rPr lang="en-US" altLang="ja-JP" sz="900" dirty="0">
                          <a:solidFill>
                            <a:srgbClr val="000000"/>
                          </a:solidFill>
                        </a:rPr>
                        <a:t>COFEPRIS</a:t>
                      </a:r>
                      <a:r>
                        <a:rPr lang="ja-JP" altLang="en-US" sz="900" dirty="0">
                          <a:solidFill>
                            <a:srgbClr val="000000"/>
                          </a:solidFill>
                        </a:rPr>
                        <a:t>）は、安全性が証明され、民間および公共のニーズでの使用に適した新しいデジタル機器や医療機器の許可をより迅速かつ効果的にクリアする方法に貢献するために活動している。</a:t>
                      </a:r>
                      <a:endParaRPr lang="en-US" altLang="ja-JP" sz="900" dirty="0">
                        <a:solidFill>
                          <a:srgbClr val="000000"/>
                        </a:solidFill>
                      </a:endParaRPr>
                    </a:p>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18</a:t>
                      </a:r>
                      <a:r>
                        <a:rPr lang="ja-JP" altLang="en-US" sz="900" dirty="0"/>
                        <a:t>の異なる専門分野から</a:t>
                      </a:r>
                      <a:r>
                        <a:rPr lang="en-US" altLang="ja-JP" sz="900" dirty="0"/>
                        <a:t>2,000</a:t>
                      </a:r>
                      <a:r>
                        <a:rPr lang="ja-JP" altLang="en-US" sz="900" dirty="0"/>
                        <a:t>人以上の医師が参加した研究によれば、</a:t>
                      </a:r>
                      <a:r>
                        <a:rPr lang="en-US" altLang="ja-JP" sz="900" dirty="0"/>
                        <a:t>45</a:t>
                      </a:r>
                      <a:r>
                        <a:rPr lang="ja-JP" altLang="en-US" sz="900" dirty="0"/>
                        <a:t>％の医師が遠隔での診療を行っている。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総合健康法、個人情報保護法および各種規則（</a:t>
                      </a:r>
                      <a:r>
                        <a:rPr lang="en-US" altLang="ja-JP" sz="900" dirty="0"/>
                        <a:t>NOM-004, NOM-024, NOM-035</a:t>
                      </a:r>
                      <a:r>
                        <a:rPr lang="ja-JP" altLang="en-US" sz="900" dirty="0"/>
                        <a:t>）により、第三者が保有する個人情報、特にデジタル環境における個人情報の正しい処理の方法の他、健康関係情報の作成、取得、処理、開示に従わなければならない基準や手順等が規定されている。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研究によれば、バイオメディカル分野の情報学のプログラムは、</a:t>
                      </a:r>
                      <a:r>
                        <a:rPr lang="en-US" altLang="ja-JP" sz="900" dirty="0"/>
                        <a:t>167</a:t>
                      </a:r>
                      <a:r>
                        <a:rPr lang="ja-JP" altLang="en-US" sz="900" dirty="0"/>
                        <a:t>校中</a:t>
                      </a:r>
                      <a:r>
                        <a:rPr lang="en-US" altLang="ja-JP" sz="900" dirty="0"/>
                        <a:t>24.7</a:t>
                      </a:r>
                      <a:r>
                        <a:rPr lang="ja-JP" altLang="en-US" sz="900" dirty="0"/>
                        <a:t>％の医学部で実施されている。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年時点で、公的医療機関の</a:t>
                      </a:r>
                      <a:r>
                        <a:rPr kumimoji="1" lang="en-US" altLang="ja-JP" sz="900" b="0" kern="1200" dirty="0">
                          <a:solidFill>
                            <a:schemeClr val="tx1"/>
                          </a:solidFill>
                          <a:latin typeface="+mn-lt"/>
                          <a:ea typeface="ＭＳ Ｐゴシック" charset="-128"/>
                          <a:cs typeface="Arial" pitchFamily="34" charset="0"/>
                        </a:rPr>
                        <a:t>33.7</a:t>
                      </a:r>
                      <a:r>
                        <a:rPr kumimoji="1" lang="ja-JP" altLang="en-US" sz="900" b="0" kern="1200" dirty="0">
                          <a:solidFill>
                            <a:schemeClr val="tx1"/>
                          </a:solidFill>
                          <a:latin typeface="+mn-lt"/>
                          <a:ea typeface="ＭＳ Ｐゴシック" charset="-128"/>
                          <a:cs typeface="Arial" pitchFamily="34" charset="0"/>
                        </a:rPr>
                        <a:t>％が電子カルテシステム（</a:t>
                      </a:r>
                      <a:r>
                        <a:rPr kumimoji="1" lang="en-US" altLang="ja-JP" sz="900" b="0" kern="1200" dirty="0">
                          <a:solidFill>
                            <a:schemeClr val="tx1"/>
                          </a:solidFill>
                          <a:latin typeface="+mn-lt"/>
                          <a:ea typeface="ＭＳ Ｐゴシック" charset="-128"/>
                          <a:cs typeface="Arial" pitchFamily="34" charset="0"/>
                        </a:rPr>
                        <a:t>SECE</a:t>
                      </a:r>
                      <a:r>
                        <a:rPr kumimoji="1" lang="ja-JP" altLang="en-US" sz="900" b="0" kern="1200" dirty="0">
                          <a:solidFill>
                            <a:schemeClr val="tx1"/>
                          </a:solidFill>
                          <a:latin typeface="+mn-lt"/>
                          <a:ea typeface="ＭＳ Ｐゴシック" charset="-128"/>
                          <a:cs typeface="Arial" pitchFamily="34" charset="0"/>
                        </a:rPr>
                        <a:t>）を利用している。</a:t>
                      </a:r>
                      <a:r>
                        <a:rPr kumimoji="1" lang="en-US" altLang="ja-JP" sz="900" b="0" kern="1200" dirty="0">
                          <a:solidFill>
                            <a:schemeClr val="tx1"/>
                          </a:solidFill>
                          <a:latin typeface="+mn-lt"/>
                          <a:ea typeface="ＭＳ Ｐゴシック" charset="-128"/>
                          <a:cs typeface="Arial" pitchFamily="34" charset="0"/>
                        </a:rPr>
                        <a:t>2013</a:t>
                      </a:r>
                      <a:r>
                        <a:rPr kumimoji="1" lang="ja-JP" altLang="en-US" sz="900" b="0" kern="1200" dirty="0">
                          <a:solidFill>
                            <a:schemeClr val="tx1"/>
                          </a:solidFill>
                          <a:latin typeface="+mn-lt"/>
                          <a:ea typeface="ＭＳ Ｐゴシック" charset="-128"/>
                          <a:cs typeface="Arial" pitchFamily="34" charset="0"/>
                        </a:rPr>
                        <a:t>年の憲法改正以来、電子カルテの使用が義務となっているが、その規制を実行的たらしめる政治的措置は取られていない。また、公立部門と民間部門で電子カルテシステムは統一されていない。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1832126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メキシコ／医療関連／その他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nvGraphicFramePr>
        <p:xfrm>
          <a:off x="272480" y="1202077"/>
          <a:ext cx="9433054" cy="3451059"/>
        </p:xfrm>
        <a:graphic>
          <a:graphicData uri="http://schemas.openxmlformats.org/drawingml/2006/table">
            <a:tbl>
              <a:tblPr firstRow="1" bandRow="1">
                <a:tableStyleId>{2D5ABB26-0587-4C30-8999-92F81FD0307C}</a:tableStyleId>
              </a:tblPr>
              <a:tblGrid>
                <a:gridCol w="348715">
                  <a:extLst>
                    <a:ext uri="{9D8B030D-6E8A-4147-A177-3AD203B41FA5}">
                      <a16:colId xmlns:a16="http://schemas.microsoft.com/office/drawing/2014/main" val="20000"/>
                    </a:ext>
                  </a:extLst>
                </a:gridCol>
                <a:gridCol w="947429">
                  <a:extLst>
                    <a:ext uri="{9D8B030D-6E8A-4147-A177-3AD203B41FA5}">
                      <a16:colId xmlns:a16="http://schemas.microsoft.com/office/drawing/2014/main" val="20001"/>
                    </a:ext>
                  </a:extLst>
                </a:gridCol>
                <a:gridCol w="684076">
                  <a:extLst>
                    <a:ext uri="{9D8B030D-6E8A-4147-A177-3AD203B41FA5}">
                      <a16:colId xmlns:a16="http://schemas.microsoft.com/office/drawing/2014/main" val="993289091"/>
                    </a:ext>
                  </a:extLst>
                </a:gridCol>
                <a:gridCol w="684076">
                  <a:extLst>
                    <a:ext uri="{9D8B030D-6E8A-4147-A177-3AD203B41FA5}">
                      <a16:colId xmlns:a16="http://schemas.microsoft.com/office/drawing/2014/main" val="775743368"/>
                    </a:ext>
                  </a:extLst>
                </a:gridCol>
                <a:gridCol w="684076">
                  <a:extLst>
                    <a:ext uri="{9D8B030D-6E8A-4147-A177-3AD203B41FA5}">
                      <a16:colId xmlns:a16="http://schemas.microsoft.com/office/drawing/2014/main" val="923395128"/>
                    </a:ext>
                  </a:extLst>
                </a:gridCol>
                <a:gridCol w="684076">
                  <a:extLst>
                    <a:ext uri="{9D8B030D-6E8A-4147-A177-3AD203B41FA5}">
                      <a16:colId xmlns:a16="http://schemas.microsoft.com/office/drawing/2014/main" val="3334725276"/>
                    </a:ext>
                  </a:extLst>
                </a:gridCol>
                <a:gridCol w="684076">
                  <a:extLst>
                    <a:ext uri="{9D8B030D-6E8A-4147-A177-3AD203B41FA5}">
                      <a16:colId xmlns:a16="http://schemas.microsoft.com/office/drawing/2014/main" val="4024883988"/>
                    </a:ext>
                  </a:extLst>
                </a:gridCol>
                <a:gridCol w="684076">
                  <a:extLst>
                    <a:ext uri="{9D8B030D-6E8A-4147-A177-3AD203B41FA5}">
                      <a16:colId xmlns:a16="http://schemas.microsoft.com/office/drawing/2014/main" val="802231718"/>
                    </a:ext>
                  </a:extLst>
                </a:gridCol>
                <a:gridCol w="684076">
                  <a:extLst>
                    <a:ext uri="{9D8B030D-6E8A-4147-A177-3AD203B41FA5}">
                      <a16:colId xmlns:a16="http://schemas.microsoft.com/office/drawing/2014/main" val="1610780311"/>
                    </a:ext>
                  </a:extLst>
                </a:gridCol>
                <a:gridCol w="684076">
                  <a:extLst>
                    <a:ext uri="{9D8B030D-6E8A-4147-A177-3AD203B41FA5}">
                      <a16:colId xmlns:a16="http://schemas.microsoft.com/office/drawing/2014/main" val="2142636259"/>
                    </a:ext>
                  </a:extLst>
                </a:gridCol>
                <a:gridCol w="2664302">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1042353">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Doc.com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br>
                        <a:rPr lang="ja-JP" altLang="en-US" sz="1000" b="0" i="0" u="none" strike="noStrike">
                          <a:solidFill>
                            <a:srgbClr val="000000"/>
                          </a:solidFill>
                          <a:effectLst/>
                          <a:latin typeface="Arial" panose="020B0604020202020204" pitchFamily="34" charset="0"/>
                        </a:rPr>
                      </a:br>
                      <a:r>
                        <a:rPr lang="en-US" altLang="ja-JP" sz="1000" b="0" i="0" u="none" strike="noStrike">
                          <a:solidFill>
                            <a:srgbClr val="000000"/>
                          </a:solidFill>
                          <a:effectLst/>
                          <a:latin typeface="Arial" panose="020B0604020202020204" pitchFamily="34" charset="0"/>
                        </a:rPr>
                        <a:t>51-200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28</a:t>
                      </a: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ラテンアメリカ地域とアメリカを中心とした</a:t>
                      </a:r>
                      <a:r>
                        <a:rPr kumimoji="1" lang="en-US" altLang="ja-JP" sz="1200" kern="1200" dirty="0">
                          <a:solidFill>
                            <a:schemeClr val="tx1"/>
                          </a:solidFill>
                          <a:latin typeface="+mn-lt"/>
                          <a:ea typeface="+mn-ea"/>
                          <a:cs typeface="+mn-cs"/>
                        </a:rPr>
                        <a:t>20</a:t>
                      </a:r>
                      <a:r>
                        <a:rPr kumimoji="1" lang="ja-JP" altLang="en-US" sz="1200" kern="1200" dirty="0">
                          <a:solidFill>
                            <a:schemeClr val="tx1"/>
                          </a:solidFill>
                          <a:latin typeface="+mn-lt"/>
                          <a:ea typeface="+mn-ea"/>
                          <a:cs typeface="+mn-cs"/>
                        </a:rPr>
                        <a:t>カ国以上で、</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以上の言語でのチャット医療相談サービス、および英語とスペイン語に対応したビデオ遠隔医療サービスを提供するプラットフォーム。</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042353">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Kudisalud</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様々な分野の医療機関や企業、そして大学が参加し、幅広い病気について遠隔で医療相談ができるプラットフォーム。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042353">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UPAEP</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1973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COVID19</a:t>
                      </a:r>
                      <a:r>
                        <a:rPr kumimoji="1" lang="ja-JP" altLang="en-US" sz="1200" kern="1200" dirty="0">
                          <a:solidFill>
                            <a:schemeClr val="tx1"/>
                          </a:solidFill>
                          <a:latin typeface="+mn-lt"/>
                          <a:ea typeface="+mn-ea"/>
                          <a:cs typeface="+mn-cs"/>
                        </a:rPr>
                        <a:t>やその他の呼吸器系疾患に関する遠隔医療相談を提供するサービス。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4771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1/6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1/3</a:t>
              </a:r>
              <a:r>
                <a:rPr lang="ja-JP" altLang="en-US" sz="1400" dirty="0">
                  <a:latin typeface="HGP創英角ｺﾞｼｯｸUB" pitchFamily="50" charset="-128"/>
                  <a:ea typeface="HGP創英角ｺﾞｼｯｸUB" pitchFamily="50" charset="-128"/>
                </a:rPr>
                <a:t>）</a:t>
              </a:r>
              <a:endParaRPr lang="en-US" altLang="ja-JP" sz="1400" dirty="0">
                <a:latin typeface="HGP創英角ｺﾞｼｯｸUB" pitchFamily="50" charset="-128"/>
                <a:ea typeface="HGP創英角ｺﾞｼｯｸUB" pitchFamily="50" charset="-128"/>
              </a:endParaRP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3020674931"/>
              </p:ext>
            </p:extLst>
          </p:nvPr>
        </p:nvGraphicFramePr>
        <p:xfrm>
          <a:off x="300834" y="1844824"/>
          <a:ext cx="9316650" cy="46404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Nacional de Certificación en Anestesiología,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麻酔科評議会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Angiolología y Cirugía Vascular,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麻酔科および血管外科評議会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a:effectLst/>
                        </a:rPr>
                        <a:t>Consejo Mexicano de Cardiología,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心臓病評議会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u="none" strike="noStrike">
                          <a:effectLst/>
                        </a:rPr>
                        <a:t>Consejo Mexicano de Cirugía General,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一般外科評議会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a:effectLst/>
                        </a:rPr>
                        <a:t>Consejo Mexicano de Cirugía Neurológica,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脳神経外科評議会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Cirugía Oral y Maxilofacial,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口腔外科評議会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n-US" sz="1050" u="none" strike="noStrike">
                          <a:effectLst/>
                        </a:rPr>
                        <a:t>Consejo Mexicano de Cirugía Pediátrica, A.C.</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a:effectLst/>
                        </a:rPr>
                        <a:t>Consejo Mexicano de Cirugía Plástica Estética y Reconstructiva,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美容形成外科評議会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a:effectLst/>
                        </a:rPr>
                        <a:t>Consejo Nacional de Cirugía del Tórax,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胸部外科全国委員会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0">
                <a:tc>
                  <a:txBody>
                    <a:bodyPr/>
                    <a:lstStyle/>
                    <a:p>
                      <a:pPr algn="l" fontAlgn="ctr"/>
                      <a:r>
                        <a:rPr lang="es-ES" sz="1050" u="none" strike="noStrike">
                          <a:effectLst/>
                        </a:rPr>
                        <a:t>Consejo Mexicano de Comunicación, Audilogía, Otoneurología y Foniatria,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コミュニケーション、聴覚、静脈血圧と音声医学評議会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0">
                <a:tc>
                  <a:txBody>
                    <a:bodyPr/>
                    <a:lstStyle/>
                    <a:p>
                      <a:pPr algn="l" fontAlgn="ctr"/>
                      <a:r>
                        <a:rPr lang="es-ES" sz="1050" u="none" strike="noStrike">
                          <a:effectLst/>
                        </a:rPr>
                        <a:t>Consejo Mexicano de Dermatología,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皮膚科評議会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0">
                <a:tc>
                  <a:txBody>
                    <a:bodyPr/>
                    <a:lstStyle/>
                    <a:p>
                      <a:pPr algn="l" fontAlgn="ctr"/>
                      <a:r>
                        <a:rPr lang="es-ES" sz="1050" u="none" strike="noStrike">
                          <a:effectLst/>
                        </a:rPr>
                        <a:t>Consejo Mexicano de Endocrinología,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内分泌学評議会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0">
                <a:tc>
                  <a:txBody>
                    <a:bodyPr/>
                    <a:lstStyle/>
                    <a:p>
                      <a:pPr algn="l" fontAlgn="ctr"/>
                      <a:r>
                        <a:rPr lang="es-ES" sz="1050" u="none" strike="noStrike">
                          <a:effectLst/>
                        </a:rPr>
                        <a:t>Consejo Mexicano de especialistas en enfermedades del Colon y Recto,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大腸疾患評議会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0">
                <a:tc>
                  <a:txBody>
                    <a:bodyPr/>
                    <a:lstStyle/>
                    <a:p>
                      <a:pPr algn="l" fontAlgn="ctr"/>
                      <a:r>
                        <a:rPr lang="es-ES" sz="1050" u="none" strike="noStrike">
                          <a:effectLst/>
                        </a:rPr>
                        <a:t>Consejo Mexicano de Gastroenterología,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消化器評議会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0">
                <a:tc>
                  <a:txBody>
                    <a:bodyPr/>
                    <a:lstStyle/>
                    <a:p>
                      <a:pPr algn="l" fontAlgn="ctr"/>
                      <a:r>
                        <a:rPr lang="es-ES" sz="1050" u="none" strike="noStrike">
                          <a:effectLst/>
                        </a:rPr>
                        <a:t>Consejo Mexicano de Genética,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遺伝学評議会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0">
                <a:tc>
                  <a:txBody>
                    <a:bodyPr/>
                    <a:lstStyle/>
                    <a:p>
                      <a:pPr algn="l" fontAlgn="ctr"/>
                      <a:r>
                        <a:rPr lang="es-ES" sz="1050" u="none" strike="noStrike">
                          <a:effectLst/>
                        </a:rPr>
                        <a:t>Consejo Mexicano de Geriatría,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老年医学評議会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r h="0">
                <a:tc>
                  <a:txBody>
                    <a:bodyPr/>
                    <a:lstStyle/>
                    <a:p>
                      <a:pPr algn="l" fontAlgn="ctr"/>
                      <a:r>
                        <a:rPr lang="es-ES" sz="1050" u="none" strike="noStrike">
                          <a:effectLst/>
                        </a:rPr>
                        <a:t>Consejo Mexicano de Ginecología y Obstetricia,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産婦人科評議会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7"/>
                  </a:ext>
                </a:extLst>
              </a:tr>
              <a:tr h="0">
                <a:tc>
                  <a:txBody>
                    <a:bodyPr/>
                    <a:lstStyle/>
                    <a:p>
                      <a:pPr algn="l" fontAlgn="ctr"/>
                      <a:r>
                        <a:rPr lang="es-ES" sz="1050" u="none" strike="noStrike">
                          <a:effectLst/>
                        </a:rPr>
                        <a:t>Consejo Mexicano de Hematología,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血液科評議会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8"/>
                  </a:ext>
                </a:extLst>
              </a:tr>
              <a:tr h="0">
                <a:tc>
                  <a:txBody>
                    <a:bodyPr/>
                    <a:lstStyle/>
                    <a:p>
                      <a:pPr algn="l" fontAlgn="ctr"/>
                      <a:r>
                        <a:rPr lang="es-ES" sz="1050" u="none" strike="noStrike" dirty="0">
                          <a:effectLst/>
                        </a:rPr>
                        <a:t>Consejo Mexicano de Certificación en </a:t>
                      </a:r>
                      <a:r>
                        <a:rPr lang="es-ES" sz="1050" u="none" strike="noStrike" dirty="0" err="1">
                          <a:effectLst/>
                        </a:rPr>
                        <a:t>Infectología</a:t>
                      </a:r>
                      <a:r>
                        <a:rPr lang="es-ES" sz="1050" u="none" strike="noStrike" dirty="0">
                          <a:effectLst/>
                        </a:rPr>
                        <a:t>,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認定感染症評議会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5084142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2/6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2/3</a:t>
              </a:r>
              <a:r>
                <a:rPr lang="ja-JP" altLang="en-US" sz="1400" dirty="0">
                  <a:latin typeface="HGP創英角ｺﾞｼｯｸUB" pitchFamily="50" charset="-128"/>
                  <a:ea typeface="HGP創英角ｺﾞｼｯｸUB" pitchFamily="50" charset="-128"/>
                </a:rPr>
                <a:t>）</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629209260"/>
              </p:ext>
            </p:extLst>
          </p:nvPr>
        </p:nvGraphicFramePr>
        <p:xfrm>
          <a:off x="300834" y="1844824"/>
          <a:ext cx="9316650" cy="46404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Nacional de Inmunología Clínica y Alergia,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臨床免疫・アレルギー協議会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Medicina Aeroespacial,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航空宇宙医学評議会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dirty="0">
                          <a:effectLst/>
                        </a:rPr>
                        <a:t>Consejo Mexicano de Medicina Crítica,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クリティカルケア医学評議会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Nacional</a:t>
                      </a:r>
                      <a:r>
                        <a:rPr lang="en-US" sz="1050" u="none" strike="noStrike" dirty="0">
                          <a:effectLst/>
                        </a:rPr>
                        <a:t> de </a:t>
                      </a:r>
                      <a:r>
                        <a:rPr lang="en-US" sz="1050" u="none" strike="noStrike" dirty="0" err="1">
                          <a:effectLst/>
                        </a:rPr>
                        <a:t>Medicina</a:t>
                      </a:r>
                      <a:r>
                        <a:rPr lang="en-US" sz="1050" u="none" strike="noStrike" dirty="0">
                          <a:effectLst/>
                        </a:rPr>
                        <a:t> del </a:t>
                      </a:r>
                      <a:r>
                        <a:rPr lang="en-US" sz="1050" u="none" strike="noStrike" dirty="0" err="1">
                          <a:effectLst/>
                        </a:rPr>
                        <a:t>Deporte</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スポーツ医学全国協議会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dirty="0">
                          <a:effectLst/>
                        </a:rPr>
                        <a:t>Consejo Mexicano de Certificación en Medicina Familiar,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家庭医学認定評議会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Medicina Interna,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内科評議会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s-ES" sz="1050" u="none" strike="noStrike" dirty="0">
                          <a:effectLst/>
                        </a:rPr>
                        <a:t>Consejo Mexicano de Medicina Legal y Forense,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法医学評議会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dirty="0">
                          <a:effectLst/>
                        </a:rPr>
                        <a:t>Consejo Mexicano de Medicina de Rehabilitación,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リハビリテーション医学評議会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dirty="0">
                          <a:effectLst/>
                        </a:rPr>
                        <a:t>Consejo Nacional Mexicano de Medicina del Trabajo,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労働医学評議会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0">
                <a:tc>
                  <a:txBody>
                    <a:bodyPr/>
                    <a:lstStyle/>
                    <a:p>
                      <a:pPr algn="l" fontAlgn="ctr"/>
                      <a:r>
                        <a:rPr lang="es-ES" sz="1050" u="none" strike="noStrike" dirty="0">
                          <a:effectLst/>
                        </a:rPr>
                        <a:t>Consejo Mexicano de Medicina de Urgencias,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救急医学評議会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Médicos</a:t>
                      </a:r>
                      <a:r>
                        <a:rPr lang="en-US" sz="1050" u="none" strike="noStrike" dirty="0">
                          <a:effectLst/>
                        </a:rPr>
                        <a:t> </a:t>
                      </a:r>
                      <a:r>
                        <a:rPr lang="en-US" sz="1050" u="none" strike="noStrike" dirty="0" err="1">
                          <a:effectLst/>
                        </a:rPr>
                        <a:t>Anatomopatólogos</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医療病理学評議会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Médicos</a:t>
                      </a:r>
                      <a:r>
                        <a:rPr lang="en-US" sz="1050" u="none" strike="noStrike" dirty="0">
                          <a:effectLst/>
                        </a:rPr>
                        <a:t> </a:t>
                      </a:r>
                      <a:r>
                        <a:rPr lang="en-US" sz="1050" u="none" strike="noStrike" dirty="0" err="1">
                          <a:effectLst/>
                        </a:rPr>
                        <a:t>Nucleares</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核医学評議会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0">
                <a:tc>
                  <a:txBody>
                    <a:bodyPr/>
                    <a:lstStyle/>
                    <a:p>
                      <a:pPr algn="l" fontAlgn="ctr"/>
                      <a:r>
                        <a:rPr lang="es-ES" sz="1050" u="none" strike="noStrike" dirty="0">
                          <a:effectLst/>
                        </a:rPr>
                        <a:t>Consejo Mexicano de Nefrología,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腎臓学評議会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0">
                <a:tc>
                  <a:txBody>
                    <a:bodyPr/>
                    <a:lstStyle/>
                    <a:p>
                      <a:pPr algn="l" fontAlgn="ctr"/>
                      <a:r>
                        <a:rPr lang="es-ES" sz="1050" u="none" strike="noStrike" dirty="0">
                          <a:effectLst/>
                        </a:rPr>
                        <a:t>Consejo Nacional de Neumología,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呼吸器学全国協議会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Neurofisiología</a:t>
                      </a:r>
                      <a:r>
                        <a:rPr lang="en-US" sz="1050" u="none" strike="noStrike" dirty="0">
                          <a:effectLst/>
                        </a:rPr>
                        <a:t> </a:t>
                      </a:r>
                      <a:r>
                        <a:rPr lang="en-US" sz="1050" u="none" strike="noStrike" dirty="0" err="1">
                          <a:effectLst/>
                        </a:rPr>
                        <a:t>Clínica</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臨床神経生理学学会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0">
                <a:tc>
                  <a:txBody>
                    <a:bodyPr/>
                    <a:lstStyle/>
                    <a:p>
                      <a:pPr algn="l" fontAlgn="ctr"/>
                      <a:r>
                        <a:rPr lang="es-ES" sz="1050" u="none" strike="noStrike" dirty="0">
                          <a:effectLst/>
                        </a:rPr>
                        <a:t>Consejo Mexicano de Neurología,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神経内科評議会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r h="0">
                <a:tc>
                  <a:txBody>
                    <a:bodyPr/>
                    <a:lstStyle/>
                    <a:p>
                      <a:pPr algn="l" fontAlgn="ctr"/>
                      <a:r>
                        <a:rPr lang="es-ES" sz="1050" u="none" strike="noStrike" dirty="0">
                          <a:effectLst/>
                        </a:rPr>
                        <a:t>Consejo Mexicano de Oftalmología,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眼科評議会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7"/>
                  </a:ext>
                </a:extLst>
              </a:tr>
              <a:tr h="0">
                <a:tc>
                  <a:txBody>
                    <a:bodyPr/>
                    <a:lstStyle/>
                    <a:p>
                      <a:pPr algn="l" fontAlgn="ctr"/>
                      <a:r>
                        <a:rPr lang="es-ES" sz="1050" u="none" strike="noStrike" dirty="0">
                          <a:effectLst/>
                        </a:rPr>
                        <a:t>Consejo Mexicano de Oncología,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腫瘍学評議会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8"/>
                  </a:ext>
                </a:extLst>
              </a:tr>
              <a:tr h="0">
                <a:tc>
                  <a:txBody>
                    <a:bodyPr/>
                    <a:lstStyle/>
                    <a:p>
                      <a:pPr algn="l" fontAlgn="ctr"/>
                      <a:r>
                        <a:rPr lang="es-ES" sz="1050" u="none" strike="noStrike" dirty="0">
                          <a:effectLst/>
                        </a:rPr>
                        <a:t>Consejo Mexicano de Ortopedia y Traumatología,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整形外科評議会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99394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3/6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3/3</a:t>
              </a:r>
              <a:r>
                <a:rPr lang="ja-JP" altLang="en-US" sz="1400" dirty="0">
                  <a:latin typeface="HGP創英角ｺﾞｼｯｸUB" pitchFamily="50" charset="-128"/>
                  <a:ea typeface="HGP創英角ｺﾞｼｯｸUB" pitchFamily="50" charset="-128"/>
                </a:rPr>
                <a:t>）</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2769414032"/>
              </p:ext>
            </p:extLst>
          </p:nvPr>
        </p:nvGraphicFramePr>
        <p:xfrm>
          <a:off x="300834" y="1844824"/>
          <a:ext cx="9316650" cy="23202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Mexicano de Otorrinolaringología y Cirugía de Cabeza y Cuello,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a:effectLst/>
                        </a:rPr>
                        <a:t>耳鼻咽喉科頭頸部外科学会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Patología Clínica y Medicina de Laboratorio,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臨床病理および検査医学学会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dirty="0">
                          <a:effectLst/>
                        </a:rPr>
                        <a:t>Consejo Mexicano de Certificación en Pediatría,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小児科認定評議会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u="none" strike="noStrike" dirty="0">
                          <a:effectLst/>
                        </a:rPr>
                        <a:t>Consejo Mexicano de Psiquiatría,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精神医学評議会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dirty="0">
                          <a:effectLst/>
                        </a:rPr>
                        <a:t>Consejo Mexicano de Radiología e Imagen,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放射線イメージング評議会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Radioterapia,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放射線治療評議会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s-ES" sz="1050" u="none" strike="noStrike" dirty="0">
                          <a:effectLst/>
                        </a:rPr>
                        <a:t>Consejo Mexicano de Reumatología,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リウマチ評議会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a:effectLst/>
                        </a:rPr>
                        <a:t>Consejo Nacional de Salud Pública,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国立公衆衛生審議会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a:effectLst/>
                        </a:rPr>
                        <a:t>Consejo Nacional Mexicano de Urología,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泌尿器科評議会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09341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4/6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全国協議会、委員会</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8" name="表 7"/>
          <p:cNvGraphicFramePr>
            <a:graphicFrameLocks noGrp="1"/>
          </p:cNvGraphicFramePr>
          <p:nvPr>
            <p:extLst>
              <p:ext uri="{D42A27DB-BD31-4B8C-83A1-F6EECF244321}">
                <p14:modId xmlns:p14="http://schemas.microsoft.com/office/powerpoint/2010/main" val="4215384681"/>
              </p:ext>
            </p:extLst>
          </p:nvPr>
        </p:nvGraphicFramePr>
        <p:xfrm>
          <a:off x="344488" y="1772816"/>
          <a:ext cx="9145014" cy="2248200"/>
        </p:xfrm>
        <a:graphic>
          <a:graphicData uri="http://schemas.openxmlformats.org/drawingml/2006/table">
            <a:tbl>
              <a:tblPr>
                <a:tableStyleId>{5C22544A-7EE6-4342-B048-85BDC9FD1C3A}</a:tableStyleId>
              </a:tblPr>
              <a:tblGrid>
                <a:gridCol w="5047000">
                  <a:extLst>
                    <a:ext uri="{9D8B030D-6E8A-4147-A177-3AD203B41FA5}">
                      <a16:colId xmlns:a16="http://schemas.microsoft.com/office/drawing/2014/main" val="20000"/>
                    </a:ext>
                  </a:extLst>
                </a:gridCol>
                <a:gridCol w="4098014">
                  <a:extLst>
                    <a:ext uri="{9D8B030D-6E8A-4147-A177-3AD203B41FA5}">
                      <a16:colId xmlns:a16="http://schemas.microsoft.com/office/drawing/2014/main" val="20001"/>
                    </a:ext>
                  </a:extLst>
                </a:gridCol>
              </a:tblGrid>
              <a:tr h="155097">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155097">
                <a:tc>
                  <a:txBody>
                    <a:bodyPr/>
                    <a:lstStyle/>
                    <a:p>
                      <a:pPr algn="l" fontAlgn="ctr"/>
                      <a:r>
                        <a:rPr lang="en-US" sz="1050" u="none" strike="noStrike">
                          <a:effectLst/>
                        </a:rPr>
                        <a:t>Consejo de Salubridad General</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一般保健審議会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155097">
                <a:tc>
                  <a:txBody>
                    <a:bodyPr/>
                    <a:lstStyle/>
                    <a:p>
                      <a:pPr algn="l" fontAlgn="ctr"/>
                      <a:r>
                        <a:rPr lang="es-ES" sz="1050" u="none" strike="noStrike" dirty="0">
                          <a:effectLst/>
                        </a:rPr>
                        <a:t>Consejo Nacional contra las Adicciones (Secretariado)</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中毒に対する国民評議会（事務局）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155097">
                <a:tc>
                  <a:txBody>
                    <a:bodyPr/>
                    <a:lstStyle/>
                    <a:p>
                      <a:pPr algn="l" fontAlgn="ctr"/>
                      <a:r>
                        <a:rPr lang="en-US" sz="1050" u="none" strike="noStrike">
                          <a:effectLst/>
                        </a:rPr>
                        <a:t>Consejo Nacional de Salud</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国民健康協議会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155097">
                <a:tc>
                  <a:txBody>
                    <a:bodyPr/>
                    <a:lstStyle/>
                    <a:p>
                      <a:pPr algn="l" fontAlgn="ctr"/>
                      <a:r>
                        <a:rPr lang="es-ES" sz="1050" u="none" strike="noStrike">
                          <a:effectLst/>
                        </a:rPr>
                        <a:t>Comisión Coordinadora de Institutos Nacionales de Salud y Hospitales de Alta Especialidad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国立衛生研究所および高度専門病院の調整委員会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155097">
                <a:tc>
                  <a:txBody>
                    <a:bodyPr/>
                    <a:lstStyle/>
                    <a:p>
                      <a:pPr algn="l" fontAlgn="ctr"/>
                      <a:r>
                        <a:rPr lang="es-ES" sz="1050" u="none" strike="noStrike">
                          <a:effectLst/>
                        </a:rPr>
                        <a:t>Comisión Federal para la Protección contra Riesgos Sanitarios</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衛生リスクに対する保護のための連邦委員会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155097">
                <a:tc>
                  <a:txBody>
                    <a:bodyPr/>
                    <a:lstStyle/>
                    <a:p>
                      <a:pPr algn="l" fontAlgn="ctr"/>
                      <a:r>
                        <a:rPr lang="es-ES" sz="1050" u="none" strike="noStrike">
                          <a:effectLst/>
                        </a:rPr>
                        <a:t>Comisión Nacional de Arbitraje Médico</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国立病院医療仲裁委員会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155097">
                <a:tc>
                  <a:txBody>
                    <a:bodyPr/>
                    <a:lstStyle/>
                    <a:p>
                      <a:pPr algn="l" fontAlgn="ctr"/>
                      <a:r>
                        <a:rPr lang="en-US" sz="1050" u="none" strike="noStrike">
                          <a:effectLst/>
                        </a:rPr>
                        <a:t>Comisión Nacional de Bioética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国家生命倫理委員会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155097">
                <a:tc>
                  <a:txBody>
                    <a:bodyPr/>
                    <a:lstStyle/>
                    <a:p>
                      <a:pPr algn="l" fontAlgn="ctr"/>
                      <a:r>
                        <a:rPr lang="es-ES" sz="1050" u="none" strike="noStrike">
                          <a:effectLst/>
                        </a:rPr>
                        <a:t>Comisión Nacional de Protección Social en Salud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保健における社会保護のための国家委員会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51378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5/6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国立の保健機関</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8" name="表 7"/>
          <p:cNvGraphicFramePr>
            <a:graphicFrameLocks noGrp="1"/>
          </p:cNvGraphicFramePr>
          <p:nvPr>
            <p:extLst>
              <p:ext uri="{D42A27DB-BD31-4B8C-83A1-F6EECF244321}">
                <p14:modId xmlns:p14="http://schemas.microsoft.com/office/powerpoint/2010/main" val="1376745931"/>
              </p:ext>
            </p:extLst>
          </p:nvPr>
        </p:nvGraphicFramePr>
        <p:xfrm>
          <a:off x="416496" y="1772816"/>
          <a:ext cx="9073006" cy="3944340"/>
        </p:xfrm>
        <a:graphic>
          <a:graphicData uri="http://schemas.openxmlformats.org/drawingml/2006/table">
            <a:tbl>
              <a:tblPr>
                <a:tableStyleId>{5C22544A-7EE6-4342-B048-85BDC9FD1C3A}</a:tableStyleId>
              </a:tblPr>
              <a:tblGrid>
                <a:gridCol w="5007260">
                  <a:extLst>
                    <a:ext uri="{9D8B030D-6E8A-4147-A177-3AD203B41FA5}">
                      <a16:colId xmlns:a16="http://schemas.microsoft.com/office/drawing/2014/main" val="20000"/>
                    </a:ext>
                  </a:extLst>
                </a:gridCol>
                <a:gridCol w="4065746">
                  <a:extLst>
                    <a:ext uri="{9D8B030D-6E8A-4147-A177-3AD203B41FA5}">
                      <a16:colId xmlns:a16="http://schemas.microsoft.com/office/drawing/2014/main" val="20001"/>
                    </a:ext>
                  </a:extLst>
                </a:gridCol>
              </a:tblGrid>
              <a:tr h="155097">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155097">
                <a:tc>
                  <a:txBody>
                    <a:bodyPr/>
                    <a:lstStyle/>
                    <a:p>
                      <a:pPr algn="l" fontAlgn="ctr"/>
                      <a:r>
                        <a:rPr lang="en-US" sz="1050" u="none" strike="noStrike" dirty="0">
                          <a:effectLst/>
                        </a:rPr>
                        <a:t>Hospital </a:t>
                      </a:r>
                      <a:r>
                        <a:rPr lang="en-US" sz="1050" u="none" strike="noStrike" dirty="0" err="1">
                          <a:effectLst/>
                        </a:rPr>
                        <a:t>Infantil</a:t>
                      </a:r>
                      <a:r>
                        <a:rPr lang="en-US" sz="1050" u="none" strike="noStrike" dirty="0">
                          <a:effectLst/>
                        </a:rPr>
                        <a:t> de México "Federico Gómez"</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小児病院</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155097">
                <a:tc>
                  <a:txBody>
                    <a:bodyPr/>
                    <a:lstStyle/>
                    <a:p>
                      <a:pPr algn="l" fontAlgn="ctr"/>
                      <a:r>
                        <a:rPr lang="en-US" sz="1050" u="none" strike="noStrike">
                          <a:effectLst/>
                        </a:rPr>
                        <a:t>Instituto Nacional de Cancerología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国立癌研究所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155097">
                <a:tc>
                  <a:txBody>
                    <a:bodyPr/>
                    <a:lstStyle/>
                    <a:p>
                      <a:pPr algn="l" fontAlgn="ctr"/>
                      <a:r>
                        <a:rPr lang="en-US" sz="1050" u="none" strike="noStrike">
                          <a:effectLst/>
                        </a:rPr>
                        <a:t>Instituto Nacional de Cardiología "Ignacio Chávez"</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心臓病の国立研究所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155097">
                <a:tc>
                  <a:txBody>
                    <a:bodyPr/>
                    <a:lstStyle/>
                    <a:p>
                      <a:pPr algn="l" fontAlgn="ctr"/>
                      <a:r>
                        <a:rPr lang="es-ES" sz="1050" u="none" strike="noStrike">
                          <a:effectLst/>
                        </a:rPr>
                        <a:t>Instituto Nacional de Ciencias Médicas y Nutrición "Salvador Zubirán"</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栄養・医科学研究所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155097">
                <a:tc>
                  <a:txBody>
                    <a:bodyPr/>
                    <a:lstStyle/>
                    <a:p>
                      <a:pPr algn="l" fontAlgn="ctr"/>
                      <a:r>
                        <a:rPr lang="en-US" sz="1050" u="none" strike="noStrike">
                          <a:effectLst/>
                        </a:rPr>
                        <a:t>Instituto Nacional de Enfermedades Respiratorias "Ismael Cosío Villegas"</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呼吸器疾患の研究所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155097">
                <a:tc>
                  <a:txBody>
                    <a:bodyPr/>
                    <a:lstStyle/>
                    <a:p>
                      <a:pPr algn="l" fontAlgn="ctr"/>
                      <a:r>
                        <a:rPr lang="en-US" sz="1050" u="none" strike="noStrike">
                          <a:effectLst/>
                        </a:rPr>
                        <a:t>Instituto Nacional de Geriatría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老年医学研究所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155097">
                <a:tc>
                  <a:txBody>
                    <a:bodyPr/>
                    <a:lstStyle/>
                    <a:p>
                      <a:pPr algn="l" fontAlgn="ctr"/>
                      <a:r>
                        <a:rPr lang="en-US" sz="1050" u="none" strike="noStrike">
                          <a:effectLst/>
                        </a:rPr>
                        <a:t>Instituto Nacional de Medicina Genómica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ゲノム医科学研究所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155097">
                <a:tc>
                  <a:txBody>
                    <a:bodyPr/>
                    <a:lstStyle/>
                    <a:p>
                      <a:pPr algn="l" fontAlgn="ctr"/>
                      <a:r>
                        <a:rPr lang="es-ES" sz="1050" u="none" strike="noStrike">
                          <a:effectLst/>
                        </a:rPr>
                        <a:t>Instituto Nacional de Neurología y Neurocirugía "Manuel Velasco Suárez"</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神経内科や脳神経外科の国立研究所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155097">
                <a:tc>
                  <a:txBody>
                    <a:bodyPr/>
                    <a:lstStyle/>
                    <a:p>
                      <a:pPr algn="l" fontAlgn="ctr"/>
                      <a:r>
                        <a:rPr lang="en-US" sz="1050" u="none" strike="noStrike">
                          <a:effectLst/>
                        </a:rPr>
                        <a:t>Instituto Nacional de Pediatría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小児科の研究所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155097">
                <a:tc>
                  <a:txBody>
                    <a:bodyPr/>
                    <a:lstStyle/>
                    <a:p>
                      <a:pPr algn="l" fontAlgn="ctr"/>
                      <a:r>
                        <a:rPr lang="es-ES" sz="1050" u="none" strike="noStrike">
                          <a:effectLst/>
                        </a:rPr>
                        <a:t>Instituto Nacional de Perinatología "Isidro Espinosa De Los Reyes"</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周産期の国立研究所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155097">
                <a:tc>
                  <a:txBody>
                    <a:bodyPr/>
                    <a:lstStyle/>
                    <a:p>
                      <a:pPr algn="l" fontAlgn="ctr"/>
                      <a:r>
                        <a:rPr lang="es-ES" sz="1050" u="none" strike="noStrike">
                          <a:effectLst/>
                        </a:rPr>
                        <a:t>Instituto Nacional de Psiquiatría "Dr. Ramón De La Fuente Muñiz"</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精神医学総合研究所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155097">
                <a:tc>
                  <a:txBody>
                    <a:bodyPr/>
                    <a:lstStyle/>
                    <a:p>
                      <a:pPr algn="l" fontAlgn="ctr"/>
                      <a:r>
                        <a:rPr lang="en-US" sz="1050" u="none" strike="noStrike">
                          <a:effectLst/>
                        </a:rPr>
                        <a:t>Instituto Nacional de Rehabilitación</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国立リハビリテーション学院</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155097">
                <a:tc>
                  <a:txBody>
                    <a:bodyPr/>
                    <a:lstStyle/>
                    <a:p>
                      <a:pPr algn="l" fontAlgn="ctr"/>
                      <a:r>
                        <a:rPr lang="en-US" sz="1050" u="none" strike="noStrike">
                          <a:effectLst/>
                        </a:rPr>
                        <a:t>Instituto Nacional de Salud Pública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国立保健医療科学院</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155097">
                <a:tc>
                  <a:txBody>
                    <a:bodyPr/>
                    <a:lstStyle/>
                    <a:p>
                      <a:pPr algn="l" fontAlgn="ctr"/>
                      <a:r>
                        <a:rPr lang="es-ES" sz="1050" u="none" strike="noStrike">
                          <a:effectLst/>
                        </a:rPr>
                        <a:t>Comisión Nacional de Arbitraje Médico</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国立病院医療仲裁委員会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155097">
                <a:tc>
                  <a:txBody>
                    <a:bodyPr/>
                    <a:lstStyle/>
                    <a:p>
                      <a:pPr algn="l" fontAlgn="ctr"/>
                      <a:r>
                        <a:rPr lang="en-US" sz="1050" u="none" strike="noStrike">
                          <a:effectLst/>
                        </a:rPr>
                        <a:t>Comisión Nacional de Bioética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国家生命倫理委員会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155097">
                <a:tc>
                  <a:txBody>
                    <a:bodyPr/>
                    <a:lstStyle/>
                    <a:p>
                      <a:pPr algn="l" fontAlgn="ctr"/>
                      <a:r>
                        <a:rPr lang="es-ES" sz="1050" u="none" strike="noStrike">
                          <a:effectLst/>
                        </a:rPr>
                        <a:t>Comisión Nacional de Protección Social en Salud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保健における社会保護のための国家委員会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3779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36396516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15" imgW="270" imgH="270" progId="TCLayout.ActiveDocument.1">
                  <p:embed/>
                </p:oleObj>
              </mc:Choice>
              <mc:Fallback>
                <p:oleObj name="think-cell Slide" r:id="rId215" imgW="270" imgH="270" progId="TCLayout.ActiveDocument.1">
                  <p:embed/>
                  <p:pic>
                    <p:nvPicPr>
                      <p:cNvPr id="7" name="オブジェクト 6" hidden="1"/>
                      <p:cNvPicPr>
                        <a:picLocks noChangeAspect="1" noChangeArrowheads="1"/>
                      </p:cNvPicPr>
                      <p:nvPr/>
                    </p:nvPicPr>
                    <p:blipFill>
                      <a:blip r:embed="rId2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3" name="テキスト プレースホルダー 2"/>
          <p:cNvSpPr>
            <a:spLocks noGrp="1"/>
          </p:cNvSpPr>
          <p:nvPr>
            <p:ph type="body" sz="quarter" idx="15"/>
          </p:nvPr>
        </p:nvSpPr>
        <p:spPr>
          <a:xfrm>
            <a:off x="200471" y="4868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33363" y="1062639"/>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1.26</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億人弱まで成長し、成長率はほぼ横ばいの</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9" name="Text Placeholder 12"/>
          <p:cNvSpPr>
            <a:spLocks noGrp="1"/>
          </p:cNvSpPr>
          <p:nvPr>
            <p:custDataLst>
              <p:tags r:id="rId3"/>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48" name="Text Placeholder 12"/>
          <p:cNvSpPr>
            <a:spLocks noGrp="1"/>
          </p:cNvSpPr>
          <p:nvPr>
            <p:custDataLst>
              <p:tags r:id="rId4"/>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86" name="Rectangle 85"/>
          <p:cNvSpPr/>
          <p:nvPr>
            <p:custDataLst>
              <p:tags r:id="rId5"/>
            </p:custDataLst>
          </p:nvPr>
        </p:nvSpPr>
        <p:spPr bwMode="gray">
          <a:xfrm>
            <a:off x="8535988" y="179070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cxnSp>
        <p:nvCxnSpPr>
          <p:cNvPr id="87" name="Straight Connector 86"/>
          <p:cNvCxnSpPr/>
          <p:nvPr>
            <p:custDataLst>
              <p:tags r:id="rId6"/>
            </p:custDataLst>
          </p:nvPr>
        </p:nvCxnSpPr>
        <p:spPr bwMode="gray">
          <a:xfrm>
            <a:off x="8455025" y="165417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7"/>
            </p:custDataLst>
          </p:nvPr>
        </p:nvSpPr>
        <p:spPr bwMode="gray">
          <a:xfrm>
            <a:off x="8543925" y="16160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8"/>
            </p:custDataLst>
          </p:nvPr>
        </p:nvSpPr>
        <p:spPr bwMode="auto">
          <a:xfrm>
            <a:off x="8766175" y="15827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9"/>
            </p:custDataLst>
          </p:nvPr>
        </p:nvSpPr>
        <p:spPr bwMode="auto">
          <a:xfrm>
            <a:off x="8766175" y="17859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sp>
        <p:nvSpPr>
          <p:cNvPr id="127" name="Text Placeholder 12"/>
          <p:cNvSpPr>
            <a:spLocks noGrp="1"/>
          </p:cNvSpPr>
          <p:nvPr>
            <p:custDataLst>
              <p:tags r:id="rId10"/>
            </p:custDataLst>
          </p:nvPr>
        </p:nvSpPr>
        <p:spPr bwMode="auto">
          <a:xfrm>
            <a:off x="9310688" y="60071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25" name="Text Placeholder 12"/>
          <p:cNvSpPr>
            <a:spLocks noGrp="1"/>
          </p:cNvSpPr>
          <p:nvPr>
            <p:custDataLst>
              <p:tags r:id="rId11"/>
            </p:custDataLst>
          </p:nvPr>
        </p:nvSpPr>
        <p:spPr bwMode="auto">
          <a:xfrm>
            <a:off x="9310688" y="48529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2"/>
            </p:custDataLst>
          </p:nvPr>
        </p:nvSpPr>
        <p:spPr bwMode="auto">
          <a:xfrm>
            <a:off x="9310688" y="543877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03" name="Text Placeholder 12"/>
          <p:cNvSpPr>
            <a:spLocks noGrp="1"/>
          </p:cNvSpPr>
          <p:nvPr>
            <p:custDataLst>
              <p:tags r:id="rId13"/>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4" name="Chart 313">
            <a:extLst>
              <a:ext uri="{FF2B5EF4-FFF2-40B4-BE49-F238E27FC236}">
                <a16:creationId xmlns:a16="http://schemas.microsoft.com/office/drawing/2014/main" id="{B7CBF503-EE37-5069-F0ED-8D8D9F016CF4}"/>
              </a:ext>
            </a:extLst>
          </p:cNvPr>
          <p:cNvGraphicFramePr/>
          <p:nvPr>
            <p:custDataLst>
              <p:tags r:id="rId14"/>
            </p:custDataLst>
            <p:extLst>
              <p:ext uri="{D42A27DB-BD31-4B8C-83A1-F6EECF244321}">
                <p14:modId xmlns:p14="http://schemas.microsoft.com/office/powerpoint/2010/main" val="3252350084"/>
              </p:ext>
            </p:extLst>
          </p:nvPr>
        </p:nvGraphicFramePr>
        <p:xfrm>
          <a:off x="233363" y="2452836"/>
          <a:ext cx="9376568" cy="1374775"/>
        </p:xfrm>
        <a:graphic>
          <a:graphicData uri="http://schemas.openxmlformats.org/drawingml/2006/chart">
            <c:chart xmlns:c="http://schemas.openxmlformats.org/drawingml/2006/chart" xmlns:r="http://schemas.openxmlformats.org/officeDocument/2006/relationships" r:id="rId217"/>
          </a:graphicData>
        </a:graphic>
      </p:graphicFrame>
      <p:sp>
        <p:nvSpPr>
          <p:cNvPr id="6" name="Text Placeholder 12">
            <a:extLst>
              <a:ext uri="{FF2B5EF4-FFF2-40B4-BE49-F238E27FC236}">
                <a16:creationId xmlns:a16="http://schemas.microsoft.com/office/drawing/2014/main" id="{DA487B6A-4DEE-AC60-E1CF-08D610AC4A27}"/>
              </a:ext>
            </a:extLst>
          </p:cNvPr>
          <p:cNvSpPr>
            <a:spLocks noGrp="1"/>
          </p:cNvSpPr>
          <p:nvPr>
            <p:custDataLst>
              <p:tags r:id="rId15"/>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800" b="0" dirty="0">
              <a:sym typeface="+mn-lt"/>
            </a:endParaRPr>
          </a:p>
        </p:txBody>
      </p:sp>
      <p:sp>
        <p:nvSpPr>
          <p:cNvPr id="8" name="Text Placeholder 12">
            <a:extLst>
              <a:ext uri="{FF2B5EF4-FFF2-40B4-BE49-F238E27FC236}">
                <a16:creationId xmlns:a16="http://schemas.microsoft.com/office/drawing/2014/main" id="{94DBA771-C626-432D-DD8A-B2559778C2D2}"/>
              </a:ext>
            </a:extLst>
          </p:cNvPr>
          <p:cNvSpPr>
            <a:spLocks noGrp="1"/>
          </p:cNvSpPr>
          <p:nvPr>
            <p:custDataLst>
              <p:tags r:id="rId16"/>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800" b="0" dirty="0">
              <a:sym typeface="+mn-lt"/>
            </a:endParaRPr>
          </a:p>
        </p:txBody>
      </p:sp>
      <p:sp>
        <p:nvSpPr>
          <p:cNvPr id="10" name="Text Placeholder 12">
            <a:extLst>
              <a:ext uri="{FF2B5EF4-FFF2-40B4-BE49-F238E27FC236}">
                <a16:creationId xmlns:a16="http://schemas.microsoft.com/office/drawing/2014/main" id="{A1C78361-D4A7-A7F3-B3AC-D0E685CB05BB}"/>
              </a:ext>
            </a:extLst>
          </p:cNvPr>
          <p:cNvSpPr>
            <a:spLocks noGrp="1"/>
          </p:cNvSpPr>
          <p:nvPr>
            <p:custDataLst>
              <p:tags r:id="rId17"/>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800" b="0" dirty="0">
              <a:sym typeface="+mn-lt"/>
            </a:endParaRPr>
          </a:p>
        </p:txBody>
      </p:sp>
      <p:sp>
        <p:nvSpPr>
          <p:cNvPr id="11" name="Text Placeholder 12">
            <a:extLst>
              <a:ext uri="{FF2B5EF4-FFF2-40B4-BE49-F238E27FC236}">
                <a16:creationId xmlns:a16="http://schemas.microsoft.com/office/drawing/2014/main" id="{73241B57-F11E-879C-BA08-632452EA1E88}"/>
              </a:ext>
            </a:extLst>
          </p:cNvPr>
          <p:cNvSpPr>
            <a:spLocks noGrp="1"/>
          </p:cNvSpPr>
          <p:nvPr>
            <p:custDataLst>
              <p:tags r:id="rId18"/>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800" b="0" dirty="0">
              <a:sym typeface="+mn-lt"/>
            </a:endParaRPr>
          </a:p>
        </p:txBody>
      </p:sp>
      <p:sp>
        <p:nvSpPr>
          <p:cNvPr id="13" name="Text Placeholder 12">
            <a:extLst>
              <a:ext uri="{FF2B5EF4-FFF2-40B4-BE49-F238E27FC236}">
                <a16:creationId xmlns:a16="http://schemas.microsoft.com/office/drawing/2014/main" id="{4CB7E60C-D33F-A825-68DE-934EC2EDBA12}"/>
              </a:ext>
            </a:extLst>
          </p:cNvPr>
          <p:cNvSpPr>
            <a:spLocks noGrp="1"/>
          </p:cNvSpPr>
          <p:nvPr>
            <p:custDataLst>
              <p:tags r:id="rId19"/>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800" b="0" dirty="0">
              <a:sym typeface="+mn-lt"/>
            </a:endParaRPr>
          </a:p>
        </p:txBody>
      </p:sp>
      <p:sp>
        <p:nvSpPr>
          <p:cNvPr id="14" name="Text Placeholder 12">
            <a:extLst>
              <a:ext uri="{FF2B5EF4-FFF2-40B4-BE49-F238E27FC236}">
                <a16:creationId xmlns:a16="http://schemas.microsoft.com/office/drawing/2014/main" id="{AE53363C-1CA0-7E4E-52E9-C6A7D7431F55}"/>
              </a:ext>
            </a:extLst>
          </p:cNvPr>
          <p:cNvSpPr>
            <a:spLocks noGrp="1"/>
          </p:cNvSpPr>
          <p:nvPr>
            <p:custDataLst>
              <p:tags r:id="rId20"/>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800" b="0" dirty="0">
              <a:sym typeface="+mn-lt"/>
            </a:endParaRPr>
          </a:p>
        </p:txBody>
      </p:sp>
      <p:sp>
        <p:nvSpPr>
          <p:cNvPr id="15" name="Text Placeholder 12">
            <a:extLst>
              <a:ext uri="{FF2B5EF4-FFF2-40B4-BE49-F238E27FC236}">
                <a16:creationId xmlns:a16="http://schemas.microsoft.com/office/drawing/2014/main" id="{A6D70984-AA18-F43E-AB4B-77EAB928A9A0}"/>
              </a:ext>
            </a:extLst>
          </p:cNvPr>
          <p:cNvSpPr>
            <a:spLocks noGrp="1"/>
          </p:cNvSpPr>
          <p:nvPr>
            <p:custDataLst>
              <p:tags r:id="rId21"/>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800" b="0" dirty="0">
              <a:sym typeface="+mn-lt"/>
            </a:endParaRPr>
          </a:p>
        </p:txBody>
      </p:sp>
      <p:sp>
        <p:nvSpPr>
          <p:cNvPr id="17" name="Text Placeholder 12">
            <a:extLst>
              <a:ext uri="{FF2B5EF4-FFF2-40B4-BE49-F238E27FC236}">
                <a16:creationId xmlns:a16="http://schemas.microsoft.com/office/drawing/2014/main" id="{9CA44D2D-036E-DCF5-6981-D76CC2F25423}"/>
              </a:ext>
            </a:extLst>
          </p:cNvPr>
          <p:cNvSpPr>
            <a:spLocks noGrp="1"/>
          </p:cNvSpPr>
          <p:nvPr>
            <p:custDataLst>
              <p:tags r:id="rId22"/>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800" b="0" dirty="0">
              <a:sym typeface="+mn-lt"/>
            </a:endParaRPr>
          </a:p>
        </p:txBody>
      </p:sp>
      <p:sp>
        <p:nvSpPr>
          <p:cNvPr id="22" name="Text Placeholder 12">
            <a:extLst>
              <a:ext uri="{FF2B5EF4-FFF2-40B4-BE49-F238E27FC236}">
                <a16:creationId xmlns:a16="http://schemas.microsoft.com/office/drawing/2014/main" id="{DA34CF27-B5CA-85F6-5ED3-09DB49E1569F}"/>
              </a:ext>
            </a:extLst>
          </p:cNvPr>
          <p:cNvSpPr>
            <a:spLocks noGrp="1"/>
          </p:cNvSpPr>
          <p:nvPr>
            <p:custDataLst>
              <p:tags r:id="rId23"/>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800" b="0" dirty="0">
              <a:sym typeface="+mn-lt"/>
            </a:endParaRPr>
          </a:p>
        </p:txBody>
      </p:sp>
      <p:sp>
        <p:nvSpPr>
          <p:cNvPr id="23" name="Text Placeholder 12">
            <a:extLst>
              <a:ext uri="{FF2B5EF4-FFF2-40B4-BE49-F238E27FC236}">
                <a16:creationId xmlns:a16="http://schemas.microsoft.com/office/drawing/2014/main" id="{EDFE1B8A-DDBE-D7D0-10A0-39FE04559DC6}"/>
              </a:ext>
            </a:extLst>
          </p:cNvPr>
          <p:cNvSpPr>
            <a:spLocks noGrp="1"/>
          </p:cNvSpPr>
          <p:nvPr>
            <p:custDataLst>
              <p:tags r:id="rId24"/>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800" b="0" dirty="0">
              <a:sym typeface="+mn-lt"/>
            </a:endParaRPr>
          </a:p>
        </p:txBody>
      </p:sp>
      <p:sp>
        <p:nvSpPr>
          <p:cNvPr id="24" name="Text Placeholder 12">
            <a:extLst>
              <a:ext uri="{FF2B5EF4-FFF2-40B4-BE49-F238E27FC236}">
                <a16:creationId xmlns:a16="http://schemas.microsoft.com/office/drawing/2014/main" id="{9852ABE9-2218-D2D8-5ED3-E2427304A0A4}"/>
              </a:ext>
            </a:extLst>
          </p:cNvPr>
          <p:cNvSpPr>
            <a:spLocks noGrp="1"/>
          </p:cNvSpPr>
          <p:nvPr>
            <p:custDataLst>
              <p:tags r:id="rId25"/>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800" b="0" dirty="0">
              <a:sym typeface="+mn-lt"/>
            </a:endParaRPr>
          </a:p>
        </p:txBody>
      </p:sp>
      <p:sp>
        <p:nvSpPr>
          <p:cNvPr id="25" name="Text Placeholder 12">
            <a:extLst>
              <a:ext uri="{FF2B5EF4-FFF2-40B4-BE49-F238E27FC236}">
                <a16:creationId xmlns:a16="http://schemas.microsoft.com/office/drawing/2014/main" id="{AE2F876E-2E11-A4DC-8AAA-DA1F5C4B0D5D}"/>
              </a:ext>
            </a:extLst>
          </p:cNvPr>
          <p:cNvSpPr>
            <a:spLocks noGrp="1"/>
          </p:cNvSpPr>
          <p:nvPr>
            <p:custDataLst>
              <p:tags r:id="rId26"/>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800" b="0" dirty="0">
              <a:sym typeface="+mn-lt"/>
            </a:endParaRPr>
          </a:p>
        </p:txBody>
      </p:sp>
      <p:sp>
        <p:nvSpPr>
          <p:cNvPr id="26" name="Text Placeholder 12">
            <a:extLst>
              <a:ext uri="{FF2B5EF4-FFF2-40B4-BE49-F238E27FC236}">
                <a16:creationId xmlns:a16="http://schemas.microsoft.com/office/drawing/2014/main" id="{0656B4EC-E7E0-9474-8D20-3A304972B553}"/>
              </a:ext>
            </a:extLst>
          </p:cNvPr>
          <p:cNvSpPr>
            <a:spLocks noGrp="1"/>
          </p:cNvSpPr>
          <p:nvPr>
            <p:custDataLst>
              <p:tags r:id="rId27"/>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800" b="0" dirty="0">
              <a:sym typeface="+mn-lt"/>
            </a:endParaRPr>
          </a:p>
        </p:txBody>
      </p:sp>
      <p:sp>
        <p:nvSpPr>
          <p:cNvPr id="27" name="Text Placeholder 12">
            <a:extLst>
              <a:ext uri="{FF2B5EF4-FFF2-40B4-BE49-F238E27FC236}">
                <a16:creationId xmlns:a16="http://schemas.microsoft.com/office/drawing/2014/main" id="{8118B2C7-310E-E88D-F617-4426EBFA5320}"/>
              </a:ext>
            </a:extLst>
          </p:cNvPr>
          <p:cNvSpPr>
            <a:spLocks noGrp="1"/>
          </p:cNvSpPr>
          <p:nvPr>
            <p:custDataLst>
              <p:tags r:id="rId28"/>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800" b="0" dirty="0">
              <a:sym typeface="+mn-lt"/>
            </a:endParaRPr>
          </a:p>
        </p:txBody>
      </p:sp>
      <p:sp>
        <p:nvSpPr>
          <p:cNvPr id="28" name="Text Placeholder 12">
            <a:extLst>
              <a:ext uri="{FF2B5EF4-FFF2-40B4-BE49-F238E27FC236}">
                <a16:creationId xmlns:a16="http://schemas.microsoft.com/office/drawing/2014/main" id="{E418F355-8FC6-81E3-3F06-BFC9A2AD71DC}"/>
              </a:ext>
            </a:extLst>
          </p:cNvPr>
          <p:cNvSpPr>
            <a:spLocks noGrp="1"/>
          </p:cNvSpPr>
          <p:nvPr>
            <p:custDataLst>
              <p:tags r:id="rId29"/>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800" b="0" dirty="0">
              <a:sym typeface="+mn-lt"/>
            </a:endParaRPr>
          </a:p>
        </p:txBody>
      </p:sp>
      <p:sp>
        <p:nvSpPr>
          <p:cNvPr id="29" name="Text Placeholder 12">
            <a:extLst>
              <a:ext uri="{FF2B5EF4-FFF2-40B4-BE49-F238E27FC236}">
                <a16:creationId xmlns:a16="http://schemas.microsoft.com/office/drawing/2014/main" id="{D234810F-7299-483E-2241-CA445CE8124D}"/>
              </a:ext>
            </a:extLst>
          </p:cNvPr>
          <p:cNvSpPr>
            <a:spLocks noGrp="1"/>
          </p:cNvSpPr>
          <p:nvPr>
            <p:custDataLst>
              <p:tags r:id="rId30"/>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800" b="0" dirty="0">
              <a:sym typeface="+mn-lt"/>
            </a:endParaRPr>
          </a:p>
        </p:txBody>
      </p:sp>
      <p:sp>
        <p:nvSpPr>
          <p:cNvPr id="30" name="Text Placeholder 12">
            <a:extLst>
              <a:ext uri="{FF2B5EF4-FFF2-40B4-BE49-F238E27FC236}">
                <a16:creationId xmlns:a16="http://schemas.microsoft.com/office/drawing/2014/main" id="{A314CC13-0B81-005C-1262-8C1F6D75C93F}"/>
              </a:ext>
            </a:extLst>
          </p:cNvPr>
          <p:cNvSpPr>
            <a:spLocks noGrp="1"/>
          </p:cNvSpPr>
          <p:nvPr>
            <p:custDataLst>
              <p:tags r:id="rId31"/>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800" b="0" dirty="0">
              <a:sym typeface="+mn-lt"/>
            </a:endParaRPr>
          </a:p>
        </p:txBody>
      </p:sp>
      <p:sp>
        <p:nvSpPr>
          <p:cNvPr id="32" name="Text Placeholder 12">
            <a:extLst>
              <a:ext uri="{FF2B5EF4-FFF2-40B4-BE49-F238E27FC236}">
                <a16:creationId xmlns:a16="http://schemas.microsoft.com/office/drawing/2014/main" id="{675022BC-D00E-EC21-79E0-5BE064C6B258}"/>
              </a:ext>
            </a:extLst>
          </p:cNvPr>
          <p:cNvSpPr>
            <a:spLocks noGrp="1"/>
          </p:cNvSpPr>
          <p:nvPr>
            <p:custDataLst>
              <p:tags r:id="rId32"/>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800" b="0" dirty="0">
              <a:sym typeface="+mn-lt"/>
            </a:endParaRPr>
          </a:p>
        </p:txBody>
      </p:sp>
      <p:sp>
        <p:nvSpPr>
          <p:cNvPr id="33" name="Text Placeholder 12">
            <a:extLst>
              <a:ext uri="{FF2B5EF4-FFF2-40B4-BE49-F238E27FC236}">
                <a16:creationId xmlns:a16="http://schemas.microsoft.com/office/drawing/2014/main" id="{65FD8442-6A0B-8192-4A34-D60528516C03}"/>
              </a:ext>
            </a:extLst>
          </p:cNvPr>
          <p:cNvSpPr>
            <a:spLocks noGrp="1"/>
          </p:cNvSpPr>
          <p:nvPr>
            <p:custDataLst>
              <p:tags r:id="rId33"/>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800" b="0" dirty="0">
              <a:sym typeface="+mn-lt"/>
            </a:endParaRPr>
          </a:p>
        </p:txBody>
      </p:sp>
      <p:sp>
        <p:nvSpPr>
          <p:cNvPr id="34" name="Text Placeholder 12">
            <a:extLst>
              <a:ext uri="{FF2B5EF4-FFF2-40B4-BE49-F238E27FC236}">
                <a16:creationId xmlns:a16="http://schemas.microsoft.com/office/drawing/2014/main" id="{60FB5F9B-6E72-0DC3-A3EC-61E5636DDEF6}"/>
              </a:ext>
            </a:extLst>
          </p:cNvPr>
          <p:cNvSpPr>
            <a:spLocks noGrp="1"/>
          </p:cNvSpPr>
          <p:nvPr>
            <p:custDataLst>
              <p:tags r:id="rId34"/>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800" b="0" dirty="0">
              <a:sym typeface="+mn-lt"/>
            </a:endParaRPr>
          </a:p>
        </p:txBody>
      </p:sp>
      <p:sp>
        <p:nvSpPr>
          <p:cNvPr id="35" name="Text Placeholder 12">
            <a:extLst>
              <a:ext uri="{FF2B5EF4-FFF2-40B4-BE49-F238E27FC236}">
                <a16:creationId xmlns:a16="http://schemas.microsoft.com/office/drawing/2014/main" id="{171E18D5-F1D7-EE51-30A4-06E6ABBCB3B0}"/>
              </a:ext>
            </a:extLst>
          </p:cNvPr>
          <p:cNvSpPr>
            <a:spLocks noGrp="1"/>
          </p:cNvSpPr>
          <p:nvPr>
            <p:custDataLst>
              <p:tags r:id="rId35"/>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800" b="0" dirty="0">
              <a:sym typeface="+mn-lt"/>
            </a:endParaRPr>
          </a:p>
        </p:txBody>
      </p:sp>
      <p:sp>
        <p:nvSpPr>
          <p:cNvPr id="36" name="Text Placeholder 12">
            <a:extLst>
              <a:ext uri="{FF2B5EF4-FFF2-40B4-BE49-F238E27FC236}">
                <a16:creationId xmlns:a16="http://schemas.microsoft.com/office/drawing/2014/main" id="{88DFB24F-BEE0-72FE-5E5B-ED6645BBB3C7}"/>
              </a:ext>
            </a:extLst>
          </p:cNvPr>
          <p:cNvSpPr>
            <a:spLocks noGrp="1"/>
          </p:cNvSpPr>
          <p:nvPr>
            <p:custDataLst>
              <p:tags r:id="rId36"/>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800" b="0" dirty="0">
              <a:sym typeface="+mn-lt"/>
            </a:endParaRPr>
          </a:p>
        </p:txBody>
      </p:sp>
      <p:sp>
        <p:nvSpPr>
          <p:cNvPr id="37" name="Text Placeholder 12">
            <a:extLst>
              <a:ext uri="{FF2B5EF4-FFF2-40B4-BE49-F238E27FC236}">
                <a16:creationId xmlns:a16="http://schemas.microsoft.com/office/drawing/2014/main" id="{4F2FCEFA-C3A2-D91A-0598-D21EB89D86A0}"/>
              </a:ext>
            </a:extLst>
          </p:cNvPr>
          <p:cNvSpPr>
            <a:spLocks noGrp="1"/>
          </p:cNvSpPr>
          <p:nvPr>
            <p:custDataLst>
              <p:tags r:id="rId37"/>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800" b="0" dirty="0">
              <a:sym typeface="+mn-lt"/>
            </a:endParaRPr>
          </a:p>
        </p:txBody>
      </p:sp>
      <p:sp>
        <p:nvSpPr>
          <p:cNvPr id="38" name="Text Placeholder 12">
            <a:extLst>
              <a:ext uri="{FF2B5EF4-FFF2-40B4-BE49-F238E27FC236}">
                <a16:creationId xmlns:a16="http://schemas.microsoft.com/office/drawing/2014/main" id="{4BBA9849-0533-CAFB-70F3-6B471D597834}"/>
              </a:ext>
            </a:extLst>
          </p:cNvPr>
          <p:cNvSpPr>
            <a:spLocks noGrp="1"/>
          </p:cNvSpPr>
          <p:nvPr>
            <p:custDataLst>
              <p:tags r:id="rId38"/>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800" b="0" dirty="0">
              <a:sym typeface="+mn-lt"/>
            </a:endParaRPr>
          </a:p>
        </p:txBody>
      </p:sp>
      <p:sp>
        <p:nvSpPr>
          <p:cNvPr id="57" name="Text Placeholder 12">
            <a:extLst>
              <a:ext uri="{FF2B5EF4-FFF2-40B4-BE49-F238E27FC236}">
                <a16:creationId xmlns:a16="http://schemas.microsoft.com/office/drawing/2014/main" id="{737220C4-21CF-8BA4-D173-002AA9607A92}"/>
              </a:ext>
            </a:extLst>
          </p:cNvPr>
          <p:cNvSpPr>
            <a:spLocks noGrp="1"/>
          </p:cNvSpPr>
          <p:nvPr>
            <p:custDataLst>
              <p:tags r:id="rId39"/>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800" b="0" dirty="0">
              <a:sym typeface="+mn-lt"/>
            </a:endParaRPr>
          </a:p>
        </p:txBody>
      </p:sp>
      <p:cxnSp>
        <p:nvCxnSpPr>
          <p:cNvPr id="58" name="Straight Connector 265">
            <a:extLst>
              <a:ext uri="{FF2B5EF4-FFF2-40B4-BE49-F238E27FC236}">
                <a16:creationId xmlns:a16="http://schemas.microsoft.com/office/drawing/2014/main" id="{436EC618-6BEA-A272-C638-3E7EFB2CBB9A}"/>
              </a:ext>
            </a:extLst>
          </p:cNvPr>
          <p:cNvCxnSpPr/>
          <p:nvPr>
            <p:custDataLst>
              <p:tags r:id="rId40"/>
            </p:custDataLst>
          </p:nvPr>
        </p:nvCxnSpPr>
        <p:spPr bwMode="auto">
          <a:xfrm>
            <a:off x="6097587" y="48958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291">
            <a:extLst>
              <a:ext uri="{FF2B5EF4-FFF2-40B4-BE49-F238E27FC236}">
                <a16:creationId xmlns:a16="http://schemas.microsoft.com/office/drawing/2014/main" id="{0DAB21DD-2D77-0A5E-C580-AF470801E783}"/>
              </a:ext>
            </a:extLst>
          </p:cNvPr>
          <p:cNvCxnSpPr/>
          <p:nvPr>
            <p:custDataLst>
              <p:tags r:id="rId41"/>
            </p:custDataLst>
          </p:nvPr>
        </p:nvCxnSpPr>
        <p:spPr bwMode="auto">
          <a:xfrm>
            <a:off x="8863012" y="5940425"/>
            <a:ext cx="12858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127">
            <a:extLst>
              <a:ext uri="{FF2B5EF4-FFF2-40B4-BE49-F238E27FC236}">
                <a16:creationId xmlns:a16="http://schemas.microsoft.com/office/drawing/2014/main" id="{08F5993B-F7AD-8FDB-95BD-F23A563BEF50}"/>
              </a:ext>
            </a:extLst>
          </p:cNvPr>
          <p:cNvCxnSpPr/>
          <p:nvPr>
            <p:custDataLst>
              <p:tags r:id="rId42"/>
            </p:custDataLst>
          </p:nvPr>
        </p:nvCxnSpPr>
        <p:spPr bwMode="auto">
          <a:xfrm>
            <a:off x="2295525" y="4875212"/>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287">
            <a:extLst>
              <a:ext uri="{FF2B5EF4-FFF2-40B4-BE49-F238E27FC236}">
                <a16:creationId xmlns:a16="http://schemas.microsoft.com/office/drawing/2014/main" id="{BAD02B8B-3128-6A50-AB35-268F5583FBED}"/>
              </a:ext>
            </a:extLst>
          </p:cNvPr>
          <p:cNvCxnSpPr/>
          <p:nvPr>
            <p:custDataLst>
              <p:tags r:id="rId43"/>
            </p:custDataLst>
          </p:nvPr>
        </p:nvCxnSpPr>
        <p:spPr bwMode="auto">
          <a:xfrm>
            <a:off x="8516938" y="4948238"/>
            <a:ext cx="12858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289">
            <a:extLst>
              <a:ext uri="{FF2B5EF4-FFF2-40B4-BE49-F238E27FC236}">
                <a16:creationId xmlns:a16="http://schemas.microsoft.com/office/drawing/2014/main" id="{A9777907-4D0E-0AE8-A211-25217D8E4B1A}"/>
              </a:ext>
            </a:extLst>
          </p:cNvPr>
          <p:cNvCxnSpPr/>
          <p:nvPr>
            <p:custDataLst>
              <p:tags r:id="rId44"/>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288">
            <a:extLst>
              <a:ext uri="{FF2B5EF4-FFF2-40B4-BE49-F238E27FC236}">
                <a16:creationId xmlns:a16="http://schemas.microsoft.com/office/drawing/2014/main" id="{245B09BC-9A52-9620-AAAE-79053479E070}"/>
              </a:ext>
            </a:extLst>
          </p:cNvPr>
          <p:cNvCxnSpPr/>
          <p:nvPr>
            <p:custDataLst>
              <p:tags r:id="rId45"/>
            </p:custDataLst>
          </p:nvPr>
        </p:nvCxnSpPr>
        <p:spPr bwMode="auto">
          <a:xfrm>
            <a:off x="8516938" y="5907088"/>
            <a:ext cx="128588"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286">
            <a:extLst>
              <a:ext uri="{FF2B5EF4-FFF2-40B4-BE49-F238E27FC236}">
                <a16:creationId xmlns:a16="http://schemas.microsoft.com/office/drawing/2014/main" id="{0D827156-630B-92C4-8326-C4F54251B083}"/>
              </a:ext>
            </a:extLst>
          </p:cNvPr>
          <p:cNvCxnSpPr/>
          <p:nvPr>
            <p:custDataLst>
              <p:tags r:id="rId46"/>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285">
            <a:extLst>
              <a:ext uri="{FF2B5EF4-FFF2-40B4-BE49-F238E27FC236}">
                <a16:creationId xmlns:a16="http://schemas.microsoft.com/office/drawing/2014/main" id="{86DD75FD-4BAF-6ACB-FB3D-9766F0D162BB}"/>
              </a:ext>
            </a:extLst>
          </p:cNvPr>
          <p:cNvCxnSpPr/>
          <p:nvPr>
            <p:custDataLst>
              <p:tags r:id="rId47"/>
            </p:custDataLst>
          </p:nvPr>
        </p:nvCxnSpPr>
        <p:spPr bwMode="auto">
          <a:xfrm>
            <a:off x="8172450" y="5849938"/>
            <a:ext cx="12858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243">
            <a:extLst>
              <a:ext uri="{FF2B5EF4-FFF2-40B4-BE49-F238E27FC236}">
                <a16:creationId xmlns:a16="http://schemas.microsoft.com/office/drawing/2014/main" id="{27B1867D-3588-F9F0-9BAA-505CF7907E35}"/>
              </a:ext>
            </a:extLst>
          </p:cNvPr>
          <p:cNvCxnSpPr/>
          <p:nvPr>
            <p:custDataLst>
              <p:tags r:id="rId48"/>
            </p:custDataLst>
          </p:nvPr>
        </p:nvCxnSpPr>
        <p:spPr bwMode="auto">
          <a:xfrm>
            <a:off x="3678238" y="57689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284">
            <a:extLst>
              <a:ext uri="{FF2B5EF4-FFF2-40B4-BE49-F238E27FC236}">
                <a16:creationId xmlns:a16="http://schemas.microsoft.com/office/drawing/2014/main" id="{6B537A3B-B405-BD52-AD63-609063725262}"/>
              </a:ext>
            </a:extLst>
          </p:cNvPr>
          <p:cNvCxnSpPr/>
          <p:nvPr>
            <p:custDataLst>
              <p:tags r:id="rId49"/>
            </p:custDataLst>
          </p:nvPr>
        </p:nvCxnSpPr>
        <p:spPr bwMode="auto">
          <a:xfrm>
            <a:off x="8172450" y="4911726"/>
            <a:ext cx="128588" cy="365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98">
            <a:extLst>
              <a:ext uri="{FF2B5EF4-FFF2-40B4-BE49-F238E27FC236}">
                <a16:creationId xmlns:a16="http://schemas.microsoft.com/office/drawing/2014/main" id="{F0A84DC7-2FB1-DC3B-9252-5EF9D94A15A7}"/>
              </a:ext>
            </a:extLst>
          </p:cNvPr>
          <p:cNvCxnSpPr/>
          <p:nvPr>
            <p:custDataLst>
              <p:tags r:id="rId50"/>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95">
            <a:extLst>
              <a:ext uri="{FF2B5EF4-FFF2-40B4-BE49-F238E27FC236}">
                <a16:creationId xmlns:a16="http://schemas.microsoft.com/office/drawing/2014/main" id="{846A8FBF-ACA6-8EF6-8493-B650E3665049}"/>
              </a:ext>
            </a:extLst>
          </p:cNvPr>
          <p:cNvCxnSpPr/>
          <p:nvPr>
            <p:custDataLst>
              <p:tags r:id="rId51"/>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250">
            <a:extLst>
              <a:ext uri="{FF2B5EF4-FFF2-40B4-BE49-F238E27FC236}">
                <a16:creationId xmlns:a16="http://schemas.microsoft.com/office/drawing/2014/main" id="{B215F5C2-0175-4252-F208-CDE69FAC25CF}"/>
              </a:ext>
            </a:extLst>
          </p:cNvPr>
          <p:cNvCxnSpPr/>
          <p:nvPr>
            <p:custDataLst>
              <p:tags r:id="rId52"/>
            </p:custDataLst>
          </p:nvPr>
        </p:nvCxnSpPr>
        <p:spPr bwMode="auto">
          <a:xfrm>
            <a:off x="4368800" y="578167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283">
            <a:extLst>
              <a:ext uri="{FF2B5EF4-FFF2-40B4-BE49-F238E27FC236}">
                <a16:creationId xmlns:a16="http://schemas.microsoft.com/office/drawing/2014/main" id="{2E65582E-9AAE-A01A-7B50-72B68C46A2A6}"/>
              </a:ext>
            </a:extLst>
          </p:cNvPr>
          <p:cNvCxnSpPr/>
          <p:nvPr>
            <p:custDataLst>
              <p:tags r:id="rId53"/>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279">
            <a:extLst>
              <a:ext uri="{FF2B5EF4-FFF2-40B4-BE49-F238E27FC236}">
                <a16:creationId xmlns:a16="http://schemas.microsoft.com/office/drawing/2014/main" id="{B7D154BF-04A2-0F68-DB79-9DD1B9C1D394}"/>
              </a:ext>
            </a:extLst>
          </p:cNvPr>
          <p:cNvCxnSpPr/>
          <p:nvPr>
            <p:custDataLst>
              <p:tags r:id="rId54"/>
            </p:custDataLst>
          </p:nvPr>
        </p:nvCxnSpPr>
        <p:spPr bwMode="auto">
          <a:xfrm>
            <a:off x="7480300" y="58388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278">
            <a:extLst>
              <a:ext uri="{FF2B5EF4-FFF2-40B4-BE49-F238E27FC236}">
                <a16:creationId xmlns:a16="http://schemas.microsoft.com/office/drawing/2014/main" id="{4A4E24BB-E628-B35A-182E-1B2EDC06579A}"/>
              </a:ext>
            </a:extLst>
          </p:cNvPr>
          <p:cNvCxnSpPr/>
          <p:nvPr>
            <p:custDataLst>
              <p:tags r:id="rId55"/>
            </p:custDataLst>
          </p:nvPr>
        </p:nvCxnSpPr>
        <p:spPr bwMode="auto">
          <a:xfrm>
            <a:off x="7480300" y="49085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277">
            <a:extLst>
              <a:ext uri="{FF2B5EF4-FFF2-40B4-BE49-F238E27FC236}">
                <a16:creationId xmlns:a16="http://schemas.microsoft.com/office/drawing/2014/main" id="{A1DA2F84-4DA8-4548-071E-4D3122B62852}"/>
              </a:ext>
            </a:extLst>
          </p:cNvPr>
          <p:cNvCxnSpPr/>
          <p:nvPr>
            <p:custDataLst>
              <p:tags r:id="rId56"/>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93">
            <a:extLst>
              <a:ext uri="{FF2B5EF4-FFF2-40B4-BE49-F238E27FC236}">
                <a16:creationId xmlns:a16="http://schemas.microsoft.com/office/drawing/2014/main" id="{C4A62E8B-52FE-14B5-18CD-F7336CF36BE2}"/>
              </a:ext>
            </a:extLst>
          </p:cNvPr>
          <p:cNvCxnSpPr/>
          <p:nvPr>
            <p:custDataLst>
              <p:tags r:id="rId57"/>
            </p:custDataLst>
          </p:nvPr>
        </p:nvCxnSpPr>
        <p:spPr bwMode="auto">
          <a:xfrm>
            <a:off x="1258888"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255">
            <a:extLst>
              <a:ext uri="{FF2B5EF4-FFF2-40B4-BE49-F238E27FC236}">
                <a16:creationId xmlns:a16="http://schemas.microsoft.com/office/drawing/2014/main" id="{D7487D59-DA1C-A86C-BE08-501D47B023FF}"/>
              </a:ext>
            </a:extLst>
          </p:cNvPr>
          <p:cNvCxnSpPr/>
          <p:nvPr>
            <p:custDataLst>
              <p:tags r:id="rId58"/>
            </p:custDataLst>
          </p:nvPr>
        </p:nvCxnSpPr>
        <p:spPr bwMode="auto">
          <a:xfrm>
            <a:off x="5060950" y="48879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275">
            <a:extLst>
              <a:ext uri="{FF2B5EF4-FFF2-40B4-BE49-F238E27FC236}">
                <a16:creationId xmlns:a16="http://schemas.microsoft.com/office/drawing/2014/main" id="{1086DEB4-4DCD-C871-4BF8-5FFEAFE25969}"/>
              </a:ext>
            </a:extLst>
          </p:cNvPr>
          <p:cNvCxnSpPr/>
          <p:nvPr>
            <p:custDataLst>
              <p:tags r:id="rId59"/>
            </p:custDataLst>
          </p:nvPr>
        </p:nvCxnSpPr>
        <p:spPr bwMode="auto">
          <a:xfrm>
            <a:off x="7134225" y="58324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274">
            <a:extLst>
              <a:ext uri="{FF2B5EF4-FFF2-40B4-BE49-F238E27FC236}">
                <a16:creationId xmlns:a16="http://schemas.microsoft.com/office/drawing/2014/main" id="{36FF428C-814A-BD81-8BC9-B4605F42D5E5}"/>
              </a:ext>
            </a:extLst>
          </p:cNvPr>
          <p:cNvCxnSpPr/>
          <p:nvPr>
            <p:custDataLst>
              <p:tags r:id="rId60"/>
            </p:custDataLst>
          </p:nvPr>
        </p:nvCxnSpPr>
        <p:spPr bwMode="auto">
          <a:xfrm>
            <a:off x="7134225" y="49053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273">
            <a:extLst>
              <a:ext uri="{FF2B5EF4-FFF2-40B4-BE49-F238E27FC236}">
                <a16:creationId xmlns:a16="http://schemas.microsoft.com/office/drawing/2014/main" id="{EA799040-4251-E6A3-CC87-EC806BC9CE6A}"/>
              </a:ext>
            </a:extLst>
          </p:cNvPr>
          <p:cNvCxnSpPr/>
          <p:nvPr>
            <p:custDataLst>
              <p:tags r:id="rId61"/>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259">
            <a:extLst>
              <a:ext uri="{FF2B5EF4-FFF2-40B4-BE49-F238E27FC236}">
                <a16:creationId xmlns:a16="http://schemas.microsoft.com/office/drawing/2014/main" id="{5CD92A19-803A-BC66-AB6F-96B74047F6DE}"/>
              </a:ext>
            </a:extLst>
          </p:cNvPr>
          <p:cNvCxnSpPr/>
          <p:nvPr>
            <p:custDataLst>
              <p:tags r:id="rId62"/>
            </p:custDataLst>
          </p:nvPr>
        </p:nvCxnSpPr>
        <p:spPr bwMode="auto">
          <a:xfrm>
            <a:off x="5407025" y="5799138"/>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271">
            <a:extLst>
              <a:ext uri="{FF2B5EF4-FFF2-40B4-BE49-F238E27FC236}">
                <a16:creationId xmlns:a16="http://schemas.microsoft.com/office/drawing/2014/main" id="{2FD493D3-114F-4F93-01EB-4ECA01E15C9A}"/>
              </a:ext>
            </a:extLst>
          </p:cNvPr>
          <p:cNvCxnSpPr/>
          <p:nvPr>
            <p:custDataLst>
              <p:tags r:id="rId63"/>
            </p:custDataLst>
          </p:nvPr>
        </p:nvCxnSpPr>
        <p:spPr bwMode="auto">
          <a:xfrm>
            <a:off x="6789738" y="49006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270">
            <a:extLst>
              <a:ext uri="{FF2B5EF4-FFF2-40B4-BE49-F238E27FC236}">
                <a16:creationId xmlns:a16="http://schemas.microsoft.com/office/drawing/2014/main" id="{F353723D-DD50-7701-FE37-33F39C9C7B88}"/>
              </a:ext>
            </a:extLst>
          </p:cNvPr>
          <p:cNvCxnSpPr/>
          <p:nvPr>
            <p:custDataLst>
              <p:tags r:id="rId64"/>
            </p:custDataLst>
          </p:nvPr>
        </p:nvCxnSpPr>
        <p:spPr bwMode="auto">
          <a:xfrm>
            <a:off x="67897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268">
            <a:extLst>
              <a:ext uri="{FF2B5EF4-FFF2-40B4-BE49-F238E27FC236}">
                <a16:creationId xmlns:a16="http://schemas.microsoft.com/office/drawing/2014/main" id="{6F1F28C6-6A74-BCA3-1B4A-6E6BC02A4012}"/>
              </a:ext>
            </a:extLst>
          </p:cNvPr>
          <p:cNvCxnSpPr/>
          <p:nvPr>
            <p:custDataLst>
              <p:tags r:id="rId65"/>
            </p:custDataLst>
          </p:nvPr>
        </p:nvCxnSpPr>
        <p:spPr bwMode="auto">
          <a:xfrm>
            <a:off x="6443662" y="4897439"/>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267">
            <a:extLst>
              <a:ext uri="{FF2B5EF4-FFF2-40B4-BE49-F238E27FC236}">
                <a16:creationId xmlns:a16="http://schemas.microsoft.com/office/drawing/2014/main" id="{119D430F-90B0-3E6A-3676-B6EBCD9354C9}"/>
              </a:ext>
            </a:extLst>
          </p:cNvPr>
          <p:cNvCxnSpPr/>
          <p:nvPr>
            <p:custDataLst>
              <p:tags r:id="rId66"/>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264">
            <a:extLst>
              <a:ext uri="{FF2B5EF4-FFF2-40B4-BE49-F238E27FC236}">
                <a16:creationId xmlns:a16="http://schemas.microsoft.com/office/drawing/2014/main" id="{2BC479AC-FA57-E0C5-30E6-0FC56485BA36}"/>
              </a:ext>
            </a:extLst>
          </p:cNvPr>
          <p:cNvCxnSpPr/>
          <p:nvPr>
            <p:custDataLst>
              <p:tags r:id="rId67"/>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47">
            <a:extLst>
              <a:ext uri="{FF2B5EF4-FFF2-40B4-BE49-F238E27FC236}">
                <a16:creationId xmlns:a16="http://schemas.microsoft.com/office/drawing/2014/main" id="{36547ABC-9536-DFA1-23F3-AE2A8327229D}"/>
              </a:ext>
            </a:extLst>
          </p:cNvPr>
          <p:cNvCxnSpPr/>
          <p:nvPr>
            <p:custDataLst>
              <p:tags r:id="rId68"/>
            </p:custDataLst>
          </p:nvPr>
        </p:nvCxnSpPr>
        <p:spPr bwMode="auto">
          <a:xfrm>
            <a:off x="4024313" y="57753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101">
            <a:extLst>
              <a:ext uri="{FF2B5EF4-FFF2-40B4-BE49-F238E27FC236}">
                <a16:creationId xmlns:a16="http://schemas.microsoft.com/office/drawing/2014/main" id="{AF7F3E63-4CD8-A90B-ABB2-0D82F169BC83}"/>
              </a:ext>
            </a:extLst>
          </p:cNvPr>
          <p:cNvCxnSpPr/>
          <p:nvPr>
            <p:custDataLst>
              <p:tags r:id="rId69"/>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100">
            <a:extLst>
              <a:ext uri="{FF2B5EF4-FFF2-40B4-BE49-F238E27FC236}">
                <a16:creationId xmlns:a16="http://schemas.microsoft.com/office/drawing/2014/main" id="{39A9B911-EE2E-5588-1A86-0FEE8AE2D758}"/>
              </a:ext>
            </a:extLst>
          </p:cNvPr>
          <p:cNvCxnSpPr/>
          <p:nvPr>
            <p:custDataLst>
              <p:tags r:id="rId70"/>
            </p:custDataLst>
          </p:nvPr>
        </p:nvCxnSpPr>
        <p:spPr bwMode="auto">
          <a:xfrm>
            <a:off x="1949450" y="57372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63">
            <a:extLst>
              <a:ext uri="{FF2B5EF4-FFF2-40B4-BE49-F238E27FC236}">
                <a16:creationId xmlns:a16="http://schemas.microsoft.com/office/drawing/2014/main" id="{AAC26F80-9C4E-E8AB-7873-DE9C2362C48A}"/>
              </a:ext>
            </a:extLst>
          </p:cNvPr>
          <p:cNvCxnSpPr/>
          <p:nvPr>
            <p:custDataLst>
              <p:tags r:id="rId71"/>
            </p:custDataLst>
          </p:nvPr>
        </p:nvCxnSpPr>
        <p:spPr bwMode="auto">
          <a:xfrm>
            <a:off x="5751513" y="58070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62">
            <a:extLst>
              <a:ext uri="{FF2B5EF4-FFF2-40B4-BE49-F238E27FC236}">
                <a16:creationId xmlns:a16="http://schemas.microsoft.com/office/drawing/2014/main" id="{1032E239-F03C-510F-141D-51AAE71E5BD4}"/>
              </a:ext>
            </a:extLst>
          </p:cNvPr>
          <p:cNvCxnSpPr/>
          <p:nvPr>
            <p:custDataLst>
              <p:tags r:id="rId72"/>
            </p:custDataLst>
          </p:nvPr>
        </p:nvCxnSpPr>
        <p:spPr bwMode="auto">
          <a:xfrm>
            <a:off x="5751513" y="489267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91">
            <a:extLst>
              <a:ext uri="{FF2B5EF4-FFF2-40B4-BE49-F238E27FC236}">
                <a16:creationId xmlns:a16="http://schemas.microsoft.com/office/drawing/2014/main" id="{9883C7CE-7046-8E44-0ADC-1FC48DC8E3EB}"/>
              </a:ext>
            </a:extLst>
          </p:cNvPr>
          <p:cNvCxnSpPr/>
          <p:nvPr>
            <p:custDataLst>
              <p:tags r:id="rId73"/>
            </p:custDataLst>
          </p:nvPr>
        </p:nvCxnSpPr>
        <p:spPr bwMode="auto">
          <a:xfrm>
            <a:off x="912813" y="571976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97">
            <a:extLst>
              <a:ext uri="{FF2B5EF4-FFF2-40B4-BE49-F238E27FC236}">
                <a16:creationId xmlns:a16="http://schemas.microsoft.com/office/drawing/2014/main" id="{28D73D7F-34C0-A7C6-72F8-D665269913C0}"/>
              </a:ext>
            </a:extLst>
          </p:cNvPr>
          <p:cNvCxnSpPr/>
          <p:nvPr>
            <p:custDataLst>
              <p:tags r:id="rId74"/>
            </p:custDataLst>
          </p:nvPr>
        </p:nvCxnSpPr>
        <p:spPr bwMode="auto">
          <a:xfrm>
            <a:off x="1603375" y="57324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61">
            <a:extLst>
              <a:ext uri="{FF2B5EF4-FFF2-40B4-BE49-F238E27FC236}">
                <a16:creationId xmlns:a16="http://schemas.microsoft.com/office/drawing/2014/main" id="{3945F222-0EA0-04A6-9062-F92C32634A24}"/>
              </a:ext>
            </a:extLst>
          </p:cNvPr>
          <p:cNvCxnSpPr/>
          <p:nvPr>
            <p:custDataLst>
              <p:tags r:id="rId75"/>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58">
            <a:extLst>
              <a:ext uri="{FF2B5EF4-FFF2-40B4-BE49-F238E27FC236}">
                <a16:creationId xmlns:a16="http://schemas.microsoft.com/office/drawing/2014/main" id="{A45CB733-54C3-876F-C6DA-C8831F57AB1B}"/>
              </a:ext>
            </a:extLst>
          </p:cNvPr>
          <p:cNvCxnSpPr/>
          <p:nvPr>
            <p:custDataLst>
              <p:tags r:id="rId76"/>
            </p:custDataLst>
          </p:nvPr>
        </p:nvCxnSpPr>
        <p:spPr bwMode="auto">
          <a:xfrm>
            <a:off x="5407025" y="48895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57">
            <a:extLst>
              <a:ext uri="{FF2B5EF4-FFF2-40B4-BE49-F238E27FC236}">
                <a16:creationId xmlns:a16="http://schemas.microsoft.com/office/drawing/2014/main" id="{6560FB0C-2744-1E98-4F0B-6B156E0AC2C1}"/>
              </a:ext>
            </a:extLst>
          </p:cNvPr>
          <p:cNvCxnSpPr/>
          <p:nvPr>
            <p:custDataLst>
              <p:tags r:id="rId77"/>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80">
            <a:extLst>
              <a:ext uri="{FF2B5EF4-FFF2-40B4-BE49-F238E27FC236}">
                <a16:creationId xmlns:a16="http://schemas.microsoft.com/office/drawing/2014/main" id="{A4F50097-2C4C-057A-3CEC-9A97B9603738}"/>
              </a:ext>
            </a:extLst>
          </p:cNvPr>
          <p:cNvCxnSpPr/>
          <p:nvPr>
            <p:custDataLst>
              <p:tags r:id="rId78"/>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56">
            <a:extLst>
              <a:ext uri="{FF2B5EF4-FFF2-40B4-BE49-F238E27FC236}">
                <a16:creationId xmlns:a16="http://schemas.microsoft.com/office/drawing/2014/main" id="{BCBB44BF-7EE9-A897-A08D-9B1E4157D7A7}"/>
              </a:ext>
            </a:extLst>
          </p:cNvPr>
          <p:cNvCxnSpPr/>
          <p:nvPr>
            <p:custDataLst>
              <p:tags r:id="rId79"/>
            </p:custDataLst>
          </p:nvPr>
        </p:nvCxnSpPr>
        <p:spPr bwMode="auto">
          <a:xfrm>
            <a:off x="5060950" y="5792787"/>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54">
            <a:extLst>
              <a:ext uri="{FF2B5EF4-FFF2-40B4-BE49-F238E27FC236}">
                <a16:creationId xmlns:a16="http://schemas.microsoft.com/office/drawing/2014/main" id="{183D1CE3-9DC6-5FA7-3FC6-A7001A77A86C}"/>
              </a:ext>
            </a:extLst>
          </p:cNvPr>
          <p:cNvCxnSpPr/>
          <p:nvPr>
            <p:custDataLst>
              <p:tags r:id="rId80"/>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53">
            <a:extLst>
              <a:ext uri="{FF2B5EF4-FFF2-40B4-BE49-F238E27FC236}">
                <a16:creationId xmlns:a16="http://schemas.microsoft.com/office/drawing/2014/main" id="{185D3030-68C6-263A-4A77-2B7204059B32}"/>
              </a:ext>
            </a:extLst>
          </p:cNvPr>
          <p:cNvCxnSpPr/>
          <p:nvPr>
            <p:custDataLst>
              <p:tags r:id="rId81"/>
            </p:custDataLst>
          </p:nvPr>
        </p:nvCxnSpPr>
        <p:spPr bwMode="auto">
          <a:xfrm>
            <a:off x="4714875" y="578802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52">
            <a:extLst>
              <a:ext uri="{FF2B5EF4-FFF2-40B4-BE49-F238E27FC236}">
                <a16:creationId xmlns:a16="http://schemas.microsoft.com/office/drawing/2014/main" id="{C50E07AB-3CD4-37A4-46BD-64559D0CD6BB}"/>
              </a:ext>
            </a:extLst>
          </p:cNvPr>
          <p:cNvCxnSpPr/>
          <p:nvPr>
            <p:custDataLst>
              <p:tags r:id="rId82"/>
            </p:custDataLst>
          </p:nvPr>
        </p:nvCxnSpPr>
        <p:spPr bwMode="auto">
          <a:xfrm>
            <a:off x="4714875" y="48847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23">
            <a:extLst>
              <a:ext uri="{FF2B5EF4-FFF2-40B4-BE49-F238E27FC236}">
                <a16:creationId xmlns:a16="http://schemas.microsoft.com/office/drawing/2014/main" id="{7FC76559-6EC5-66C3-3716-03747331B08D}"/>
              </a:ext>
            </a:extLst>
          </p:cNvPr>
          <p:cNvCxnSpPr/>
          <p:nvPr>
            <p:custDataLst>
              <p:tags r:id="rId83"/>
            </p:custDataLst>
          </p:nvPr>
        </p:nvCxnSpPr>
        <p:spPr bwMode="auto">
          <a:xfrm>
            <a:off x="3332163" y="57626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90">
            <a:extLst>
              <a:ext uri="{FF2B5EF4-FFF2-40B4-BE49-F238E27FC236}">
                <a16:creationId xmlns:a16="http://schemas.microsoft.com/office/drawing/2014/main" id="{0ABE3656-5D4C-0A0D-40EF-D5FA5067BCC7}"/>
              </a:ext>
            </a:extLst>
          </p:cNvPr>
          <p:cNvCxnSpPr/>
          <p:nvPr>
            <p:custDataLst>
              <p:tags r:id="rId84"/>
            </p:custDataLst>
          </p:nvPr>
        </p:nvCxnSpPr>
        <p:spPr bwMode="auto">
          <a:xfrm>
            <a:off x="912813" y="4867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92">
            <a:extLst>
              <a:ext uri="{FF2B5EF4-FFF2-40B4-BE49-F238E27FC236}">
                <a16:creationId xmlns:a16="http://schemas.microsoft.com/office/drawing/2014/main" id="{343B7C15-C3EF-B5D3-08CD-79451476D949}"/>
              </a:ext>
            </a:extLst>
          </p:cNvPr>
          <p:cNvCxnSpPr/>
          <p:nvPr>
            <p:custDataLst>
              <p:tags r:id="rId85"/>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51">
            <a:extLst>
              <a:ext uri="{FF2B5EF4-FFF2-40B4-BE49-F238E27FC236}">
                <a16:creationId xmlns:a16="http://schemas.microsoft.com/office/drawing/2014/main" id="{16D9311D-4CD1-8ACE-3D35-046EE3DF1DC4}"/>
              </a:ext>
            </a:extLst>
          </p:cNvPr>
          <p:cNvCxnSpPr/>
          <p:nvPr>
            <p:custDataLst>
              <p:tags r:id="rId86"/>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66">
            <a:extLst>
              <a:ext uri="{FF2B5EF4-FFF2-40B4-BE49-F238E27FC236}">
                <a16:creationId xmlns:a16="http://schemas.microsoft.com/office/drawing/2014/main" id="{5AA6D4B6-4A23-E163-AF4E-DA582F6B7D4F}"/>
              </a:ext>
            </a:extLst>
          </p:cNvPr>
          <p:cNvCxnSpPr/>
          <p:nvPr>
            <p:custDataLst>
              <p:tags r:id="rId87"/>
            </p:custDataLst>
          </p:nvPr>
        </p:nvCxnSpPr>
        <p:spPr bwMode="auto">
          <a:xfrm>
            <a:off x="6097588" y="581342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49">
            <a:extLst>
              <a:ext uri="{FF2B5EF4-FFF2-40B4-BE49-F238E27FC236}">
                <a16:creationId xmlns:a16="http://schemas.microsoft.com/office/drawing/2014/main" id="{9D5B45AD-E704-A6E7-324F-A9D5846A0E7C}"/>
              </a:ext>
            </a:extLst>
          </p:cNvPr>
          <p:cNvCxnSpPr/>
          <p:nvPr>
            <p:custDataLst>
              <p:tags r:id="rId88"/>
            </p:custDataLst>
          </p:nvPr>
        </p:nvCxnSpPr>
        <p:spPr bwMode="auto">
          <a:xfrm>
            <a:off x="4368800" y="48831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72">
            <a:extLst>
              <a:ext uri="{FF2B5EF4-FFF2-40B4-BE49-F238E27FC236}">
                <a16:creationId xmlns:a16="http://schemas.microsoft.com/office/drawing/2014/main" id="{D7587FFA-957B-D3F5-527A-A37ACBB76A1E}"/>
              </a:ext>
            </a:extLst>
          </p:cNvPr>
          <p:cNvCxnSpPr/>
          <p:nvPr>
            <p:custDataLst>
              <p:tags r:id="rId89"/>
            </p:custDataLst>
          </p:nvPr>
        </p:nvCxnSpPr>
        <p:spPr bwMode="auto">
          <a:xfrm>
            <a:off x="6789738" y="582612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13">
            <a:extLst>
              <a:ext uri="{FF2B5EF4-FFF2-40B4-BE49-F238E27FC236}">
                <a16:creationId xmlns:a16="http://schemas.microsoft.com/office/drawing/2014/main" id="{73BEF97A-D160-78BC-CDDF-F9B58C3661A1}"/>
              </a:ext>
            </a:extLst>
          </p:cNvPr>
          <p:cNvCxnSpPr/>
          <p:nvPr>
            <p:custDataLst>
              <p:tags r:id="rId90"/>
            </p:custDataLst>
          </p:nvPr>
        </p:nvCxnSpPr>
        <p:spPr bwMode="auto">
          <a:xfrm>
            <a:off x="2986088" y="57562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8">
            <a:extLst>
              <a:ext uri="{FF2B5EF4-FFF2-40B4-BE49-F238E27FC236}">
                <a16:creationId xmlns:a16="http://schemas.microsoft.com/office/drawing/2014/main" id="{E4DA8001-6332-5FEB-BFA5-5DB6FD8E6836}"/>
              </a:ext>
            </a:extLst>
          </p:cNvPr>
          <p:cNvCxnSpPr/>
          <p:nvPr>
            <p:custDataLst>
              <p:tags r:id="rId91"/>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82">
            <a:extLst>
              <a:ext uri="{FF2B5EF4-FFF2-40B4-BE49-F238E27FC236}">
                <a16:creationId xmlns:a16="http://schemas.microsoft.com/office/drawing/2014/main" id="{AA29F0A1-F02D-C9F5-E042-C8724AEBE939}"/>
              </a:ext>
            </a:extLst>
          </p:cNvPr>
          <p:cNvCxnSpPr/>
          <p:nvPr>
            <p:custDataLst>
              <p:tags r:id="rId92"/>
            </p:custDataLst>
          </p:nvPr>
        </p:nvCxnSpPr>
        <p:spPr bwMode="auto">
          <a:xfrm>
            <a:off x="7826375" y="584517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Straight Connector 269">
            <a:extLst>
              <a:ext uri="{FF2B5EF4-FFF2-40B4-BE49-F238E27FC236}">
                <a16:creationId xmlns:a16="http://schemas.microsoft.com/office/drawing/2014/main" id="{C6611A38-238B-029C-70A7-4AE7DC3D14F3}"/>
              </a:ext>
            </a:extLst>
          </p:cNvPr>
          <p:cNvCxnSpPr/>
          <p:nvPr>
            <p:custDataLst>
              <p:tags r:id="rId93"/>
            </p:custDataLst>
          </p:nvPr>
        </p:nvCxnSpPr>
        <p:spPr bwMode="auto">
          <a:xfrm>
            <a:off x="6443663" y="58197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46">
            <a:extLst>
              <a:ext uri="{FF2B5EF4-FFF2-40B4-BE49-F238E27FC236}">
                <a16:creationId xmlns:a16="http://schemas.microsoft.com/office/drawing/2014/main" id="{583E792D-6B1D-2566-FB1E-31CD67F1F607}"/>
              </a:ext>
            </a:extLst>
          </p:cNvPr>
          <p:cNvCxnSpPr/>
          <p:nvPr>
            <p:custDataLst>
              <p:tags r:id="rId94"/>
            </p:custDataLst>
          </p:nvPr>
        </p:nvCxnSpPr>
        <p:spPr bwMode="auto">
          <a:xfrm>
            <a:off x="4024313" y="48831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Straight Connector 245">
            <a:extLst>
              <a:ext uri="{FF2B5EF4-FFF2-40B4-BE49-F238E27FC236}">
                <a16:creationId xmlns:a16="http://schemas.microsoft.com/office/drawing/2014/main" id="{A2A8254E-A51C-E9F1-8A59-12CEE475C18B}"/>
              </a:ext>
            </a:extLst>
          </p:cNvPr>
          <p:cNvCxnSpPr/>
          <p:nvPr>
            <p:custDataLst>
              <p:tags r:id="rId95"/>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25">
            <a:extLst>
              <a:ext uri="{FF2B5EF4-FFF2-40B4-BE49-F238E27FC236}">
                <a16:creationId xmlns:a16="http://schemas.microsoft.com/office/drawing/2014/main" id="{25A04656-3642-AD8C-18C3-8C88A43FAA63}"/>
              </a:ext>
            </a:extLst>
          </p:cNvPr>
          <p:cNvCxnSpPr/>
          <p:nvPr>
            <p:custDataLst>
              <p:tags r:id="rId96"/>
            </p:custDataLst>
          </p:nvPr>
        </p:nvCxnSpPr>
        <p:spPr bwMode="auto">
          <a:xfrm>
            <a:off x="3678238" y="48815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224">
            <a:extLst>
              <a:ext uri="{FF2B5EF4-FFF2-40B4-BE49-F238E27FC236}">
                <a16:creationId xmlns:a16="http://schemas.microsoft.com/office/drawing/2014/main" id="{CB205EA8-81C0-C050-64B9-AE85105753F7}"/>
              </a:ext>
            </a:extLst>
          </p:cNvPr>
          <p:cNvCxnSpPr/>
          <p:nvPr>
            <p:custDataLst>
              <p:tags r:id="rId97"/>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214">
            <a:extLst>
              <a:ext uri="{FF2B5EF4-FFF2-40B4-BE49-F238E27FC236}">
                <a16:creationId xmlns:a16="http://schemas.microsoft.com/office/drawing/2014/main" id="{76071D83-31EE-4C4C-0FBD-0CA3BCAC5BC1}"/>
              </a:ext>
            </a:extLst>
          </p:cNvPr>
          <p:cNvCxnSpPr/>
          <p:nvPr>
            <p:custDataLst>
              <p:tags r:id="rId98"/>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96">
            <a:extLst>
              <a:ext uri="{FF2B5EF4-FFF2-40B4-BE49-F238E27FC236}">
                <a16:creationId xmlns:a16="http://schemas.microsoft.com/office/drawing/2014/main" id="{71D2C8FB-92AE-C48F-7CEF-13F425756E27}"/>
              </a:ext>
            </a:extLst>
          </p:cNvPr>
          <p:cNvCxnSpPr/>
          <p:nvPr>
            <p:custDataLst>
              <p:tags r:id="rId99"/>
            </p:custDataLst>
          </p:nvPr>
        </p:nvCxnSpPr>
        <p:spPr bwMode="auto">
          <a:xfrm>
            <a:off x="1603375" y="4870449"/>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80">
            <a:extLst>
              <a:ext uri="{FF2B5EF4-FFF2-40B4-BE49-F238E27FC236}">
                <a16:creationId xmlns:a16="http://schemas.microsoft.com/office/drawing/2014/main" id="{AB53D405-79D9-4100-9725-19DC1734DB68}"/>
              </a:ext>
            </a:extLst>
          </p:cNvPr>
          <p:cNvCxnSpPr/>
          <p:nvPr>
            <p:custDataLst>
              <p:tags r:id="rId100"/>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207">
            <a:extLst>
              <a:ext uri="{FF2B5EF4-FFF2-40B4-BE49-F238E27FC236}">
                <a16:creationId xmlns:a16="http://schemas.microsoft.com/office/drawing/2014/main" id="{E17A24B0-A544-981B-419F-FAC236F0FAE6}"/>
              </a:ext>
            </a:extLst>
          </p:cNvPr>
          <p:cNvCxnSpPr/>
          <p:nvPr>
            <p:custDataLst>
              <p:tags r:id="rId101"/>
            </p:custDataLst>
          </p:nvPr>
        </p:nvCxnSpPr>
        <p:spPr bwMode="auto">
          <a:xfrm>
            <a:off x="2986088" y="48783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99">
            <a:extLst>
              <a:ext uri="{FF2B5EF4-FFF2-40B4-BE49-F238E27FC236}">
                <a16:creationId xmlns:a16="http://schemas.microsoft.com/office/drawing/2014/main" id="{D67CB981-20DE-C876-6206-74D2A7506164}"/>
              </a:ext>
            </a:extLst>
          </p:cNvPr>
          <p:cNvCxnSpPr/>
          <p:nvPr>
            <p:custDataLst>
              <p:tags r:id="rId102"/>
            </p:custDataLst>
          </p:nvPr>
        </p:nvCxnSpPr>
        <p:spPr bwMode="auto">
          <a:xfrm>
            <a:off x="1949450" y="48720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205">
            <a:extLst>
              <a:ext uri="{FF2B5EF4-FFF2-40B4-BE49-F238E27FC236}">
                <a16:creationId xmlns:a16="http://schemas.microsoft.com/office/drawing/2014/main" id="{5B9D019D-ABA4-899F-7BEC-73F253003E9C}"/>
              </a:ext>
            </a:extLst>
          </p:cNvPr>
          <p:cNvCxnSpPr/>
          <p:nvPr>
            <p:custDataLst>
              <p:tags r:id="rId103"/>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203">
            <a:extLst>
              <a:ext uri="{FF2B5EF4-FFF2-40B4-BE49-F238E27FC236}">
                <a16:creationId xmlns:a16="http://schemas.microsoft.com/office/drawing/2014/main" id="{644C62B4-A678-2540-5083-9AE6EA7CA5F0}"/>
              </a:ext>
            </a:extLst>
          </p:cNvPr>
          <p:cNvCxnSpPr/>
          <p:nvPr>
            <p:custDataLst>
              <p:tags r:id="rId104"/>
            </p:custDataLst>
          </p:nvPr>
        </p:nvCxnSpPr>
        <p:spPr bwMode="auto">
          <a:xfrm>
            <a:off x="2641600" y="57499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281">
            <a:extLst>
              <a:ext uri="{FF2B5EF4-FFF2-40B4-BE49-F238E27FC236}">
                <a16:creationId xmlns:a16="http://schemas.microsoft.com/office/drawing/2014/main" id="{5FB21EAB-6FF2-D3D2-BF6A-CA80A0BEC8F7}"/>
              </a:ext>
            </a:extLst>
          </p:cNvPr>
          <p:cNvCxnSpPr/>
          <p:nvPr>
            <p:custDataLst>
              <p:tags r:id="rId105"/>
            </p:custDataLst>
          </p:nvPr>
        </p:nvCxnSpPr>
        <p:spPr bwMode="auto">
          <a:xfrm>
            <a:off x="7826375" y="49101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94">
            <a:extLst>
              <a:ext uri="{FF2B5EF4-FFF2-40B4-BE49-F238E27FC236}">
                <a16:creationId xmlns:a16="http://schemas.microsoft.com/office/drawing/2014/main" id="{91329780-59A5-E9B7-FEB1-39BA1455F0DB}"/>
              </a:ext>
            </a:extLst>
          </p:cNvPr>
          <p:cNvCxnSpPr/>
          <p:nvPr>
            <p:custDataLst>
              <p:tags r:id="rId106"/>
            </p:custDataLst>
          </p:nvPr>
        </p:nvCxnSpPr>
        <p:spPr bwMode="auto">
          <a:xfrm>
            <a:off x="1258888" y="572611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222">
            <a:extLst>
              <a:ext uri="{FF2B5EF4-FFF2-40B4-BE49-F238E27FC236}">
                <a16:creationId xmlns:a16="http://schemas.microsoft.com/office/drawing/2014/main" id="{3BCFA032-D8FE-45F6-E2BD-E1CE9058C1C6}"/>
              </a:ext>
            </a:extLst>
          </p:cNvPr>
          <p:cNvCxnSpPr/>
          <p:nvPr>
            <p:custDataLst>
              <p:tags r:id="rId107"/>
            </p:custDataLst>
          </p:nvPr>
        </p:nvCxnSpPr>
        <p:spPr bwMode="auto">
          <a:xfrm>
            <a:off x="3332163" y="48799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202">
            <a:extLst>
              <a:ext uri="{FF2B5EF4-FFF2-40B4-BE49-F238E27FC236}">
                <a16:creationId xmlns:a16="http://schemas.microsoft.com/office/drawing/2014/main" id="{8C46B723-A3DF-DB5C-94EA-B5CCBF0815F0}"/>
              </a:ext>
            </a:extLst>
          </p:cNvPr>
          <p:cNvCxnSpPr/>
          <p:nvPr>
            <p:custDataLst>
              <p:tags r:id="rId108"/>
            </p:custDataLst>
          </p:nvPr>
        </p:nvCxnSpPr>
        <p:spPr bwMode="auto">
          <a:xfrm>
            <a:off x="2641600" y="48768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193">
            <a:extLst>
              <a:ext uri="{FF2B5EF4-FFF2-40B4-BE49-F238E27FC236}">
                <a16:creationId xmlns:a16="http://schemas.microsoft.com/office/drawing/2014/main" id="{33CD08EC-C0C7-962E-536A-E118F81DFE0B}"/>
              </a:ext>
            </a:extLst>
          </p:cNvPr>
          <p:cNvCxnSpPr/>
          <p:nvPr>
            <p:custDataLst>
              <p:tags r:id="rId109"/>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192">
            <a:extLst>
              <a:ext uri="{FF2B5EF4-FFF2-40B4-BE49-F238E27FC236}">
                <a16:creationId xmlns:a16="http://schemas.microsoft.com/office/drawing/2014/main" id="{F20FDD43-0166-14FA-88C2-93AD1CD5D48D}"/>
              </a:ext>
            </a:extLst>
          </p:cNvPr>
          <p:cNvCxnSpPr/>
          <p:nvPr>
            <p:custDataLst>
              <p:tags r:id="rId110"/>
            </p:custDataLst>
          </p:nvPr>
        </p:nvCxnSpPr>
        <p:spPr bwMode="auto">
          <a:xfrm>
            <a:off x="2295525" y="57435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290">
            <a:extLst>
              <a:ext uri="{FF2B5EF4-FFF2-40B4-BE49-F238E27FC236}">
                <a16:creationId xmlns:a16="http://schemas.microsoft.com/office/drawing/2014/main" id="{BE1DC05B-E54A-8CBF-E083-C0C8CB5179DD}"/>
              </a:ext>
            </a:extLst>
          </p:cNvPr>
          <p:cNvCxnSpPr/>
          <p:nvPr>
            <p:custDataLst>
              <p:tags r:id="rId111"/>
            </p:custDataLst>
          </p:nvPr>
        </p:nvCxnSpPr>
        <p:spPr bwMode="auto">
          <a:xfrm>
            <a:off x="8863013" y="5005388"/>
            <a:ext cx="12858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31" name="Chart 367">
            <a:extLst>
              <a:ext uri="{FF2B5EF4-FFF2-40B4-BE49-F238E27FC236}">
                <a16:creationId xmlns:a16="http://schemas.microsoft.com/office/drawing/2014/main" id="{7A7FA502-58AC-A206-11A8-A679934970E4}"/>
              </a:ext>
            </a:extLst>
          </p:cNvPr>
          <p:cNvGraphicFramePr/>
          <p:nvPr>
            <p:custDataLst>
              <p:tags r:id="rId112"/>
            </p:custDataLst>
            <p:extLst>
              <p:ext uri="{D42A27DB-BD31-4B8C-83A1-F6EECF244321}">
                <p14:modId xmlns:p14="http://schemas.microsoft.com/office/powerpoint/2010/main" val="1211410925"/>
              </p:ext>
            </p:ext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18"/>
          </a:graphicData>
        </a:graphic>
      </p:graphicFrame>
      <p:cxnSp>
        <p:nvCxnSpPr>
          <p:cNvPr id="332" name="Straight Connector 295">
            <a:extLst>
              <a:ext uri="{FF2B5EF4-FFF2-40B4-BE49-F238E27FC236}">
                <a16:creationId xmlns:a16="http://schemas.microsoft.com/office/drawing/2014/main" id="{6103B0F5-5597-C3ED-4A07-D6ABB5A2D1B1}"/>
              </a:ext>
            </a:extLst>
          </p:cNvPr>
          <p:cNvCxnSpPr/>
          <p:nvPr>
            <p:custDataLst>
              <p:tags r:id="rId113"/>
            </p:custDataLst>
          </p:nvPr>
        </p:nvCxnSpPr>
        <p:spPr bwMode="auto">
          <a:xfrm>
            <a:off x="803275"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298">
            <a:extLst>
              <a:ext uri="{FF2B5EF4-FFF2-40B4-BE49-F238E27FC236}">
                <a16:creationId xmlns:a16="http://schemas.microsoft.com/office/drawing/2014/main" id="{5523D896-EE93-0C50-9978-128C70F25F44}"/>
              </a:ext>
            </a:extLst>
          </p:cNvPr>
          <p:cNvCxnSpPr/>
          <p:nvPr>
            <p:custDataLst>
              <p:tags r:id="rId114"/>
            </p:custDataLst>
          </p:nvPr>
        </p:nvCxnSpPr>
        <p:spPr bwMode="auto">
          <a:xfrm>
            <a:off x="18399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303">
            <a:extLst>
              <a:ext uri="{FF2B5EF4-FFF2-40B4-BE49-F238E27FC236}">
                <a16:creationId xmlns:a16="http://schemas.microsoft.com/office/drawing/2014/main" id="{4F7F17B7-5984-ED43-1645-B1DB6896D936}"/>
              </a:ext>
            </a:extLst>
          </p:cNvPr>
          <p:cNvCxnSpPr/>
          <p:nvPr>
            <p:custDataLst>
              <p:tags r:id="rId115"/>
            </p:custDataLst>
          </p:nvPr>
        </p:nvCxnSpPr>
        <p:spPr bwMode="auto">
          <a:xfrm>
            <a:off x="3568700"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297">
            <a:extLst>
              <a:ext uri="{FF2B5EF4-FFF2-40B4-BE49-F238E27FC236}">
                <a16:creationId xmlns:a16="http://schemas.microsoft.com/office/drawing/2014/main" id="{FCF11913-CC37-CB24-4E19-DB0AC08115BB}"/>
              </a:ext>
            </a:extLst>
          </p:cNvPr>
          <p:cNvCxnSpPr/>
          <p:nvPr>
            <p:custDataLst>
              <p:tags r:id="rId116"/>
            </p:custDataLst>
          </p:nvPr>
        </p:nvCxnSpPr>
        <p:spPr bwMode="auto">
          <a:xfrm>
            <a:off x="1495425"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309">
            <a:extLst>
              <a:ext uri="{FF2B5EF4-FFF2-40B4-BE49-F238E27FC236}">
                <a16:creationId xmlns:a16="http://schemas.microsoft.com/office/drawing/2014/main" id="{9E2CA913-4A01-F303-EE8D-F6141D58A283}"/>
              </a:ext>
            </a:extLst>
          </p:cNvPr>
          <p:cNvCxnSpPr/>
          <p:nvPr>
            <p:custDataLst>
              <p:tags r:id="rId117"/>
            </p:custDataLst>
          </p:nvPr>
        </p:nvCxnSpPr>
        <p:spPr bwMode="auto">
          <a:xfrm>
            <a:off x="5643563" y="4772026"/>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7" name="Straight Connector 299">
            <a:extLst>
              <a:ext uri="{FF2B5EF4-FFF2-40B4-BE49-F238E27FC236}">
                <a16:creationId xmlns:a16="http://schemas.microsoft.com/office/drawing/2014/main" id="{5D22710D-9C82-6F01-C55C-A8E26ABF3D88}"/>
              </a:ext>
            </a:extLst>
          </p:cNvPr>
          <p:cNvCxnSpPr/>
          <p:nvPr>
            <p:custDataLst>
              <p:tags r:id="rId118"/>
            </p:custDataLst>
          </p:nvPr>
        </p:nvCxnSpPr>
        <p:spPr bwMode="auto">
          <a:xfrm>
            <a:off x="2185988"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8" name="Straight Connector 301">
            <a:extLst>
              <a:ext uri="{FF2B5EF4-FFF2-40B4-BE49-F238E27FC236}">
                <a16:creationId xmlns:a16="http://schemas.microsoft.com/office/drawing/2014/main" id="{6115A95D-F604-92BA-8E8E-DE6B51EBACEC}"/>
              </a:ext>
            </a:extLst>
          </p:cNvPr>
          <p:cNvCxnSpPr/>
          <p:nvPr>
            <p:custDataLst>
              <p:tags r:id="rId119"/>
            </p:custDataLst>
          </p:nvPr>
        </p:nvCxnSpPr>
        <p:spPr bwMode="auto">
          <a:xfrm>
            <a:off x="2878138"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9" name="Straight Connector 300">
            <a:extLst>
              <a:ext uri="{FF2B5EF4-FFF2-40B4-BE49-F238E27FC236}">
                <a16:creationId xmlns:a16="http://schemas.microsoft.com/office/drawing/2014/main" id="{EB0E38E3-019D-7996-8D4C-3264A985558D}"/>
              </a:ext>
            </a:extLst>
          </p:cNvPr>
          <p:cNvCxnSpPr/>
          <p:nvPr>
            <p:custDataLst>
              <p:tags r:id="rId120"/>
            </p:custDataLst>
          </p:nvPr>
        </p:nvCxnSpPr>
        <p:spPr bwMode="auto">
          <a:xfrm>
            <a:off x="253206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0" name="Straight Connector 185">
            <a:extLst>
              <a:ext uri="{FF2B5EF4-FFF2-40B4-BE49-F238E27FC236}">
                <a16:creationId xmlns:a16="http://schemas.microsoft.com/office/drawing/2014/main" id="{C566B05F-E2C0-282C-244A-2C60531B6915}"/>
              </a:ext>
            </a:extLst>
          </p:cNvPr>
          <p:cNvCxnSpPr/>
          <p:nvPr>
            <p:custDataLst>
              <p:tags r:id="rId121"/>
            </p:custDataLst>
          </p:nvPr>
        </p:nvCxnSpPr>
        <p:spPr bwMode="auto">
          <a:xfrm>
            <a:off x="8408988" y="4772025"/>
            <a:ext cx="0" cy="100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05">
            <a:extLst>
              <a:ext uri="{FF2B5EF4-FFF2-40B4-BE49-F238E27FC236}">
                <a16:creationId xmlns:a16="http://schemas.microsoft.com/office/drawing/2014/main" id="{14AC14F1-81CF-36B3-B188-4C5AB9FFD401}"/>
              </a:ext>
            </a:extLst>
          </p:cNvPr>
          <p:cNvCxnSpPr/>
          <p:nvPr>
            <p:custDataLst>
              <p:tags r:id="rId122"/>
            </p:custDataLst>
          </p:nvPr>
        </p:nvCxnSpPr>
        <p:spPr bwMode="auto">
          <a:xfrm>
            <a:off x="4260850"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306">
            <a:extLst>
              <a:ext uri="{FF2B5EF4-FFF2-40B4-BE49-F238E27FC236}">
                <a16:creationId xmlns:a16="http://schemas.microsoft.com/office/drawing/2014/main" id="{E9F7DF95-75D3-3C82-3F1F-4A83125A3CC1}"/>
              </a:ext>
            </a:extLst>
          </p:cNvPr>
          <p:cNvCxnSpPr/>
          <p:nvPr>
            <p:custDataLst>
              <p:tags r:id="rId123"/>
            </p:custDataLst>
          </p:nvPr>
        </p:nvCxnSpPr>
        <p:spPr bwMode="auto">
          <a:xfrm>
            <a:off x="4605338"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02">
            <a:extLst>
              <a:ext uri="{FF2B5EF4-FFF2-40B4-BE49-F238E27FC236}">
                <a16:creationId xmlns:a16="http://schemas.microsoft.com/office/drawing/2014/main" id="{A1DB913A-B3E7-F19C-C892-CAC512CAE524}"/>
              </a:ext>
            </a:extLst>
          </p:cNvPr>
          <p:cNvCxnSpPr/>
          <p:nvPr>
            <p:custDataLst>
              <p:tags r:id="rId124"/>
            </p:custDataLst>
          </p:nvPr>
        </p:nvCxnSpPr>
        <p:spPr bwMode="auto">
          <a:xfrm>
            <a:off x="3222625"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08">
            <a:extLst>
              <a:ext uri="{FF2B5EF4-FFF2-40B4-BE49-F238E27FC236}">
                <a16:creationId xmlns:a16="http://schemas.microsoft.com/office/drawing/2014/main" id="{3EFDE6BA-BCF2-9F96-FEBC-A7D623687E19}"/>
              </a:ext>
            </a:extLst>
          </p:cNvPr>
          <p:cNvCxnSpPr/>
          <p:nvPr>
            <p:custDataLst>
              <p:tags r:id="rId125"/>
            </p:custDataLst>
          </p:nvPr>
        </p:nvCxnSpPr>
        <p:spPr bwMode="auto">
          <a:xfrm>
            <a:off x="5297488"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304">
            <a:extLst>
              <a:ext uri="{FF2B5EF4-FFF2-40B4-BE49-F238E27FC236}">
                <a16:creationId xmlns:a16="http://schemas.microsoft.com/office/drawing/2014/main" id="{803073B1-39B7-CDC4-250A-497C5566FE09}"/>
              </a:ext>
            </a:extLst>
          </p:cNvPr>
          <p:cNvCxnSpPr/>
          <p:nvPr>
            <p:custDataLst>
              <p:tags r:id="rId126"/>
            </p:custDataLst>
          </p:nvPr>
        </p:nvCxnSpPr>
        <p:spPr bwMode="auto">
          <a:xfrm>
            <a:off x="39147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直線コネクタ 345">
            <a:extLst>
              <a:ext uri="{FF2B5EF4-FFF2-40B4-BE49-F238E27FC236}">
                <a16:creationId xmlns:a16="http://schemas.microsoft.com/office/drawing/2014/main" id="{DF40F8D4-546E-3108-A7EF-497E58A6898A}"/>
              </a:ext>
            </a:extLst>
          </p:cNvPr>
          <p:cNvCxnSpPr/>
          <p:nvPr>
            <p:custDataLst>
              <p:tags r:id="rId127"/>
            </p:custDataLst>
          </p:nvPr>
        </p:nvCxnSpPr>
        <p:spPr bwMode="gray">
          <a:xfrm>
            <a:off x="5988050" y="4772025"/>
            <a:ext cx="0" cy="746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7" name="Straight Connector 180">
            <a:extLst>
              <a:ext uri="{FF2B5EF4-FFF2-40B4-BE49-F238E27FC236}">
                <a16:creationId xmlns:a16="http://schemas.microsoft.com/office/drawing/2014/main" id="{BBA29F13-692F-7460-6BD0-CF33FB62C808}"/>
              </a:ext>
            </a:extLst>
          </p:cNvPr>
          <p:cNvCxnSpPr/>
          <p:nvPr>
            <p:custDataLst>
              <p:tags r:id="rId128"/>
            </p:custDataLst>
          </p:nvPr>
        </p:nvCxnSpPr>
        <p:spPr bwMode="auto">
          <a:xfrm>
            <a:off x="7716838"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8" name="Straight Connector 178">
            <a:extLst>
              <a:ext uri="{FF2B5EF4-FFF2-40B4-BE49-F238E27FC236}">
                <a16:creationId xmlns:a16="http://schemas.microsoft.com/office/drawing/2014/main" id="{BF24AD26-6F09-084F-CF93-0C397879BA58}"/>
              </a:ext>
            </a:extLst>
          </p:cNvPr>
          <p:cNvCxnSpPr/>
          <p:nvPr>
            <p:custDataLst>
              <p:tags r:id="rId129"/>
            </p:custDataLst>
          </p:nvPr>
        </p:nvCxnSpPr>
        <p:spPr bwMode="auto">
          <a:xfrm>
            <a:off x="6334125"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直線コネクタ 348">
            <a:extLst>
              <a:ext uri="{FF2B5EF4-FFF2-40B4-BE49-F238E27FC236}">
                <a16:creationId xmlns:a16="http://schemas.microsoft.com/office/drawing/2014/main" id="{EC67F355-FDFC-F435-C466-B5320E2D08B3}"/>
              </a:ext>
            </a:extLst>
          </p:cNvPr>
          <p:cNvCxnSpPr/>
          <p:nvPr>
            <p:custDataLst>
              <p:tags r:id="rId130"/>
            </p:custDataLst>
          </p:nvPr>
        </p:nvCxnSpPr>
        <p:spPr bwMode="auto">
          <a:xfrm>
            <a:off x="6680200" y="4772025"/>
            <a:ext cx="0" cy="762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0" name="直線コネクタ 349">
            <a:extLst>
              <a:ext uri="{FF2B5EF4-FFF2-40B4-BE49-F238E27FC236}">
                <a16:creationId xmlns:a16="http://schemas.microsoft.com/office/drawing/2014/main" id="{7865B468-9CB0-AD31-456A-90204B13762A}"/>
              </a:ext>
            </a:extLst>
          </p:cNvPr>
          <p:cNvCxnSpPr/>
          <p:nvPr>
            <p:custDataLst>
              <p:tags r:id="rId131"/>
            </p:custDataLst>
          </p:nvPr>
        </p:nvCxnSpPr>
        <p:spPr bwMode="auto">
          <a:xfrm>
            <a:off x="7026275" y="4772026"/>
            <a:ext cx="0" cy="793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1" name="Straight Connector 179">
            <a:extLst>
              <a:ext uri="{FF2B5EF4-FFF2-40B4-BE49-F238E27FC236}">
                <a16:creationId xmlns:a16="http://schemas.microsoft.com/office/drawing/2014/main" id="{3928FA32-7BB9-4047-AF60-567B16398AFD}"/>
              </a:ext>
            </a:extLst>
          </p:cNvPr>
          <p:cNvCxnSpPr/>
          <p:nvPr>
            <p:custDataLst>
              <p:tags r:id="rId132"/>
            </p:custDataLst>
          </p:nvPr>
        </p:nvCxnSpPr>
        <p:spPr bwMode="auto">
          <a:xfrm>
            <a:off x="7370763"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2" name="Straight Connector 182">
            <a:extLst>
              <a:ext uri="{FF2B5EF4-FFF2-40B4-BE49-F238E27FC236}">
                <a16:creationId xmlns:a16="http://schemas.microsoft.com/office/drawing/2014/main" id="{C22B22A0-4A4A-0415-3A7A-88B9D2DB6631}"/>
              </a:ext>
            </a:extLst>
          </p:cNvPr>
          <p:cNvCxnSpPr/>
          <p:nvPr>
            <p:custDataLst>
              <p:tags r:id="rId133"/>
            </p:custDataLst>
          </p:nvPr>
        </p:nvCxnSpPr>
        <p:spPr bwMode="auto">
          <a:xfrm>
            <a:off x="8062913" y="477202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3" name="Straight Connector 307">
            <a:extLst>
              <a:ext uri="{FF2B5EF4-FFF2-40B4-BE49-F238E27FC236}">
                <a16:creationId xmlns:a16="http://schemas.microsoft.com/office/drawing/2014/main" id="{C4347856-4BE8-0160-6D38-86F43422C6C8}"/>
              </a:ext>
            </a:extLst>
          </p:cNvPr>
          <p:cNvCxnSpPr/>
          <p:nvPr>
            <p:custDataLst>
              <p:tags r:id="rId134"/>
            </p:custDataLst>
          </p:nvPr>
        </p:nvCxnSpPr>
        <p:spPr bwMode="auto">
          <a:xfrm>
            <a:off x="495141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4" name="Straight Connector 296">
            <a:extLst>
              <a:ext uri="{FF2B5EF4-FFF2-40B4-BE49-F238E27FC236}">
                <a16:creationId xmlns:a16="http://schemas.microsoft.com/office/drawing/2014/main" id="{16C98F47-BBCB-3939-CDC6-739728B6D8B3}"/>
              </a:ext>
            </a:extLst>
          </p:cNvPr>
          <p:cNvCxnSpPr/>
          <p:nvPr>
            <p:custDataLst>
              <p:tags r:id="rId135"/>
            </p:custDataLst>
          </p:nvPr>
        </p:nvCxnSpPr>
        <p:spPr bwMode="auto">
          <a:xfrm>
            <a:off x="1149350"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55" name="テキスト プレースホルダ 9">
            <a:extLst>
              <a:ext uri="{FF2B5EF4-FFF2-40B4-BE49-F238E27FC236}">
                <a16:creationId xmlns:a16="http://schemas.microsoft.com/office/drawing/2014/main" id="{C64B5E0D-A956-179F-D6E5-CA1371D9D62F}"/>
              </a:ext>
            </a:extLst>
          </p:cNvPr>
          <p:cNvSpPr>
            <a:spLocks noGrp="1"/>
          </p:cNvSpPr>
          <p:nvPr>
            <p:custDataLst>
              <p:tags r:id="rId136"/>
            </p:custDataLst>
          </p:nvPr>
        </p:nvSpPr>
        <p:spPr bwMode="gray">
          <a:xfrm>
            <a:off x="6540500" y="52863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B0397C-BD39-4D59-96FC-4D0A1D331AE6}" type="datetime'''''''6''''''''''''''5''''''''''''''''''''''.''''''''''9'">
              <a:rPr lang="ja-JP" altLang="en-US" sz="1000" smtClean="0"/>
              <a:pPr/>
              <a:t>65.9</a:t>
            </a:fld>
            <a:endParaRPr kumimoji="0" lang="ja-JP" altLang="en-US" sz="800" dirty="0">
              <a:sym typeface="+mn-lt"/>
            </a:endParaRPr>
          </a:p>
        </p:txBody>
      </p:sp>
      <p:sp>
        <p:nvSpPr>
          <p:cNvPr id="356" name="テキスト プレースホルダ 9">
            <a:extLst>
              <a:ext uri="{FF2B5EF4-FFF2-40B4-BE49-F238E27FC236}">
                <a16:creationId xmlns:a16="http://schemas.microsoft.com/office/drawing/2014/main" id="{9A492703-CAB7-C3C8-B76A-A8D14D4B37FD}"/>
              </a:ext>
            </a:extLst>
          </p:cNvPr>
          <p:cNvSpPr>
            <a:spLocks noGrp="1"/>
          </p:cNvSpPr>
          <p:nvPr>
            <p:custDataLst>
              <p:tags r:id="rId137"/>
            </p:custDataLst>
          </p:nvPr>
        </p:nvSpPr>
        <p:spPr bwMode="gray">
          <a:xfrm>
            <a:off x="6540500" y="59372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BC0BDC5-4A3B-4024-90E0-902B805F6191}" type="datetime'''''''''''2''''6''''''''.''''''7'''">
              <a:rPr lang="ja-JP" altLang="en-US" sz="1000" smtClean="0">
                <a:solidFill>
                  <a:schemeClr val="bg1"/>
                </a:solidFill>
              </a:rPr>
              <a:pPr/>
              <a:t>26.7</a:t>
            </a:fld>
            <a:endParaRPr kumimoji="0" lang="ja-JP" altLang="en-US" sz="800" dirty="0">
              <a:solidFill>
                <a:schemeClr val="bg1"/>
              </a:solidFill>
              <a:sym typeface="+mn-lt"/>
            </a:endParaRPr>
          </a:p>
        </p:txBody>
      </p:sp>
      <p:sp>
        <p:nvSpPr>
          <p:cNvPr id="357" name="Text Placeholder 12">
            <a:extLst>
              <a:ext uri="{FF2B5EF4-FFF2-40B4-BE49-F238E27FC236}">
                <a16:creationId xmlns:a16="http://schemas.microsoft.com/office/drawing/2014/main" id="{67E3DEDC-0924-D4AB-FC25-70AB8D771004}"/>
              </a:ext>
            </a:extLst>
          </p:cNvPr>
          <p:cNvSpPr>
            <a:spLocks noGrp="1"/>
          </p:cNvSpPr>
          <p:nvPr>
            <p:custDataLst>
              <p:tags r:id="rId138"/>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800" b="0" dirty="0">
              <a:sym typeface="+mn-lt"/>
            </a:endParaRPr>
          </a:p>
        </p:txBody>
      </p:sp>
      <p:sp>
        <p:nvSpPr>
          <p:cNvPr id="358" name="Text Placeholder 12">
            <a:extLst>
              <a:ext uri="{FF2B5EF4-FFF2-40B4-BE49-F238E27FC236}">
                <a16:creationId xmlns:a16="http://schemas.microsoft.com/office/drawing/2014/main" id="{C0BD0750-6C4F-002D-8BE9-1AC85C8933F5}"/>
              </a:ext>
            </a:extLst>
          </p:cNvPr>
          <p:cNvSpPr>
            <a:spLocks noGrp="1"/>
          </p:cNvSpPr>
          <p:nvPr>
            <p:custDataLst>
              <p:tags r:id="rId139"/>
            </p:custDataLst>
          </p:nvPr>
        </p:nvSpPr>
        <p:spPr bwMode="gray">
          <a:xfrm>
            <a:off x="6194425" y="52816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6C2AF26-A754-4E31-A0BD-AEF57A88EBCD}" type="datetime'''''6''''''''5''''''''''''''''.''7'''''''''''''''''''''">
              <a:rPr lang="ja-JP" altLang="en-US" sz="1000" b="0" smtClean="0"/>
              <a:pPr/>
              <a:t>65.7</a:t>
            </a:fld>
            <a:endParaRPr kumimoji="0" lang="ja-JP" altLang="en-US" sz="800" b="0" dirty="0">
              <a:sym typeface="+mn-lt"/>
            </a:endParaRPr>
          </a:p>
        </p:txBody>
      </p:sp>
      <p:sp>
        <p:nvSpPr>
          <p:cNvPr id="359" name="テキスト プレースホルダ 9">
            <a:extLst>
              <a:ext uri="{FF2B5EF4-FFF2-40B4-BE49-F238E27FC236}">
                <a16:creationId xmlns:a16="http://schemas.microsoft.com/office/drawing/2014/main" id="{66DC3BFA-E95D-6E80-7BE8-772BCE328356}"/>
              </a:ext>
            </a:extLst>
          </p:cNvPr>
          <p:cNvSpPr>
            <a:spLocks noGrp="1"/>
          </p:cNvSpPr>
          <p:nvPr>
            <p:custDataLst>
              <p:tags r:id="rId140"/>
            </p:custDataLst>
          </p:nvPr>
        </p:nvSpPr>
        <p:spPr bwMode="gray">
          <a:xfrm>
            <a:off x="6886575" y="59404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7B87506-77BA-4665-B031-07AE2B2AA68C}" type="datetime'''''''''''''''''''2''''6''''''''''''''''''.''2'">
              <a:rPr lang="ja-JP" altLang="en-US" sz="1000" smtClean="0">
                <a:solidFill>
                  <a:schemeClr val="bg1"/>
                </a:solidFill>
              </a:rPr>
              <a:pPr/>
              <a:t>26.2</a:t>
            </a:fld>
            <a:endParaRPr kumimoji="0" lang="ja-JP" altLang="en-US" sz="800" dirty="0">
              <a:solidFill>
                <a:schemeClr val="bg1"/>
              </a:solidFill>
              <a:sym typeface="+mn-lt"/>
            </a:endParaRPr>
          </a:p>
        </p:txBody>
      </p:sp>
      <p:sp>
        <p:nvSpPr>
          <p:cNvPr id="360" name="Text Placeholder 12">
            <a:extLst>
              <a:ext uri="{FF2B5EF4-FFF2-40B4-BE49-F238E27FC236}">
                <a16:creationId xmlns:a16="http://schemas.microsoft.com/office/drawing/2014/main" id="{0AD3ACEA-E087-1558-9FFF-D22D94833C0D}"/>
              </a:ext>
            </a:extLst>
          </p:cNvPr>
          <p:cNvSpPr>
            <a:spLocks noGrp="1"/>
          </p:cNvSpPr>
          <p:nvPr>
            <p:custDataLst>
              <p:tags r:id="rId141"/>
            </p:custDataLst>
          </p:nvPr>
        </p:nvSpPr>
        <p:spPr bwMode="gray">
          <a:xfrm>
            <a:off x="6194425" y="59340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B6755FA-0F7D-4B4C-A6BE-0AC75B3D0C74}" type="datetime'''2''''7''.''''''''''''''''''''''1'''''''''''''''''''''''''''">
              <a:rPr lang="ja-JP" altLang="en-US" sz="1000" b="0" smtClean="0">
                <a:solidFill>
                  <a:schemeClr val="bg1"/>
                </a:solidFill>
              </a:rPr>
              <a:pPr/>
              <a:t>27.1</a:t>
            </a:fld>
            <a:endParaRPr kumimoji="0" lang="ja-JP" altLang="en-US" sz="800" b="0" dirty="0">
              <a:solidFill>
                <a:schemeClr val="bg1"/>
              </a:solidFill>
              <a:sym typeface="+mn-lt"/>
            </a:endParaRPr>
          </a:p>
        </p:txBody>
      </p:sp>
      <p:sp>
        <p:nvSpPr>
          <p:cNvPr id="361" name="Text Placeholder 12">
            <a:extLst>
              <a:ext uri="{FF2B5EF4-FFF2-40B4-BE49-F238E27FC236}">
                <a16:creationId xmlns:a16="http://schemas.microsoft.com/office/drawing/2014/main" id="{EC17CD13-41E1-59C7-9B12-8DB286B8303F}"/>
              </a:ext>
            </a:extLst>
          </p:cNvPr>
          <p:cNvSpPr>
            <a:spLocks noGrp="1"/>
          </p:cNvSpPr>
          <p:nvPr>
            <p:custDataLst>
              <p:tags r:id="rId142"/>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800" b="0" dirty="0">
              <a:sym typeface="+mn-lt"/>
            </a:endParaRPr>
          </a:p>
        </p:txBody>
      </p:sp>
      <p:sp>
        <p:nvSpPr>
          <p:cNvPr id="362" name="Text Placeholder 12">
            <a:extLst>
              <a:ext uri="{FF2B5EF4-FFF2-40B4-BE49-F238E27FC236}">
                <a16:creationId xmlns:a16="http://schemas.microsoft.com/office/drawing/2014/main" id="{6AED5D75-0FC2-22A0-99AA-047C07E148D3}"/>
              </a:ext>
            </a:extLst>
          </p:cNvPr>
          <p:cNvSpPr>
            <a:spLocks noGrp="1"/>
          </p:cNvSpPr>
          <p:nvPr>
            <p:custDataLst>
              <p:tags r:id="rId143"/>
            </p:custDataLst>
          </p:nvPr>
        </p:nvSpPr>
        <p:spPr bwMode="gray">
          <a:xfrm>
            <a:off x="4465638" y="5259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42E486F-21EE-461D-BA2D-BBE25B03A649}" type="datetime'''''''''''''''''''''''''''''6''''''''''''4''''''.''''''2'''">
              <a:rPr lang="ja-JP" altLang="en-US" sz="1000" b="0" smtClean="0"/>
              <a:pPr/>
              <a:t>64.2</a:t>
            </a:fld>
            <a:endParaRPr kumimoji="0" lang="ja-JP" altLang="en-US" sz="800" b="0" dirty="0">
              <a:sym typeface="+mn-lt"/>
            </a:endParaRPr>
          </a:p>
        </p:txBody>
      </p:sp>
      <p:sp>
        <p:nvSpPr>
          <p:cNvPr id="363" name="Text Placeholder 12">
            <a:extLst>
              <a:ext uri="{FF2B5EF4-FFF2-40B4-BE49-F238E27FC236}">
                <a16:creationId xmlns:a16="http://schemas.microsoft.com/office/drawing/2014/main" id="{ED6CD89C-3704-05AC-3583-B28D261AF38A}"/>
              </a:ext>
            </a:extLst>
          </p:cNvPr>
          <p:cNvSpPr>
            <a:spLocks noGrp="1"/>
          </p:cNvSpPr>
          <p:nvPr>
            <p:custDataLst>
              <p:tags r:id="rId144"/>
            </p:custDataLst>
          </p:nvPr>
        </p:nvSpPr>
        <p:spPr bwMode="gray">
          <a:xfrm>
            <a:off x="7923213" y="59483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C4F687-2FBF-487C-81F7-ADBE9314974B}" type="datetime'''''''''''2''5''.''''''''''''''''''''''''0'''''''''''''''''">
              <a:rPr lang="ja-JP" altLang="en-US" sz="1000" b="0" smtClean="0">
                <a:solidFill>
                  <a:schemeClr val="bg1"/>
                </a:solidFill>
              </a:rPr>
              <a:pPr/>
              <a:t>25.0</a:t>
            </a:fld>
            <a:endParaRPr kumimoji="0" lang="ja-JP" altLang="en-US" sz="800" b="0" dirty="0">
              <a:solidFill>
                <a:schemeClr val="bg1"/>
              </a:solidFill>
              <a:sym typeface="+mn-lt"/>
            </a:endParaRPr>
          </a:p>
        </p:txBody>
      </p:sp>
      <p:sp>
        <p:nvSpPr>
          <p:cNvPr id="364" name="Text Placeholder 12">
            <a:extLst>
              <a:ext uri="{FF2B5EF4-FFF2-40B4-BE49-F238E27FC236}">
                <a16:creationId xmlns:a16="http://schemas.microsoft.com/office/drawing/2014/main" id="{C2DEAC68-5493-D4B6-062F-BD62CED68AF4}"/>
              </a:ext>
            </a:extLst>
          </p:cNvPr>
          <p:cNvSpPr>
            <a:spLocks noGrp="1"/>
          </p:cNvSpPr>
          <p:nvPr>
            <p:custDataLst>
              <p:tags r:id="rId145"/>
            </p:custDataLst>
          </p:nvPr>
        </p:nvSpPr>
        <p:spPr bwMode="gray">
          <a:xfrm>
            <a:off x="7231063" y="5943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6059279-8B0E-418B-ACF7-13ED00446102}" type="datetime'2''''''5''''''''''''''''''''''''.''''''''7'''''''''''''''''">
              <a:rPr lang="ja-JP" altLang="en-US" sz="1000" b="0" smtClean="0">
                <a:solidFill>
                  <a:schemeClr val="bg1"/>
                </a:solidFill>
              </a:rPr>
              <a:pPr/>
              <a:t>25.7</a:t>
            </a:fld>
            <a:endParaRPr kumimoji="0" lang="ja-JP" altLang="en-US" sz="800" b="0" dirty="0">
              <a:solidFill>
                <a:schemeClr val="bg1"/>
              </a:solidFill>
              <a:sym typeface="+mn-lt"/>
            </a:endParaRPr>
          </a:p>
        </p:txBody>
      </p:sp>
      <p:sp>
        <p:nvSpPr>
          <p:cNvPr id="365" name="Text Placeholder 12">
            <a:extLst>
              <a:ext uri="{FF2B5EF4-FFF2-40B4-BE49-F238E27FC236}">
                <a16:creationId xmlns:a16="http://schemas.microsoft.com/office/drawing/2014/main" id="{0151AABD-E1A8-857F-4301-0890D4FB05D6}"/>
              </a:ext>
            </a:extLst>
          </p:cNvPr>
          <p:cNvSpPr>
            <a:spLocks noGrp="1"/>
          </p:cNvSpPr>
          <p:nvPr>
            <p:custDataLst>
              <p:tags r:id="rId146"/>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800" b="0" dirty="0">
              <a:sym typeface="+mn-lt"/>
            </a:endParaRPr>
          </a:p>
        </p:txBody>
      </p:sp>
      <p:sp>
        <p:nvSpPr>
          <p:cNvPr id="366" name="Text Placeholder 12">
            <a:extLst>
              <a:ext uri="{FF2B5EF4-FFF2-40B4-BE49-F238E27FC236}">
                <a16:creationId xmlns:a16="http://schemas.microsoft.com/office/drawing/2014/main" id="{C303D092-81EE-1B50-0611-20BF7AE95647}"/>
              </a:ext>
            </a:extLst>
          </p:cNvPr>
          <p:cNvSpPr>
            <a:spLocks noGrp="1"/>
          </p:cNvSpPr>
          <p:nvPr>
            <p:custDataLst>
              <p:tags r:id="rId147"/>
            </p:custDataLst>
          </p:nvPr>
        </p:nvSpPr>
        <p:spPr bwMode="gray">
          <a:xfrm>
            <a:off x="7577138" y="5300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C81BCD9-7988-4C90-B00A-E04B8E59AFD4}" type="datetime'''''''6''''''''''''''''''''6''''''''''''''''.''''''''''6'">
              <a:rPr lang="ja-JP" altLang="en-US" sz="1000" b="0" smtClean="0"/>
              <a:pPr/>
              <a:t>66.6</a:t>
            </a:fld>
            <a:endParaRPr kumimoji="0" lang="ja-JP" altLang="en-US" sz="800" b="0" dirty="0">
              <a:sym typeface="+mn-lt"/>
            </a:endParaRPr>
          </a:p>
        </p:txBody>
      </p:sp>
      <p:sp>
        <p:nvSpPr>
          <p:cNvPr id="369" name="Text Placeholder 12">
            <a:extLst>
              <a:ext uri="{FF2B5EF4-FFF2-40B4-BE49-F238E27FC236}">
                <a16:creationId xmlns:a16="http://schemas.microsoft.com/office/drawing/2014/main" id="{78AE37C2-8A2D-6F5C-6DA5-467B60A0F59C}"/>
              </a:ext>
            </a:extLst>
          </p:cNvPr>
          <p:cNvSpPr>
            <a:spLocks noGrp="1"/>
          </p:cNvSpPr>
          <p:nvPr>
            <p:custDataLst>
              <p:tags r:id="rId148"/>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800" b="0" dirty="0">
              <a:sym typeface="+mn-lt"/>
            </a:endParaRPr>
          </a:p>
        </p:txBody>
      </p:sp>
      <p:sp>
        <p:nvSpPr>
          <p:cNvPr id="370" name="Text Placeholder 12">
            <a:extLst>
              <a:ext uri="{FF2B5EF4-FFF2-40B4-BE49-F238E27FC236}">
                <a16:creationId xmlns:a16="http://schemas.microsoft.com/office/drawing/2014/main" id="{6E81D4EC-E155-4EF6-E987-BFCFB45C999C}"/>
              </a:ext>
            </a:extLst>
          </p:cNvPr>
          <p:cNvSpPr>
            <a:spLocks noGrp="1"/>
          </p:cNvSpPr>
          <p:nvPr>
            <p:custDataLst>
              <p:tags r:id="rId149"/>
            </p:custDataLst>
          </p:nvPr>
        </p:nvSpPr>
        <p:spPr bwMode="gray">
          <a:xfrm>
            <a:off x="5848350" y="59309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A73726-7453-4F72-9C63-692B6E9F7155}" type="datetime'''''''''''''''''''''''''''''2''''''''7''''.''''''''''''''6'">
              <a:rPr lang="ja-JP" altLang="en-US" sz="1000" b="0" smtClean="0">
                <a:solidFill>
                  <a:schemeClr val="bg1"/>
                </a:solidFill>
              </a:rPr>
              <a:pPr/>
              <a:t>27.6</a:t>
            </a:fld>
            <a:endParaRPr kumimoji="0" lang="ja-JP" altLang="en-US" sz="800" b="0" dirty="0">
              <a:solidFill>
                <a:schemeClr val="bg1"/>
              </a:solidFill>
              <a:sym typeface="+mn-lt"/>
            </a:endParaRPr>
          </a:p>
        </p:txBody>
      </p:sp>
      <p:sp>
        <p:nvSpPr>
          <p:cNvPr id="371" name="Text Placeholder 12">
            <a:extLst>
              <a:ext uri="{FF2B5EF4-FFF2-40B4-BE49-F238E27FC236}">
                <a16:creationId xmlns:a16="http://schemas.microsoft.com/office/drawing/2014/main" id="{450DE36C-3186-02D5-9058-2FA4824041F0}"/>
              </a:ext>
            </a:extLst>
          </p:cNvPr>
          <p:cNvSpPr>
            <a:spLocks noGrp="1"/>
          </p:cNvSpPr>
          <p:nvPr>
            <p:custDataLst>
              <p:tags r:id="rId150"/>
            </p:custDataLst>
          </p:nvPr>
        </p:nvSpPr>
        <p:spPr bwMode="gray">
          <a:xfrm>
            <a:off x="4465638"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FFC94A-CB26-4CD6-80F2-3E7A597E13E5}" type="datetime'''2''''9''''''''''''.''''''''5'''''''''''''''''''">
              <a:rPr lang="ja-JP" altLang="en-US" sz="1000" b="0" smtClean="0">
                <a:solidFill>
                  <a:schemeClr val="bg1"/>
                </a:solidFill>
              </a:rPr>
              <a:pPr/>
              <a:t>29.5</a:t>
            </a:fld>
            <a:endParaRPr kumimoji="0" lang="ja-JP" altLang="en-US" sz="800" b="0" dirty="0">
              <a:solidFill>
                <a:schemeClr val="bg1"/>
              </a:solidFill>
              <a:sym typeface="+mn-lt"/>
            </a:endParaRPr>
          </a:p>
        </p:txBody>
      </p:sp>
      <p:sp>
        <p:nvSpPr>
          <p:cNvPr id="372" name="Text Placeholder 12">
            <a:extLst>
              <a:ext uri="{FF2B5EF4-FFF2-40B4-BE49-F238E27FC236}">
                <a16:creationId xmlns:a16="http://schemas.microsoft.com/office/drawing/2014/main" id="{030120AA-0FA7-AD11-E17C-E83F8073AFDB}"/>
              </a:ext>
            </a:extLst>
          </p:cNvPr>
          <p:cNvSpPr>
            <a:spLocks noGrp="1"/>
          </p:cNvSpPr>
          <p:nvPr>
            <p:custDataLst>
              <p:tags r:id="rId151"/>
            </p:custDataLst>
          </p:nvPr>
        </p:nvSpPr>
        <p:spPr bwMode="gray">
          <a:xfrm>
            <a:off x="7923213" y="53038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235E692-9DED-4327-AF36-ADB48CCC99F1}" type="datetime'''''''''''''''''6''''6''''.''''''''''''''''''''''9'''''''">
              <a:rPr lang="ja-JP" altLang="en-US" sz="1000" b="0" smtClean="0"/>
              <a:pPr/>
              <a:t>66.9</a:t>
            </a:fld>
            <a:endParaRPr kumimoji="0" lang="ja-JP" altLang="en-US" sz="800" b="0" dirty="0">
              <a:sym typeface="+mn-lt"/>
            </a:endParaRPr>
          </a:p>
        </p:txBody>
      </p:sp>
      <p:sp>
        <p:nvSpPr>
          <p:cNvPr id="373" name="Text Placeholder 12">
            <a:extLst>
              <a:ext uri="{FF2B5EF4-FFF2-40B4-BE49-F238E27FC236}">
                <a16:creationId xmlns:a16="http://schemas.microsoft.com/office/drawing/2014/main" id="{9BD361C4-CD23-845F-84AA-C775EA7A3497}"/>
              </a:ext>
            </a:extLst>
          </p:cNvPr>
          <p:cNvSpPr>
            <a:spLocks noGrp="1"/>
          </p:cNvSpPr>
          <p:nvPr>
            <p:custDataLst>
              <p:tags r:id="rId152"/>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800" b="0" dirty="0">
              <a:sym typeface="+mn-lt"/>
            </a:endParaRPr>
          </a:p>
        </p:txBody>
      </p:sp>
      <p:sp>
        <p:nvSpPr>
          <p:cNvPr id="374" name="Text Placeholder 12">
            <a:extLst>
              <a:ext uri="{FF2B5EF4-FFF2-40B4-BE49-F238E27FC236}">
                <a16:creationId xmlns:a16="http://schemas.microsoft.com/office/drawing/2014/main" id="{83C927EF-D2B5-2419-31A7-4922CF1BD141}"/>
              </a:ext>
            </a:extLst>
          </p:cNvPr>
          <p:cNvSpPr>
            <a:spLocks noGrp="1"/>
          </p:cNvSpPr>
          <p:nvPr>
            <p:custDataLst>
              <p:tags r:id="rId153"/>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800" b="0" dirty="0">
              <a:sym typeface="+mn-lt"/>
            </a:endParaRPr>
          </a:p>
        </p:txBody>
      </p:sp>
      <p:sp>
        <p:nvSpPr>
          <p:cNvPr id="375" name="テキスト プレースホルダ 9">
            <a:extLst>
              <a:ext uri="{FF2B5EF4-FFF2-40B4-BE49-F238E27FC236}">
                <a16:creationId xmlns:a16="http://schemas.microsoft.com/office/drawing/2014/main" id="{B6B9A7A8-A5CE-9E5B-5C2D-7EEB783AF2FF}"/>
              </a:ext>
            </a:extLst>
          </p:cNvPr>
          <p:cNvSpPr>
            <a:spLocks noGrp="1"/>
          </p:cNvSpPr>
          <p:nvPr>
            <p:custDataLst>
              <p:tags r:id="rId154"/>
            </p:custDataLst>
          </p:nvPr>
        </p:nvSpPr>
        <p:spPr bwMode="gray">
          <a:xfrm>
            <a:off x="8269288" y="59769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B7179D2-74B6-42FB-AFED-78542EE0D24C}" type="datetime'''''2''0''''''''''''''''''''''''''''.9'''''''''''''''">
              <a:rPr lang="ja-JP" altLang="en-US" sz="1000" smtClean="0">
                <a:solidFill>
                  <a:schemeClr val="bg1"/>
                </a:solidFill>
              </a:rPr>
              <a:pPr/>
              <a:t>20.9</a:t>
            </a:fld>
            <a:endParaRPr lang="ja-JP" altLang="en-US" sz="800" dirty="0">
              <a:solidFill>
                <a:schemeClr val="bg1"/>
              </a:solidFill>
              <a:sym typeface="+mn-lt"/>
            </a:endParaRPr>
          </a:p>
        </p:txBody>
      </p:sp>
      <p:sp>
        <p:nvSpPr>
          <p:cNvPr id="376" name="Text Placeholder 12">
            <a:extLst>
              <a:ext uri="{FF2B5EF4-FFF2-40B4-BE49-F238E27FC236}">
                <a16:creationId xmlns:a16="http://schemas.microsoft.com/office/drawing/2014/main" id="{7C7A16F1-4D06-CD98-1077-1F5F76126093}"/>
              </a:ext>
            </a:extLst>
          </p:cNvPr>
          <p:cNvSpPr>
            <a:spLocks noGrp="1"/>
          </p:cNvSpPr>
          <p:nvPr>
            <p:custDataLst>
              <p:tags r:id="rId155"/>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800" b="0" dirty="0">
              <a:sym typeface="+mn-lt"/>
            </a:endParaRPr>
          </a:p>
        </p:txBody>
      </p:sp>
      <p:sp>
        <p:nvSpPr>
          <p:cNvPr id="377" name="テキスト プレースホルダ 9">
            <a:extLst>
              <a:ext uri="{FF2B5EF4-FFF2-40B4-BE49-F238E27FC236}">
                <a16:creationId xmlns:a16="http://schemas.microsoft.com/office/drawing/2014/main" id="{BBE6F79A-17A3-B992-98B7-02F0E2279A11}"/>
              </a:ext>
            </a:extLst>
          </p:cNvPr>
          <p:cNvSpPr>
            <a:spLocks noGrp="1"/>
          </p:cNvSpPr>
          <p:nvPr>
            <p:custDataLst>
              <p:tags r:id="rId156"/>
            </p:custDataLst>
          </p:nvPr>
        </p:nvSpPr>
        <p:spPr bwMode="gray">
          <a:xfrm>
            <a:off x="8613775" y="48244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7DB7196-F9DE-436E-8BD1-743704C34381}" type="datetime'''1''4''''.''''''''''8'''''''''''''''''''">
              <a:rPr lang="ja-JP" altLang="en-US" sz="1000" smtClean="0"/>
              <a:pPr/>
              <a:t>14.8</a:t>
            </a:fld>
            <a:endParaRPr lang="ja-JP" altLang="en-US" sz="800" dirty="0">
              <a:sym typeface="+mn-lt"/>
            </a:endParaRPr>
          </a:p>
        </p:txBody>
      </p:sp>
      <p:sp>
        <p:nvSpPr>
          <p:cNvPr id="378" name="テキスト プレースホルダ 9">
            <a:extLst>
              <a:ext uri="{FF2B5EF4-FFF2-40B4-BE49-F238E27FC236}">
                <a16:creationId xmlns:a16="http://schemas.microsoft.com/office/drawing/2014/main" id="{41BB1881-1F14-15BE-B38F-446BBD65225B}"/>
              </a:ext>
            </a:extLst>
          </p:cNvPr>
          <p:cNvSpPr>
            <a:spLocks noGrp="1"/>
          </p:cNvSpPr>
          <p:nvPr>
            <p:custDataLst>
              <p:tags r:id="rId157"/>
            </p:custDataLst>
          </p:nvPr>
        </p:nvSpPr>
        <p:spPr bwMode="gray">
          <a:xfrm>
            <a:off x="8613775" y="53959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A2A99C6-B9E9-472A-A02D-EA044B563D17}" type="datetime'6''6''''.''''''''''''''''''''''''''''''''''''''''7'">
              <a:rPr lang="ja-JP" altLang="en-US" sz="1000" smtClean="0"/>
              <a:pPr/>
              <a:t>66.7</a:t>
            </a:fld>
            <a:endParaRPr lang="ja-JP" altLang="en-US" sz="800" dirty="0">
              <a:sym typeface="+mn-lt"/>
            </a:endParaRPr>
          </a:p>
        </p:txBody>
      </p:sp>
      <p:sp>
        <p:nvSpPr>
          <p:cNvPr id="379" name="テキスト プレースホルダ 9">
            <a:extLst>
              <a:ext uri="{FF2B5EF4-FFF2-40B4-BE49-F238E27FC236}">
                <a16:creationId xmlns:a16="http://schemas.microsoft.com/office/drawing/2014/main" id="{A618299A-182B-1934-1E43-D28BF8D69769}"/>
              </a:ext>
            </a:extLst>
          </p:cNvPr>
          <p:cNvSpPr>
            <a:spLocks noGrp="1"/>
          </p:cNvSpPr>
          <p:nvPr>
            <p:custDataLst>
              <p:tags r:id="rId158"/>
            </p:custDataLst>
          </p:nvPr>
        </p:nvSpPr>
        <p:spPr bwMode="gray">
          <a:xfrm>
            <a:off x="8613775" y="59944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134CDF2-B20B-4020-8FDB-1CFBC5CDE85B}" type="datetime'''''''''''1''8''''''''''''''''''''.''''''''5'''''''''''''''">
              <a:rPr lang="ja-JP" altLang="en-US" sz="1000" smtClean="0">
                <a:solidFill>
                  <a:schemeClr val="bg1"/>
                </a:solidFill>
              </a:rPr>
              <a:pPr/>
              <a:t>18.5</a:t>
            </a:fld>
            <a:endParaRPr lang="ja-JP" altLang="en-US" sz="800" dirty="0">
              <a:solidFill>
                <a:schemeClr val="bg1"/>
              </a:solidFill>
              <a:sym typeface="+mn-lt"/>
            </a:endParaRPr>
          </a:p>
        </p:txBody>
      </p:sp>
      <p:sp>
        <p:nvSpPr>
          <p:cNvPr id="380" name="Text Placeholder 12">
            <a:extLst>
              <a:ext uri="{FF2B5EF4-FFF2-40B4-BE49-F238E27FC236}">
                <a16:creationId xmlns:a16="http://schemas.microsoft.com/office/drawing/2014/main" id="{D4F74DFE-FF90-B4F1-4CD3-E196E679FE77}"/>
              </a:ext>
            </a:extLst>
          </p:cNvPr>
          <p:cNvSpPr>
            <a:spLocks noGrp="1"/>
          </p:cNvSpPr>
          <p:nvPr>
            <p:custDataLst>
              <p:tags r:id="rId159"/>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800" b="0" dirty="0">
              <a:sym typeface="+mn-lt"/>
            </a:endParaRPr>
          </a:p>
        </p:txBody>
      </p:sp>
      <p:sp>
        <p:nvSpPr>
          <p:cNvPr id="381" name="テキスト プレースホルダ 9">
            <a:extLst>
              <a:ext uri="{FF2B5EF4-FFF2-40B4-BE49-F238E27FC236}">
                <a16:creationId xmlns:a16="http://schemas.microsoft.com/office/drawing/2014/main" id="{9890B51F-C07C-A3CF-FB30-94A58AD3BB04}"/>
              </a:ext>
            </a:extLst>
          </p:cNvPr>
          <p:cNvSpPr>
            <a:spLocks noGrp="1"/>
          </p:cNvSpPr>
          <p:nvPr>
            <p:custDataLst>
              <p:tags r:id="rId160"/>
            </p:custDataLst>
          </p:nvPr>
        </p:nvSpPr>
        <p:spPr bwMode="gray">
          <a:xfrm>
            <a:off x="8959850" y="54387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8EFA6E-D86A-43A3-8837-E3D4A4BE82F9}" type="datetime'''''''''''''''''''''''6''''4''''''''''''''.''''''''4'''''''">
              <a:rPr lang="ja-JP" altLang="en-US" sz="1000" smtClean="0"/>
              <a:pPr/>
              <a:t>64.4</a:t>
            </a:fld>
            <a:endParaRPr lang="ja-JP" altLang="en-US" sz="800" dirty="0">
              <a:sym typeface="+mn-lt"/>
            </a:endParaRPr>
          </a:p>
        </p:txBody>
      </p:sp>
      <p:sp>
        <p:nvSpPr>
          <p:cNvPr id="382" name="Text Placeholder 12">
            <a:extLst>
              <a:ext uri="{FF2B5EF4-FFF2-40B4-BE49-F238E27FC236}">
                <a16:creationId xmlns:a16="http://schemas.microsoft.com/office/drawing/2014/main" id="{A8483D41-7979-75EE-C725-C588D48662B4}"/>
              </a:ext>
            </a:extLst>
          </p:cNvPr>
          <p:cNvSpPr>
            <a:spLocks noGrp="1"/>
          </p:cNvSpPr>
          <p:nvPr>
            <p:custDataLst>
              <p:tags r:id="rId161"/>
            </p:custDataLst>
          </p:nvPr>
        </p:nvSpPr>
        <p:spPr bwMode="gray">
          <a:xfrm>
            <a:off x="3775075" y="5253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E9CF1D6-7CB7-4A65-9A37-8580E069061F}" type="datetime'6''''''3''''''''''''''.''''6'''''''''''">
              <a:rPr lang="ja-JP" altLang="en-US" sz="1000" b="0" smtClean="0"/>
              <a:pPr/>
              <a:t>63.6</a:t>
            </a:fld>
            <a:endParaRPr kumimoji="0" lang="ja-JP" altLang="en-US" sz="800" b="0" dirty="0">
              <a:sym typeface="+mn-lt"/>
            </a:endParaRPr>
          </a:p>
        </p:txBody>
      </p:sp>
      <p:sp>
        <p:nvSpPr>
          <p:cNvPr id="383" name="Text Placeholder 12">
            <a:extLst>
              <a:ext uri="{FF2B5EF4-FFF2-40B4-BE49-F238E27FC236}">
                <a16:creationId xmlns:a16="http://schemas.microsoft.com/office/drawing/2014/main" id="{F13AF1D3-EE6F-385B-C665-AB31228F902F}"/>
              </a:ext>
            </a:extLst>
          </p:cNvPr>
          <p:cNvSpPr>
            <a:spLocks noGrp="1"/>
          </p:cNvSpPr>
          <p:nvPr>
            <p:custDataLst>
              <p:tags r:id="rId162"/>
            </p:custDataLst>
          </p:nvPr>
        </p:nvSpPr>
        <p:spPr bwMode="gray">
          <a:xfrm>
            <a:off x="4811713" y="5919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FD79FBE-7BD2-49C6-8707-2AE8D5D0BD76}" type="datetime'''''''''''''''''''''''''2''9''''''.''''''''''''''''''''0'''">
              <a:rPr lang="ja-JP" altLang="en-US" sz="1000" b="0" smtClean="0">
                <a:solidFill>
                  <a:schemeClr val="bg1"/>
                </a:solidFill>
              </a:rPr>
              <a:pPr/>
              <a:t>29.0</a:t>
            </a:fld>
            <a:endParaRPr kumimoji="0" lang="ja-JP" altLang="en-US" sz="800" b="0" dirty="0">
              <a:solidFill>
                <a:schemeClr val="bg1"/>
              </a:solidFill>
              <a:sym typeface="+mn-lt"/>
            </a:endParaRPr>
          </a:p>
        </p:txBody>
      </p:sp>
      <p:sp>
        <p:nvSpPr>
          <p:cNvPr id="384" name="Text Placeholder 12">
            <a:extLst>
              <a:ext uri="{FF2B5EF4-FFF2-40B4-BE49-F238E27FC236}">
                <a16:creationId xmlns:a16="http://schemas.microsoft.com/office/drawing/2014/main" id="{9F4E9086-B3BF-B8DA-CEFE-1DC9AD8BCD61}"/>
              </a:ext>
            </a:extLst>
          </p:cNvPr>
          <p:cNvSpPr>
            <a:spLocks noGrp="1"/>
          </p:cNvSpPr>
          <p:nvPr>
            <p:custDataLst>
              <p:tags r:id="rId163"/>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800" b="0" dirty="0">
              <a:sym typeface="+mn-lt"/>
            </a:endParaRPr>
          </a:p>
        </p:txBody>
      </p:sp>
      <p:sp>
        <p:nvSpPr>
          <p:cNvPr id="385" name="Text Placeholder 12">
            <a:extLst>
              <a:ext uri="{FF2B5EF4-FFF2-40B4-BE49-F238E27FC236}">
                <a16:creationId xmlns:a16="http://schemas.microsoft.com/office/drawing/2014/main" id="{C15027C8-90EE-7594-65C2-65DD4CE6AC52}"/>
              </a:ext>
            </a:extLst>
          </p:cNvPr>
          <p:cNvSpPr>
            <a:spLocks noGrp="1"/>
          </p:cNvSpPr>
          <p:nvPr>
            <p:custDataLst>
              <p:tags r:id="rId164"/>
            </p:custDataLst>
          </p:nvPr>
        </p:nvSpPr>
        <p:spPr bwMode="gray">
          <a:xfrm>
            <a:off x="3429000"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D22C004-27DE-4E6F-8D81-CA59A8A9DA9F}" type="datetime'''''''''''''3''''''''''''''''''0''''.7'''''''''''''''''">
              <a:rPr lang="ja-JP" altLang="en-US" sz="1000" b="0" smtClean="0">
                <a:solidFill>
                  <a:schemeClr val="bg1"/>
                </a:solidFill>
              </a:rPr>
              <a:pPr/>
              <a:t>30.7</a:t>
            </a:fld>
            <a:endParaRPr kumimoji="0" lang="ja-JP" altLang="en-US" sz="800" b="0" dirty="0">
              <a:solidFill>
                <a:schemeClr val="bg1"/>
              </a:solidFill>
              <a:sym typeface="+mn-lt"/>
            </a:endParaRPr>
          </a:p>
        </p:txBody>
      </p:sp>
      <p:sp>
        <p:nvSpPr>
          <p:cNvPr id="386" name="Text Placeholder 12">
            <a:extLst>
              <a:ext uri="{FF2B5EF4-FFF2-40B4-BE49-F238E27FC236}">
                <a16:creationId xmlns:a16="http://schemas.microsoft.com/office/drawing/2014/main" id="{3BE88B12-37F2-0B35-FC63-FB870D4F0A37}"/>
              </a:ext>
            </a:extLst>
          </p:cNvPr>
          <p:cNvSpPr>
            <a:spLocks noGrp="1"/>
          </p:cNvSpPr>
          <p:nvPr>
            <p:custDataLst>
              <p:tags r:id="rId165"/>
            </p:custDataLst>
          </p:nvPr>
        </p:nvSpPr>
        <p:spPr bwMode="gray">
          <a:xfrm>
            <a:off x="3429000" y="52482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BF526E-18DC-401E-808C-4114A77E32D6}" type="datetime'''6''3''''''''''''''.3'''''''''''''''''''''''''''''''''''''">
              <a:rPr lang="ja-JP" altLang="en-US" sz="1000" b="0" smtClean="0"/>
              <a:pPr/>
              <a:t>63.3</a:t>
            </a:fld>
            <a:endParaRPr kumimoji="0" lang="ja-JP" altLang="en-US" sz="800" b="0" dirty="0">
              <a:sym typeface="+mn-lt"/>
            </a:endParaRPr>
          </a:p>
        </p:txBody>
      </p:sp>
      <p:sp>
        <p:nvSpPr>
          <p:cNvPr id="387" name="テキスト プレースホルダ 9">
            <a:extLst>
              <a:ext uri="{FF2B5EF4-FFF2-40B4-BE49-F238E27FC236}">
                <a16:creationId xmlns:a16="http://schemas.microsoft.com/office/drawing/2014/main" id="{826C837A-6134-EDBD-0D19-FD67EE8A78CE}"/>
              </a:ext>
            </a:extLst>
          </p:cNvPr>
          <p:cNvSpPr>
            <a:spLocks noGrp="1"/>
          </p:cNvSpPr>
          <p:nvPr>
            <p:custDataLst>
              <p:tags r:id="rId166"/>
            </p:custDataLst>
          </p:nvPr>
        </p:nvSpPr>
        <p:spPr bwMode="gray">
          <a:xfrm>
            <a:off x="8269288" y="53514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2CD7E2-59A8-4729-A29B-A9917E8A9AF7}" type="datetime'''''''''''6''''8''''.''''''''''''''3'''''''''">
              <a:rPr lang="ja-JP" altLang="en-US" sz="1000" smtClean="0"/>
              <a:pPr/>
              <a:t>68.3</a:t>
            </a:fld>
            <a:endParaRPr lang="ja-JP" altLang="en-US" sz="800" dirty="0">
              <a:sym typeface="+mn-lt"/>
            </a:endParaRPr>
          </a:p>
        </p:txBody>
      </p:sp>
      <p:sp>
        <p:nvSpPr>
          <p:cNvPr id="388" name="Text Placeholder 12">
            <a:extLst>
              <a:ext uri="{FF2B5EF4-FFF2-40B4-BE49-F238E27FC236}">
                <a16:creationId xmlns:a16="http://schemas.microsoft.com/office/drawing/2014/main" id="{5AA27D11-E391-B8FB-3D32-F4E55B528BE8}"/>
              </a:ext>
            </a:extLst>
          </p:cNvPr>
          <p:cNvSpPr>
            <a:spLocks noGrp="1"/>
          </p:cNvSpPr>
          <p:nvPr>
            <p:custDataLst>
              <p:tags r:id="rId167"/>
            </p:custDataLst>
          </p:nvPr>
        </p:nvSpPr>
        <p:spPr bwMode="gray">
          <a:xfrm>
            <a:off x="4121150" y="59150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B37FEF1-9D65-42BB-AED2-C5D13772B37B}" type="datetime'''''''''''''''''2''''''''''''''''''9''''''.''9'''''''">
              <a:rPr lang="ja-JP" altLang="en-US" sz="1000" b="0" smtClean="0">
                <a:solidFill>
                  <a:schemeClr val="bg1"/>
                </a:solidFill>
              </a:rPr>
              <a:pPr/>
              <a:t>29.9</a:t>
            </a:fld>
            <a:endParaRPr kumimoji="0" lang="ja-JP" altLang="en-US" sz="800" b="0" dirty="0">
              <a:solidFill>
                <a:schemeClr val="bg1"/>
              </a:solidFill>
              <a:sym typeface="+mn-lt"/>
            </a:endParaRPr>
          </a:p>
        </p:txBody>
      </p:sp>
      <p:sp>
        <p:nvSpPr>
          <p:cNvPr id="389" name="Text Placeholder 12">
            <a:extLst>
              <a:ext uri="{FF2B5EF4-FFF2-40B4-BE49-F238E27FC236}">
                <a16:creationId xmlns:a16="http://schemas.microsoft.com/office/drawing/2014/main" id="{B793E2A0-B3B0-00A2-425E-266EC62F29DE}"/>
              </a:ext>
            </a:extLst>
          </p:cNvPr>
          <p:cNvSpPr>
            <a:spLocks noGrp="1"/>
          </p:cNvSpPr>
          <p:nvPr>
            <p:custDataLst>
              <p:tags r:id="rId168"/>
            </p:custDataLst>
          </p:nvPr>
        </p:nvSpPr>
        <p:spPr bwMode="gray">
          <a:xfrm>
            <a:off x="3082925" y="5905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6BE7261-8929-4715-AC8C-CA868496F1EA}" type="datetime'''''''''''''''''3''''1''''.''''''''''''''''''''''2'">
              <a:rPr lang="ja-JP" altLang="en-US" sz="1000" b="0" smtClean="0">
                <a:solidFill>
                  <a:schemeClr val="bg1"/>
                </a:solidFill>
              </a:rPr>
              <a:pPr/>
              <a:t>31.2</a:t>
            </a:fld>
            <a:endParaRPr kumimoji="0" lang="ja-JP" altLang="en-US" sz="800" b="0" dirty="0">
              <a:solidFill>
                <a:schemeClr val="bg1"/>
              </a:solidFill>
              <a:sym typeface="+mn-lt"/>
            </a:endParaRPr>
          </a:p>
        </p:txBody>
      </p:sp>
      <p:sp>
        <p:nvSpPr>
          <p:cNvPr id="390" name="Text Placeholder 12">
            <a:extLst>
              <a:ext uri="{FF2B5EF4-FFF2-40B4-BE49-F238E27FC236}">
                <a16:creationId xmlns:a16="http://schemas.microsoft.com/office/drawing/2014/main" id="{617FD170-DC4E-37D5-67F8-574DF598B94C}"/>
              </a:ext>
            </a:extLst>
          </p:cNvPr>
          <p:cNvSpPr>
            <a:spLocks noGrp="1"/>
          </p:cNvSpPr>
          <p:nvPr>
            <p:custDataLst>
              <p:tags r:id="rId169"/>
            </p:custDataLst>
          </p:nvPr>
        </p:nvSpPr>
        <p:spPr bwMode="gray">
          <a:xfrm>
            <a:off x="5503863" y="59277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DB234CC-85BD-44EB-9A70-A9CA751B6E54}" type="datetime'''''''''''''''''''''''''2''8''''''''''''.''''''''1'">
              <a:rPr lang="ja-JP" altLang="en-US" sz="1000" b="0" smtClean="0">
                <a:solidFill>
                  <a:schemeClr val="bg1"/>
                </a:solidFill>
              </a:rPr>
              <a:pPr/>
              <a:t>28.1</a:t>
            </a:fld>
            <a:endParaRPr kumimoji="0" lang="ja-JP" altLang="en-US" sz="800" b="0" dirty="0">
              <a:solidFill>
                <a:schemeClr val="bg1"/>
              </a:solidFill>
              <a:sym typeface="+mn-lt"/>
            </a:endParaRPr>
          </a:p>
        </p:txBody>
      </p:sp>
      <p:sp>
        <p:nvSpPr>
          <p:cNvPr id="391" name="Text Placeholder 12">
            <a:extLst>
              <a:ext uri="{FF2B5EF4-FFF2-40B4-BE49-F238E27FC236}">
                <a16:creationId xmlns:a16="http://schemas.microsoft.com/office/drawing/2014/main" id="{10AA40C3-8687-0297-938C-60B7BAEC9E1F}"/>
              </a:ext>
            </a:extLst>
          </p:cNvPr>
          <p:cNvSpPr>
            <a:spLocks noGrp="1"/>
          </p:cNvSpPr>
          <p:nvPr>
            <p:custDataLst>
              <p:tags r:id="rId170"/>
            </p:custDataLst>
          </p:nvPr>
        </p:nvSpPr>
        <p:spPr bwMode="gray">
          <a:xfrm>
            <a:off x="7231063" y="52974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403F90-4FCC-4D7E-8F1B-834B305215B7}" type="datetime'''''''''''''66''''''''''''''''''''.''''''4'''''''''''''''''">
              <a:rPr lang="ja-JP" altLang="en-US" sz="1000" b="0" smtClean="0"/>
              <a:pPr/>
              <a:t>66.4</a:t>
            </a:fld>
            <a:endParaRPr kumimoji="0" lang="ja-JP" altLang="en-US" sz="800" b="0" dirty="0">
              <a:sym typeface="+mn-lt"/>
            </a:endParaRPr>
          </a:p>
        </p:txBody>
      </p:sp>
      <p:sp>
        <p:nvSpPr>
          <p:cNvPr id="392" name="Text Placeholder 12">
            <a:extLst>
              <a:ext uri="{FF2B5EF4-FFF2-40B4-BE49-F238E27FC236}">
                <a16:creationId xmlns:a16="http://schemas.microsoft.com/office/drawing/2014/main" id="{B73463A0-A7BA-A152-1B74-879A953FD38D}"/>
              </a:ext>
            </a:extLst>
          </p:cNvPr>
          <p:cNvSpPr>
            <a:spLocks noGrp="1"/>
          </p:cNvSpPr>
          <p:nvPr>
            <p:custDataLst>
              <p:tags r:id="rId171"/>
            </p:custDataLst>
          </p:nvPr>
        </p:nvSpPr>
        <p:spPr bwMode="gray">
          <a:xfrm>
            <a:off x="3082925" y="5245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227478B-7561-46EA-A5E4-793F77FA0B23}" type="datetime'''''6''''''3.''''''''''''''''''''''''''0'''''">
              <a:rPr lang="ja-JP" altLang="en-US" sz="1000" b="0" smtClean="0"/>
              <a:pPr/>
              <a:t>63.0</a:t>
            </a:fld>
            <a:endParaRPr kumimoji="0" lang="ja-JP" altLang="en-US" sz="800" b="0" dirty="0">
              <a:sym typeface="+mn-lt"/>
            </a:endParaRPr>
          </a:p>
        </p:txBody>
      </p:sp>
      <p:sp>
        <p:nvSpPr>
          <p:cNvPr id="393" name="Text Placeholder 12">
            <a:extLst>
              <a:ext uri="{FF2B5EF4-FFF2-40B4-BE49-F238E27FC236}">
                <a16:creationId xmlns:a16="http://schemas.microsoft.com/office/drawing/2014/main" id="{26D1FE22-AEE6-9C1B-82FC-B62755C7AB16}"/>
              </a:ext>
            </a:extLst>
          </p:cNvPr>
          <p:cNvSpPr>
            <a:spLocks noGrp="1"/>
          </p:cNvSpPr>
          <p:nvPr>
            <p:custDataLst>
              <p:tags r:id="rId172"/>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800" b="0" dirty="0">
              <a:sym typeface="+mn-lt"/>
            </a:endParaRPr>
          </a:p>
        </p:txBody>
      </p:sp>
      <p:sp>
        <p:nvSpPr>
          <p:cNvPr id="394" name="Text Placeholder 12">
            <a:extLst>
              <a:ext uri="{FF2B5EF4-FFF2-40B4-BE49-F238E27FC236}">
                <a16:creationId xmlns:a16="http://schemas.microsoft.com/office/drawing/2014/main" id="{FD843A52-3F72-65EA-69D5-96E7E453C285}"/>
              </a:ext>
            </a:extLst>
          </p:cNvPr>
          <p:cNvSpPr>
            <a:spLocks noGrp="1"/>
          </p:cNvSpPr>
          <p:nvPr>
            <p:custDataLst>
              <p:tags r:id="rId173"/>
            </p:custDataLst>
          </p:nvPr>
        </p:nvSpPr>
        <p:spPr bwMode="gray">
          <a:xfrm>
            <a:off x="2738438" y="59023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3DFEF2-0878-479C-83FC-8FE60B0485B9}" type="datetime'''''''3''''1''.''''''''''''''''''''''''''''''''''''6'''''''''">
              <a:rPr lang="ja-JP" altLang="en-US" sz="1000" b="0" smtClean="0">
                <a:solidFill>
                  <a:schemeClr val="bg1"/>
                </a:solidFill>
              </a:rPr>
              <a:pPr/>
              <a:t>31.6</a:t>
            </a:fld>
            <a:endParaRPr kumimoji="0" lang="ja-JP" altLang="en-US" sz="800" b="0" dirty="0">
              <a:solidFill>
                <a:schemeClr val="bg1"/>
              </a:solidFill>
              <a:sym typeface="+mn-lt"/>
            </a:endParaRPr>
          </a:p>
        </p:txBody>
      </p:sp>
      <p:sp>
        <p:nvSpPr>
          <p:cNvPr id="395" name="Text Placeholder 12">
            <a:extLst>
              <a:ext uri="{FF2B5EF4-FFF2-40B4-BE49-F238E27FC236}">
                <a16:creationId xmlns:a16="http://schemas.microsoft.com/office/drawing/2014/main" id="{2B20175E-8334-9DAF-DFB1-C8D3EB2219CB}"/>
              </a:ext>
            </a:extLst>
          </p:cNvPr>
          <p:cNvSpPr>
            <a:spLocks noGrp="1"/>
          </p:cNvSpPr>
          <p:nvPr>
            <p:custDataLst>
              <p:tags r:id="rId174"/>
            </p:custDataLst>
          </p:nvPr>
        </p:nvSpPr>
        <p:spPr bwMode="gray">
          <a:xfrm>
            <a:off x="2738438" y="5240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22A698-4047-46DD-B3A3-EAE1A82C8E12}" type="datetime'6''''''''''''2.''''''''''''''''''''''''''''''''''''6'">
              <a:rPr lang="ja-JP" altLang="en-US" sz="1000" b="0" smtClean="0"/>
              <a:pPr/>
              <a:t>62.6</a:t>
            </a:fld>
            <a:endParaRPr kumimoji="0" lang="ja-JP" altLang="en-US" sz="800" b="0" dirty="0">
              <a:sym typeface="+mn-lt"/>
            </a:endParaRPr>
          </a:p>
        </p:txBody>
      </p:sp>
      <p:sp>
        <p:nvSpPr>
          <p:cNvPr id="396" name="Text Placeholder 12">
            <a:extLst>
              <a:ext uri="{FF2B5EF4-FFF2-40B4-BE49-F238E27FC236}">
                <a16:creationId xmlns:a16="http://schemas.microsoft.com/office/drawing/2014/main" id="{ACBF6CC9-00EA-2FC9-8072-96D9B7AB73B8}"/>
              </a:ext>
            </a:extLst>
          </p:cNvPr>
          <p:cNvSpPr>
            <a:spLocks noGrp="1"/>
          </p:cNvSpPr>
          <p:nvPr>
            <p:custDataLst>
              <p:tags r:id="rId175"/>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800" b="0" dirty="0">
              <a:sym typeface="+mn-lt"/>
            </a:endParaRPr>
          </a:p>
        </p:txBody>
      </p:sp>
      <p:sp>
        <p:nvSpPr>
          <p:cNvPr id="397" name="Text Placeholder 12">
            <a:extLst>
              <a:ext uri="{FF2B5EF4-FFF2-40B4-BE49-F238E27FC236}">
                <a16:creationId xmlns:a16="http://schemas.microsoft.com/office/drawing/2014/main" id="{6C220D99-BA9F-F4F0-41AE-DF256A251001}"/>
              </a:ext>
            </a:extLst>
          </p:cNvPr>
          <p:cNvSpPr>
            <a:spLocks noGrp="1"/>
          </p:cNvSpPr>
          <p:nvPr>
            <p:custDataLst>
              <p:tags r:id="rId176"/>
            </p:custDataLst>
          </p:nvPr>
        </p:nvSpPr>
        <p:spPr bwMode="gray">
          <a:xfrm>
            <a:off x="5157788" y="52673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29E9093-AA7C-4721-BC53-2F619F3D6FA6}" type="datetime'''''''''''''''''''''''''''''''''6''''''''''''''4''.8'">
              <a:rPr lang="ja-JP" altLang="en-US" sz="1000" b="0" smtClean="0"/>
              <a:pPr/>
              <a:t>64.8</a:t>
            </a:fld>
            <a:endParaRPr kumimoji="0" lang="ja-JP" altLang="en-US" sz="800" b="0" dirty="0">
              <a:sym typeface="+mn-lt"/>
            </a:endParaRPr>
          </a:p>
        </p:txBody>
      </p:sp>
      <p:sp>
        <p:nvSpPr>
          <p:cNvPr id="398" name="Text Placeholder 12">
            <a:extLst>
              <a:ext uri="{FF2B5EF4-FFF2-40B4-BE49-F238E27FC236}">
                <a16:creationId xmlns:a16="http://schemas.microsoft.com/office/drawing/2014/main" id="{83B75183-EBD0-B776-E5D2-FEB5A24C07CC}"/>
              </a:ext>
            </a:extLst>
          </p:cNvPr>
          <p:cNvSpPr>
            <a:spLocks noGrp="1"/>
          </p:cNvSpPr>
          <p:nvPr>
            <p:custDataLst>
              <p:tags r:id="rId177"/>
            </p:custDataLst>
          </p:nvPr>
        </p:nvSpPr>
        <p:spPr bwMode="gray">
          <a:xfrm>
            <a:off x="7577138" y="5946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C9315DB-5056-4285-A675-C2106B14190A}" type="datetime'2''''''''''5''''''''''''''''.''''''''''''''''''3'''">
              <a:rPr lang="ja-JP" altLang="en-US" sz="1000" b="0" smtClean="0">
                <a:solidFill>
                  <a:schemeClr val="bg1"/>
                </a:solidFill>
              </a:rPr>
              <a:pPr/>
              <a:t>25.3</a:t>
            </a:fld>
            <a:endParaRPr kumimoji="0" lang="ja-JP" altLang="en-US" sz="800" b="0" dirty="0">
              <a:solidFill>
                <a:schemeClr val="bg1"/>
              </a:solidFill>
              <a:sym typeface="+mn-lt"/>
            </a:endParaRPr>
          </a:p>
        </p:txBody>
      </p:sp>
      <p:sp>
        <p:nvSpPr>
          <p:cNvPr id="399" name="Text Placeholder 12">
            <a:extLst>
              <a:ext uri="{FF2B5EF4-FFF2-40B4-BE49-F238E27FC236}">
                <a16:creationId xmlns:a16="http://schemas.microsoft.com/office/drawing/2014/main" id="{6DEE2D65-D6D0-D3B5-3B34-C519629CF389}"/>
              </a:ext>
            </a:extLst>
          </p:cNvPr>
          <p:cNvSpPr>
            <a:spLocks noGrp="1"/>
          </p:cNvSpPr>
          <p:nvPr>
            <p:custDataLst>
              <p:tags r:id="rId178"/>
            </p:custDataLst>
          </p:nvPr>
        </p:nvSpPr>
        <p:spPr bwMode="gray">
          <a:xfrm>
            <a:off x="5157788"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276B3CB-037A-495D-8C4D-5510954FD6FA}" type="datetime'''''''''2''''''''''''''8.''''''''6'''''">
              <a:rPr lang="ja-JP" altLang="en-US" sz="1000" b="0" smtClean="0">
                <a:solidFill>
                  <a:schemeClr val="bg1"/>
                </a:solidFill>
              </a:rPr>
              <a:pPr/>
              <a:t>28.6</a:t>
            </a:fld>
            <a:endParaRPr kumimoji="0" lang="ja-JP" altLang="en-US" sz="800" b="0" dirty="0">
              <a:solidFill>
                <a:schemeClr val="bg1"/>
              </a:solidFill>
              <a:sym typeface="+mn-lt"/>
            </a:endParaRPr>
          </a:p>
        </p:txBody>
      </p:sp>
      <p:sp>
        <p:nvSpPr>
          <p:cNvPr id="400" name="Text Placeholder 12">
            <a:extLst>
              <a:ext uri="{FF2B5EF4-FFF2-40B4-BE49-F238E27FC236}">
                <a16:creationId xmlns:a16="http://schemas.microsoft.com/office/drawing/2014/main" id="{1BE0764B-B59F-DFAC-6FF8-2D1865A10285}"/>
              </a:ext>
            </a:extLst>
          </p:cNvPr>
          <p:cNvSpPr>
            <a:spLocks noGrp="1"/>
          </p:cNvSpPr>
          <p:nvPr>
            <p:custDataLst>
              <p:tags r:id="rId179"/>
            </p:custDataLst>
          </p:nvPr>
        </p:nvSpPr>
        <p:spPr bwMode="gray">
          <a:xfrm>
            <a:off x="2392363" y="58991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E835B0E-61DF-480E-A0EA-2C21950F4389}" type="datetime'3''''2.''''''''''''''''''''''''''''''''''''1'''''''''">
              <a:rPr lang="ja-JP" altLang="en-US" sz="1000" b="0" smtClean="0">
                <a:solidFill>
                  <a:schemeClr val="bg1"/>
                </a:solidFill>
              </a:rPr>
              <a:pPr/>
              <a:t>32.1</a:t>
            </a:fld>
            <a:endParaRPr kumimoji="0" lang="ja-JP" altLang="en-US" sz="800" b="0" dirty="0">
              <a:solidFill>
                <a:schemeClr val="bg1"/>
              </a:solidFill>
              <a:sym typeface="+mn-lt"/>
            </a:endParaRPr>
          </a:p>
        </p:txBody>
      </p:sp>
      <p:sp>
        <p:nvSpPr>
          <p:cNvPr id="401" name="Text Placeholder 12">
            <a:extLst>
              <a:ext uri="{FF2B5EF4-FFF2-40B4-BE49-F238E27FC236}">
                <a16:creationId xmlns:a16="http://schemas.microsoft.com/office/drawing/2014/main" id="{D9FB25DD-6E20-993D-0610-496472F4773B}"/>
              </a:ext>
            </a:extLst>
          </p:cNvPr>
          <p:cNvSpPr>
            <a:spLocks noGrp="1"/>
          </p:cNvSpPr>
          <p:nvPr>
            <p:custDataLst>
              <p:tags r:id="rId180"/>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800" b="0" dirty="0">
              <a:sym typeface="+mn-lt"/>
            </a:endParaRPr>
          </a:p>
        </p:txBody>
      </p:sp>
      <p:sp>
        <p:nvSpPr>
          <p:cNvPr id="402" name="Text Placeholder 12">
            <a:extLst>
              <a:ext uri="{FF2B5EF4-FFF2-40B4-BE49-F238E27FC236}">
                <a16:creationId xmlns:a16="http://schemas.microsoft.com/office/drawing/2014/main" id="{8817C49F-D1E2-F528-8640-DC3F51BB2A01}"/>
              </a:ext>
            </a:extLst>
          </p:cNvPr>
          <p:cNvSpPr>
            <a:spLocks noGrp="1"/>
          </p:cNvSpPr>
          <p:nvPr>
            <p:custDataLst>
              <p:tags r:id="rId181"/>
            </p:custDataLst>
          </p:nvPr>
        </p:nvSpPr>
        <p:spPr bwMode="gray">
          <a:xfrm>
            <a:off x="2392363" y="5237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B55676C-C83C-4A5B-9D43-F685D0671570}" type="datetime'''6''''''''2''''''.''''''''''3'''''''''''''''''''''''''''''">
              <a:rPr lang="ja-JP" altLang="en-US" sz="1000" b="0" smtClean="0"/>
              <a:pPr/>
              <a:t>62.3</a:t>
            </a:fld>
            <a:endParaRPr kumimoji="0" lang="ja-JP" altLang="en-US" sz="800" b="0" dirty="0">
              <a:sym typeface="+mn-lt"/>
            </a:endParaRPr>
          </a:p>
        </p:txBody>
      </p:sp>
      <p:sp>
        <p:nvSpPr>
          <p:cNvPr id="403" name="Text Placeholder 12">
            <a:extLst>
              <a:ext uri="{FF2B5EF4-FFF2-40B4-BE49-F238E27FC236}">
                <a16:creationId xmlns:a16="http://schemas.microsoft.com/office/drawing/2014/main" id="{B583E02F-5E9E-1776-6384-405C4EF821BB}"/>
              </a:ext>
            </a:extLst>
          </p:cNvPr>
          <p:cNvSpPr>
            <a:spLocks noGrp="1"/>
          </p:cNvSpPr>
          <p:nvPr>
            <p:custDataLst>
              <p:tags r:id="rId182"/>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800" b="0" dirty="0">
              <a:sym typeface="+mn-lt"/>
            </a:endParaRPr>
          </a:p>
        </p:txBody>
      </p:sp>
      <p:sp>
        <p:nvSpPr>
          <p:cNvPr id="404" name="Text Placeholder 12">
            <a:extLst>
              <a:ext uri="{FF2B5EF4-FFF2-40B4-BE49-F238E27FC236}">
                <a16:creationId xmlns:a16="http://schemas.microsoft.com/office/drawing/2014/main" id="{49582023-9D6D-60BE-C57B-90C65CBEF0BB}"/>
              </a:ext>
            </a:extLst>
          </p:cNvPr>
          <p:cNvSpPr>
            <a:spLocks noGrp="1"/>
          </p:cNvSpPr>
          <p:nvPr>
            <p:custDataLst>
              <p:tags r:id="rId183"/>
            </p:custDataLst>
          </p:nvPr>
        </p:nvSpPr>
        <p:spPr bwMode="gray">
          <a:xfrm>
            <a:off x="2046288"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E690553-3755-4FC2-9A4A-41586F965F66}" type="datetime'''''''''''''61''.''''''''''''''9'''''''''''''''''''''''">
              <a:rPr lang="ja-JP" altLang="en-US" sz="1000" b="0" smtClean="0"/>
              <a:pPr/>
              <a:t>61.9</a:t>
            </a:fld>
            <a:endParaRPr kumimoji="0" lang="ja-JP" altLang="en-US" sz="800" b="0" dirty="0">
              <a:sym typeface="+mn-lt"/>
            </a:endParaRPr>
          </a:p>
        </p:txBody>
      </p:sp>
      <p:sp>
        <p:nvSpPr>
          <p:cNvPr id="405" name="テキスト プレースホルダ 9">
            <a:extLst>
              <a:ext uri="{FF2B5EF4-FFF2-40B4-BE49-F238E27FC236}">
                <a16:creationId xmlns:a16="http://schemas.microsoft.com/office/drawing/2014/main" id="{B6B3C8FE-08F1-E4B2-8973-67BAE65B4F9F}"/>
              </a:ext>
            </a:extLst>
          </p:cNvPr>
          <p:cNvSpPr>
            <a:spLocks noGrp="1"/>
          </p:cNvSpPr>
          <p:nvPr>
            <p:custDataLst>
              <p:tags r:id="rId184"/>
            </p:custDataLst>
          </p:nvPr>
        </p:nvSpPr>
        <p:spPr bwMode="gray">
          <a:xfrm>
            <a:off x="6886575" y="529272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3FC04B-6759-492A-B497-1AABA2056035}" type="datetime'''''''''6''''''''''''''''6.''1'''''''''''''''''''''''">
              <a:rPr lang="ja-JP" altLang="en-US" sz="1000" smtClean="0"/>
              <a:pPr/>
              <a:t>66.1</a:t>
            </a:fld>
            <a:endParaRPr kumimoji="0" lang="ja-JP" altLang="en-US" sz="800" dirty="0">
              <a:sym typeface="+mn-lt"/>
            </a:endParaRPr>
          </a:p>
        </p:txBody>
      </p:sp>
      <p:sp>
        <p:nvSpPr>
          <p:cNvPr id="406" name="Text Placeholder 12">
            <a:extLst>
              <a:ext uri="{FF2B5EF4-FFF2-40B4-BE49-F238E27FC236}">
                <a16:creationId xmlns:a16="http://schemas.microsoft.com/office/drawing/2014/main" id="{1CC9E5E2-AA8E-2B75-2760-587EAA3AFD0C}"/>
              </a:ext>
            </a:extLst>
          </p:cNvPr>
          <p:cNvSpPr>
            <a:spLocks noGrp="1"/>
          </p:cNvSpPr>
          <p:nvPr>
            <p:custDataLst>
              <p:tags r:id="rId185"/>
            </p:custDataLst>
          </p:nvPr>
        </p:nvSpPr>
        <p:spPr bwMode="gray">
          <a:xfrm>
            <a:off x="1700213" y="58928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B39B68-A8D8-45D1-87DF-6C204C8F7CFB}" type="datetime'''''''''''''''''''''''''3''''''''''''3.''''''''''''0'''''">
              <a:rPr lang="ja-JP" altLang="en-US" sz="1000" b="0" smtClean="0">
                <a:solidFill>
                  <a:schemeClr val="bg1"/>
                </a:solidFill>
              </a:rPr>
              <a:pPr/>
              <a:t>33.0</a:t>
            </a:fld>
            <a:endParaRPr kumimoji="0" lang="ja-JP" altLang="en-US" sz="800" b="0" dirty="0">
              <a:solidFill>
                <a:schemeClr val="bg1"/>
              </a:solidFill>
              <a:sym typeface="+mn-lt"/>
            </a:endParaRPr>
          </a:p>
        </p:txBody>
      </p:sp>
      <p:sp>
        <p:nvSpPr>
          <p:cNvPr id="407" name="Text Placeholder 12">
            <a:extLst>
              <a:ext uri="{FF2B5EF4-FFF2-40B4-BE49-F238E27FC236}">
                <a16:creationId xmlns:a16="http://schemas.microsoft.com/office/drawing/2014/main" id="{D4C5BA10-D476-9802-B2EB-6A38C8CB0639}"/>
              </a:ext>
            </a:extLst>
          </p:cNvPr>
          <p:cNvSpPr>
            <a:spLocks noGrp="1"/>
          </p:cNvSpPr>
          <p:nvPr>
            <p:custDataLst>
              <p:tags r:id="rId186"/>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800" b="0" dirty="0">
              <a:sym typeface="+mn-lt"/>
            </a:endParaRPr>
          </a:p>
        </p:txBody>
      </p:sp>
      <p:sp>
        <p:nvSpPr>
          <p:cNvPr id="408" name="Text Placeholder 12">
            <a:extLst>
              <a:ext uri="{FF2B5EF4-FFF2-40B4-BE49-F238E27FC236}">
                <a16:creationId xmlns:a16="http://schemas.microsoft.com/office/drawing/2014/main" id="{718350A5-F4C0-38EA-46EB-16E5F9C472A4}"/>
              </a:ext>
            </a:extLst>
          </p:cNvPr>
          <p:cNvSpPr>
            <a:spLocks noGrp="1"/>
          </p:cNvSpPr>
          <p:nvPr>
            <p:custDataLst>
              <p:tags r:id="rId187"/>
            </p:custDataLst>
          </p:nvPr>
        </p:nvSpPr>
        <p:spPr bwMode="gray">
          <a:xfrm>
            <a:off x="1700213" y="5227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A9F1B5B-256A-46C4-A50C-79EE9B8AA3D1}" type="datetime'''''''''''''''''''6''1''''''.''6'''''''''''">
              <a:rPr lang="ja-JP" altLang="en-US" sz="1000" b="0" smtClean="0"/>
              <a:pPr/>
              <a:t>61.6</a:t>
            </a:fld>
            <a:endParaRPr kumimoji="0" lang="ja-JP" altLang="en-US" sz="800" b="0" dirty="0">
              <a:sym typeface="+mn-lt"/>
            </a:endParaRPr>
          </a:p>
        </p:txBody>
      </p:sp>
      <p:sp>
        <p:nvSpPr>
          <p:cNvPr id="409" name="Text Placeholder 12">
            <a:extLst>
              <a:ext uri="{FF2B5EF4-FFF2-40B4-BE49-F238E27FC236}">
                <a16:creationId xmlns:a16="http://schemas.microsoft.com/office/drawing/2014/main" id="{49631B5F-FC50-051A-F4F5-17B0A30F6AE5}"/>
              </a:ext>
            </a:extLst>
          </p:cNvPr>
          <p:cNvSpPr>
            <a:spLocks noGrp="1"/>
          </p:cNvSpPr>
          <p:nvPr>
            <p:custDataLst>
              <p:tags r:id="rId188"/>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800" b="0" dirty="0">
              <a:sym typeface="+mn-lt"/>
            </a:endParaRPr>
          </a:p>
        </p:txBody>
      </p:sp>
      <p:sp>
        <p:nvSpPr>
          <p:cNvPr id="410" name="Text Placeholder 12">
            <a:extLst>
              <a:ext uri="{FF2B5EF4-FFF2-40B4-BE49-F238E27FC236}">
                <a16:creationId xmlns:a16="http://schemas.microsoft.com/office/drawing/2014/main" id="{77BB57BC-E483-1353-8BB4-8419CFC4F3FB}"/>
              </a:ext>
            </a:extLst>
          </p:cNvPr>
          <p:cNvSpPr>
            <a:spLocks noGrp="1"/>
          </p:cNvSpPr>
          <p:nvPr>
            <p:custDataLst>
              <p:tags r:id="rId189"/>
            </p:custDataLst>
          </p:nvPr>
        </p:nvSpPr>
        <p:spPr bwMode="gray">
          <a:xfrm>
            <a:off x="4811713" y="52641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6CC3C6F-EC0E-4D67-BA79-0ABE5A0CD0BF}" type="datetime'''''''''''''6''''''''''''''''''''''''''''4.''''''''''''''5'">
              <a:rPr lang="ja-JP" altLang="en-US" sz="1000" b="0" smtClean="0"/>
              <a:pPr/>
              <a:t>64.5</a:t>
            </a:fld>
            <a:endParaRPr kumimoji="0" lang="ja-JP" altLang="en-US" sz="800" b="0" dirty="0">
              <a:sym typeface="+mn-lt"/>
            </a:endParaRPr>
          </a:p>
        </p:txBody>
      </p:sp>
      <p:sp>
        <p:nvSpPr>
          <p:cNvPr id="411" name="テキスト プレースホルダ 9">
            <a:extLst>
              <a:ext uri="{FF2B5EF4-FFF2-40B4-BE49-F238E27FC236}">
                <a16:creationId xmlns:a16="http://schemas.microsoft.com/office/drawing/2014/main" id="{2547A156-E854-D3E1-27EC-1BAEC4BAD62D}"/>
              </a:ext>
            </a:extLst>
          </p:cNvPr>
          <p:cNvSpPr>
            <a:spLocks noGrp="1"/>
          </p:cNvSpPr>
          <p:nvPr>
            <p:custDataLst>
              <p:tags r:id="rId190"/>
            </p:custDataLst>
          </p:nvPr>
        </p:nvSpPr>
        <p:spPr bwMode="gray">
          <a:xfrm>
            <a:off x="8959850" y="48529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A3627C-A55C-4834-A108-99554CEC3DE5}" type="datetime'''''''''''''''1''''''''''''8''''''''.''''9'''''''''''''''''">
              <a:rPr lang="ja-JP" altLang="en-US" sz="1000" smtClean="0"/>
              <a:pPr/>
              <a:t>18.9</a:t>
            </a:fld>
            <a:endParaRPr lang="ja-JP" altLang="en-US" sz="800" dirty="0">
              <a:sym typeface="+mn-lt"/>
            </a:endParaRPr>
          </a:p>
        </p:txBody>
      </p:sp>
      <p:sp>
        <p:nvSpPr>
          <p:cNvPr id="412" name="テキスト プレースホルダ 9">
            <a:extLst>
              <a:ext uri="{FF2B5EF4-FFF2-40B4-BE49-F238E27FC236}">
                <a16:creationId xmlns:a16="http://schemas.microsoft.com/office/drawing/2014/main" id="{566C3628-546A-42C0-3A0D-7BC7AB5DDD94}"/>
              </a:ext>
            </a:extLst>
          </p:cNvPr>
          <p:cNvSpPr>
            <a:spLocks noGrp="1"/>
          </p:cNvSpPr>
          <p:nvPr>
            <p:custDataLst>
              <p:tags r:id="rId191"/>
            </p:custDataLst>
          </p:nvPr>
        </p:nvSpPr>
        <p:spPr bwMode="gray">
          <a:xfrm>
            <a:off x="8959850" y="60071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D6D5654-664E-4CF6-AB99-DE8E9200ADC2}" type="datetime'''''''''''''''''''''''''''16''''.''''''''''''''''''''''7'''">
              <a:rPr lang="ja-JP" altLang="en-US" sz="1000" smtClean="0">
                <a:solidFill>
                  <a:schemeClr val="bg1"/>
                </a:solidFill>
              </a:rPr>
              <a:pPr marL="0" indent="0" algn="ctr">
                <a:spcBef>
                  <a:spcPct val="0"/>
                </a:spcBef>
                <a:buNone/>
              </a:pPr>
              <a:t>16.7</a:t>
            </a:fld>
            <a:endParaRPr lang="ja-JP" altLang="en-US" sz="800" dirty="0">
              <a:solidFill>
                <a:schemeClr val="bg1"/>
              </a:solidFill>
              <a:sym typeface="+mn-lt"/>
            </a:endParaRPr>
          </a:p>
        </p:txBody>
      </p:sp>
      <p:sp>
        <p:nvSpPr>
          <p:cNvPr id="413" name="Text Placeholder 12">
            <a:extLst>
              <a:ext uri="{FF2B5EF4-FFF2-40B4-BE49-F238E27FC236}">
                <a16:creationId xmlns:a16="http://schemas.microsoft.com/office/drawing/2014/main" id="{32D92D32-43CB-52C3-A247-393B977E59AF}"/>
              </a:ext>
            </a:extLst>
          </p:cNvPr>
          <p:cNvSpPr>
            <a:spLocks noGrp="1"/>
          </p:cNvSpPr>
          <p:nvPr>
            <p:custDataLst>
              <p:tags r:id="rId192"/>
            </p:custDataLst>
          </p:nvPr>
        </p:nvSpPr>
        <p:spPr bwMode="gray">
          <a:xfrm>
            <a:off x="1355725" y="58896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DD03F52-8D7F-4C90-BB4E-3ADBC1DFE86F}" type="datetime'''''3''''''''''''''''''''3''''''''''''''''''.''''''4'''">
              <a:rPr lang="ja-JP" altLang="en-US" sz="1000" b="0" smtClean="0">
                <a:solidFill>
                  <a:schemeClr val="bg1"/>
                </a:solidFill>
              </a:rPr>
              <a:pPr/>
              <a:t>33.4</a:t>
            </a:fld>
            <a:endParaRPr kumimoji="0" lang="ja-JP" altLang="en-US" sz="800" b="0" dirty="0">
              <a:solidFill>
                <a:schemeClr val="bg1"/>
              </a:solidFill>
              <a:sym typeface="+mn-lt"/>
            </a:endParaRPr>
          </a:p>
        </p:txBody>
      </p:sp>
      <p:sp>
        <p:nvSpPr>
          <p:cNvPr id="414" name="Text Placeholder 12">
            <a:extLst>
              <a:ext uri="{FF2B5EF4-FFF2-40B4-BE49-F238E27FC236}">
                <a16:creationId xmlns:a16="http://schemas.microsoft.com/office/drawing/2014/main" id="{FC0B614B-4D8F-C46D-9812-B9D635191C1D}"/>
              </a:ext>
            </a:extLst>
          </p:cNvPr>
          <p:cNvSpPr>
            <a:spLocks noGrp="1"/>
          </p:cNvSpPr>
          <p:nvPr>
            <p:custDataLst>
              <p:tags r:id="rId193"/>
            </p:custDataLst>
          </p:nvPr>
        </p:nvSpPr>
        <p:spPr bwMode="gray">
          <a:xfrm>
            <a:off x="1355725" y="52244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A5D55E-1D0A-4F94-900A-F76F597DD41E}" type="datetime'''6''''1''''.''''''''''''''''''''''''''''''''''''''3'''''''">
              <a:rPr lang="ja-JP" altLang="en-US" sz="1000" b="0" smtClean="0"/>
              <a:pPr/>
              <a:t>61.3</a:t>
            </a:fld>
            <a:endParaRPr kumimoji="0" lang="ja-JP" altLang="en-US" sz="800" b="0" dirty="0">
              <a:sym typeface="+mn-lt"/>
            </a:endParaRPr>
          </a:p>
        </p:txBody>
      </p:sp>
      <p:sp>
        <p:nvSpPr>
          <p:cNvPr id="415" name="Text Placeholder 12">
            <a:extLst>
              <a:ext uri="{FF2B5EF4-FFF2-40B4-BE49-F238E27FC236}">
                <a16:creationId xmlns:a16="http://schemas.microsoft.com/office/drawing/2014/main" id="{8F0D85C0-0F94-2C7A-CEA0-172C59ADFA0A}"/>
              </a:ext>
            </a:extLst>
          </p:cNvPr>
          <p:cNvSpPr>
            <a:spLocks noGrp="1"/>
          </p:cNvSpPr>
          <p:nvPr>
            <p:custDataLst>
              <p:tags r:id="rId194"/>
            </p:custDataLst>
          </p:nvPr>
        </p:nvSpPr>
        <p:spPr bwMode="gray">
          <a:xfrm>
            <a:off x="5848350" y="52784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5157694-4D70-4104-A3A7-E28A6F937643}" type="datetime'''''''''''''''''6''5''''''''.''''''''''''4'''''''''''">
              <a:rPr lang="ja-JP" altLang="en-US" sz="1000" b="0" smtClean="0"/>
              <a:pPr/>
              <a:t>65.4</a:t>
            </a:fld>
            <a:endParaRPr kumimoji="0" lang="ja-JP" altLang="en-US" sz="800" b="0" dirty="0">
              <a:sym typeface="+mn-lt"/>
            </a:endParaRPr>
          </a:p>
        </p:txBody>
      </p:sp>
      <p:sp>
        <p:nvSpPr>
          <p:cNvPr id="416" name="Text Placeholder 12">
            <a:extLst>
              <a:ext uri="{FF2B5EF4-FFF2-40B4-BE49-F238E27FC236}">
                <a16:creationId xmlns:a16="http://schemas.microsoft.com/office/drawing/2014/main" id="{ED033CD8-8446-DE48-CD1E-A5A27209566A}"/>
              </a:ext>
            </a:extLst>
          </p:cNvPr>
          <p:cNvSpPr>
            <a:spLocks noGrp="1"/>
          </p:cNvSpPr>
          <p:nvPr>
            <p:custDataLst>
              <p:tags r:id="rId195"/>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800" b="0" dirty="0">
              <a:sym typeface="+mn-lt"/>
            </a:endParaRPr>
          </a:p>
        </p:txBody>
      </p:sp>
      <p:sp>
        <p:nvSpPr>
          <p:cNvPr id="417" name="Text Placeholder 12">
            <a:extLst>
              <a:ext uri="{FF2B5EF4-FFF2-40B4-BE49-F238E27FC236}">
                <a16:creationId xmlns:a16="http://schemas.microsoft.com/office/drawing/2014/main" id="{B0BE1A5C-0A12-A37F-D209-66520EF053D5}"/>
              </a:ext>
            </a:extLst>
          </p:cNvPr>
          <p:cNvSpPr>
            <a:spLocks noGrp="1"/>
          </p:cNvSpPr>
          <p:nvPr>
            <p:custDataLst>
              <p:tags r:id="rId196"/>
            </p:custDataLst>
          </p:nvPr>
        </p:nvSpPr>
        <p:spPr bwMode="gray">
          <a:xfrm>
            <a:off x="3775075" y="5911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F6BB56A-F4B1-48BE-A96D-98F288EAAD06}" type="datetime'''''''''''''''''30.''''''''''3'''''''''''''">
              <a:rPr lang="ja-JP" altLang="en-US" sz="1000" b="0" smtClean="0">
                <a:solidFill>
                  <a:schemeClr val="bg1"/>
                </a:solidFill>
              </a:rPr>
              <a:pPr/>
              <a:t>30.3</a:t>
            </a:fld>
            <a:endParaRPr kumimoji="0" lang="ja-JP" altLang="en-US" sz="800" b="0" dirty="0">
              <a:solidFill>
                <a:schemeClr val="bg1"/>
              </a:solidFill>
              <a:sym typeface="+mn-lt"/>
            </a:endParaRPr>
          </a:p>
        </p:txBody>
      </p:sp>
      <p:sp>
        <p:nvSpPr>
          <p:cNvPr id="418" name="Text Placeholder 12">
            <a:extLst>
              <a:ext uri="{FF2B5EF4-FFF2-40B4-BE49-F238E27FC236}">
                <a16:creationId xmlns:a16="http://schemas.microsoft.com/office/drawing/2014/main" id="{EF45AEFF-2845-B04A-F3AD-422CEDB94400}"/>
              </a:ext>
            </a:extLst>
          </p:cNvPr>
          <p:cNvSpPr>
            <a:spLocks noGrp="1"/>
          </p:cNvSpPr>
          <p:nvPr>
            <p:custDataLst>
              <p:tags r:id="rId197"/>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800" b="0" dirty="0">
              <a:sym typeface="+mn-lt"/>
            </a:endParaRPr>
          </a:p>
        </p:txBody>
      </p:sp>
      <p:sp>
        <p:nvSpPr>
          <p:cNvPr id="419" name="Text Placeholder 12">
            <a:extLst>
              <a:ext uri="{FF2B5EF4-FFF2-40B4-BE49-F238E27FC236}">
                <a16:creationId xmlns:a16="http://schemas.microsoft.com/office/drawing/2014/main" id="{93B527A2-A7A0-605C-1E1E-1D840B041B35}"/>
              </a:ext>
            </a:extLst>
          </p:cNvPr>
          <p:cNvSpPr>
            <a:spLocks noGrp="1"/>
          </p:cNvSpPr>
          <p:nvPr>
            <p:custDataLst>
              <p:tags r:id="rId198"/>
            </p:custDataLst>
          </p:nvPr>
        </p:nvSpPr>
        <p:spPr bwMode="gray">
          <a:xfrm>
            <a:off x="4121150" y="5256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36FF1A6-B9FC-44F4-BBC8-8A92E517AC36}" type="datetime'''''''''''6''''''''''''''''''3''.''''''''9'''">
              <a:rPr lang="ja-JP" altLang="en-US" sz="1000" b="0" smtClean="0"/>
              <a:pPr/>
              <a:t>63.9</a:t>
            </a:fld>
            <a:endParaRPr kumimoji="0" lang="ja-JP" altLang="en-US" sz="800" b="0" dirty="0">
              <a:sym typeface="+mn-lt"/>
            </a:endParaRPr>
          </a:p>
        </p:txBody>
      </p:sp>
      <p:sp>
        <p:nvSpPr>
          <p:cNvPr id="420" name="Text Placeholder 12">
            <a:extLst>
              <a:ext uri="{FF2B5EF4-FFF2-40B4-BE49-F238E27FC236}">
                <a16:creationId xmlns:a16="http://schemas.microsoft.com/office/drawing/2014/main" id="{B14E881B-AC17-64DF-EB75-70EDA32BFF28}"/>
              </a:ext>
            </a:extLst>
          </p:cNvPr>
          <p:cNvSpPr>
            <a:spLocks noGrp="1"/>
          </p:cNvSpPr>
          <p:nvPr>
            <p:custDataLst>
              <p:tags r:id="rId199"/>
            </p:custDataLst>
          </p:nvPr>
        </p:nvSpPr>
        <p:spPr bwMode="gray">
          <a:xfrm>
            <a:off x="1009650" y="5886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ED2890F-7C3E-41BC-9A8B-8843BE33E97F}" type="datetime'''''''''3''''''''''3''''''''''''''''.''''''''''''''''''''''8'">
              <a:rPr lang="ja-JP" altLang="en-US" sz="1000" b="0" smtClean="0">
                <a:solidFill>
                  <a:schemeClr val="bg1"/>
                </a:solidFill>
              </a:rPr>
              <a:pPr/>
              <a:t>33.8</a:t>
            </a:fld>
            <a:endParaRPr kumimoji="0" lang="ja-JP" altLang="en-US" sz="800" b="0" dirty="0">
              <a:solidFill>
                <a:schemeClr val="bg1"/>
              </a:solidFill>
              <a:sym typeface="+mn-lt"/>
            </a:endParaRPr>
          </a:p>
        </p:txBody>
      </p:sp>
      <p:sp>
        <p:nvSpPr>
          <p:cNvPr id="421" name="Text Placeholder 12">
            <a:extLst>
              <a:ext uri="{FF2B5EF4-FFF2-40B4-BE49-F238E27FC236}">
                <a16:creationId xmlns:a16="http://schemas.microsoft.com/office/drawing/2014/main" id="{99FA3A93-DF62-06BF-4480-003B3DDD9BF8}"/>
              </a:ext>
            </a:extLst>
          </p:cNvPr>
          <p:cNvSpPr>
            <a:spLocks noGrp="1"/>
          </p:cNvSpPr>
          <p:nvPr>
            <p:custDataLst>
              <p:tags r:id="rId200"/>
            </p:custDataLst>
          </p:nvPr>
        </p:nvSpPr>
        <p:spPr bwMode="gray">
          <a:xfrm>
            <a:off x="5503863" y="52736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46E8D67-4C72-4F07-A60C-168B9C81E887}" type="datetime'''''6''''''5.''''''''''''''''''''''''''1'''''''''''''''">
              <a:rPr lang="ja-JP" altLang="en-US" sz="1000" b="0" smtClean="0"/>
              <a:pPr/>
              <a:t>65.1</a:t>
            </a:fld>
            <a:endParaRPr kumimoji="0" lang="ja-JP" altLang="en-US" sz="800" b="0" dirty="0">
              <a:sym typeface="+mn-lt"/>
            </a:endParaRPr>
          </a:p>
        </p:txBody>
      </p:sp>
      <p:sp>
        <p:nvSpPr>
          <p:cNvPr id="422" name="Text Placeholder 12">
            <a:extLst>
              <a:ext uri="{FF2B5EF4-FFF2-40B4-BE49-F238E27FC236}">
                <a16:creationId xmlns:a16="http://schemas.microsoft.com/office/drawing/2014/main" id="{AF6CCA1F-7AA3-15DB-B92F-D222ABD666F5}"/>
              </a:ext>
            </a:extLst>
          </p:cNvPr>
          <p:cNvSpPr>
            <a:spLocks noGrp="1"/>
          </p:cNvSpPr>
          <p:nvPr>
            <p:custDataLst>
              <p:tags r:id="rId201"/>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800" b="0" dirty="0">
              <a:sym typeface="+mn-lt"/>
            </a:endParaRPr>
          </a:p>
        </p:txBody>
      </p:sp>
      <p:sp>
        <p:nvSpPr>
          <p:cNvPr id="423" name="Text Placeholder 12">
            <a:extLst>
              <a:ext uri="{FF2B5EF4-FFF2-40B4-BE49-F238E27FC236}">
                <a16:creationId xmlns:a16="http://schemas.microsoft.com/office/drawing/2014/main" id="{E3FF9D1E-15A5-D8EE-1DE9-3C84163023DF}"/>
              </a:ext>
            </a:extLst>
          </p:cNvPr>
          <p:cNvSpPr>
            <a:spLocks noGrp="1"/>
          </p:cNvSpPr>
          <p:nvPr>
            <p:custDataLst>
              <p:tags r:id="rId202"/>
            </p:custDataLst>
          </p:nvPr>
        </p:nvSpPr>
        <p:spPr bwMode="gray">
          <a:xfrm>
            <a:off x="663575" y="52165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B1D6302-E8A1-49A4-9E95-09769385D7B3}" type="datetime'''''6''''''''0''.''''''''''''''''''''8'''''''''''''''''''''''">
              <a:rPr lang="ja-JP" altLang="en-US" sz="1000" b="0" smtClean="0"/>
              <a:pPr/>
              <a:t>60.8</a:t>
            </a:fld>
            <a:endParaRPr kumimoji="0" lang="ja-JP" altLang="en-US" sz="800" b="0" dirty="0">
              <a:sym typeface="+mn-lt"/>
            </a:endParaRPr>
          </a:p>
        </p:txBody>
      </p:sp>
      <p:sp>
        <p:nvSpPr>
          <p:cNvPr id="424" name="Text Placeholder 12">
            <a:extLst>
              <a:ext uri="{FF2B5EF4-FFF2-40B4-BE49-F238E27FC236}">
                <a16:creationId xmlns:a16="http://schemas.microsoft.com/office/drawing/2014/main" id="{76506973-DCBD-B1C4-A527-054A98F40A8A}"/>
              </a:ext>
            </a:extLst>
          </p:cNvPr>
          <p:cNvSpPr>
            <a:spLocks noGrp="1"/>
          </p:cNvSpPr>
          <p:nvPr>
            <p:custDataLst>
              <p:tags r:id="rId203"/>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800" b="0" dirty="0">
              <a:sym typeface="+mn-lt"/>
            </a:endParaRPr>
          </a:p>
        </p:txBody>
      </p:sp>
      <p:sp>
        <p:nvSpPr>
          <p:cNvPr id="425" name="Text Placeholder 12">
            <a:extLst>
              <a:ext uri="{FF2B5EF4-FFF2-40B4-BE49-F238E27FC236}">
                <a16:creationId xmlns:a16="http://schemas.microsoft.com/office/drawing/2014/main" id="{1A5AF3F2-A2DF-C8E4-D996-7AD4966AF76B}"/>
              </a:ext>
            </a:extLst>
          </p:cNvPr>
          <p:cNvSpPr>
            <a:spLocks noGrp="1"/>
          </p:cNvSpPr>
          <p:nvPr>
            <p:custDataLst>
              <p:tags r:id="rId204"/>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800" b="0" dirty="0">
              <a:sym typeface="+mn-lt"/>
            </a:endParaRPr>
          </a:p>
        </p:txBody>
      </p:sp>
      <p:sp>
        <p:nvSpPr>
          <p:cNvPr id="426" name="Text Placeholder 12">
            <a:extLst>
              <a:ext uri="{FF2B5EF4-FFF2-40B4-BE49-F238E27FC236}">
                <a16:creationId xmlns:a16="http://schemas.microsoft.com/office/drawing/2014/main" id="{C33E0240-16B5-BD64-85A8-66AC22DC6E43}"/>
              </a:ext>
            </a:extLst>
          </p:cNvPr>
          <p:cNvSpPr>
            <a:spLocks noGrp="1"/>
          </p:cNvSpPr>
          <p:nvPr>
            <p:custDataLst>
              <p:tags r:id="rId205"/>
            </p:custDataLst>
          </p:nvPr>
        </p:nvSpPr>
        <p:spPr bwMode="gray">
          <a:xfrm>
            <a:off x="1009650" y="52212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8B2055-DAEF-4AEF-8427-68A6494C161B}" type="datetime'61''''''''.''''''''''''''''''''''''1'''''''''''''''">
              <a:rPr lang="ja-JP" altLang="en-US" sz="1000" b="0" smtClean="0"/>
              <a:pPr/>
              <a:t>61.1</a:t>
            </a:fld>
            <a:endParaRPr kumimoji="0" lang="ja-JP" altLang="en-US" sz="800" b="0" dirty="0">
              <a:sym typeface="+mn-lt"/>
            </a:endParaRPr>
          </a:p>
        </p:txBody>
      </p:sp>
      <p:sp>
        <p:nvSpPr>
          <p:cNvPr id="427" name="Text Placeholder 12">
            <a:extLst>
              <a:ext uri="{FF2B5EF4-FFF2-40B4-BE49-F238E27FC236}">
                <a16:creationId xmlns:a16="http://schemas.microsoft.com/office/drawing/2014/main" id="{B76B680C-C6B7-B08C-4808-213091D5C4CB}"/>
              </a:ext>
            </a:extLst>
          </p:cNvPr>
          <p:cNvSpPr>
            <a:spLocks noGrp="1"/>
          </p:cNvSpPr>
          <p:nvPr>
            <p:custDataLst>
              <p:tags r:id="rId206"/>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800" b="0" dirty="0">
              <a:sym typeface="+mn-lt"/>
            </a:endParaRPr>
          </a:p>
        </p:txBody>
      </p:sp>
      <p:sp>
        <p:nvSpPr>
          <p:cNvPr id="428" name="Text Placeholder 12">
            <a:extLst>
              <a:ext uri="{FF2B5EF4-FFF2-40B4-BE49-F238E27FC236}">
                <a16:creationId xmlns:a16="http://schemas.microsoft.com/office/drawing/2014/main" id="{DE01283A-43EE-AB3D-48E9-A3632026B255}"/>
              </a:ext>
            </a:extLst>
          </p:cNvPr>
          <p:cNvSpPr>
            <a:spLocks noGrp="1"/>
          </p:cNvSpPr>
          <p:nvPr>
            <p:custDataLst>
              <p:tags r:id="rId207"/>
            </p:custDataLst>
          </p:nvPr>
        </p:nvSpPr>
        <p:spPr bwMode="gray">
          <a:xfrm>
            <a:off x="2046288" y="58959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C2CA4E7-66A5-4CF0-A59B-463364378842}" type="datetime'''''''''''3''''''''''''''''2''''''''''''''.''''6'''''''">
              <a:rPr lang="ja-JP" altLang="en-US" sz="1000" b="0" smtClean="0">
                <a:solidFill>
                  <a:schemeClr val="bg1"/>
                </a:solidFill>
              </a:rPr>
              <a:pPr/>
              <a:t>32.6</a:t>
            </a:fld>
            <a:endParaRPr kumimoji="0" lang="ja-JP" altLang="en-US" sz="800" b="0" dirty="0">
              <a:solidFill>
                <a:schemeClr val="bg1"/>
              </a:solidFill>
              <a:sym typeface="+mn-lt"/>
            </a:endParaRPr>
          </a:p>
        </p:txBody>
      </p:sp>
      <p:sp>
        <p:nvSpPr>
          <p:cNvPr id="429" name="Text Placeholder 12">
            <a:extLst>
              <a:ext uri="{FF2B5EF4-FFF2-40B4-BE49-F238E27FC236}">
                <a16:creationId xmlns:a16="http://schemas.microsoft.com/office/drawing/2014/main" id="{094C4BC8-9D51-0952-44E7-304FAC2AC49C}"/>
              </a:ext>
            </a:extLst>
          </p:cNvPr>
          <p:cNvSpPr>
            <a:spLocks noGrp="1"/>
          </p:cNvSpPr>
          <p:nvPr>
            <p:custDataLst>
              <p:tags r:id="rId208"/>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430" name="Text Placeholder 12">
            <a:extLst>
              <a:ext uri="{FF2B5EF4-FFF2-40B4-BE49-F238E27FC236}">
                <a16:creationId xmlns:a16="http://schemas.microsoft.com/office/drawing/2014/main" id="{86062447-6887-70A6-47F2-D93B1EE7B9ED}"/>
              </a:ext>
            </a:extLst>
          </p:cNvPr>
          <p:cNvSpPr>
            <a:spLocks noGrp="1"/>
          </p:cNvSpPr>
          <p:nvPr>
            <p:custDataLst>
              <p:tags r:id="rId209"/>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800" b="0" dirty="0">
              <a:sym typeface="+mn-lt"/>
            </a:endParaRPr>
          </a:p>
        </p:txBody>
      </p:sp>
      <p:sp>
        <p:nvSpPr>
          <p:cNvPr id="431" name="Text Placeholder 12">
            <a:extLst>
              <a:ext uri="{FF2B5EF4-FFF2-40B4-BE49-F238E27FC236}">
                <a16:creationId xmlns:a16="http://schemas.microsoft.com/office/drawing/2014/main" id="{CC5BEF78-3A9E-3BEA-D333-3FB05127D770}"/>
              </a:ext>
            </a:extLst>
          </p:cNvPr>
          <p:cNvSpPr>
            <a:spLocks noGrp="1"/>
          </p:cNvSpPr>
          <p:nvPr>
            <p:custDataLst>
              <p:tags r:id="rId210"/>
            </p:custDataLst>
          </p:nvPr>
        </p:nvSpPr>
        <p:spPr bwMode="gray">
          <a:xfrm>
            <a:off x="663575" y="58832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91C6334-DF5E-43A9-AEB9-9EE25B3D7D94}" type="datetime'''''''''''''''''''34''''''''''''''.2'''''''">
              <a:rPr lang="ja-JP" altLang="en-US" sz="1000" b="0" smtClean="0">
                <a:solidFill>
                  <a:schemeClr val="bg1"/>
                </a:solidFill>
              </a:rPr>
              <a:pPr/>
              <a:t>34.2</a:t>
            </a:fld>
            <a:endParaRPr kumimoji="0" lang="ja-JP" altLang="en-US" sz="800" b="0" dirty="0">
              <a:solidFill>
                <a:schemeClr val="bg1"/>
              </a:solidFill>
              <a:sym typeface="+mn-lt"/>
            </a:endParaRPr>
          </a:p>
        </p:txBody>
      </p:sp>
      <p:sp>
        <p:nvSpPr>
          <p:cNvPr id="432" name="Text Placeholder 12">
            <a:extLst>
              <a:ext uri="{FF2B5EF4-FFF2-40B4-BE49-F238E27FC236}">
                <a16:creationId xmlns:a16="http://schemas.microsoft.com/office/drawing/2014/main" id="{53E6E567-1AFE-A941-3972-029C067352DB}"/>
              </a:ext>
            </a:extLst>
          </p:cNvPr>
          <p:cNvSpPr>
            <a:spLocks noGrp="1"/>
          </p:cNvSpPr>
          <p:nvPr>
            <p:custDataLst>
              <p:tags r:id="rId211"/>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800" b="0" dirty="0">
              <a:sym typeface="+mn-lt"/>
            </a:endParaRPr>
          </a:p>
        </p:txBody>
      </p:sp>
      <p:sp>
        <p:nvSpPr>
          <p:cNvPr id="433" name="Text Placeholder 12">
            <a:extLst>
              <a:ext uri="{FF2B5EF4-FFF2-40B4-BE49-F238E27FC236}">
                <a16:creationId xmlns:a16="http://schemas.microsoft.com/office/drawing/2014/main" id="{DE2DE9BF-D910-D5FC-DEAB-8E4AA0EAED0E}"/>
              </a:ext>
            </a:extLst>
          </p:cNvPr>
          <p:cNvSpPr>
            <a:spLocks noGrp="1"/>
          </p:cNvSpPr>
          <p:nvPr>
            <p:custDataLst>
              <p:tags r:id="rId212"/>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800" b="0" dirty="0">
              <a:sym typeface="+mn-lt"/>
            </a:endParaRPr>
          </a:p>
        </p:txBody>
      </p:sp>
      <p:sp>
        <p:nvSpPr>
          <p:cNvPr id="434" name="Text Placeholder 12">
            <a:extLst>
              <a:ext uri="{FF2B5EF4-FFF2-40B4-BE49-F238E27FC236}">
                <a16:creationId xmlns:a16="http://schemas.microsoft.com/office/drawing/2014/main" id="{A609C6E0-E470-6268-3E15-F221FEE512F7}"/>
              </a:ext>
            </a:extLst>
          </p:cNvPr>
          <p:cNvSpPr>
            <a:spLocks noGrp="1"/>
          </p:cNvSpPr>
          <p:nvPr>
            <p:custDataLst>
              <p:tags r:id="rId213"/>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800" b="0" dirty="0">
              <a:sym typeface="+mn-lt"/>
            </a:endParaRPr>
          </a:p>
        </p:txBody>
      </p:sp>
    </p:spTree>
    <p:extLst>
      <p:ext uri="{BB962C8B-B14F-4D97-AF65-F5344CB8AC3E}">
        <p14:creationId xmlns:p14="http://schemas.microsoft.com/office/powerpoint/2010/main" val="1523898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6/6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メキシコにおける医療に関する業界団体は以下の通り。</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業界団体等</a:t>
              </a:r>
              <a:endParaRPr lang="en-US" altLang="ja-JP" sz="1400" dirty="0">
                <a:latin typeface="HGP創英角ｺﾞｼｯｸUB" pitchFamily="50" charset="-128"/>
                <a:ea typeface="HGP創英角ｺﾞｼｯｸUB" pitchFamily="50" charset="-128"/>
              </a:endParaRP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Nacional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 </a:t>
            </a: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hlinkClick r:id="rId2">
                  <a:extLst>
                    <a:ext uri="{A12FA001-AC4F-418D-AE19-62706E023703}">
                      <ahyp:hlinkClr xmlns:ahyp="http://schemas.microsoft.com/office/drawing/2018/hyperlinkcolor" val="tx"/>
                    </a:ext>
                  </a:extLst>
                </a:hlinkClick>
              </a:rPr>
              <a:t>Mexican Association of Pharmaceutical</a:t>
            </a:r>
            <a:endParaRPr kumimoji="1"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74104548"/>
              </p:ext>
            </p:extLst>
          </p:nvPr>
        </p:nvGraphicFramePr>
        <p:xfrm>
          <a:off x="433338" y="1844824"/>
          <a:ext cx="9056162" cy="1320120"/>
        </p:xfrm>
        <a:graphic>
          <a:graphicData uri="http://schemas.openxmlformats.org/drawingml/2006/table">
            <a:tbl>
              <a:tblPr>
                <a:tableStyleId>{5C22544A-7EE6-4342-B048-85BDC9FD1C3A}</a:tableStyleId>
              </a:tblPr>
              <a:tblGrid>
                <a:gridCol w="4102126">
                  <a:extLst>
                    <a:ext uri="{9D8B030D-6E8A-4147-A177-3AD203B41FA5}">
                      <a16:colId xmlns:a16="http://schemas.microsoft.com/office/drawing/2014/main" val="20000"/>
                    </a:ext>
                  </a:extLst>
                </a:gridCol>
                <a:gridCol w="2477018">
                  <a:extLst>
                    <a:ext uri="{9D8B030D-6E8A-4147-A177-3AD203B41FA5}">
                      <a16:colId xmlns:a16="http://schemas.microsoft.com/office/drawing/2014/main" val="20001"/>
                    </a:ext>
                  </a:extLst>
                </a:gridCol>
                <a:gridCol w="2477018">
                  <a:extLst>
                    <a:ext uri="{9D8B030D-6E8A-4147-A177-3AD203B41FA5}">
                      <a16:colId xmlns:a16="http://schemas.microsoft.com/office/drawing/2014/main" val="20002"/>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b="0" i="0" u="none" strike="noStrike" dirty="0">
                          <a:solidFill>
                            <a:schemeClr val="bg1"/>
                          </a:solidFill>
                          <a:effectLst/>
                          <a:latin typeface="+mn-lt"/>
                          <a:ea typeface="+mn-ea"/>
                        </a:rPr>
                        <a:t>日本語名称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rPr>
                        <a:t>会員企業数</a:t>
                      </a: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Consejo Nacional de La Industria Maquiladora de Exportacin</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CNIME</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全国輸出マキラドーラ協会</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960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p>
                  </a:txBody>
                  <a:tcPr marL="72000" marR="72000" marT="36000" marB="36000" anchor="ctr"/>
                </a:tc>
                <a:extLst>
                  <a:ext uri="{0D108BD9-81ED-4DB2-BD59-A6C34878D82A}">
                    <a16:rowId xmlns:a16="http://schemas.microsoft.com/office/drawing/2014/main" val="10001"/>
                  </a:ext>
                </a:extLst>
              </a:tr>
              <a:tr h="184032">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Asociacion de La Industria Maquiladora de Exportacion</a:t>
                      </a: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（ティファナ）輸出マキラドーラ協会</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225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CNIME</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の支部）</a:t>
                      </a: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Camara Nacional de La Industria Electronica de Telecomunicacion e Informatica</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CANIETI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全国情報技術電子産業会議所</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Asociación Farmacéutica Mexicana</a:t>
                      </a: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メキシコ製薬協会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ctr" fontAlgn="ctr"/>
                      <a:r>
                        <a:rPr lang="en-US" altLang="zh-TW" sz="105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357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医療関連イベントとしては、以下のような展示会が開催されている。</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各イベントホームページ、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603151999"/>
              </p:ext>
            </p:extLst>
          </p:nvPr>
        </p:nvGraphicFramePr>
        <p:xfrm>
          <a:off x="200471" y="1556792"/>
          <a:ext cx="9505054" cy="4492140"/>
        </p:xfrm>
        <a:graphic>
          <a:graphicData uri="http://schemas.openxmlformats.org/drawingml/2006/table">
            <a:tbl>
              <a:tblPr firstRow="1" bandRow="1">
                <a:tableStyleId>{5C22544A-7EE6-4342-B048-85BDC9FD1C3A}</a:tableStyleId>
              </a:tblPr>
              <a:tblGrid>
                <a:gridCol w="792089">
                  <a:extLst>
                    <a:ext uri="{9D8B030D-6E8A-4147-A177-3AD203B41FA5}">
                      <a16:colId xmlns:a16="http://schemas.microsoft.com/office/drawing/2014/main" val="20000"/>
                    </a:ext>
                  </a:extLst>
                </a:gridCol>
                <a:gridCol w="1742593">
                  <a:extLst>
                    <a:ext uri="{9D8B030D-6E8A-4147-A177-3AD203B41FA5}">
                      <a16:colId xmlns:a16="http://schemas.microsoft.com/office/drawing/2014/main" val="20001"/>
                    </a:ext>
                  </a:extLst>
                </a:gridCol>
                <a:gridCol w="1742593">
                  <a:extLst>
                    <a:ext uri="{9D8B030D-6E8A-4147-A177-3AD203B41FA5}">
                      <a16:colId xmlns:a16="http://schemas.microsoft.com/office/drawing/2014/main" val="20002"/>
                    </a:ext>
                  </a:extLst>
                </a:gridCol>
                <a:gridCol w="1742593">
                  <a:extLst>
                    <a:ext uri="{9D8B030D-6E8A-4147-A177-3AD203B41FA5}">
                      <a16:colId xmlns:a16="http://schemas.microsoft.com/office/drawing/2014/main" val="20003"/>
                    </a:ext>
                  </a:extLst>
                </a:gridCol>
                <a:gridCol w="1742593">
                  <a:extLst>
                    <a:ext uri="{9D8B030D-6E8A-4147-A177-3AD203B41FA5}">
                      <a16:colId xmlns:a16="http://schemas.microsoft.com/office/drawing/2014/main" val="20004"/>
                    </a:ext>
                  </a:extLst>
                </a:gridCol>
                <a:gridCol w="1742593">
                  <a:extLst>
                    <a:ext uri="{9D8B030D-6E8A-4147-A177-3AD203B41FA5}">
                      <a16:colId xmlns:a16="http://schemas.microsoft.com/office/drawing/2014/main" val="20005"/>
                    </a:ext>
                  </a:extLst>
                </a:gridCol>
              </a:tblGrid>
              <a:tr h="319321">
                <a:tc>
                  <a:txBody>
                    <a:bodyPr/>
                    <a:lstStyle/>
                    <a:p>
                      <a:pPr algn="ctr" fontAlgn="ctr" hangingPunct="0"/>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Médica</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 Guadalajara</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Farma</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Dental AMIC</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Expomed</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Proveedores</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 del Hospital</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4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会期</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88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主催者</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Hospital Civil Guadalajara</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Asociación</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Farmacéutica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Mexicana</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AMIC</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Expomed</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88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概要</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医療関連全般</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の展示会</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以下の分野の製造業者や販売業者</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社（国内・海外）が出展</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製造プロセス機械，工場エンジニアリング機器，分析機器，分析管理ツール，ラベル・コード関連ソリューション，委託製造サービス，工場メンテナンス機器，包装，プロセスの自動化，クリーンルーム用素材，品質保証・管理ソリューション，認証検査技術</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カ国以上、</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を超える歯科関連の製品とサービス企業が出展</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の参加国から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社が出展</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公民医療機関とのネットワークや医療機器の輸出入に係るビジネスメイキングおよび交流の場を提供する展示会</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以下のような病院や診療所に必要な製品とサービスに関する展示会</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用の家具・備品，診断機器，殺菌・滅菌機器，手術用器具・素材，手術用装置，手術後に必要となる製品・サービス，医療用ガス，医薬品，消耗品・衛生素材，救急医療関連，療養素材，モニター，麻酔関連，外来関連，衣類，輸送・搬送器具，研究所用機器・素材，分析・研究関連，補修関連，リハビリ関連，介護関連，整形外科関連等</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96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規模</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来場見込：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来場見込：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人以上</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来場者見込：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8861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p:cNvGrpSpPr/>
          <p:nvPr/>
        </p:nvGrpSpPr>
        <p:grpSpPr>
          <a:xfrm>
            <a:off x="4424026" y="3323779"/>
            <a:ext cx="4365975" cy="2979670"/>
            <a:chOff x="5211283" y="2676301"/>
            <a:chExt cx="4365975" cy="2979670"/>
          </a:xfrm>
        </p:grpSpPr>
        <p:sp>
          <p:nvSpPr>
            <p:cNvPr id="62"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7" name="Rectangle 13"/>
          <p:cNvSpPr>
            <a:spLocks noChangeArrowheads="1"/>
          </p:cNvSpPr>
          <p:nvPr/>
        </p:nvSpPr>
        <p:spPr bwMode="blackWhite">
          <a:xfrm>
            <a:off x="920552" y="2420888"/>
            <a:ext cx="6984776" cy="1224136"/>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2" name="正方形/長方形 51"/>
          <p:cNvSpPr/>
          <p:nvPr/>
        </p:nvSpPr>
        <p:spPr>
          <a:xfrm>
            <a:off x="1301044" y="2780928"/>
            <a:ext cx="6136232" cy="646331"/>
          </a:xfrm>
          <a:prstGeom prst="rect">
            <a:avLst/>
          </a:prstGeom>
        </p:spPr>
        <p:txBody>
          <a:bodyPr wrap="square">
            <a:spAutoFit/>
          </a:bodyPr>
          <a:lstStyle/>
          <a:p>
            <a:pPr algn="ctr"/>
            <a:r>
              <a:rPr lang="ja-JP" altLang="en-US" b="1" dirty="0">
                <a:latin typeface="Arial" panose="020B0604020202020204" pitchFamily="34" charset="0"/>
                <a:ea typeface="ＭＳ Ｐゴシック" panose="020B0600070205080204" pitchFamily="50" charset="-128"/>
                <a:cs typeface="Arial" panose="020B0604020202020204" pitchFamily="34" charset="0"/>
              </a:rPr>
              <a:t>高品質の</a:t>
            </a:r>
            <a:r>
              <a:rPr lang="ja-JP" altLang="ja-JP" b="1" dirty="0">
                <a:latin typeface="Arial" panose="020B0604020202020204" pitchFamily="34" charset="0"/>
                <a:ea typeface="ＭＳ Ｐゴシック" panose="020B0600070205080204" pitchFamily="50" charset="-128"/>
                <a:cs typeface="Arial" panose="020B0604020202020204" pitchFamily="34" charset="0"/>
              </a:rPr>
              <a:t>医療でありながら、</a:t>
            </a:r>
            <a:r>
              <a:rPr lang="ja-JP" altLang="en-US" b="1" dirty="0">
                <a:latin typeface="Arial" panose="020B0604020202020204" pitchFamily="34" charset="0"/>
                <a:ea typeface="ＭＳ Ｐゴシック" panose="020B0600070205080204" pitchFamily="50" charset="-128"/>
                <a:cs typeface="Arial" panose="020B0604020202020204" pitchFamily="34" charset="0"/>
              </a:rPr>
              <a:t>一般的な</a:t>
            </a:r>
            <a:r>
              <a:rPr lang="ja-JP" altLang="ja-JP" b="1" dirty="0">
                <a:latin typeface="Arial" panose="020B0604020202020204" pitchFamily="34" charset="0"/>
                <a:ea typeface="ＭＳ Ｐゴシック" panose="020B0600070205080204" pitchFamily="50" charset="-128"/>
                <a:cs typeface="Arial" panose="020B0604020202020204" pitchFamily="34" charset="0"/>
              </a:rPr>
              <a:t>価格</a:t>
            </a:r>
            <a:r>
              <a:rPr lang="ja-JP" altLang="en-US" b="1" dirty="0">
                <a:latin typeface="Arial" panose="020B0604020202020204" pitchFamily="34" charset="0"/>
                <a:ea typeface="ＭＳ Ｐゴシック" panose="020B0600070205080204" pitchFamily="50" charset="-128"/>
                <a:cs typeface="Arial" panose="020B0604020202020204" pitchFamily="34" charset="0"/>
              </a:rPr>
              <a:t>の</a:t>
            </a:r>
            <a:r>
              <a:rPr lang="en-US" altLang="ja-JP" b="1" dirty="0">
                <a:latin typeface="Arial" panose="020B0604020202020204" pitchFamily="34" charset="0"/>
                <a:ea typeface="ＭＳ Ｐゴシック" panose="020B0600070205080204" pitchFamily="50" charset="-128"/>
                <a:cs typeface="Arial" panose="020B0604020202020204" pitchFamily="34" charset="0"/>
              </a:rPr>
              <a:t>40%</a:t>
            </a:r>
            <a:r>
              <a:rPr lang="ja-JP" altLang="en-US" b="1" dirty="0">
                <a:latin typeface="Arial" panose="020B0604020202020204" pitchFamily="34" charset="0"/>
                <a:ea typeface="ＭＳ Ｐゴシック" panose="020B0600070205080204" pitchFamily="50" charset="-128"/>
                <a:cs typeface="Arial" panose="020B0604020202020204" pitchFamily="34" charset="0"/>
              </a:rPr>
              <a:t>～</a:t>
            </a:r>
            <a:r>
              <a:rPr lang="en-US" altLang="ja-JP" b="1" dirty="0">
                <a:latin typeface="Arial" panose="020B0604020202020204" pitchFamily="34" charset="0"/>
                <a:ea typeface="ＭＳ Ｐゴシック" panose="020B0600070205080204" pitchFamily="50" charset="-128"/>
                <a:cs typeface="Arial" panose="020B0604020202020204" pitchFamily="34" charset="0"/>
              </a:rPr>
              <a:t>70%</a:t>
            </a:r>
            <a:r>
              <a:rPr lang="ja-JP" altLang="ja-JP" b="1" dirty="0">
                <a:latin typeface="Arial" panose="020B0604020202020204" pitchFamily="34" charset="0"/>
                <a:ea typeface="ＭＳ Ｐゴシック" panose="020B0600070205080204" pitchFamily="50" charset="-128"/>
                <a:cs typeface="Arial" panose="020B0604020202020204" pitchFamily="34" charset="0"/>
              </a:rPr>
              <a:t>で受けられる医療</a:t>
            </a:r>
            <a:r>
              <a:rPr lang="ja-JP" altLang="en-US" b="1" dirty="0">
                <a:latin typeface="Arial" panose="020B0604020202020204" pitchFamily="34" charset="0"/>
                <a:ea typeface="ＭＳ Ｐゴシック" panose="020B0600070205080204" pitchFamily="50" charset="-128"/>
                <a:cs typeface="Arial" panose="020B0604020202020204" pitchFamily="34" charset="0"/>
              </a:rPr>
              <a:t>サービス</a:t>
            </a:r>
            <a:r>
              <a:rPr lang="ja-JP" altLang="ja-JP" b="1" dirty="0">
                <a:latin typeface="Arial" panose="020B0604020202020204" pitchFamily="34" charset="0"/>
                <a:ea typeface="ＭＳ Ｐゴシック" panose="020B0600070205080204" pitchFamily="50" charset="-128"/>
                <a:cs typeface="Arial" panose="020B0604020202020204" pitchFamily="34" charset="0"/>
              </a:rPr>
              <a:t>を</a:t>
            </a:r>
            <a:r>
              <a:rPr lang="ja-JP" altLang="en-US" b="1" dirty="0">
                <a:latin typeface="Arial" panose="020B0604020202020204" pitchFamily="34" charset="0"/>
                <a:ea typeface="ＭＳ Ｐゴシック" panose="020B0600070205080204" pitchFamily="50" charset="-128"/>
                <a:cs typeface="Arial" panose="020B0604020202020204" pitchFamily="34" charset="0"/>
              </a:rPr>
              <a:t>提供している</a:t>
            </a:r>
            <a:endParaRPr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Freeform 7"/>
          <p:cNvSpPr>
            <a:spLocks noEditPoints="1"/>
          </p:cNvSpPr>
          <p:nvPr/>
        </p:nvSpPr>
        <p:spPr bwMode="auto">
          <a:xfrm rot="1056780" flipH="1">
            <a:off x="3523093" y="3621342"/>
            <a:ext cx="1055366" cy="469244"/>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
          <p:cNvSpPr>
            <a:spLocks/>
          </p:cNvSpPr>
          <p:nvPr/>
        </p:nvSpPr>
        <p:spPr bwMode="auto">
          <a:xfrm>
            <a:off x="2180692" y="4192752"/>
            <a:ext cx="3384376"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Mexico Medical tourism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ja-JP" altLang="ja-JP" sz="800" dirty="0"/>
          </a:p>
        </p:txBody>
      </p:sp>
      <p:sp>
        <p:nvSpPr>
          <p:cNvPr id="56" name="角丸四角形 55"/>
          <p:cNvSpPr/>
          <p:nvPr/>
        </p:nvSpPr>
        <p:spPr>
          <a:xfrm>
            <a:off x="1378706" y="5188018"/>
            <a:ext cx="3045320" cy="1234797"/>
          </a:xfrm>
          <a:prstGeom prst="roundRect">
            <a:avLst>
              <a:gd name="adj" fmla="val 9097"/>
            </a:avLst>
          </a:prstGeom>
          <a:solidFill>
            <a:srgbClr val="AFE6F7">
              <a:alpha val="50000"/>
            </a:srgbClr>
          </a:solidFill>
        </p:spPr>
        <p:txBody>
          <a:bodyPr wrap="square" lIns="180000" anchor="ctr">
            <a:noAutofit/>
          </a:bodyPr>
          <a:lstStyle/>
          <a:p>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2012</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医療渡航</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で</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100</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万人</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が</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メキシコ</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を訪れたとさ</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れる。</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7" name="テキスト ボックス 666"/>
          <p:cNvSpPr txBox="1"/>
          <p:nvPr/>
        </p:nvSpPr>
        <p:spPr>
          <a:xfrm>
            <a:off x="200472" y="1124744"/>
            <a:ext cx="9505056" cy="148149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メキシコでは、メキシコ観光局（</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Mexico Truism Board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）によってメディカルツーリズムが推進されている。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医療観光地域クラスターは、協調と競争力のある方法で、国際的な患者と高いレベルのサービスを提供し、医療観光関連事業者間のチームワークを促進するための手段として形成されてきた。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腫瘍学、整形外科、心臓、一般外科、形成外科</a:t>
            </a:r>
            <a:r>
              <a:rPr lang="ja-JP" altLang="en-US" sz="1200" dirty="0"/>
              <a:t>や</a:t>
            </a:r>
            <a:r>
              <a:rPr lang="ja-JP" altLang="ja-JP" sz="1200" dirty="0"/>
              <a:t>消化器のフィールド</a:t>
            </a:r>
            <a:r>
              <a:rPr lang="ja-JP" altLang="en-US" sz="1200" dirty="0"/>
              <a:t>等において</a:t>
            </a:r>
            <a:r>
              <a:rPr lang="ja-JP" altLang="ja-JP" sz="1200" dirty="0"/>
              <a:t>最高品質の医療</a:t>
            </a:r>
            <a:r>
              <a:rPr lang="ja-JP" altLang="en-US" sz="1200" dirty="0"/>
              <a:t>サービスを提供できることを謳っている。現在、</a:t>
            </a:r>
            <a:r>
              <a:rPr lang="ja-JP" altLang="ja-JP" sz="1200" dirty="0"/>
              <a:t>保健省は国際規格と同等</a:t>
            </a:r>
            <a:r>
              <a:rPr lang="ja-JP" altLang="en-US" sz="1200" dirty="0"/>
              <a:t>の病院として、</a:t>
            </a:r>
            <a:r>
              <a:rPr lang="en-US" altLang="ja-JP" sz="1200" dirty="0"/>
              <a:t>105</a:t>
            </a:r>
            <a:r>
              <a:rPr lang="ja-JP" altLang="en-US" sz="1200" dirty="0"/>
              <a:t>の</a:t>
            </a:r>
            <a:r>
              <a:rPr lang="ja-JP" altLang="ja-JP" sz="1200" dirty="0"/>
              <a:t>病院</a:t>
            </a:r>
            <a:r>
              <a:rPr lang="ja-JP" altLang="en-US" sz="1200" dirty="0"/>
              <a:t>に対する</a:t>
            </a:r>
            <a:r>
              <a:rPr lang="ja-JP" altLang="ja-JP" sz="1200" dirty="0"/>
              <a:t>認証を提供してきた。</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民間医療施設がモンテレイ市（メキシコ北東部、米国のテキサス州と国境を接するヌエボ・レオン州の州都）に多く設立され、米国を中心とした外国人が受診している。</a:t>
            </a:r>
            <a:r>
              <a:rPr lang="ja-JP" altLang="ja-JP" sz="1200" dirty="0"/>
              <a:t>健康診断、予防医療</a:t>
            </a:r>
            <a:r>
              <a:rPr lang="ja-JP" altLang="en-US" sz="1200" dirty="0"/>
              <a:t>の他、</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高度医療サービスに加えて、肥満対策の胃バイパス手術が数多く行われている。</a:t>
            </a:r>
            <a:endParaRPr lang="en-US" altLang="ja-JP" sz="1200" dirty="0"/>
          </a:p>
        </p:txBody>
      </p:sp>
      <p:sp>
        <p:nvSpPr>
          <p:cNvPr id="4" name="角丸四角形 55">
            <a:extLst>
              <a:ext uri="{FF2B5EF4-FFF2-40B4-BE49-F238E27FC236}">
                <a16:creationId xmlns:a16="http://schemas.microsoft.com/office/drawing/2014/main" id="{274CDB7C-F20E-D6D2-8A9B-E70E280C623B}"/>
              </a:ext>
            </a:extLst>
          </p:cNvPr>
          <p:cNvSpPr/>
          <p:nvPr/>
        </p:nvSpPr>
        <p:spPr>
          <a:xfrm>
            <a:off x="4571382" y="5183163"/>
            <a:ext cx="2953124" cy="1234797"/>
          </a:xfrm>
          <a:prstGeom prst="roundRect">
            <a:avLst>
              <a:gd name="adj" fmla="val 9097"/>
            </a:avLst>
          </a:prstGeom>
          <a:solidFill>
            <a:srgbClr val="AFE6F7">
              <a:alpha val="50000"/>
            </a:srgbClr>
          </a:solidFill>
        </p:spPr>
        <p:txBody>
          <a:bodyPr wrap="square" lIns="180000" anchor="ctr">
            <a:noAutofit/>
          </a:bodyPr>
          <a:lstStyle/>
          <a:p>
            <a:r>
              <a:rPr lang="en-US" altLang="ja-JP" sz="1600" noProof="1">
                <a:latin typeface="Arial Black" panose="020B0A04020102020204" pitchFamily="34" charset="0"/>
                <a:ea typeface="ＭＳ Ｐゴシック" panose="020B0600070205080204" pitchFamily="50" charset="-128"/>
                <a:cs typeface="Arial" panose="020B0604020202020204" pitchFamily="34" charset="0"/>
              </a:rPr>
              <a:t>2028</a:t>
            </a:r>
            <a:r>
              <a:rPr lang="ja-JP" altLang="en-US" sz="1400" noProof="1">
                <a:latin typeface="Arial Black" panose="020B0A04020102020204" pitchFamily="34" charset="0"/>
                <a:ea typeface="ＭＳ Ｐゴシック" panose="020B0600070205080204" pitchFamily="50" charset="-128"/>
                <a:cs typeface="Arial" panose="020B0604020202020204" pitchFamily="34" charset="0"/>
              </a:rPr>
              <a:t>年までに、医療渡航で</a:t>
            </a:r>
            <a:r>
              <a:rPr lang="en-US" altLang="ja-JP" sz="3200" noProof="1">
                <a:latin typeface="Arial Black" panose="020B0A04020102020204" pitchFamily="34" charset="0"/>
                <a:ea typeface="ＭＳ Ｐゴシック" panose="020B0600070205080204" pitchFamily="50" charset="-128"/>
                <a:cs typeface="Arial" panose="020B0604020202020204" pitchFamily="34" charset="0"/>
              </a:rPr>
              <a:t>500</a:t>
            </a:r>
            <a:r>
              <a:rPr lang="ja-JP" altLang="en-US" sz="1400" noProof="1">
                <a:latin typeface="Arial Black" panose="020B0A04020102020204" pitchFamily="34" charset="0"/>
                <a:ea typeface="ＭＳ Ｐゴシック" panose="020B0600070205080204" pitchFamily="50" charset="-128"/>
                <a:cs typeface="Arial" panose="020B0604020202020204" pitchFamily="34" charset="0"/>
              </a:rPr>
              <a:t>万人が訪れると予想している。</a:t>
            </a:r>
            <a:endParaRPr lang="ja-JP" altLang="en-US" sz="1280" dirty="0"/>
          </a:p>
        </p:txBody>
      </p:sp>
    </p:spTree>
    <p:extLst>
      <p:ext uri="{BB962C8B-B14F-4D97-AF65-F5344CB8AC3E}">
        <p14:creationId xmlns:p14="http://schemas.microsoft.com/office/powerpoint/2010/main" val="1845654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2041523"/>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医療保障セクターでは、</a:t>
            </a:r>
            <a:r>
              <a:rPr lang="ja-JP" altLang="en-US" sz="1400" dirty="0"/>
              <a:t>前政権の</a:t>
            </a:r>
            <a:r>
              <a:rPr lang="en-US" altLang="ja-JP" sz="1400" dirty="0"/>
              <a:t>6</a:t>
            </a:r>
            <a:r>
              <a:rPr lang="ja-JP" altLang="en-US" sz="1400" dirty="0"/>
              <a:t>年間の保健政策についてその成果と課題をまとめ、次の</a:t>
            </a:r>
            <a:r>
              <a:rPr lang="en-US" altLang="ja-JP" sz="1400" dirty="0"/>
              <a:t>6</a:t>
            </a:r>
            <a:r>
              <a:rPr lang="ja-JP" altLang="en-US" sz="1400" dirty="0"/>
              <a:t>年間の目標および戦略を定めた国家開発計画</a:t>
            </a:r>
            <a:r>
              <a:rPr lang="ja-JP" altLang="en-US" sz="1400" dirty="0">
                <a:cs typeface="Arial" panose="020B0604020202020204" pitchFamily="34" charset="0"/>
              </a:rPr>
              <a:t>を策定している。</a:t>
            </a:r>
          </a:p>
        </p:txBody>
      </p:sp>
      <p:grpSp>
        <p:nvGrpSpPr>
          <p:cNvPr id="5" name="グループ化 7"/>
          <p:cNvGrpSpPr/>
          <p:nvPr/>
        </p:nvGrpSpPr>
        <p:grpSpPr>
          <a:xfrm>
            <a:off x="416496" y="1705000"/>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b="1" dirty="0">
                  <a:latin typeface="+mn-lt"/>
                  <a:ea typeface="HGP創英角ｺﾞｼｯｸUB" panose="020B0900000000000000" pitchFamily="50" charset="-128"/>
                </a:rPr>
                <a:t>国家開発計画の動向</a:t>
              </a:r>
            </a:p>
          </p:txBody>
        </p:sp>
      </p:grpSp>
      <p:sp>
        <p:nvSpPr>
          <p:cNvPr id="41" name="テキスト ボックス 40"/>
          <p:cNvSpPr txBox="1"/>
          <p:nvPr/>
        </p:nvSpPr>
        <p:spPr>
          <a:xfrm>
            <a:off x="200472" y="6524625"/>
            <a:ext cx="8784976" cy="144016"/>
          </a:xfrm>
          <a:prstGeom prst="rect">
            <a:avLst/>
          </a:prstGeom>
          <a:noFill/>
        </p:spPr>
        <p:txBody>
          <a:bodyPr wrap="square" lIns="0" tIns="0" rIns="0" bIns="0" rtlCol="0" anchor="b">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gob.MX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共栄大学「タイおよびメキシコにおけるユニバーサル・ヘルス・カバレッジに向けた医療保障制度に関する比較考察（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SDGs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0" name="Group 9">
            <a:extLst>
              <a:ext uri="{FF2B5EF4-FFF2-40B4-BE49-F238E27FC236}">
                <a16:creationId xmlns:a16="http://schemas.microsoft.com/office/drawing/2014/main" id="{14912980-AA90-4E10-ACBB-DAFCD6B615A7}"/>
              </a:ext>
            </a:extLst>
          </p:cNvPr>
          <p:cNvGrpSpPr>
            <a:grpSpLocks/>
          </p:cNvGrpSpPr>
          <p:nvPr/>
        </p:nvGrpSpPr>
        <p:grpSpPr>
          <a:xfrm>
            <a:off x="416496" y="2109094"/>
            <a:ext cx="9217024" cy="4007689"/>
            <a:chOff x="416496" y="1988840"/>
            <a:chExt cx="9217024" cy="4391287"/>
          </a:xfrm>
        </p:grpSpPr>
        <p:sp>
          <p:nvSpPr>
            <p:cNvPr id="44" name="正方形/長方形 43"/>
            <p:cNvSpPr/>
            <p:nvPr/>
          </p:nvSpPr>
          <p:spPr>
            <a:xfrm>
              <a:off x="1136576" y="4374515"/>
              <a:ext cx="8496944" cy="1182480"/>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pPr>
                <a:lnSpc>
                  <a:spcPct val="85000"/>
                </a:lnSpc>
              </a:pPr>
              <a:r>
                <a:rPr lang="ja-JP" altLang="en-US" sz="1200" dirty="0"/>
                <a:t>国家開発計画</a:t>
              </a:r>
              <a:r>
                <a:rPr lang="ja-JP" altLang="en-US" sz="1000" dirty="0"/>
                <a:t>（エンリケ・ペニャ・ニエト前政権</a:t>
              </a:r>
              <a:r>
                <a:rPr lang="en-US" altLang="ja-JP" sz="1000" dirty="0"/>
                <a:t>)</a:t>
              </a:r>
              <a:endParaRPr lang="ja-JP" altLang="en-US" sz="700" b="1" dirty="0">
                <a:cs typeface="Arial" panose="020B0604020202020204" pitchFamily="34" charset="0"/>
              </a:endParaRPr>
            </a:p>
          </p:txBody>
        </p:sp>
        <p:sp>
          <p:nvSpPr>
            <p:cNvPr id="45" name="正方形/長方形 44"/>
            <p:cNvSpPr/>
            <p:nvPr/>
          </p:nvSpPr>
          <p:spPr>
            <a:xfrm>
              <a:off x="992560" y="4374515"/>
              <a:ext cx="144016" cy="1182480"/>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lnSpc>
                  <a:spcPct val="85000"/>
                </a:lnSpc>
              </a:pPr>
              <a:endParaRPr lang="ja-JP" altLang="en-US" dirty="0">
                <a:cs typeface="Arial" panose="020B0604020202020204" pitchFamily="34" charset="0"/>
              </a:endParaRPr>
            </a:p>
          </p:txBody>
        </p:sp>
        <p:sp>
          <p:nvSpPr>
            <p:cNvPr id="31" name="正方形/長方形 30"/>
            <p:cNvSpPr/>
            <p:nvPr/>
          </p:nvSpPr>
          <p:spPr>
            <a:xfrm>
              <a:off x="1136576" y="1988840"/>
              <a:ext cx="8496944" cy="2382853"/>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pPr>
                <a:lnSpc>
                  <a:spcPct val="85000"/>
                </a:lnSpc>
              </a:pPr>
              <a:r>
                <a:rPr lang="ja-JP" altLang="en-US" sz="1200" dirty="0">
                  <a:cs typeface="Arial" panose="020B0604020202020204" pitchFamily="34" charset="0"/>
                </a:rPr>
                <a:t>国家保健プログラム</a:t>
              </a:r>
              <a:r>
                <a:rPr lang="ja-JP" altLang="en-US" sz="1000" dirty="0">
                  <a:cs typeface="Arial" panose="020B0604020202020204" pitchFamily="34" charset="0"/>
                </a:rPr>
                <a:t>（カルデロン前政権）</a:t>
              </a:r>
            </a:p>
          </p:txBody>
        </p:sp>
        <p:sp>
          <p:nvSpPr>
            <p:cNvPr id="19" name="正方形/長方形 18"/>
            <p:cNvSpPr/>
            <p:nvPr/>
          </p:nvSpPr>
          <p:spPr>
            <a:xfrm>
              <a:off x="416496" y="1988841"/>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3D6AA7"/>
                  </a:solidFill>
                </a:rPr>
                <a:t>2006</a:t>
              </a:r>
              <a:r>
                <a:rPr lang="ja-JP" altLang="en-US" sz="1200" dirty="0">
                  <a:solidFill>
                    <a:srgbClr val="3D6AA7"/>
                  </a:solidFill>
                </a:rPr>
                <a:t>年</a:t>
              </a:r>
            </a:p>
          </p:txBody>
        </p:sp>
        <p:sp>
          <p:nvSpPr>
            <p:cNvPr id="21" name="正方形/長方形 20"/>
            <p:cNvSpPr/>
            <p:nvPr/>
          </p:nvSpPr>
          <p:spPr>
            <a:xfrm>
              <a:off x="992560" y="1988840"/>
              <a:ext cx="144016" cy="2382853"/>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lnSpc>
                  <a:spcPct val="85000"/>
                </a:lnSpc>
              </a:pPr>
              <a:endParaRPr kumimoji="1" lang="ja-JP" altLang="en-US" dirty="0">
                <a:cs typeface="Arial" panose="020B0604020202020204" pitchFamily="34" charset="0"/>
              </a:endParaRPr>
            </a:p>
          </p:txBody>
        </p:sp>
        <p:sp>
          <p:nvSpPr>
            <p:cNvPr id="26" name="正方形/長方形 25"/>
            <p:cNvSpPr/>
            <p:nvPr/>
          </p:nvSpPr>
          <p:spPr>
            <a:xfrm>
              <a:off x="416496" y="4145791"/>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3D6AA7"/>
                  </a:solidFill>
                </a:rPr>
                <a:t>2012</a:t>
              </a:r>
              <a:r>
                <a:rPr lang="ja-JP" altLang="en-US" sz="1200" dirty="0">
                  <a:solidFill>
                    <a:srgbClr val="3D6AA7"/>
                  </a:solidFill>
                </a:rPr>
                <a:t>年</a:t>
              </a:r>
            </a:p>
          </p:txBody>
        </p:sp>
        <p:sp>
          <p:nvSpPr>
            <p:cNvPr id="34" name="正方形/長方形 33"/>
            <p:cNvSpPr/>
            <p:nvPr/>
          </p:nvSpPr>
          <p:spPr>
            <a:xfrm>
              <a:off x="1280592" y="2256897"/>
              <a:ext cx="4176464" cy="1869761"/>
            </a:xfrm>
            <a:prstGeom prst="rect">
              <a:avLst/>
            </a:prstGeom>
          </p:spPr>
          <p:txBody>
            <a:bodyPr>
              <a:spAutoFit/>
            </a:bodyPr>
            <a:lstStyle/>
            <a:p>
              <a:pPr marL="114300" lvl="1" indent="-114300" algn="just" fontAlgn="ctr">
                <a:lnSpc>
                  <a:spcPct val="85000"/>
                </a:lnSpc>
                <a:buClr>
                  <a:srgbClr val="5F8AC3"/>
                </a:buClr>
                <a:buSzPct val="80000"/>
                <a:buFont typeface="Wingdings" panose="05000000000000000000" pitchFamily="2" charset="2"/>
                <a:buChar char="l"/>
              </a:pPr>
              <a:r>
                <a:rPr lang="ja-JP" altLang="en-US" sz="1000" dirty="0"/>
                <a:t>組織犯罪撲滅やエネルギー政策に注力していたことから、</a:t>
              </a:r>
              <a:r>
                <a:rPr lang="ja-JP" altLang="ja-JP" sz="1000" dirty="0"/>
                <a:t>医療関連支出額を大きくは増やせない中</a:t>
              </a:r>
              <a:r>
                <a:rPr lang="ja-JP" altLang="en-US" sz="1000" dirty="0"/>
                <a:t>において、</a:t>
              </a:r>
              <a:r>
                <a:rPr lang="ja-JP" altLang="ja-JP" sz="1000" dirty="0"/>
                <a:t>カルデロン前政権は「国家保健プログラム」（</a:t>
              </a:r>
              <a:r>
                <a:rPr lang="en-US" altLang="ja-JP" sz="1000" dirty="0"/>
                <a:t>PNS</a:t>
              </a:r>
              <a:r>
                <a:rPr lang="ja-JP" altLang="ja-JP" sz="1000" dirty="0"/>
                <a:t>）の中で</a:t>
              </a:r>
              <a:r>
                <a:rPr lang="ja-JP" altLang="en-US" sz="1000" dirty="0"/>
                <a:t>以下</a:t>
              </a:r>
              <a:r>
                <a:rPr lang="ja-JP" altLang="ja-JP" sz="1000" dirty="0"/>
                <a:t>の分野別数値目標を</a:t>
              </a:r>
              <a:r>
                <a:rPr lang="en-US" altLang="ja-JP" sz="1000" dirty="0"/>
                <a:t>6</a:t>
              </a:r>
              <a:r>
                <a:rPr lang="ja-JP" altLang="ja-JP" sz="1000" dirty="0"/>
                <a:t>年間の政権目標として設定し、重点的に取り組んできた。</a:t>
              </a:r>
              <a:endParaRPr lang="en-US" altLang="ja-JP" sz="1000" dirty="0"/>
            </a:p>
            <a:p>
              <a:pPr marL="114300" lvl="1" indent="-114300" algn="just" fontAlgn="ctr">
                <a:lnSpc>
                  <a:spcPct val="85000"/>
                </a:lnSpc>
                <a:buClr>
                  <a:srgbClr val="5F8AC3"/>
                </a:buClr>
                <a:buSzPct val="80000"/>
                <a:buFont typeface="Wingdings" panose="05000000000000000000" pitchFamily="2" charset="2"/>
                <a:buChar char="l"/>
              </a:pPr>
              <a:endParaRPr lang="en-US" altLang="ja-JP" sz="10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国民の健康状態の改善</a:t>
              </a:r>
              <a:r>
                <a:rPr lang="ja-JP" altLang="en-US" sz="1000" dirty="0">
                  <a:cs typeface="Arial" panose="020B0604020202020204" pitchFamily="34" charset="0"/>
                </a:rPr>
                <a:t> </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平均寿命の</a:t>
              </a:r>
              <a:r>
                <a:rPr lang="en-US" altLang="ja-JP" sz="900" dirty="0">
                  <a:cs typeface="Arial" panose="020B0604020202020204" pitchFamily="34" charset="0"/>
                </a:rPr>
                <a:t>1.5</a:t>
              </a:r>
              <a:r>
                <a:rPr lang="ja-JP" altLang="en-US" sz="900" dirty="0">
                  <a:cs typeface="Arial" panose="020B0604020202020204" pitchFamily="34" charset="0"/>
                </a:rPr>
                <a:t>年延長</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65</a:t>
              </a:r>
              <a:r>
                <a:rPr lang="ja-JP" altLang="en-US" sz="900" dirty="0">
                  <a:cs typeface="Arial" panose="020B0604020202020204" pitchFamily="34" charset="0"/>
                </a:rPr>
                <a:t>歳未満の人口における心臓病による死亡率の</a:t>
              </a:r>
              <a:r>
                <a:rPr lang="en-US" altLang="ja-JP" sz="900" dirty="0">
                  <a:cs typeface="Arial" panose="020B0604020202020204" pitchFamily="34" charset="0"/>
                </a:rPr>
                <a:t>15</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1995</a:t>
              </a:r>
              <a:r>
                <a:rPr lang="ja-JP" altLang="en-US" sz="900" dirty="0">
                  <a:cs typeface="Arial" panose="020B0604020202020204" pitchFamily="34" charset="0"/>
                </a:rPr>
                <a:t>～</a:t>
              </a:r>
              <a:r>
                <a:rPr lang="en-US" altLang="ja-JP" sz="900" dirty="0">
                  <a:cs typeface="Arial" panose="020B0604020202020204" pitchFamily="34" charset="0"/>
                </a:rPr>
                <a:t>2006</a:t>
              </a:r>
              <a:r>
                <a:rPr lang="ja-JP" altLang="en-US" sz="900" dirty="0">
                  <a:cs typeface="Arial" panose="020B0604020202020204" pitchFamily="34" charset="0"/>
                </a:rPr>
                <a:t>年にみられた</a:t>
              </a:r>
              <a:r>
                <a:rPr lang="en-US" altLang="ja-JP" sz="900" dirty="0">
                  <a:cs typeface="Arial" panose="020B0604020202020204" pitchFamily="34" charset="0"/>
                </a:rPr>
                <a:t>2</a:t>
              </a:r>
              <a:r>
                <a:rPr lang="ja-JP" altLang="en-US" sz="900" dirty="0">
                  <a:cs typeface="Arial" panose="020B0604020202020204" pitchFamily="34" charset="0"/>
                </a:rPr>
                <a:t>型糖尿病による死亡率増加速度の</a:t>
              </a:r>
              <a:r>
                <a:rPr lang="en-US" altLang="ja-JP" sz="900" dirty="0">
                  <a:cs typeface="Arial" panose="020B0604020202020204" pitchFamily="34" charset="0"/>
                </a:rPr>
                <a:t>20</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12</a:t>
              </a:r>
              <a:r>
                <a:rPr lang="ja-JP" altLang="en-US" sz="900" dirty="0">
                  <a:cs typeface="Arial" panose="020B0604020202020204" pitchFamily="34" charset="0"/>
                </a:rPr>
                <a:t>～</a:t>
              </a:r>
              <a:r>
                <a:rPr lang="en-US" altLang="ja-JP" sz="900" dirty="0">
                  <a:cs typeface="Arial" panose="020B0604020202020204" pitchFamily="34" charset="0"/>
                </a:rPr>
                <a:t>17</a:t>
              </a:r>
              <a:r>
                <a:rPr lang="ja-JP" altLang="en-US" sz="900" dirty="0">
                  <a:cs typeface="Arial" panose="020B0604020202020204" pitchFamily="34" charset="0"/>
                </a:rPr>
                <a:t>歳の人口における麻薬の違法使用開始率の</a:t>
              </a:r>
              <a:r>
                <a:rPr lang="en-US" altLang="ja-JP" sz="900" dirty="0">
                  <a:cs typeface="Arial" panose="020B0604020202020204" pitchFamily="34" charset="0"/>
                </a:rPr>
                <a:t>10</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乳がん発見のためのマンモグラフィー検査普及率の拡大（</a:t>
              </a:r>
              <a:r>
                <a:rPr lang="en-US" altLang="ja-JP" sz="900" dirty="0">
                  <a:cs typeface="Arial" panose="020B0604020202020204" pitchFamily="34" charset="0"/>
                </a:rPr>
                <a:t>3</a:t>
              </a:r>
              <a:r>
                <a:rPr lang="ja-JP" altLang="en-US" sz="900" dirty="0">
                  <a:cs typeface="Arial" panose="020B0604020202020204" pitchFamily="34" charset="0"/>
                </a:rPr>
                <a:t>倍に）</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25</a:t>
              </a:r>
              <a:r>
                <a:rPr lang="ja-JP" altLang="en-US" sz="900" dirty="0">
                  <a:cs typeface="Arial" panose="020B0604020202020204" pitchFamily="34" charset="0"/>
                </a:rPr>
                <a:t>歳以上の女性の子宮頸がん死亡率の</a:t>
              </a:r>
              <a:r>
                <a:rPr lang="en-US" altLang="ja-JP" sz="900" dirty="0">
                  <a:cs typeface="Arial" panose="020B0604020202020204" pitchFamily="34" charset="0"/>
                </a:rPr>
                <a:t>27</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15</a:t>
              </a:r>
              <a:r>
                <a:rPr lang="ja-JP" altLang="en-US" sz="900" dirty="0">
                  <a:cs typeface="Arial" panose="020B0604020202020204" pitchFamily="34" charset="0"/>
                </a:rPr>
                <a:t>～</a:t>
              </a:r>
              <a:r>
                <a:rPr lang="en-US" altLang="ja-JP" sz="900" dirty="0">
                  <a:cs typeface="Arial" panose="020B0604020202020204" pitchFamily="34" charset="0"/>
                </a:rPr>
                <a:t>29</a:t>
              </a:r>
              <a:r>
                <a:rPr lang="ja-JP" altLang="en-US" sz="900" dirty="0">
                  <a:cs typeface="Arial" panose="020B0604020202020204" pitchFamily="34" charset="0"/>
                </a:rPr>
                <a:t>歳の交通死亡事故の</a:t>
              </a:r>
              <a:r>
                <a:rPr lang="en-US" altLang="ja-JP" sz="900" dirty="0">
                  <a:cs typeface="Arial" panose="020B0604020202020204" pitchFamily="34" charset="0"/>
                </a:rPr>
                <a:t>15</a:t>
              </a:r>
              <a:r>
                <a:rPr lang="ja-JP" altLang="en-US" sz="900" dirty="0">
                  <a:cs typeface="Arial" panose="020B0604020202020204" pitchFamily="34" charset="0"/>
                </a:rPr>
                <a:t>％削減</a:t>
              </a:r>
            </a:p>
          </p:txBody>
        </p:sp>
        <p:sp>
          <p:nvSpPr>
            <p:cNvPr id="36" name="正方形/長方形 35"/>
            <p:cNvSpPr/>
            <p:nvPr/>
          </p:nvSpPr>
          <p:spPr>
            <a:xfrm>
              <a:off x="5457056" y="2256897"/>
              <a:ext cx="4176464" cy="2099081"/>
            </a:xfrm>
            <a:prstGeom prst="rect">
              <a:avLst/>
            </a:prstGeom>
          </p:spPr>
          <p:txBody>
            <a:bodyPr rIns="90000">
              <a:spAutoFit/>
            </a:bodyPr>
            <a:lstStyle/>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弱者や僻地住民に対する支援による医療サービス格差・不公平の解消</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人間開発指数が低い</a:t>
              </a:r>
              <a:r>
                <a:rPr lang="en-US" altLang="ja-JP" sz="900" dirty="0">
                  <a:cs typeface="Arial" panose="020B0604020202020204" pitchFamily="34" charset="0"/>
                </a:rPr>
                <a:t>100</a:t>
              </a:r>
              <a:r>
                <a:rPr lang="ja-JP" altLang="en-US" sz="900" dirty="0">
                  <a:cs typeface="Arial" panose="020B0604020202020204" pitchFamily="34" charset="0"/>
                </a:rPr>
                <a:t>の市町村における妊産婦死亡率の半減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人間開発指数が低い</a:t>
              </a:r>
              <a:r>
                <a:rPr lang="en-US" altLang="ja-JP" sz="900" dirty="0">
                  <a:cs typeface="Arial" panose="020B0604020202020204" pitchFamily="34" charset="0"/>
                </a:rPr>
                <a:t>100</a:t>
              </a:r>
              <a:r>
                <a:rPr lang="ja-JP" altLang="en-US" sz="900" dirty="0">
                  <a:cs typeface="Arial" panose="020B0604020202020204" pitchFamily="34" charset="0"/>
                </a:rPr>
                <a:t>の市町村における乳児死亡率の</a:t>
              </a:r>
              <a:r>
                <a:rPr lang="en-US" altLang="ja-JP" sz="900" dirty="0">
                  <a:cs typeface="Arial" panose="020B0604020202020204" pitchFamily="34" charset="0"/>
                </a:rPr>
                <a:t>40</a:t>
              </a:r>
              <a:r>
                <a:rPr lang="ja-JP" altLang="en-US" sz="900" dirty="0">
                  <a:cs typeface="Arial" panose="020B0604020202020204" pitchFamily="34" charset="0"/>
                </a:rPr>
                <a:t>％削減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ja-JP" altLang="en-US"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保健サービスの質と安全性の向上</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民衆保険（</a:t>
              </a:r>
              <a:r>
                <a:rPr lang="en-US" altLang="ja-JP" sz="900" dirty="0" err="1">
                  <a:cs typeface="Arial" panose="020B0604020202020204" pitchFamily="34" charset="0"/>
                </a:rPr>
                <a:t>Seguro</a:t>
              </a:r>
              <a:r>
                <a:rPr lang="en-US" altLang="ja-JP" sz="900" dirty="0">
                  <a:cs typeface="Arial" panose="020B0604020202020204" pitchFamily="34" charset="0"/>
                </a:rPr>
                <a:t> Popular</a:t>
              </a:r>
              <a:r>
                <a:rPr lang="ja-JP" altLang="en-US" sz="900" dirty="0">
                  <a:cs typeface="Arial" panose="020B0604020202020204" pitchFamily="34" charset="0"/>
                </a:rPr>
                <a:t>）のサービス提供医療機関の</a:t>
              </a:r>
              <a:r>
                <a:rPr lang="en-US" altLang="ja-JP" sz="900" dirty="0">
                  <a:cs typeface="Arial" panose="020B0604020202020204" pitchFamily="34" charset="0"/>
                </a:rPr>
                <a:t>100</a:t>
              </a:r>
              <a:r>
                <a:rPr lang="ja-JP" altLang="en-US" sz="900" dirty="0">
                  <a:cs typeface="Arial" panose="020B0604020202020204" pitchFamily="34" charset="0"/>
                </a:rPr>
                <a:t>％を認証</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公的医療機関の緊急事態に対処する予防措置の導入率の拡大（</a:t>
              </a:r>
              <a:r>
                <a:rPr lang="en-US" altLang="ja-JP" sz="900" dirty="0">
                  <a:cs typeface="Arial" panose="020B0604020202020204" pitchFamily="34" charset="0"/>
                </a:rPr>
                <a:t>60</a:t>
              </a:r>
              <a:r>
                <a:rPr lang="ja-JP" altLang="en-US" sz="900" dirty="0">
                  <a:cs typeface="Arial" panose="020B0604020202020204" pitchFamily="34" charset="0"/>
                </a:rPr>
                <a:t>％まで）</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公立病院の院内感染比率を</a:t>
              </a:r>
              <a:r>
                <a:rPr lang="en-US" altLang="ja-JP" sz="900" dirty="0">
                  <a:cs typeface="Arial" panose="020B0604020202020204" pitchFamily="34" charset="0"/>
                </a:rPr>
                <a:t>6</a:t>
              </a:r>
              <a:r>
                <a:rPr lang="ja-JP" altLang="en-US" sz="900" dirty="0">
                  <a:cs typeface="Arial" panose="020B0604020202020204" pitchFamily="34" charset="0"/>
                </a:rPr>
                <a:t>％まで削減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en-US" altLang="ja-JP"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医療を原因とする貧困化の回避</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医療費支出に占める家庭の自己負担比率を</a:t>
              </a:r>
              <a:r>
                <a:rPr lang="en-US" altLang="ja-JP" sz="900" dirty="0">
                  <a:cs typeface="Arial" panose="020B0604020202020204" pitchFamily="34" charset="0"/>
                </a:rPr>
                <a:t>44</a:t>
              </a:r>
              <a:r>
                <a:rPr lang="ja-JP" altLang="en-US" sz="900" dirty="0">
                  <a:cs typeface="Arial" panose="020B0604020202020204" pitchFamily="34" charset="0"/>
                </a:rPr>
                <a:t>％まで削減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非常に高額な医療費支出を余儀なくされる家庭の</a:t>
              </a:r>
              <a:r>
                <a:rPr lang="en-US" altLang="ja-JP" sz="900" dirty="0">
                  <a:cs typeface="Arial" panose="020B0604020202020204" pitchFamily="34" charset="0"/>
                </a:rPr>
                <a:t>10</a:t>
              </a:r>
              <a:r>
                <a:rPr lang="ja-JP" altLang="en-US" sz="900" dirty="0">
                  <a:cs typeface="Arial" panose="020B0604020202020204" pitchFamily="34" charset="0"/>
                </a:rPr>
                <a:t>％削減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en-US" altLang="ja-JP"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保健サービスを通じた貧困撲滅と社会開発の実現</a:t>
              </a:r>
              <a:endParaRPr lang="ja-JP" altLang="en-US"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ja-JP" sz="900" dirty="0"/>
                <a:t>人間開発指数が低い</a:t>
              </a:r>
              <a:r>
                <a:rPr lang="en-US" altLang="ja-JP" sz="900" dirty="0"/>
                <a:t>100</a:t>
              </a:r>
              <a:r>
                <a:rPr lang="ja-JP" altLang="ja-JP" sz="900" dirty="0"/>
                <a:t>の市町村における</a:t>
              </a:r>
              <a:r>
                <a:rPr lang="en-US" altLang="ja-JP" sz="900" dirty="0"/>
                <a:t>5</a:t>
              </a:r>
              <a:r>
                <a:rPr lang="ja-JP" altLang="ja-JP" sz="900" dirty="0"/>
                <a:t>歳未満の栄養失調の</a:t>
              </a:r>
              <a:r>
                <a:rPr lang="en-US" altLang="ja-JP" sz="900" dirty="0"/>
                <a:t>20</a:t>
              </a:r>
              <a:r>
                <a:rPr lang="ja-JP" altLang="ja-JP" sz="900" dirty="0"/>
                <a:t>％削減</a:t>
              </a:r>
              <a:endParaRPr lang="en-US" altLang="ja-JP" sz="900" dirty="0">
                <a:cs typeface="Arial" panose="020B0604020202020204" pitchFamily="34" charset="0"/>
              </a:endParaRPr>
            </a:p>
          </p:txBody>
        </p:sp>
        <p:cxnSp>
          <p:nvCxnSpPr>
            <p:cNvPr id="46" name="直線コネクタ 45"/>
            <p:cNvCxnSpPr/>
            <p:nvPr/>
          </p:nvCxnSpPr>
          <p:spPr>
            <a:xfrm>
              <a:off x="428625" y="1988840"/>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280592" y="4696455"/>
              <a:ext cx="4176464" cy="737736"/>
            </a:xfrm>
            <a:prstGeom prst="rect">
              <a:avLst/>
            </a:prstGeom>
          </p:spPr>
          <p:txBody>
            <a:bodyPr tIns="0">
              <a:noAutofit/>
            </a:bodyPr>
            <a:lstStyle/>
            <a:p>
              <a:pPr marL="114300" lvl="1" indent="-114300" algn="just" fontAlgn="ctr">
                <a:lnSpc>
                  <a:spcPct val="85000"/>
                </a:lnSpc>
                <a:buClr>
                  <a:srgbClr val="26A287"/>
                </a:buClr>
                <a:buSzPct val="80000"/>
                <a:buFont typeface="Wingdings" panose="05000000000000000000" pitchFamily="2" charset="2"/>
                <a:buChar char="l"/>
              </a:pPr>
              <a:r>
                <a:rPr lang="ja-JP" altLang="en-US" sz="1000" dirty="0">
                  <a:cs typeface="Arial" panose="020B0604020202020204" pitchFamily="34" charset="0"/>
                </a:rPr>
                <a:t>国家開発計画の中で保健分野のプログラムも策定された。</a:t>
              </a:r>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cs typeface="Arial" panose="020B0604020202020204" pitchFamily="34" charset="0"/>
                </a:rPr>
                <a:t>大統領は計画に先立ち国家保健政策を発表し、以下の</a:t>
              </a:r>
              <a:r>
                <a:rPr lang="en-US" altLang="ja-JP" sz="1000" dirty="0">
                  <a:cs typeface="Arial" panose="020B0604020202020204" pitchFamily="34" charset="0"/>
                </a:rPr>
                <a:t>3</a:t>
              </a:r>
              <a:r>
                <a:rPr lang="ja-JP" altLang="en-US" sz="1000" dirty="0" err="1">
                  <a:cs typeface="Arial" panose="020B0604020202020204" pitchFamily="34" charset="0"/>
                </a:rPr>
                <a:t>つの</a:t>
              </a:r>
              <a:r>
                <a:rPr lang="ja-JP" altLang="en-US" sz="1000" dirty="0">
                  <a:cs typeface="Arial" panose="020B0604020202020204" pitchFamily="34" charset="0"/>
                </a:rPr>
                <a:t>保健分野の重点指針を明らかにした。</a:t>
              </a:r>
            </a:p>
          </p:txBody>
        </p:sp>
        <p:sp>
          <p:nvSpPr>
            <p:cNvPr id="43" name="正方形/長方形 42"/>
            <p:cNvSpPr/>
            <p:nvPr/>
          </p:nvSpPr>
          <p:spPr>
            <a:xfrm>
              <a:off x="5457056" y="4696455"/>
              <a:ext cx="4176464" cy="670669"/>
            </a:xfrm>
            <a:prstGeom prst="rect">
              <a:avLst/>
            </a:prstGeom>
          </p:spPr>
          <p:txBody>
            <a:bodyPr tIns="0" rIns="90000">
              <a:noAutofit/>
            </a:bodyPr>
            <a:lstStyle/>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国民の医療サービスへの効果的・効率的なアクセス</a:t>
              </a:r>
              <a:endParaRPr lang="en-US" altLang="ja-JP" sz="1000" dirty="0"/>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質の高い医療サービスの享受</a:t>
              </a:r>
              <a:endParaRPr lang="en-US" altLang="ja-JP" sz="1000" dirty="0"/>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予防医療の概念導入と普及</a:t>
              </a:r>
              <a:endParaRPr lang="ja-JP" altLang="en-US" sz="1000" dirty="0">
                <a:cs typeface="Arial" panose="020B0604020202020204" pitchFamily="34" charset="0"/>
              </a:endParaRPr>
            </a:p>
          </p:txBody>
        </p:sp>
        <p:cxnSp>
          <p:nvCxnSpPr>
            <p:cNvPr id="47" name="直線コネクタ 46"/>
            <p:cNvCxnSpPr/>
            <p:nvPr/>
          </p:nvCxnSpPr>
          <p:spPr>
            <a:xfrm>
              <a:off x="428625" y="4357623"/>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416496" y="4381356"/>
              <a:ext cx="656590" cy="204991"/>
            </a:xfrm>
            <a:prstGeom prst="rect">
              <a:avLst/>
            </a:prstGeom>
          </p:spPr>
          <p:txBody>
            <a:bodyPr wrap="none" lIns="0" tIns="36000" bIns="36000" anchor="ctr" anchorCtr="0">
              <a:noAutofit/>
            </a:bodyPr>
            <a:lstStyle/>
            <a:p>
              <a:pPr>
                <a:lnSpc>
                  <a:spcPct val="85000"/>
                </a:lnSpc>
              </a:pPr>
              <a:r>
                <a:rPr lang="en-US" altLang="ja-JP" sz="1200" dirty="0">
                  <a:solidFill>
                    <a:srgbClr val="1E806B"/>
                  </a:solidFill>
                </a:rPr>
                <a:t>2013</a:t>
              </a:r>
              <a:r>
                <a:rPr lang="ja-JP" altLang="en-US" sz="1200" dirty="0">
                  <a:solidFill>
                    <a:srgbClr val="1E806B"/>
                  </a:solidFill>
                </a:rPr>
                <a:t>年</a:t>
              </a:r>
            </a:p>
          </p:txBody>
        </p:sp>
        <p:sp>
          <p:nvSpPr>
            <p:cNvPr id="52" name="正方形/長方形 51"/>
            <p:cNvSpPr/>
            <p:nvPr/>
          </p:nvSpPr>
          <p:spPr>
            <a:xfrm>
              <a:off x="416496" y="5333915"/>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1E806B"/>
                  </a:solidFill>
                </a:rPr>
                <a:t>2018</a:t>
              </a:r>
              <a:r>
                <a:rPr lang="ja-JP" altLang="en-US" sz="1200" dirty="0">
                  <a:solidFill>
                    <a:srgbClr val="1E806B"/>
                  </a:solidFill>
                </a:rPr>
                <a:t>年</a:t>
              </a:r>
            </a:p>
          </p:txBody>
        </p:sp>
        <p:cxnSp>
          <p:nvCxnSpPr>
            <p:cNvPr id="53" name="直線コネクタ 52"/>
            <p:cNvCxnSpPr/>
            <p:nvPr/>
          </p:nvCxnSpPr>
          <p:spPr>
            <a:xfrm>
              <a:off x="428625" y="5558323"/>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43">
              <a:extLst>
                <a:ext uri="{FF2B5EF4-FFF2-40B4-BE49-F238E27FC236}">
                  <a16:creationId xmlns:a16="http://schemas.microsoft.com/office/drawing/2014/main" id="{58B69C9C-3D20-48F7-A40D-38640DFDF6B0}"/>
                </a:ext>
              </a:extLst>
            </p:cNvPr>
            <p:cNvSpPr/>
            <p:nvPr/>
          </p:nvSpPr>
          <p:spPr>
            <a:xfrm>
              <a:off x="1136576" y="5566488"/>
              <a:ext cx="8496944" cy="813639"/>
            </a:xfrm>
            <a:prstGeom prst="rect">
              <a:avLst/>
            </a:prstGeom>
            <a:gradFill>
              <a:gsLst>
                <a:gs pos="100000">
                  <a:schemeClr val="bg1"/>
                </a:gs>
                <a:gs pos="0">
                  <a:schemeClr val="accent4">
                    <a:lumMod val="20000"/>
                    <a:lumOff val="80000"/>
                  </a:schemeClr>
                </a:gs>
              </a:gsLst>
              <a:lin ang="0" scaled="1"/>
            </a:gradFill>
            <a:ln cmpd="sng">
              <a:solidFill>
                <a:srgbClr val="FFFFFF"/>
              </a:solidFill>
            </a:ln>
          </p:spPr>
          <p:txBody>
            <a:bodyPr tIns="72000" rtlCol="0" anchor="t" anchorCtr="0">
              <a:noAutofit/>
            </a:bodyPr>
            <a:lstStyle/>
            <a:p>
              <a:pPr>
                <a:lnSpc>
                  <a:spcPct val="85000"/>
                </a:lnSpc>
              </a:pPr>
              <a:r>
                <a:rPr lang="ja-JP" altLang="en-US" sz="1200" dirty="0"/>
                <a:t>ウェルネスのための健康公社（</a:t>
              </a:r>
              <a:r>
                <a:rPr lang="en-US" altLang="ja-JP" sz="1200" dirty="0"/>
                <a:t>INSABI</a:t>
              </a:r>
              <a:r>
                <a:rPr lang="ja-JP" altLang="en-US" sz="1200" dirty="0"/>
                <a:t>）</a:t>
              </a:r>
              <a:r>
                <a:rPr lang="ja-JP" altLang="en-US" sz="1000" dirty="0"/>
                <a:t>（</a:t>
              </a:r>
              <a:r>
                <a:rPr lang="en-US" altLang="ja-JP" sz="1000" dirty="0"/>
                <a:t>A</a:t>
              </a:r>
              <a:r>
                <a:rPr lang="ja-JP" altLang="en-US" sz="1000" dirty="0"/>
                <a:t>・</a:t>
              </a:r>
              <a:r>
                <a:rPr lang="en-US" altLang="ja-JP" sz="1000" dirty="0"/>
                <a:t>M</a:t>
              </a:r>
              <a:r>
                <a:rPr lang="ja-JP" altLang="en-US" sz="1000" dirty="0"/>
                <a:t>・</a:t>
              </a:r>
              <a:r>
                <a:rPr lang="en-US" altLang="ja-JP" sz="1000" dirty="0"/>
                <a:t>L</a:t>
              </a:r>
              <a:r>
                <a:rPr lang="ja-JP" altLang="en-US" sz="1000" dirty="0"/>
                <a:t>・オブラドール政権</a:t>
              </a:r>
              <a:r>
                <a:rPr lang="en-US" altLang="ja-JP" sz="1000" dirty="0"/>
                <a:t>)</a:t>
              </a:r>
              <a:endParaRPr lang="ja-JP" altLang="en-US" sz="700" b="1" dirty="0">
                <a:cs typeface="Arial" panose="020B0604020202020204" pitchFamily="34" charset="0"/>
              </a:endParaRPr>
            </a:p>
          </p:txBody>
        </p:sp>
        <p:sp>
          <p:nvSpPr>
            <p:cNvPr id="28" name="正方形/長方形 44">
              <a:extLst>
                <a:ext uri="{FF2B5EF4-FFF2-40B4-BE49-F238E27FC236}">
                  <a16:creationId xmlns:a16="http://schemas.microsoft.com/office/drawing/2014/main" id="{FBA0BD82-09C4-4322-8AE7-17519DC0F9FC}"/>
                </a:ext>
              </a:extLst>
            </p:cNvPr>
            <p:cNvSpPr/>
            <p:nvPr/>
          </p:nvSpPr>
          <p:spPr>
            <a:xfrm>
              <a:off x="992560" y="5566488"/>
              <a:ext cx="144016" cy="813639"/>
            </a:xfrm>
            <a:prstGeom prst="rect">
              <a:avLst/>
            </a:prstGeom>
            <a:gradFill>
              <a:gsLst>
                <a:gs pos="50000">
                  <a:schemeClr val="accent4">
                    <a:lumMod val="60000"/>
                    <a:lumOff val="40000"/>
                  </a:schemeClr>
                </a:gs>
                <a:gs pos="0">
                  <a:schemeClr val="accent4">
                    <a:lumMod val="50000"/>
                  </a:schemeClr>
                </a:gs>
                <a:gs pos="100000">
                  <a:schemeClr val="accent4">
                    <a:lumMod val="50000"/>
                  </a:schemeClr>
                </a:gs>
              </a:gsLst>
              <a:lin ang="5400000" scaled="1"/>
            </a:gradFill>
            <a:ln>
              <a:solidFill>
                <a:schemeClr val="bg1"/>
              </a:solidFill>
            </a:ln>
          </p:spPr>
          <p:txBody>
            <a:bodyPr rtlCol="0" anchor="b" anchorCtr="0">
              <a:noAutofit/>
            </a:bodyPr>
            <a:lstStyle/>
            <a:p>
              <a:pPr algn="ctr">
                <a:lnSpc>
                  <a:spcPct val="85000"/>
                </a:lnSpc>
              </a:pPr>
              <a:endParaRPr lang="ja-JP" altLang="en-US" dirty="0">
                <a:cs typeface="Arial" panose="020B0604020202020204" pitchFamily="34" charset="0"/>
              </a:endParaRPr>
            </a:p>
          </p:txBody>
        </p:sp>
        <p:sp>
          <p:nvSpPr>
            <p:cNvPr id="29" name="正方形/長方形 41">
              <a:extLst>
                <a:ext uri="{FF2B5EF4-FFF2-40B4-BE49-F238E27FC236}">
                  <a16:creationId xmlns:a16="http://schemas.microsoft.com/office/drawing/2014/main" id="{476C06D4-2FB4-401F-9C57-4EB1004DC20A}"/>
                </a:ext>
              </a:extLst>
            </p:cNvPr>
            <p:cNvSpPr/>
            <p:nvPr/>
          </p:nvSpPr>
          <p:spPr>
            <a:xfrm>
              <a:off x="1280592" y="5888428"/>
              <a:ext cx="4176464" cy="343558"/>
            </a:xfrm>
            <a:prstGeom prst="rect">
              <a:avLst/>
            </a:prstGeom>
          </p:spPr>
          <p:txBody>
            <a:bodyPr tIns="0">
              <a:spAutoFit/>
            </a:bodyPr>
            <a:lstStyle/>
            <a:p>
              <a:pPr marL="114300" lvl="1" indent="-114300" algn="just" fontAlgn="ctr">
                <a:lnSpc>
                  <a:spcPct val="85000"/>
                </a:lnSpc>
                <a:buClr>
                  <a:schemeClr val="accent4"/>
                </a:buClr>
                <a:buSzPct val="80000"/>
                <a:buFont typeface="Wingdings" panose="05000000000000000000" pitchFamily="2" charset="2"/>
                <a:buChar char="l"/>
              </a:pPr>
              <a:r>
                <a:rPr lang="ja-JP" altLang="en-US" sz="1000" dirty="0">
                  <a:cs typeface="Arial" panose="020B0604020202020204" pitchFamily="34" charset="0"/>
                </a:rPr>
                <a:t>民衆医療保険の資金面での腐敗を理由に、</a:t>
              </a:r>
              <a:r>
                <a:rPr lang="en-US" altLang="ja-JP" sz="1000" dirty="0">
                  <a:cs typeface="Arial" panose="020B0604020202020204" pitchFamily="34" charset="0"/>
                </a:rPr>
                <a:t>2020</a:t>
              </a:r>
              <a:r>
                <a:rPr lang="ja-JP" altLang="en-US" sz="1000" dirty="0">
                  <a:cs typeface="Arial" panose="020B0604020202020204" pitchFamily="34" charset="0"/>
                </a:rPr>
                <a:t>年</a:t>
              </a:r>
              <a:r>
                <a:rPr lang="en-US" altLang="ja-JP" sz="1000" dirty="0">
                  <a:cs typeface="Arial" panose="020B0604020202020204" pitchFamily="34" charset="0"/>
                </a:rPr>
                <a:t>1</a:t>
              </a:r>
              <a:r>
                <a:rPr lang="ja-JP" altLang="en-US" sz="1000" dirty="0">
                  <a:cs typeface="Arial" panose="020B0604020202020204" pitchFamily="34" charset="0"/>
                </a:rPr>
                <a:t>月に民衆医療保険を全面撤廃し、次のような新制度を開始した。</a:t>
              </a:r>
            </a:p>
          </p:txBody>
        </p:sp>
        <p:sp>
          <p:nvSpPr>
            <p:cNvPr id="30" name="正方形/長方形 42">
              <a:extLst>
                <a:ext uri="{FF2B5EF4-FFF2-40B4-BE49-F238E27FC236}">
                  <a16:creationId xmlns:a16="http://schemas.microsoft.com/office/drawing/2014/main" id="{475ECEF1-7F61-4500-82DB-8088BEA815E8}"/>
                </a:ext>
              </a:extLst>
            </p:cNvPr>
            <p:cNvSpPr/>
            <p:nvPr/>
          </p:nvSpPr>
          <p:spPr>
            <a:xfrm>
              <a:off x="5457056" y="5888428"/>
              <a:ext cx="4176464" cy="200233"/>
            </a:xfrm>
            <a:prstGeom prst="rect">
              <a:avLst/>
            </a:prstGeom>
          </p:spPr>
          <p:txBody>
            <a:bodyPr tIns="0" rIns="90000">
              <a:spAutoFit/>
            </a:bodyPr>
            <a:lstStyle/>
            <a:p>
              <a:pPr marL="114300" lvl="1" indent="-114300" algn="just" fontAlgn="ctr">
                <a:lnSpc>
                  <a:spcPct val="85000"/>
                </a:lnSpc>
                <a:buClr>
                  <a:schemeClr val="accent4"/>
                </a:buClr>
                <a:buSzPct val="80000"/>
                <a:buFont typeface="Wingdings" panose="05000000000000000000" pitchFamily="2" charset="2"/>
                <a:buChar char="l"/>
              </a:pPr>
              <a:r>
                <a:rPr lang="ja-JP" altLang="en-US" sz="1000" dirty="0">
                  <a:cs typeface="Arial" panose="020B0604020202020204" pitchFamily="34" charset="0"/>
                </a:rPr>
                <a:t>公的医療施設において、登録なく無料で全ての人々に医療を提供。</a:t>
              </a:r>
            </a:p>
          </p:txBody>
        </p:sp>
        <p:sp>
          <p:nvSpPr>
            <p:cNvPr id="33" name="正方形/長方形 47">
              <a:extLst>
                <a:ext uri="{FF2B5EF4-FFF2-40B4-BE49-F238E27FC236}">
                  <a16:creationId xmlns:a16="http://schemas.microsoft.com/office/drawing/2014/main" id="{1F50CB32-C446-4C99-8F3A-9F8F4950DF78}"/>
                </a:ext>
              </a:extLst>
            </p:cNvPr>
            <p:cNvSpPr/>
            <p:nvPr/>
          </p:nvSpPr>
          <p:spPr>
            <a:xfrm>
              <a:off x="416496" y="5573329"/>
              <a:ext cx="656590" cy="204991"/>
            </a:xfrm>
            <a:prstGeom prst="rect">
              <a:avLst/>
            </a:prstGeom>
          </p:spPr>
          <p:txBody>
            <a:bodyPr wrap="none" lIns="0" tIns="36000" bIns="36000" anchor="ctr" anchorCtr="0">
              <a:noAutofit/>
            </a:bodyPr>
            <a:lstStyle/>
            <a:p>
              <a:pPr>
                <a:lnSpc>
                  <a:spcPct val="85000"/>
                </a:lnSpc>
              </a:pPr>
              <a:r>
                <a:rPr lang="en-US" altLang="ja-JP" sz="1200" dirty="0">
                  <a:solidFill>
                    <a:schemeClr val="accent4"/>
                  </a:solidFill>
                </a:rPr>
                <a:t>2019</a:t>
              </a:r>
              <a:r>
                <a:rPr lang="ja-JP" altLang="en-US" sz="1200" dirty="0">
                  <a:solidFill>
                    <a:schemeClr val="accent4"/>
                  </a:solidFill>
                </a:rPr>
                <a:t>年</a:t>
              </a:r>
            </a:p>
          </p:txBody>
        </p:sp>
        <p:grpSp>
          <p:nvGrpSpPr>
            <p:cNvPr id="9" name="Group 8">
              <a:extLst>
                <a:ext uri="{FF2B5EF4-FFF2-40B4-BE49-F238E27FC236}">
                  <a16:creationId xmlns:a16="http://schemas.microsoft.com/office/drawing/2014/main" id="{58714337-FF53-4CA9-BCAC-6DC2CE1FD096}"/>
                </a:ext>
              </a:extLst>
            </p:cNvPr>
            <p:cNvGrpSpPr/>
            <p:nvPr/>
          </p:nvGrpSpPr>
          <p:grpSpPr>
            <a:xfrm>
              <a:off x="416496" y="6155719"/>
              <a:ext cx="656590" cy="224408"/>
              <a:chOff x="416496" y="7579721"/>
              <a:chExt cx="656590" cy="224408"/>
            </a:xfrm>
          </p:grpSpPr>
          <p:sp>
            <p:nvSpPr>
              <p:cNvPr id="35" name="正方形/長方形 51">
                <a:extLst>
                  <a:ext uri="{FF2B5EF4-FFF2-40B4-BE49-F238E27FC236}">
                    <a16:creationId xmlns:a16="http://schemas.microsoft.com/office/drawing/2014/main" id="{B75ACE56-5514-48AD-836C-C20D1B4A0560}"/>
                  </a:ext>
                </a:extLst>
              </p:cNvPr>
              <p:cNvSpPr/>
              <p:nvPr/>
            </p:nvSpPr>
            <p:spPr>
              <a:xfrm>
                <a:off x="416496" y="7579721"/>
                <a:ext cx="656590" cy="216024"/>
              </a:xfrm>
              <a:prstGeom prst="rect">
                <a:avLst/>
              </a:prstGeom>
            </p:spPr>
            <p:txBody>
              <a:bodyPr wrap="none" lIns="0" tIns="36000" bIns="36000" anchor="ctr" anchorCtr="0">
                <a:noAutofit/>
              </a:bodyPr>
              <a:lstStyle/>
              <a:p>
                <a:pPr>
                  <a:lnSpc>
                    <a:spcPct val="85000"/>
                  </a:lnSpc>
                </a:pPr>
                <a:r>
                  <a:rPr lang="en-US" altLang="ja-JP" sz="1200" dirty="0">
                    <a:solidFill>
                      <a:schemeClr val="accent4"/>
                    </a:solidFill>
                  </a:rPr>
                  <a:t>2024</a:t>
                </a:r>
                <a:r>
                  <a:rPr lang="ja-JP" altLang="en-US" sz="1200" dirty="0">
                    <a:solidFill>
                      <a:schemeClr val="accent4"/>
                    </a:solidFill>
                  </a:rPr>
                  <a:t>年</a:t>
                </a:r>
              </a:p>
            </p:txBody>
          </p:sp>
          <p:cxnSp>
            <p:nvCxnSpPr>
              <p:cNvPr id="37" name="直線コネクタ 52">
                <a:extLst>
                  <a:ext uri="{FF2B5EF4-FFF2-40B4-BE49-F238E27FC236}">
                    <a16:creationId xmlns:a16="http://schemas.microsoft.com/office/drawing/2014/main" id="{46DBC0AA-E72A-4D76-BADE-D66D52B9D125}"/>
                  </a:ext>
                </a:extLst>
              </p:cNvPr>
              <p:cNvCxnSpPr>
                <a:cxnSpLocks/>
              </p:cNvCxnSpPr>
              <p:nvPr/>
            </p:nvCxnSpPr>
            <p:spPr>
              <a:xfrm>
                <a:off x="428625" y="7804129"/>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2421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前政権における国家開発計画を受けて策定された保健医療分野の分野別プログラム（</a:t>
            </a:r>
            <a:r>
              <a:rPr lang="en-US" altLang="ja-JP" sz="1400" dirty="0" err="1"/>
              <a:t>Programa</a:t>
            </a:r>
            <a:r>
              <a:rPr lang="en-US" altLang="ja-JP" sz="1400" dirty="0"/>
              <a:t> </a:t>
            </a:r>
            <a:r>
              <a:rPr lang="es-ES" altLang="ja-JP" sz="1400" dirty="0"/>
              <a:t>Sectorial de Salud (2013-2018 </a:t>
            </a:r>
            <a:r>
              <a:rPr lang="ja-JP" altLang="es-ES" sz="1400" dirty="0"/>
              <a:t>年</a:t>
            </a:r>
            <a:r>
              <a:rPr lang="es-ES" altLang="ja-JP" sz="1400" dirty="0"/>
              <a:t>)</a:t>
            </a:r>
            <a:r>
              <a:rPr lang="ja-JP" altLang="en-US" sz="1400" dirty="0"/>
              <a:t>）</a:t>
            </a:r>
            <a:r>
              <a:rPr lang="es-ES" altLang="ja-JP" sz="1400" dirty="0"/>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には、</a:t>
            </a:r>
            <a:r>
              <a:rPr lang="ja-JP" altLang="en-US" sz="1400" dirty="0"/>
              <a:t> </a:t>
            </a:r>
            <a:r>
              <a:rPr lang="en-US" altLang="ja-JP" sz="1400" dirty="0"/>
              <a:t>6</a:t>
            </a:r>
            <a:r>
              <a:rPr lang="ja-JP" altLang="en-US" sz="1400" dirty="0" err="1"/>
              <a:t>つの</a:t>
            </a:r>
            <a:r>
              <a:rPr lang="ja-JP" altLang="en-US" sz="1400" dirty="0"/>
              <a:t>目標、</a:t>
            </a:r>
            <a:r>
              <a:rPr lang="en-US" altLang="ja-JP" sz="1400" dirty="0"/>
              <a:t>39</a:t>
            </a:r>
            <a:r>
              <a:rPr lang="ja-JP" altLang="en-US" sz="1400" dirty="0"/>
              <a:t>の戦略とアクションが定められている。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保険政策における具体的な目標と主な戦略</a:t>
              </a:r>
            </a:p>
          </p:txBody>
        </p:sp>
      </p:grpSp>
      <p:sp>
        <p:nvSpPr>
          <p:cNvPr id="8" name="正方形/長方形 7"/>
          <p:cNvSpPr/>
          <p:nvPr/>
        </p:nvSpPr>
        <p:spPr>
          <a:xfrm>
            <a:off x="272480" y="2065766"/>
            <a:ext cx="1440160" cy="1440000"/>
          </a:xfrm>
          <a:prstGeom prst="rect">
            <a:avLst/>
          </a:prstGeom>
          <a:solidFill>
            <a:srgbClr val="A2BBDC"/>
          </a:solidFill>
        </p:spPr>
        <p:txBody>
          <a:bodyPr wrap="square" anchor="ctr" anchorCtr="0">
            <a:noAutofit/>
          </a:bodyPr>
          <a:lstStyle/>
          <a:p>
            <a:pPr marL="0" lvl="1"/>
            <a:r>
              <a:rPr lang="en-US" altLang="ja-JP" sz="1400" dirty="0">
                <a:latin typeface="Arial" panose="020B0604020202020204" pitchFamily="34" charset="0"/>
                <a:cs typeface="Arial" panose="020B0604020202020204" pitchFamily="34" charset="0"/>
              </a:rPr>
              <a:t>1) </a:t>
            </a:r>
            <a:r>
              <a:rPr lang="ja-JP" altLang="en-US" sz="1400" dirty="0">
                <a:latin typeface="Arial" panose="020B0604020202020204" pitchFamily="34" charset="0"/>
                <a:cs typeface="Arial" panose="020B0604020202020204" pitchFamily="34" charset="0"/>
              </a:rPr>
              <a:t>保護活動、健康増進、疾病予防の強化</a:t>
            </a:r>
            <a:endParaRPr lang="en-US" altLang="ja-JP" sz="1400" dirty="0">
              <a:latin typeface="Arial" panose="020B0604020202020204" pitchFamily="34" charset="0"/>
              <a:cs typeface="Arial" panose="020B0604020202020204" pitchFamily="34" charset="0"/>
            </a:endParaRPr>
          </a:p>
        </p:txBody>
      </p:sp>
      <p:sp>
        <p:nvSpPr>
          <p:cNvPr id="16" name="正方形/長方形 15"/>
          <p:cNvSpPr/>
          <p:nvPr/>
        </p:nvSpPr>
        <p:spPr>
          <a:xfrm>
            <a:off x="272480" y="3573016"/>
            <a:ext cx="1440160" cy="1440000"/>
          </a:xfrm>
          <a:prstGeom prst="rect">
            <a:avLst/>
          </a:prstGeom>
          <a:solidFill>
            <a:srgbClr val="A2BBDC"/>
          </a:solidFill>
        </p:spPr>
        <p:txBody>
          <a:bodyPr wrap="square" anchor="ctr" anchorCtr="0">
            <a:noAutofit/>
          </a:bodyPr>
          <a:lstStyle/>
          <a:p>
            <a:pPr marL="0" lvl="1"/>
            <a:r>
              <a:rPr lang="en-US" altLang="ja-JP" sz="1400" dirty="0"/>
              <a:t>2) </a:t>
            </a:r>
            <a:r>
              <a:rPr lang="ja-JP" altLang="en-US" sz="1400" dirty="0"/>
              <a:t>質の高い医療サービスへの効果的なアクセスの確保</a:t>
            </a:r>
            <a:endParaRPr lang="en-US" altLang="ja-JP" sz="1400" b="1" dirty="0">
              <a:latin typeface="Arial" panose="020B0604020202020204" pitchFamily="34" charset="0"/>
              <a:cs typeface="Arial" panose="020B0604020202020204" pitchFamily="34" charset="0"/>
            </a:endParaRPr>
          </a:p>
        </p:txBody>
      </p:sp>
      <p:sp>
        <p:nvSpPr>
          <p:cNvPr id="18" name="正方形/長方形 17"/>
          <p:cNvSpPr/>
          <p:nvPr/>
        </p:nvSpPr>
        <p:spPr>
          <a:xfrm>
            <a:off x="272480" y="5085184"/>
            <a:ext cx="1440160" cy="1440000"/>
          </a:xfrm>
          <a:prstGeom prst="rect">
            <a:avLst/>
          </a:prstGeom>
          <a:solidFill>
            <a:srgbClr val="A2BBDC"/>
          </a:solidFill>
        </p:spPr>
        <p:txBody>
          <a:bodyPr wrap="square" anchor="ctr" anchorCtr="0">
            <a:noAutofit/>
          </a:bodyPr>
          <a:lstStyle/>
          <a:p>
            <a:pPr marL="0" lvl="1"/>
            <a:r>
              <a:rPr lang="en-US" altLang="ja-JP" sz="1400" dirty="0"/>
              <a:t>3) </a:t>
            </a:r>
            <a:r>
              <a:rPr lang="ja-JP" altLang="en-US" sz="1400" dirty="0"/>
              <a:t>国民の健康やその生活を脅かす危険因子の減少</a:t>
            </a:r>
            <a:endParaRPr lang="en-US" altLang="ja-JP" sz="1400" b="1" dirty="0">
              <a:latin typeface="Arial" panose="020B0604020202020204" pitchFamily="34" charset="0"/>
              <a:cs typeface="Arial" panose="020B0604020202020204" pitchFamily="34" charset="0"/>
            </a:endParaRPr>
          </a:p>
        </p:txBody>
      </p:sp>
      <p:sp>
        <p:nvSpPr>
          <p:cNvPr id="25" name="テキスト ボックス 24"/>
          <p:cNvSpPr txBox="1"/>
          <p:nvPr/>
        </p:nvSpPr>
        <p:spPr>
          <a:xfrm>
            <a:off x="200472" y="65973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gob.MX</a:t>
            </a:r>
            <a:endParaRPr lang="ja-JP" altLang="en-US" sz="800" dirty="0"/>
          </a:p>
        </p:txBody>
      </p:sp>
      <p:sp>
        <p:nvSpPr>
          <p:cNvPr id="35" name="正方形/長方形 34"/>
          <p:cNvSpPr/>
          <p:nvPr/>
        </p:nvSpPr>
        <p:spPr>
          <a:xfrm>
            <a:off x="1712640" y="2348880"/>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健康増進に向けた行動・習慣の推進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肥満を含む予防管理の実施</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病気による死亡率の低減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アルコール中毒などの予防と管理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性病対策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高齢者の生活品質の向上</a:t>
            </a:r>
          </a:p>
        </p:txBody>
      </p:sp>
      <p:sp>
        <p:nvSpPr>
          <p:cNvPr id="26" name="正方形/長方形 25"/>
          <p:cNvSpPr/>
          <p:nvPr/>
        </p:nvSpPr>
        <p:spPr>
          <a:xfrm>
            <a:off x="3656856" y="2725202"/>
            <a:ext cx="5788868" cy="1754326"/>
          </a:xfrm>
          <a:prstGeom prst="rect">
            <a:avLst/>
          </a:prstGeom>
        </p:spPr>
        <p:txBody>
          <a:bodyPr wrap="square">
            <a:spAutoFit/>
          </a:bodyPr>
          <a:lstStyle/>
          <a:p>
            <a:endParaRPr lang="ja-JP" altLang="en-US" dirty="0"/>
          </a:p>
          <a:p>
            <a:endParaRPr lang="ja-JP" altLang="en-US" dirty="0"/>
          </a:p>
          <a:p>
            <a:endParaRPr lang="ja-JP" altLang="en-US" dirty="0"/>
          </a:p>
          <a:p>
            <a:endParaRPr lang="ja-JP" altLang="en-US" dirty="0"/>
          </a:p>
          <a:p>
            <a:endParaRPr lang="ja-JP" altLang="en-US" dirty="0"/>
          </a:p>
          <a:p>
            <a:endParaRPr lang="ja-JP" altLang="en-US" dirty="0"/>
          </a:p>
        </p:txBody>
      </p:sp>
      <p:sp>
        <p:nvSpPr>
          <p:cNvPr id="36" name="正方形/長方形 35"/>
          <p:cNvSpPr/>
          <p:nvPr/>
        </p:nvSpPr>
        <p:spPr>
          <a:xfrm>
            <a:off x="5025008" y="2065766"/>
            <a:ext cx="1440160" cy="1502412"/>
          </a:xfrm>
          <a:prstGeom prst="rect">
            <a:avLst/>
          </a:prstGeom>
          <a:solidFill>
            <a:srgbClr val="A2BBDC"/>
          </a:solidFill>
        </p:spPr>
        <p:txBody>
          <a:bodyPr wrap="square" anchor="ctr" anchorCtr="0">
            <a:noAutofit/>
          </a:bodyPr>
          <a:lstStyle/>
          <a:p>
            <a:pPr marL="0" lvl="1"/>
            <a:r>
              <a:rPr lang="en-US" altLang="ja-JP" sz="1400" dirty="0"/>
              <a:t>4) </a:t>
            </a:r>
            <a:r>
              <a:rPr lang="ja-JP" altLang="en-US" sz="1400" dirty="0"/>
              <a:t>社会的身分や地域差がもたらす医療格差の解消</a:t>
            </a:r>
            <a:endParaRPr lang="en-US" altLang="ja-JP" sz="1400" dirty="0">
              <a:latin typeface="Arial" panose="020B0604020202020204" pitchFamily="34" charset="0"/>
              <a:cs typeface="Arial" panose="020B0604020202020204" pitchFamily="34" charset="0"/>
            </a:endParaRPr>
          </a:p>
        </p:txBody>
      </p:sp>
      <p:sp>
        <p:nvSpPr>
          <p:cNvPr id="37" name="正方形/長方形 36"/>
          <p:cNvSpPr/>
          <p:nvPr/>
        </p:nvSpPr>
        <p:spPr>
          <a:xfrm>
            <a:off x="5025008" y="3640186"/>
            <a:ext cx="1440160" cy="1368232"/>
          </a:xfrm>
          <a:prstGeom prst="rect">
            <a:avLst/>
          </a:prstGeom>
          <a:solidFill>
            <a:srgbClr val="A2BBDC"/>
          </a:solidFill>
        </p:spPr>
        <p:txBody>
          <a:bodyPr wrap="square" anchor="ctr" anchorCtr="0">
            <a:noAutofit/>
          </a:bodyPr>
          <a:lstStyle/>
          <a:p>
            <a:pPr marL="0" lvl="1"/>
            <a:r>
              <a:rPr lang="en-US" altLang="ja-JP" sz="1400" dirty="0"/>
              <a:t>5) </a:t>
            </a:r>
            <a:r>
              <a:rPr lang="ja-JP" altLang="en-US" sz="1400" dirty="0"/>
              <a:t>医療人材育成と効果的な活用</a:t>
            </a:r>
            <a:endParaRPr lang="en-US" altLang="ja-JP" sz="1400" b="1" dirty="0">
              <a:latin typeface="Arial" panose="020B0604020202020204" pitchFamily="34" charset="0"/>
              <a:cs typeface="Arial" panose="020B0604020202020204" pitchFamily="34" charset="0"/>
            </a:endParaRPr>
          </a:p>
        </p:txBody>
      </p:sp>
      <p:sp>
        <p:nvSpPr>
          <p:cNvPr id="38" name="正方形/長方形 37"/>
          <p:cNvSpPr/>
          <p:nvPr/>
        </p:nvSpPr>
        <p:spPr>
          <a:xfrm>
            <a:off x="5025008" y="5080426"/>
            <a:ext cx="1440160" cy="1440320"/>
          </a:xfrm>
          <a:prstGeom prst="rect">
            <a:avLst/>
          </a:prstGeom>
          <a:solidFill>
            <a:srgbClr val="A2BBDC"/>
          </a:solidFill>
        </p:spPr>
        <p:txBody>
          <a:bodyPr wrap="square" anchor="ctr" anchorCtr="0">
            <a:noAutofit/>
          </a:bodyPr>
          <a:lstStyle/>
          <a:p>
            <a:pPr marL="0" lvl="1"/>
            <a:r>
              <a:rPr lang="en-US" altLang="ja-JP" sz="1400" dirty="0"/>
              <a:t>6) </a:t>
            </a:r>
            <a:r>
              <a:rPr lang="ja-JP" altLang="en-US" sz="1400" dirty="0"/>
              <a:t>保健省の指導の元での国家医療システム構築</a:t>
            </a:r>
            <a:endParaRPr lang="en-US" altLang="ja-JP" sz="1400" b="1" dirty="0">
              <a:latin typeface="Arial" panose="020B0604020202020204" pitchFamily="34" charset="0"/>
              <a:cs typeface="Arial" panose="020B0604020202020204" pitchFamily="34" charset="0"/>
            </a:endParaRPr>
          </a:p>
        </p:txBody>
      </p:sp>
      <p:sp>
        <p:nvSpPr>
          <p:cNvPr id="41" name="正方形/長方形 40"/>
          <p:cNvSpPr/>
          <p:nvPr/>
        </p:nvSpPr>
        <p:spPr>
          <a:xfrm>
            <a:off x="1712640" y="3861048"/>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保険サービスへの効果的アクセス推進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国民向けの保健システム品質の向上</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保健サービス機関の統合・ネットワーク化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障害者の包括的ケアおよび社会復帰支援</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ガンの早期発見に向けた検査プロセス改善</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医薬品等へのアクセス性の確保</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肥満・糖尿病予防の推進</a:t>
            </a:r>
          </a:p>
        </p:txBody>
      </p:sp>
      <p:sp>
        <p:nvSpPr>
          <p:cNvPr id="42" name="正方形/長方形 41"/>
          <p:cNvSpPr/>
          <p:nvPr/>
        </p:nvSpPr>
        <p:spPr>
          <a:xfrm>
            <a:off x="1712640" y="5366954"/>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健康商品・サービスの規制と監視強化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健康危機管理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医薬品の安全性・有効性の確認強化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健康増進に係る製品・サービスの監視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外部要因による死亡率削減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健康上のリスクを発見する職場環境整備</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肥満や糖尿病の予防管理</a:t>
            </a:r>
          </a:p>
        </p:txBody>
      </p:sp>
      <p:sp>
        <p:nvSpPr>
          <p:cNvPr id="43" name="正方形/長方形 42"/>
          <p:cNvSpPr/>
          <p:nvPr/>
        </p:nvSpPr>
        <p:spPr>
          <a:xfrm>
            <a:off x="6465168" y="2399116"/>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僻地での</a:t>
            </a:r>
            <a:r>
              <a:rPr lang="en-US" altLang="ja-JP" sz="1050" dirty="0"/>
              <a:t>5</a:t>
            </a:r>
            <a:r>
              <a:rPr lang="ja-JP" altLang="en-US" sz="1050" dirty="0"/>
              <a:t>歳未満の子供の罹患率・死亡率の減少</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僻地での妊産婦死亡率の低減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先住民に対する介護サービスの強化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性別・年齢による暴力の予防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障害者の総合的な健康管理推進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出稼ぎ人口の健康予防推進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予防と健康管理の強化</a:t>
            </a:r>
          </a:p>
        </p:txBody>
      </p:sp>
      <p:sp>
        <p:nvSpPr>
          <p:cNvPr id="44" name="正方形/長方形 43"/>
          <p:cNvSpPr/>
          <p:nvPr/>
        </p:nvSpPr>
        <p:spPr>
          <a:xfrm>
            <a:off x="6465168" y="3929255"/>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保健人材の育成・管理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保健サービスの質を高める資源利用</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医療インフラや機器に関する計画と管理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健康促進に資する技術革新の推進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医療費等の効率的な資源配分</a:t>
            </a:r>
          </a:p>
        </p:txBody>
      </p:sp>
      <p:sp>
        <p:nvSpPr>
          <p:cNvPr id="45" name="正方形/長方形 44"/>
          <p:cNvSpPr/>
          <p:nvPr/>
        </p:nvSpPr>
        <p:spPr>
          <a:xfrm>
            <a:off x="6465168" y="5388726"/>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ユニバーサルな保健システム基盤構築</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一般的な健康上の規制強化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健康政策にかかる監視、評価等の強化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健康情報の普遍的システムの統合</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生命倫理に基づいた国家医療システムの開発</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健康政策に関する国際展開</a:t>
            </a:r>
          </a:p>
        </p:txBody>
      </p:sp>
    </p:spTree>
    <p:extLst>
      <p:ext uri="{BB962C8B-B14F-4D97-AF65-F5344CB8AC3E}">
        <p14:creationId xmlns:p14="http://schemas.microsoft.com/office/powerpoint/2010/main" val="924158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4B95D05A-E26F-452F-AD29-0BED5AEEC25B}"/>
              </a:ext>
            </a:extLst>
          </p:cNvPr>
          <p:cNvGraphicFramePr>
            <a:graphicFrameLocks noChangeAspect="1"/>
          </p:cNvGraphicFramePr>
          <p:nvPr>
            <p:custDataLst>
              <p:tags r:id="rId1"/>
            </p:custDataLst>
            <p:extLst>
              <p:ext uri="{D42A27DB-BD31-4B8C-83A1-F6EECF244321}">
                <p14:modId xmlns:p14="http://schemas.microsoft.com/office/powerpoint/2010/main" val="1011380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73" imgH="473" progId="TCLayout.ActiveDocument.1">
                  <p:embed/>
                </p:oleObj>
              </mc:Choice>
              <mc:Fallback>
                <p:oleObj name="think-cell Slide" r:id="rId13" imgW="473" imgH="473" progId="TCLayout.ActiveDocument.1">
                  <p:embed/>
                  <p:pic>
                    <p:nvPicPr>
                      <p:cNvPr id="16" name="Object 15" hidden="1">
                        <a:extLst>
                          <a:ext uri="{FF2B5EF4-FFF2-40B4-BE49-F238E27FC236}">
                            <a16:creationId xmlns:a16="http://schemas.microsoft.com/office/drawing/2014/main" id="{4B95D05A-E26F-452F-AD29-0BED5AEEC25B}"/>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latin typeface="HGP創英角ｺﾞｼｯｸUB" panose="020B0900000000000000" pitchFamily="50" charset="-128"/>
              </a:rPr>
              <a:t>医療関連政策の将来動向（</a:t>
            </a:r>
            <a:r>
              <a:rPr lang="en-US" altLang="ja-JP" dirty="0"/>
              <a:t>3/3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a:t>
            </a:r>
            <a:r>
              <a:rPr lang="en-US" altLang="ja-JP" sz="1400" dirty="0"/>
              <a:t>12</a:t>
            </a:r>
            <a:r>
              <a:rPr lang="ja-JP" altLang="en-US" sz="1400" dirty="0"/>
              <a:t>月に始まった新政権は、公衆衛生システムが不十分・非効率で腐敗していることを明らかにした。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連邦政府は、</a:t>
            </a:r>
            <a:r>
              <a:rPr lang="en-US" altLang="ja-JP" sz="1400" dirty="0"/>
              <a:t>2024</a:t>
            </a:r>
            <a:r>
              <a:rPr lang="ja-JP" altLang="en-US" sz="1400" dirty="0"/>
              <a:t>年までにメキシコの全住民が医薬品、医療用品、臨床検査の提供を含む無料の医療と病院でのケアを受けられることを目指し、</a:t>
            </a:r>
            <a:r>
              <a:rPr lang="en-US" altLang="ja-JP" sz="1400" dirty="0"/>
              <a:t>IMSS</a:t>
            </a:r>
            <a:r>
              <a:rPr lang="ja-JP" altLang="en-US" sz="1400" dirty="0"/>
              <a:t>や</a:t>
            </a:r>
            <a:r>
              <a:rPr lang="en-US" altLang="ja-JP" sz="1400" dirty="0"/>
              <a:t>ISSSTE</a:t>
            </a:r>
            <a:r>
              <a:rPr lang="ja-JP" altLang="en-US" sz="1400" dirty="0"/>
              <a:t>に所属していない全ての人々を対象に全国でサービスを提供する「国立健康福利研究所」を設立。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solidFill>
                  <a:srgbClr val="000000"/>
                </a:solidFill>
              </a:rPr>
              <a:t>上記のサービスは、社会参加、技術的能力、医療の質、文化的妥当性、非差別的で尊厳のある人道的な扱いの原則に従って慎重に提供される。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国家開発計画（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3" name="グループ化 7"/>
          <p:cNvGrpSpPr/>
          <p:nvPr/>
        </p:nvGrpSpPr>
        <p:grpSpPr>
          <a:xfrm>
            <a:off x="344488" y="2880883"/>
            <a:ext cx="9226400"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国民全体の健康達成への</a:t>
              </a:r>
              <a:r>
                <a:rPr lang="en-US" altLang="ja-JP" sz="1400" dirty="0">
                  <a:latin typeface="HGP創英角ｺﾞｼｯｸUB" pitchFamily="50" charset="-128"/>
                  <a:ea typeface="HGP創英角ｺﾞｼｯｸUB" pitchFamily="50" charset="-128"/>
                </a:rPr>
                <a:t>5</a:t>
              </a:r>
              <a:r>
                <a:rPr lang="ja-JP" altLang="en-US" sz="1400" dirty="0">
                  <a:latin typeface="HGP創英角ｺﾞｼｯｸUB" pitchFamily="50" charset="-128"/>
                  <a:ea typeface="HGP創英角ｺﾞｼｯｸUB" pitchFamily="50" charset="-128"/>
                </a:rPr>
                <a:t>つの要諦</a:t>
              </a:r>
            </a:p>
          </p:txBody>
        </p:sp>
      </p:grpSp>
      <p:sp>
        <p:nvSpPr>
          <p:cNvPr id="31" name="Rectangle: Rounded Corners 30">
            <a:extLst>
              <a:ext uri="{FF2B5EF4-FFF2-40B4-BE49-F238E27FC236}">
                <a16:creationId xmlns:a16="http://schemas.microsoft.com/office/drawing/2014/main" id="{C8390722-AA4D-422D-AA25-24AEFAF824EA}"/>
              </a:ext>
            </a:extLst>
          </p:cNvPr>
          <p:cNvSpPr>
            <a:spLocks/>
          </p:cNvSpPr>
          <p:nvPr/>
        </p:nvSpPr>
        <p:spPr>
          <a:xfrm>
            <a:off x="786146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TextBox 29">
            <a:extLst>
              <a:ext uri="{FF2B5EF4-FFF2-40B4-BE49-F238E27FC236}">
                <a16:creationId xmlns:a16="http://schemas.microsoft.com/office/drawing/2014/main" id="{997B8420-C667-4EE9-83A7-6F6EC9942FED}"/>
              </a:ext>
            </a:extLst>
          </p:cNvPr>
          <p:cNvSpPr txBox="1">
            <a:spLocks/>
          </p:cNvSpPr>
          <p:nvPr>
            <p:custDataLst>
              <p:tags r:id="rId2"/>
            </p:custDataLst>
          </p:nvPr>
        </p:nvSpPr>
        <p:spPr>
          <a:xfrm>
            <a:off x="799862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あらゆる形態のスポーツを推進する。</a:t>
            </a:r>
            <a:endParaRPr lang="en-US" altLang="ja-JP" sz="1400" dirty="0"/>
          </a:p>
        </p:txBody>
      </p:sp>
      <p:sp>
        <p:nvSpPr>
          <p:cNvPr id="10" name="Rectangle: Rounded Corners 9">
            <a:extLst>
              <a:ext uri="{FF2B5EF4-FFF2-40B4-BE49-F238E27FC236}">
                <a16:creationId xmlns:a16="http://schemas.microsoft.com/office/drawing/2014/main" id="{D081DD2F-4CF9-4BE8-9D6D-93D9C8C351C7}"/>
              </a:ext>
            </a:extLst>
          </p:cNvPr>
          <p:cNvSpPr>
            <a:spLocks/>
          </p:cNvSpPr>
          <p:nvPr/>
        </p:nvSpPr>
        <p:spPr>
          <a:xfrm>
            <a:off x="34448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TextBox 25">
            <a:extLst>
              <a:ext uri="{FF2B5EF4-FFF2-40B4-BE49-F238E27FC236}">
                <a16:creationId xmlns:a16="http://schemas.microsoft.com/office/drawing/2014/main" id="{E110FEE8-8348-4E9B-BCEA-6CC4FCFAE3F0}"/>
              </a:ext>
            </a:extLst>
          </p:cNvPr>
          <p:cNvSpPr txBox="1">
            <a:spLocks/>
          </p:cNvSpPr>
          <p:nvPr>
            <p:custDataLst>
              <p:tags r:id="rId3"/>
            </p:custDataLst>
          </p:nvPr>
        </p:nvSpPr>
        <p:spPr>
          <a:xfrm>
            <a:off x="48164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汚職との戦いは、</a:t>
            </a:r>
            <a:br>
              <a:rPr kumimoji="1" lang="en-US" altLang="ja-JP" sz="1400" dirty="0">
                <a:solidFill>
                  <a:srgbClr val="000000"/>
                </a:solidFill>
              </a:rPr>
            </a:br>
            <a:r>
              <a:rPr kumimoji="1" lang="ja-JP" altLang="en-US" sz="1400" dirty="0">
                <a:solidFill>
                  <a:srgbClr val="000000"/>
                </a:solidFill>
              </a:rPr>
              <a:t>保健分野全体で</a:t>
            </a:r>
            <a:br>
              <a:rPr kumimoji="1" lang="en-US" altLang="ja-JP" sz="1400" dirty="0">
                <a:solidFill>
                  <a:srgbClr val="000000"/>
                </a:solidFill>
              </a:rPr>
            </a:br>
            <a:r>
              <a:rPr kumimoji="1" lang="ja-JP" altLang="en-US" sz="1400" dirty="0">
                <a:solidFill>
                  <a:srgbClr val="000000"/>
                </a:solidFill>
              </a:rPr>
              <a:t>永続的に行われる。</a:t>
            </a:r>
            <a:endParaRPr kumimoji="1" lang="en-US" altLang="ja-JP" sz="1400" dirty="0">
              <a:solidFill>
                <a:srgbClr val="000000"/>
              </a:solidFill>
            </a:endParaRPr>
          </a:p>
        </p:txBody>
      </p:sp>
      <p:sp>
        <p:nvSpPr>
          <p:cNvPr id="34" name="Rectangle: Rounded Corners 33">
            <a:extLst>
              <a:ext uri="{FF2B5EF4-FFF2-40B4-BE49-F238E27FC236}">
                <a16:creationId xmlns:a16="http://schemas.microsoft.com/office/drawing/2014/main" id="{96898905-CFE0-44D9-B959-775CDDF016C9}"/>
              </a:ext>
            </a:extLst>
          </p:cNvPr>
          <p:cNvSpPr>
            <a:spLocks/>
          </p:cNvSpPr>
          <p:nvPr/>
        </p:nvSpPr>
        <p:spPr>
          <a:xfrm>
            <a:off x="2223733"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TextBox 26">
            <a:extLst>
              <a:ext uri="{FF2B5EF4-FFF2-40B4-BE49-F238E27FC236}">
                <a16:creationId xmlns:a16="http://schemas.microsoft.com/office/drawing/2014/main" id="{BA832F70-0B4E-417F-9DAB-BEAD7B5646E3}"/>
              </a:ext>
            </a:extLst>
          </p:cNvPr>
          <p:cNvSpPr txBox="1">
            <a:spLocks/>
          </p:cNvSpPr>
          <p:nvPr>
            <p:custDataLst>
              <p:tags r:id="rId4"/>
            </p:custDataLst>
          </p:nvPr>
        </p:nvSpPr>
        <p:spPr>
          <a:xfrm>
            <a:off x="2360889"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連邦政府各機関の公立病院が威容を誇ることになる。</a:t>
            </a:r>
            <a:endParaRPr kumimoji="1" lang="en-US" altLang="ja-JP" sz="1400" dirty="0">
              <a:solidFill>
                <a:srgbClr val="000000"/>
              </a:solidFill>
            </a:endParaRPr>
          </a:p>
        </p:txBody>
      </p:sp>
      <p:sp>
        <p:nvSpPr>
          <p:cNvPr id="33" name="Rectangle: Rounded Corners 32">
            <a:extLst>
              <a:ext uri="{FF2B5EF4-FFF2-40B4-BE49-F238E27FC236}">
                <a16:creationId xmlns:a16="http://schemas.microsoft.com/office/drawing/2014/main" id="{BF655F86-12DE-4573-9471-93FA0A0C7AF0}"/>
              </a:ext>
            </a:extLst>
          </p:cNvPr>
          <p:cNvSpPr>
            <a:spLocks/>
          </p:cNvSpPr>
          <p:nvPr/>
        </p:nvSpPr>
        <p:spPr>
          <a:xfrm>
            <a:off x="410297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TextBox 27">
            <a:extLst>
              <a:ext uri="{FF2B5EF4-FFF2-40B4-BE49-F238E27FC236}">
                <a16:creationId xmlns:a16="http://schemas.microsoft.com/office/drawing/2014/main" id="{9F1E2598-6121-43C7-B7E4-DC2879CB50F7}"/>
              </a:ext>
            </a:extLst>
          </p:cNvPr>
          <p:cNvSpPr txBox="1">
            <a:spLocks/>
          </p:cNvSpPr>
          <p:nvPr>
            <p:custDataLst>
              <p:tags r:id="rId5"/>
            </p:custDataLst>
          </p:nvPr>
        </p:nvSpPr>
        <p:spPr>
          <a:xfrm>
            <a:off x="424013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病気予防は、意識向上キャンペーンや、学校のカリキュラムに栄養、健康習慣、性と生殖に関する健康について盛り込むことで優先される。</a:t>
            </a:r>
            <a:endParaRPr kumimoji="1" lang="en-US" altLang="ja-JP" sz="1400" dirty="0">
              <a:solidFill>
                <a:srgbClr val="000000"/>
              </a:solidFill>
            </a:endParaRPr>
          </a:p>
        </p:txBody>
      </p:sp>
      <p:sp>
        <p:nvSpPr>
          <p:cNvPr id="32" name="Rectangle: Rounded Corners 31">
            <a:extLst>
              <a:ext uri="{FF2B5EF4-FFF2-40B4-BE49-F238E27FC236}">
                <a16:creationId xmlns:a16="http://schemas.microsoft.com/office/drawing/2014/main" id="{6C58EE70-703C-4CE1-BAD7-FDCDD9C9B535}"/>
              </a:ext>
            </a:extLst>
          </p:cNvPr>
          <p:cNvSpPr>
            <a:spLocks/>
          </p:cNvSpPr>
          <p:nvPr/>
        </p:nvSpPr>
        <p:spPr>
          <a:xfrm>
            <a:off x="5982223"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TextBox 28">
            <a:extLst>
              <a:ext uri="{FF2B5EF4-FFF2-40B4-BE49-F238E27FC236}">
                <a16:creationId xmlns:a16="http://schemas.microsoft.com/office/drawing/2014/main" id="{6344AE48-AB03-4721-A1D3-28A0C51684BB}"/>
              </a:ext>
            </a:extLst>
          </p:cNvPr>
          <p:cNvSpPr txBox="1">
            <a:spLocks/>
          </p:cNvSpPr>
          <p:nvPr>
            <p:custDataLst>
              <p:tags r:id="rId6"/>
            </p:custDataLst>
          </p:nvPr>
        </p:nvSpPr>
        <p:spPr>
          <a:xfrm>
            <a:off x="6119379"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依存症に関する</a:t>
            </a:r>
            <a:br>
              <a:rPr kumimoji="1" lang="en-US" altLang="ja-JP" sz="1400" dirty="0">
                <a:solidFill>
                  <a:srgbClr val="000000"/>
                </a:solidFill>
              </a:rPr>
            </a:br>
            <a:r>
              <a:rPr kumimoji="1" lang="ja-JP" altLang="en-US" sz="1400" dirty="0">
                <a:solidFill>
                  <a:srgbClr val="000000"/>
                </a:solidFill>
              </a:rPr>
              <a:t>全国的な情報キャンペーンが開始される。</a:t>
            </a:r>
            <a:endParaRPr kumimoji="1" lang="en-US" altLang="ja-JP" sz="1400" dirty="0">
              <a:solidFill>
                <a:srgbClr val="000000"/>
              </a:solidFill>
            </a:endParaRPr>
          </a:p>
        </p:txBody>
      </p:sp>
      <p:sp>
        <p:nvSpPr>
          <p:cNvPr id="41" name="TrackerNum 41">
            <a:extLst>
              <a:ext uri="{FF2B5EF4-FFF2-40B4-BE49-F238E27FC236}">
                <a16:creationId xmlns:a16="http://schemas.microsoft.com/office/drawing/2014/main" id="{884BE1FB-61D6-4B88-AFFF-9E2599C7AED8}"/>
              </a:ext>
            </a:extLst>
          </p:cNvPr>
          <p:cNvSpPr/>
          <p:nvPr>
            <p:custDataLst>
              <p:tags r:id="rId7"/>
            </p:custDataLst>
          </p:nvPr>
        </p:nvSpPr>
        <p:spPr>
          <a:xfrm>
            <a:off x="404845"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a:solidFill>
                  <a:schemeClr val="lt1"/>
                </a:solidFill>
              </a:rPr>
              <a:t>1</a:t>
            </a:r>
            <a:endParaRPr kumimoji="1" lang="ja-JP" altLang="en-US" sz="1400" dirty="0">
              <a:solidFill>
                <a:schemeClr val="lt1"/>
              </a:solidFill>
            </a:endParaRPr>
          </a:p>
        </p:txBody>
      </p:sp>
      <p:sp>
        <p:nvSpPr>
          <p:cNvPr id="43" name="TrackerNum 41">
            <a:extLst>
              <a:ext uri="{FF2B5EF4-FFF2-40B4-BE49-F238E27FC236}">
                <a16:creationId xmlns:a16="http://schemas.microsoft.com/office/drawing/2014/main" id="{A1441147-9776-4EB5-940F-C25749C24123}"/>
              </a:ext>
            </a:extLst>
          </p:cNvPr>
          <p:cNvSpPr/>
          <p:nvPr>
            <p:custDataLst>
              <p:tags r:id="rId8"/>
            </p:custDataLst>
          </p:nvPr>
        </p:nvSpPr>
        <p:spPr>
          <a:xfrm>
            <a:off x="2287340"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2</a:t>
            </a:r>
            <a:endParaRPr kumimoji="1" lang="ja-JP" altLang="en-US" sz="1400" dirty="0">
              <a:solidFill>
                <a:schemeClr val="lt1"/>
              </a:solidFill>
            </a:endParaRPr>
          </a:p>
        </p:txBody>
      </p:sp>
      <p:sp>
        <p:nvSpPr>
          <p:cNvPr id="44" name="TrackerNum 41">
            <a:extLst>
              <a:ext uri="{FF2B5EF4-FFF2-40B4-BE49-F238E27FC236}">
                <a16:creationId xmlns:a16="http://schemas.microsoft.com/office/drawing/2014/main" id="{D88067A5-3DDA-40B9-819F-B2B0FA67702B}"/>
              </a:ext>
            </a:extLst>
          </p:cNvPr>
          <p:cNvSpPr/>
          <p:nvPr>
            <p:custDataLst>
              <p:tags r:id="rId9"/>
            </p:custDataLst>
          </p:nvPr>
        </p:nvSpPr>
        <p:spPr>
          <a:xfrm>
            <a:off x="4169835"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3</a:t>
            </a:r>
            <a:endParaRPr kumimoji="1" lang="ja-JP" altLang="en-US" sz="1400" dirty="0">
              <a:solidFill>
                <a:schemeClr val="lt1"/>
              </a:solidFill>
            </a:endParaRPr>
          </a:p>
        </p:txBody>
      </p:sp>
      <p:sp>
        <p:nvSpPr>
          <p:cNvPr id="45" name="TrackerNum 41">
            <a:extLst>
              <a:ext uri="{FF2B5EF4-FFF2-40B4-BE49-F238E27FC236}">
                <a16:creationId xmlns:a16="http://schemas.microsoft.com/office/drawing/2014/main" id="{6B25AF30-CB16-4FB8-9DDE-604035F3B265}"/>
              </a:ext>
            </a:extLst>
          </p:cNvPr>
          <p:cNvSpPr/>
          <p:nvPr>
            <p:custDataLst>
              <p:tags r:id="rId10"/>
            </p:custDataLst>
          </p:nvPr>
        </p:nvSpPr>
        <p:spPr>
          <a:xfrm>
            <a:off x="6052330"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4</a:t>
            </a:r>
            <a:endParaRPr kumimoji="1" lang="ja-JP" altLang="en-US" sz="1400" dirty="0">
              <a:solidFill>
                <a:schemeClr val="lt1"/>
              </a:solidFill>
            </a:endParaRPr>
          </a:p>
        </p:txBody>
      </p:sp>
      <p:sp>
        <p:nvSpPr>
          <p:cNvPr id="46" name="TrackerNum 41">
            <a:extLst>
              <a:ext uri="{FF2B5EF4-FFF2-40B4-BE49-F238E27FC236}">
                <a16:creationId xmlns:a16="http://schemas.microsoft.com/office/drawing/2014/main" id="{0146412D-9564-462C-9CCA-EC016F1C066B}"/>
              </a:ext>
            </a:extLst>
          </p:cNvPr>
          <p:cNvSpPr/>
          <p:nvPr>
            <p:custDataLst>
              <p:tags r:id="rId11"/>
            </p:custDataLst>
          </p:nvPr>
        </p:nvSpPr>
        <p:spPr>
          <a:xfrm>
            <a:off x="7934824"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5</a:t>
            </a:r>
            <a:endParaRPr kumimoji="1" lang="ja-JP" altLang="en-US" sz="1400" dirty="0">
              <a:solidFill>
                <a:schemeClr val="lt1"/>
              </a:solidFill>
            </a:endParaRPr>
          </a:p>
        </p:txBody>
      </p:sp>
    </p:spTree>
    <p:extLst>
      <p:ext uri="{BB962C8B-B14F-4D97-AF65-F5344CB8AC3E}">
        <p14:creationId xmlns:p14="http://schemas.microsoft.com/office/powerpoint/2010/main" val="2993799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0" y="1026252"/>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月、安倍元総理大臣は</a:t>
            </a:r>
            <a:r>
              <a:rPr lang="ja-JP" altLang="en-US" sz="1400" dirty="0"/>
              <a:t>メキシコを訪問し</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t>エンリケ・ペニャ・ニエト大統領と首脳会談を行った。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月、日・メキシコ税関相互支援協定（税関に係る事項における相互支援および協力に関する日本国政府とメキシコ合衆国政府との間の協定（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日署名））が発効された。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2162174"/>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メキシコ</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162174"/>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084139499"/>
              </p:ext>
            </p:extLst>
          </p:nvPr>
        </p:nvGraphicFramePr>
        <p:xfrm>
          <a:off x="201526" y="2449270"/>
          <a:ext cx="9504000" cy="4331816"/>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45746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カルデロン大統領（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回）、エスピノサ外相（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回）、コルデロ大蔵公債相、ルイス経済相（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回）、マジョルガ農牧相（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回）、モリナール通信運輸相、ケッセル・エネルギー相、エルビラ環境天然資源相、フェラーリ経済相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直嶋経済産業大臣、赤松農林水産大臣、小沢環境大臣、横路衆議院議長、松本環境大臣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ラミレス下院議長、コルデロ大蔵公債相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6413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ゴンサレス上院議長、フェラーリ経済相、ミード大蔵公債相（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回）、マジョルガ農牧相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安住財務大臣、野田総理大臣、城島財務大臣</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8411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ペニャ・ニエト大統領、ミード外相、グアハルド経済相、ルイス＝マシュー観光相、ゲラ環境天然資源相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t>ミード外相</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大臣</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、秋篠宮同妃両殿下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バルボサ上院議長</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上川法務大臣、山崎参議院議長</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デ・ラ・マドリッド観光相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武藤外務副大臣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effectLst/>
                        </a:rPr>
                        <a:t>ビデガライ外相、グアハルド経済相、カルサダ農牧相</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武井外務政務官（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回）、薗浦外務副大臣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678336139"/>
                  </a:ext>
                </a:extLst>
              </a:tr>
              <a:tr h="239263">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kern="1200" dirty="0">
                          <a:solidFill>
                            <a:schemeClr val="dk1"/>
                          </a:solidFill>
                          <a:effectLst/>
                          <a:latin typeface="+mn-lt"/>
                          <a:ea typeface="+mn-ea"/>
                          <a:cs typeface="+mn-cs"/>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effectLst/>
                          <a:latin typeface="+mn-lt"/>
                          <a:ea typeface="+mn-ea"/>
                          <a:cs typeface="+mn-cs"/>
                        </a:rPr>
                        <a:t>グアハルド経済大臣、エブラル外相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b="0" kern="1200" dirty="0">
                          <a:solidFill>
                            <a:schemeClr val="dk1"/>
                          </a:solidFill>
                          <a:effectLst/>
                          <a:latin typeface="+mn-lt"/>
                          <a:ea typeface="+mn-ea"/>
                          <a:cs typeface="+mn-cs"/>
                        </a:rPr>
                        <a:t>茂木経済再生担当大臣</a:t>
                      </a:r>
                      <a:r>
                        <a:rPr kumimoji="1" lang="ja-JP" altLang="en-US" sz="1000" b="0" kern="1200" dirty="0">
                          <a:solidFill>
                            <a:schemeClr val="dk1"/>
                          </a:solidFill>
                          <a:effectLst/>
                          <a:latin typeface="+mn-lt"/>
                          <a:ea typeface="+mn-ea"/>
                          <a:cs typeface="+mn-cs"/>
                        </a:rPr>
                        <a:t>、</a:t>
                      </a:r>
                      <a:r>
                        <a:rPr kumimoji="1" lang="zh-TW" altLang="en-US" sz="1000" b="0" kern="1200" dirty="0">
                          <a:solidFill>
                            <a:schemeClr val="dk1"/>
                          </a:solidFill>
                          <a:effectLst/>
                          <a:latin typeface="+mn-lt"/>
                          <a:ea typeface="+mn-ea"/>
                          <a:cs typeface="+mn-cs"/>
                        </a:rPr>
                        <a:t>河野外務大臣（</a:t>
                      </a:r>
                      <a:r>
                        <a:rPr kumimoji="1" lang="en-US" altLang="zh-TW" sz="1000" b="0" kern="1200" dirty="0">
                          <a:solidFill>
                            <a:schemeClr val="dk1"/>
                          </a:solidFill>
                          <a:effectLst/>
                          <a:latin typeface="+mn-lt"/>
                          <a:ea typeface="+mn-ea"/>
                          <a:cs typeface="+mn-cs"/>
                        </a:rPr>
                        <a:t>2</a:t>
                      </a:r>
                      <a:r>
                        <a:rPr kumimoji="1" lang="zh-TW" altLang="en-US" sz="1000" b="0" kern="1200" dirty="0">
                          <a:solidFill>
                            <a:schemeClr val="dk1"/>
                          </a:solidFill>
                          <a:effectLst/>
                          <a:latin typeface="+mn-lt"/>
                          <a:ea typeface="+mn-ea"/>
                          <a:cs typeface="+mn-cs"/>
                        </a:rPr>
                        <a:t>回）、岡本外務政務官（</a:t>
                      </a:r>
                      <a:r>
                        <a:rPr kumimoji="1" lang="en-US" altLang="zh-TW" sz="1000" b="0" kern="1200" dirty="0">
                          <a:solidFill>
                            <a:schemeClr val="dk1"/>
                          </a:solidFill>
                          <a:effectLst/>
                          <a:latin typeface="+mn-lt"/>
                          <a:ea typeface="+mn-ea"/>
                          <a:cs typeface="+mn-cs"/>
                        </a:rPr>
                        <a:t>3</a:t>
                      </a:r>
                      <a:r>
                        <a:rPr kumimoji="1" lang="zh-TW" altLang="en-US" sz="1000" b="0" kern="1200" dirty="0">
                          <a:solidFill>
                            <a:schemeClr val="dk1"/>
                          </a:solidFill>
                          <a:effectLst/>
                          <a:latin typeface="+mn-lt"/>
                          <a:ea typeface="+mn-ea"/>
                          <a:cs typeface="+mn-cs"/>
                        </a:rPr>
                        <a:t>回）、中曽根弘文特派大使</a:t>
                      </a:r>
                      <a:endParaRPr kumimoji="1" lang="ja-JP" altLang="en-US" sz="1000" b="0" kern="1200" dirty="0">
                        <a:solidFill>
                          <a:schemeClr val="dk1"/>
                        </a:solidFill>
                        <a:effectLst/>
                        <a:latin typeface="+mn-lt"/>
                        <a:ea typeface="+mn-ea"/>
                        <a:cs typeface="+mn-cs"/>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226750463"/>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ビジャロボス農業・農村開発相、エブラル外相、ウルスア大蔵公債相、サンチェス</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コルデロ内相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辻外務政務官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186956550"/>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12748504"/>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604947503"/>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エブラル外相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小田原外務副大臣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39263">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林外務大臣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177281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9310623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sp>
        <p:nvSpPr>
          <p:cNvPr id="6" name="テキスト ボックス 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ペニャ・ニエト大統領と安倍総理は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月現在、電話会談を除く）。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月の首脳会談後の共同プレスリリースにおいては、医療･保健分野の具体的なプロジェクトにも言及されている。</a:t>
            </a:r>
          </a:p>
        </p:txBody>
      </p:sp>
      <p:grpSp>
        <p:nvGrpSpPr>
          <p:cNvPr id="8" name="グループ化 7"/>
          <p:cNvGrpSpPr/>
          <p:nvPr/>
        </p:nvGrpSpPr>
        <p:grpSpPr>
          <a:xfrm>
            <a:off x="225873" y="1988840"/>
            <a:ext cx="4841319" cy="396628"/>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ペニャ・ニエト大統領と安倍総理との間での首脳会談</a:t>
              </a:r>
            </a:p>
          </p:txBody>
        </p:sp>
      </p:grpSp>
      <p:sp>
        <p:nvSpPr>
          <p:cNvPr id="11" name="フリーフォーム 10"/>
          <p:cNvSpPr/>
          <p:nvPr/>
        </p:nvSpPr>
        <p:spPr>
          <a:xfrm>
            <a:off x="5006620" y="2164002"/>
            <a:ext cx="564628" cy="1963029"/>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43074 w 769260"/>
              <a:gd name="connsiteY0" fmla="*/ 0 h 1615473"/>
              <a:gd name="connsiteX1" fmla="*/ 0 w 769260"/>
              <a:gd name="connsiteY1" fmla="*/ 682963 h 1615473"/>
              <a:gd name="connsiteX2" fmla="*/ 27969 w 769260"/>
              <a:gd name="connsiteY2" fmla="*/ 1530981 h 1615473"/>
              <a:gd name="connsiteX3" fmla="*/ 769260 w 769260"/>
              <a:gd name="connsiteY3" fmla="*/ 1615473 h 1615473"/>
              <a:gd name="connsiteX0" fmla="*/ 743074 w 769260"/>
              <a:gd name="connsiteY0" fmla="*/ 0 h 2041957"/>
              <a:gd name="connsiteX1" fmla="*/ 0 w 769260"/>
              <a:gd name="connsiteY1" fmla="*/ 682963 h 2041957"/>
              <a:gd name="connsiteX2" fmla="*/ 27969 w 769260"/>
              <a:gd name="connsiteY2" fmla="*/ 2040534 h 2041957"/>
              <a:gd name="connsiteX3" fmla="*/ 769260 w 769260"/>
              <a:gd name="connsiteY3" fmla="*/ 1615473 h 2041957"/>
              <a:gd name="connsiteX0" fmla="*/ 743074 w 769260"/>
              <a:gd name="connsiteY0" fmla="*/ 0 h 2041957"/>
              <a:gd name="connsiteX1" fmla="*/ 0 w 769260"/>
              <a:gd name="connsiteY1" fmla="*/ 739579 h 2041957"/>
              <a:gd name="connsiteX2" fmla="*/ 27969 w 769260"/>
              <a:gd name="connsiteY2" fmla="*/ 2040534 h 2041957"/>
              <a:gd name="connsiteX3" fmla="*/ 769260 w 769260"/>
              <a:gd name="connsiteY3" fmla="*/ 1615473 h 2041957"/>
            </a:gdLst>
            <a:ahLst/>
            <a:cxnLst>
              <a:cxn ang="0">
                <a:pos x="connsiteX0" y="connsiteY0"/>
              </a:cxn>
              <a:cxn ang="0">
                <a:pos x="connsiteX1" y="connsiteY1"/>
              </a:cxn>
              <a:cxn ang="0">
                <a:pos x="connsiteX2" y="connsiteY2"/>
              </a:cxn>
              <a:cxn ang="0">
                <a:pos x="connsiteX3" y="connsiteY3"/>
              </a:cxn>
            </a:cxnLst>
            <a:rect l="l" t="t" r="r" b="b"/>
            <a:pathLst>
              <a:path w="769260" h="2041957">
                <a:moveTo>
                  <a:pt x="743074" y="0"/>
                </a:moveTo>
                <a:cubicBezTo>
                  <a:pt x="505270" y="337113"/>
                  <a:pt x="237804" y="402466"/>
                  <a:pt x="0" y="739579"/>
                </a:cubicBezTo>
                <a:cubicBezTo>
                  <a:pt x="10727" y="1005953"/>
                  <a:pt x="17242" y="1774160"/>
                  <a:pt x="27969" y="2040534"/>
                </a:cubicBezTo>
                <a:cubicBezTo>
                  <a:pt x="49448" y="2072329"/>
                  <a:pt x="734071" y="1560549"/>
                  <a:pt x="769260" y="1615473"/>
                </a:cubicBezTo>
              </a:path>
            </a:pathLst>
          </a:custGeom>
          <a:solidFill>
            <a:srgbClr val="ACDED1"/>
          </a:solidFill>
        </p:spPr>
        <p:txBody>
          <a:bodyPr rtlCol="0" anchor="ctr"/>
          <a:lstStyle/>
          <a:p>
            <a:pPr algn="ctr"/>
            <a:endParaRPr kumimoji="1" lang="ja-JP" altLang="en-US" sz="2400"/>
          </a:p>
        </p:txBody>
      </p:sp>
      <p:sp>
        <p:nvSpPr>
          <p:cNvPr id="13" name="片側の 2 つの角を丸めた四角形 12"/>
          <p:cNvSpPr/>
          <p:nvPr/>
        </p:nvSpPr>
        <p:spPr>
          <a:xfrm>
            <a:off x="5522351" y="2857137"/>
            <a:ext cx="4039161" cy="859895"/>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両首脳は、日本の技術を活用してメキシコの医療技術向上に貢献する日本の官民連携による研修の実施と継続を歓迎した。</a:t>
            </a:r>
          </a:p>
        </p:txBody>
      </p:sp>
      <p:sp>
        <p:nvSpPr>
          <p:cNvPr id="18" name="片側の 2 つの角を丸めた四角形 17"/>
          <p:cNvSpPr/>
          <p:nvPr/>
        </p:nvSpPr>
        <p:spPr>
          <a:xfrm>
            <a:off x="5522351" y="2141490"/>
            <a:ext cx="4039161" cy="745160"/>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『21</a:t>
            </a:r>
            <a:r>
              <a:rPr lang="ja-JP" altLang="en-US"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世紀における日メキシコ戦略的グローバル・パートナーシップ強化のための共通ビジョンおよび行動計画</a:t>
            </a:r>
            <a:r>
              <a:rPr lang="en-US" altLang="ja-JP"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400" b="1" dirty="0">
                <a:solidFill>
                  <a:schemeClr val="bg1"/>
                </a:solidFill>
                <a:latin typeface="ＭＳ Ｐゴシック" panose="020B0600070205080204" pitchFamily="50" charset="-128"/>
                <a:ea typeface="ＭＳ Ｐゴシック" panose="020B0600070205080204" pitchFamily="50" charset="-128"/>
              </a:rPr>
              <a:t>の“医療・保健分野”における内容</a:t>
            </a:r>
          </a:p>
        </p:txBody>
      </p:sp>
      <p:sp>
        <p:nvSpPr>
          <p:cNvPr id="25" name="フリーフォーム 24"/>
          <p:cNvSpPr/>
          <p:nvPr/>
        </p:nvSpPr>
        <p:spPr>
          <a:xfrm>
            <a:off x="5003986" y="3883869"/>
            <a:ext cx="620602" cy="25694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9 w 771090"/>
              <a:gd name="connsiteY2" fmla="*/ 1443660 h 2466587"/>
              <a:gd name="connsiteX3" fmla="*/ 724403 w 771090"/>
              <a:gd name="connsiteY3" fmla="*/ 2466587 h 2466587"/>
              <a:gd name="connsiteX0" fmla="*/ 805696 w 805696"/>
              <a:gd name="connsiteY0" fmla="*/ 0 h 2466587"/>
              <a:gd name="connsiteX1" fmla="*/ 0 w 805696"/>
              <a:gd name="connsiteY1" fmla="*/ 879915 h 2466587"/>
              <a:gd name="connsiteX2" fmla="*/ 59645 w 805696"/>
              <a:gd name="connsiteY2" fmla="*/ 1443660 h 2466587"/>
              <a:gd name="connsiteX3" fmla="*/ 759009 w 805696"/>
              <a:gd name="connsiteY3" fmla="*/ 2466587 h 2466587"/>
              <a:gd name="connsiteX0" fmla="*/ 805696 w 805696"/>
              <a:gd name="connsiteY0" fmla="*/ 0 h 2466587"/>
              <a:gd name="connsiteX1" fmla="*/ 0 w 805696"/>
              <a:gd name="connsiteY1" fmla="*/ 879915 h 2466587"/>
              <a:gd name="connsiteX2" fmla="*/ 7737 w 805696"/>
              <a:gd name="connsiteY2" fmla="*/ 1382567 h 2466587"/>
              <a:gd name="connsiteX3" fmla="*/ 759009 w 805696"/>
              <a:gd name="connsiteY3" fmla="*/ 2466587 h 2466587"/>
              <a:gd name="connsiteX0" fmla="*/ 805696 w 845522"/>
              <a:gd name="connsiteY0" fmla="*/ 0 h 1890573"/>
              <a:gd name="connsiteX1" fmla="*/ 0 w 845522"/>
              <a:gd name="connsiteY1" fmla="*/ 879915 h 1890573"/>
              <a:gd name="connsiteX2" fmla="*/ 7737 w 845522"/>
              <a:gd name="connsiteY2" fmla="*/ 1382567 h 1890573"/>
              <a:gd name="connsiteX3" fmla="*/ 845522 w 845522"/>
              <a:gd name="connsiteY3" fmla="*/ 1890573 h 1890573"/>
              <a:gd name="connsiteX0" fmla="*/ 753787 w 845522"/>
              <a:gd name="connsiteY0" fmla="*/ 0 h 1864391"/>
              <a:gd name="connsiteX1" fmla="*/ 0 w 845522"/>
              <a:gd name="connsiteY1" fmla="*/ 853733 h 1864391"/>
              <a:gd name="connsiteX2" fmla="*/ 7737 w 845522"/>
              <a:gd name="connsiteY2" fmla="*/ 1356385 h 1864391"/>
              <a:gd name="connsiteX3" fmla="*/ 845522 w 845522"/>
              <a:gd name="connsiteY3" fmla="*/ 1864391 h 1864391"/>
              <a:gd name="connsiteX0" fmla="*/ 753787 w 845522"/>
              <a:gd name="connsiteY0" fmla="*/ 0 h 1864391"/>
              <a:gd name="connsiteX1" fmla="*/ 0 w 845522"/>
              <a:gd name="connsiteY1" fmla="*/ 853733 h 1864391"/>
              <a:gd name="connsiteX2" fmla="*/ 7737 w 845522"/>
              <a:gd name="connsiteY2" fmla="*/ 1391295 h 1864391"/>
              <a:gd name="connsiteX3" fmla="*/ 845522 w 845522"/>
              <a:gd name="connsiteY3" fmla="*/ 1864391 h 1864391"/>
              <a:gd name="connsiteX0" fmla="*/ 753787 w 845522"/>
              <a:gd name="connsiteY0" fmla="*/ 0 h 1864391"/>
              <a:gd name="connsiteX1" fmla="*/ 0 w 845522"/>
              <a:gd name="connsiteY1" fmla="*/ 735254 h 1864391"/>
              <a:gd name="connsiteX2" fmla="*/ 7737 w 845522"/>
              <a:gd name="connsiteY2" fmla="*/ 1391295 h 1864391"/>
              <a:gd name="connsiteX3" fmla="*/ 845522 w 845522"/>
              <a:gd name="connsiteY3" fmla="*/ 1864391 h 1864391"/>
              <a:gd name="connsiteX0" fmla="*/ 753787 w 845522"/>
              <a:gd name="connsiteY0" fmla="*/ 0 h 1864391"/>
              <a:gd name="connsiteX1" fmla="*/ 0 w 845522"/>
              <a:gd name="connsiteY1" fmla="*/ 735254 h 1864391"/>
              <a:gd name="connsiteX2" fmla="*/ 7737 w 845522"/>
              <a:gd name="connsiteY2" fmla="*/ 1272816 h 1864391"/>
              <a:gd name="connsiteX3" fmla="*/ 845522 w 845522"/>
              <a:gd name="connsiteY3" fmla="*/ 1864391 h 1864391"/>
            </a:gdLst>
            <a:ahLst/>
            <a:cxnLst>
              <a:cxn ang="0">
                <a:pos x="connsiteX0" y="connsiteY0"/>
              </a:cxn>
              <a:cxn ang="0">
                <a:pos x="connsiteX1" y="connsiteY1"/>
              </a:cxn>
              <a:cxn ang="0">
                <a:pos x="connsiteX2" y="connsiteY2"/>
              </a:cxn>
              <a:cxn ang="0">
                <a:pos x="connsiteX3" y="connsiteY3"/>
              </a:cxn>
            </a:cxnLst>
            <a:rect l="l" t="t" r="r" b="b"/>
            <a:pathLst>
              <a:path w="845522" h="1864391">
                <a:moveTo>
                  <a:pt x="753787" y="0"/>
                </a:moveTo>
                <a:cubicBezTo>
                  <a:pt x="502525" y="284578"/>
                  <a:pt x="251262" y="450676"/>
                  <a:pt x="0" y="735254"/>
                </a:cubicBezTo>
                <a:cubicBezTo>
                  <a:pt x="10727" y="1001628"/>
                  <a:pt x="-2990" y="1006442"/>
                  <a:pt x="7737" y="1272816"/>
                </a:cubicBezTo>
                <a:cubicBezTo>
                  <a:pt x="29216" y="1304611"/>
                  <a:pt x="810333" y="1809467"/>
                  <a:pt x="845522" y="1864391"/>
                </a:cubicBezTo>
              </a:path>
            </a:pathLst>
          </a:custGeom>
          <a:gradFill>
            <a:gsLst>
              <a:gs pos="0">
                <a:srgbClr val="DDE6F3"/>
              </a:gs>
              <a:gs pos="100000">
                <a:srgbClr val="CCDAEC"/>
              </a:gs>
            </a:gsLst>
            <a:lin ang="0" scaled="1"/>
          </a:gradFill>
        </p:spPr>
        <p:txBody>
          <a:bodyPr rtlCol="0" anchor="ctr"/>
          <a:lstStyle/>
          <a:p>
            <a:pPr algn="ctr"/>
            <a:endParaRPr kumimoji="1" lang="ja-JP" altLang="en-US" sz="2400"/>
          </a:p>
        </p:txBody>
      </p:sp>
      <p:sp>
        <p:nvSpPr>
          <p:cNvPr id="26" name="片側の 2 つの角を丸めた四角形 25"/>
          <p:cNvSpPr/>
          <p:nvPr/>
        </p:nvSpPr>
        <p:spPr>
          <a:xfrm>
            <a:off x="5522349" y="4437110"/>
            <a:ext cx="4039161" cy="2016225"/>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just">
              <a:lnSpc>
                <a:spcPct val="114000"/>
              </a:lnSpc>
              <a:spcAft>
                <a:spcPts val="400"/>
              </a:spcAft>
              <a:buClr>
                <a:srgbClr val="868686"/>
              </a:buClr>
              <a:buSzPct val="90000"/>
            </a:pPr>
            <a:r>
              <a:rPr lang="ja-JP" altLang="en-US" sz="1200" dirty="0">
                <a:solidFill>
                  <a:schemeClr val="tx1"/>
                </a:solidFill>
                <a:latin typeface="+mn-ea"/>
              </a:rPr>
              <a:t>両首脳は、これまで日本が実施してきた先進的な医療技術を活かした医療・保健分野における協力を評価すると共に、同分野での協力を強化していくことで一致した。その意味から、安倍総理は、新たに「低侵襲医療技術協力プロジェクト」を官民が関与して実施することを表明し、ペニャ・ニエト大統領は謝意を表明すると共に、患者への処置経費の軽減および公的医療やメキシコ国民の福祉の改善に貢献すると認識した。</a:t>
            </a:r>
            <a:endParaRPr lang="ja-JP" altLang="en-US" sz="1200" dirty="0">
              <a:solidFill>
                <a:schemeClr val="tx1"/>
              </a:solidFill>
              <a:latin typeface="+mn-ea"/>
              <a:cs typeface="Arial" panose="020B0604020202020204" pitchFamily="34" charset="0"/>
            </a:endParaRPr>
          </a:p>
        </p:txBody>
      </p:sp>
      <p:sp>
        <p:nvSpPr>
          <p:cNvPr id="31" name="片側の 2 つの角を丸めた四角形 30"/>
          <p:cNvSpPr/>
          <p:nvPr/>
        </p:nvSpPr>
        <p:spPr>
          <a:xfrm>
            <a:off x="5522349" y="3883869"/>
            <a:ext cx="4039161" cy="582753"/>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400" b="1" dirty="0">
                <a:solidFill>
                  <a:schemeClr val="bg1"/>
                </a:solidFill>
                <a:latin typeface="ＭＳ Ｐゴシック" panose="020B0600070205080204" pitchFamily="50" charset="-128"/>
                <a:ea typeface="ＭＳ Ｐゴシック" panose="020B0600070205080204" pitchFamily="50" charset="-128"/>
              </a:rPr>
              <a:t>共同プレスリリースの</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defTabSz="955675" fontAlgn="ctr">
              <a:buSzPct val="120000"/>
            </a:pPr>
            <a:r>
              <a:rPr lang="ja-JP" altLang="en-US" sz="14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graphicFrame>
        <p:nvGraphicFramePr>
          <p:cNvPr id="7" name="表 6"/>
          <p:cNvGraphicFramePr>
            <a:graphicFrameLocks noGrp="1"/>
          </p:cNvGraphicFramePr>
          <p:nvPr>
            <p:extLst>
              <p:ext uri="{D42A27DB-BD31-4B8C-83A1-F6EECF244321}">
                <p14:modId xmlns:p14="http://schemas.microsoft.com/office/powerpoint/2010/main" val="3362380294"/>
              </p:ext>
            </p:extLst>
          </p:nvPr>
        </p:nvGraphicFramePr>
        <p:xfrm>
          <a:off x="200472" y="2469844"/>
          <a:ext cx="4817821" cy="3949907"/>
        </p:xfrm>
        <a:graphic>
          <a:graphicData uri="http://schemas.openxmlformats.org/drawingml/2006/table">
            <a:tbl>
              <a:tblPr firstRow="1" bandRow="1">
                <a:tableStyleId>{5C22544A-7EE6-4342-B048-85BDC9FD1C3A}</a:tableStyleId>
              </a:tblPr>
              <a:tblGrid>
                <a:gridCol w="432352">
                  <a:extLst>
                    <a:ext uri="{9D8B030D-6E8A-4147-A177-3AD203B41FA5}">
                      <a16:colId xmlns:a16="http://schemas.microsoft.com/office/drawing/2014/main" val="20000"/>
                    </a:ext>
                  </a:extLst>
                </a:gridCol>
                <a:gridCol w="685229">
                  <a:extLst>
                    <a:ext uri="{9D8B030D-6E8A-4147-A177-3AD203B41FA5}">
                      <a16:colId xmlns:a16="http://schemas.microsoft.com/office/drawing/2014/main" val="20001"/>
                    </a:ext>
                  </a:extLst>
                </a:gridCol>
                <a:gridCol w="1301936">
                  <a:extLst>
                    <a:ext uri="{9D8B030D-6E8A-4147-A177-3AD203B41FA5}">
                      <a16:colId xmlns:a16="http://schemas.microsoft.com/office/drawing/2014/main" val="20002"/>
                    </a:ext>
                  </a:extLst>
                </a:gridCol>
                <a:gridCol w="2398304">
                  <a:extLst>
                    <a:ext uri="{9D8B030D-6E8A-4147-A177-3AD203B41FA5}">
                      <a16:colId xmlns:a16="http://schemas.microsoft.com/office/drawing/2014/main" val="20003"/>
                    </a:ext>
                  </a:extLst>
                </a:gridCol>
              </a:tblGrid>
              <a:tr h="36973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83873">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100" b="0" i="0" u="none" strike="noStrike" baseline="0" dirty="0">
                          <a:latin typeface="MS-Mincho"/>
                        </a:rPr>
                        <a:t>「</a:t>
                      </a:r>
                      <a:r>
                        <a:rPr lang="en-US" altLang="ja-JP" sz="1100" b="0" i="0" u="none" strike="noStrike" baseline="0" dirty="0">
                          <a:latin typeface="MS-Mincho"/>
                        </a:rPr>
                        <a:t>21</a:t>
                      </a:r>
                      <a:r>
                        <a:rPr lang="ja-JP" altLang="en-US" sz="1100" b="0" i="0" u="none" strike="noStrike" baseline="0" dirty="0">
                          <a:latin typeface="MS-Mincho"/>
                        </a:rPr>
                        <a:t>世紀における日メキシコ戦略的グローバル・パートナーシップ強化のための共通ビジョンおよび行動計画」と題する共同声明に署名</a:t>
                      </a:r>
                      <a:endParaRPr lang="ja-JP" altLang="en-US" sz="1100" dirty="0"/>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78816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インドネシア・バリ</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APEC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出席のため）</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754071">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fontAlgn="ctr">
                        <a:spcAft>
                          <a:spcPts val="400"/>
                        </a:spcAft>
                      </a:pPr>
                      <a:r>
                        <a:rPr lang="ja-JP" altLang="en-US" sz="1100" dirty="0"/>
                        <a:t>共同プレスリリース</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3"/>
                  </a:ext>
                </a:extLst>
              </a:tr>
              <a:tr h="754071">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ベトナム・ダナン</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APEC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出席のため）</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4116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194489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8" imgW="360" imgH="360" progId="TCLayout.ActiveDocument.1">
                  <p:embed/>
                </p:oleObj>
              </mc:Choice>
              <mc:Fallback>
                <p:oleObj name="think-cell Slide" r:id="rId38" imgW="360" imgH="360" progId="TCLayout.ActiveDocument.1">
                  <p:embed/>
                  <p:pic>
                    <p:nvPicPr>
                      <p:cNvPr id="7" name="Object 6"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と高く、最大の都市であるメキシコシティには約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万人が居住している。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815282"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4" name="グループ化 7"/>
          <p:cNvGrpSpPr/>
          <p:nvPr/>
        </p:nvGrpSpPr>
        <p:grpSpPr>
          <a:xfrm>
            <a:off x="5187284" y="1844824"/>
            <a:ext cx="4508987"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7" name="Object 16"/>
          <p:cNvGraphicFramePr>
            <a:graphicFrameLocks/>
          </p:cNvGraphicFramePr>
          <p:nvPr>
            <p:custDataLst>
              <p:tags r:id="rId3"/>
            </p:custDataLst>
            <p:extLst>
              <p:ext uri="{D42A27DB-BD31-4B8C-83A1-F6EECF244321}">
                <p14:modId xmlns:p14="http://schemas.microsoft.com/office/powerpoint/2010/main" val="2142233429"/>
              </p:ext>
            </p:extLst>
          </p:nvPr>
        </p:nvGraphicFramePr>
        <p:xfrm>
          <a:off x="114300" y="2133600"/>
          <a:ext cx="4638664" cy="4124315"/>
        </p:xfrm>
        <a:graphic>
          <a:graphicData uri="http://schemas.openxmlformats.org/presentationml/2006/ole">
            <mc:AlternateContent xmlns:mc="http://schemas.openxmlformats.org/markup-compatibility/2006">
              <mc:Choice xmlns:v="urn:schemas-microsoft-com:vml" Requires="v">
                <p:oleObj name="Chart" r:id="rId40" imgW="4638664" imgH="4124315" progId="MSGraph.Chart.8">
                  <p:embed followColorScheme="full"/>
                </p:oleObj>
              </mc:Choice>
              <mc:Fallback>
                <p:oleObj name="Chart" r:id="rId40" imgW="4638664" imgH="4124315" progId="MSGraph.Chart.8">
                  <p:embed followColorScheme="full"/>
                  <p:pic>
                    <p:nvPicPr>
                      <p:cNvPr id="17" name="Object 16"/>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14300" y="2133600"/>
                        <a:ext cx="4638664" cy="4124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Placeholder 12"/>
          <p:cNvSpPr>
            <a:spLocks noGrp="1"/>
          </p:cNvSpPr>
          <p:nvPr>
            <p:custDataLst>
              <p:tags r:id="rId4"/>
            </p:custDataLst>
          </p:nvPr>
        </p:nvSpPr>
        <p:spPr bwMode="gray">
          <a:xfrm>
            <a:off x="405765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2D4978-478F-4099-A60C-BD9EC04C6D94}"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noGrp="1"/>
          </p:cNvSpPr>
          <p:nvPr>
            <p:custDataLst>
              <p:tags r:id="rId5"/>
            </p:custDataLst>
          </p:nvPr>
        </p:nvSpPr>
        <p:spPr bwMode="gray">
          <a:xfrm>
            <a:off x="443865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C9C27AB-B7DD-4830-B03F-02D6FD453455}" type="datetime'''5''''''''''''''''''''''''''''''''''0'''''''">
              <a:rPr lang="ja-JP" altLang="en-US" sz="1000" b="0"/>
              <a:pPr algn="ctr">
                <a:spcBef>
                  <a:spcPct val="0"/>
                </a:spcBef>
                <a:spcAft>
                  <a:spcPct val="0"/>
                </a:spcAft>
              </a:pPr>
              <a:t>50</a:t>
            </a:fld>
            <a:endParaRPr kumimoji="0" lang="ja-JP" altLang="en-US" sz="1000" b="0" dirty="0">
              <a:sym typeface="+mn-lt"/>
            </a:endParaRPr>
          </a:p>
        </p:txBody>
      </p:sp>
      <p:sp>
        <p:nvSpPr>
          <p:cNvPr id="21" name="Text Placeholder 12"/>
          <p:cNvSpPr>
            <a:spLocks noGrp="1"/>
          </p:cNvSpPr>
          <p:nvPr>
            <p:custDataLst>
              <p:tags r:id="rId6"/>
            </p:custDataLst>
          </p:nvPr>
        </p:nvSpPr>
        <p:spPr bwMode="gray">
          <a:xfrm>
            <a:off x="141922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54AB88-098C-44FE-AC61-D6E7DF438B03}" type="datetime'''''''''''''''''''''1''''''''''''''''0'''''''''''">
              <a:rPr lang="ja-JP" altLang="en-US" sz="1000" b="0"/>
              <a:pPr algn="ctr">
                <a:spcBef>
                  <a:spcPct val="0"/>
                </a:spcBef>
                <a:spcAft>
                  <a:spcPct val="0"/>
                </a:spcAft>
              </a:pPr>
              <a:t>10</a:t>
            </a:fld>
            <a:endParaRPr kumimoji="0" lang="ja-JP" altLang="en-US" sz="1000" b="0" dirty="0">
              <a:sym typeface="+mn-lt"/>
            </a:endParaRPr>
          </a:p>
        </p:txBody>
      </p:sp>
      <p:sp>
        <p:nvSpPr>
          <p:cNvPr id="19" name="Text Placeholder 12"/>
          <p:cNvSpPr>
            <a:spLocks noGrp="1"/>
          </p:cNvSpPr>
          <p:nvPr>
            <p:custDataLst>
              <p:tags r:id="rId7"/>
            </p:custDataLst>
          </p:nvPr>
        </p:nvSpPr>
        <p:spPr bwMode="gray">
          <a:xfrm>
            <a:off x="327025"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2" name="Text Placeholder 12"/>
          <p:cNvSpPr>
            <a:spLocks noGrp="1"/>
          </p:cNvSpPr>
          <p:nvPr>
            <p:custDataLst>
              <p:tags r:id="rId8"/>
            </p:custDataLst>
          </p:nvPr>
        </p:nvSpPr>
        <p:spPr bwMode="gray">
          <a:xfrm>
            <a:off x="180022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6838406-D643-46D4-8F9D-E469D40A05E5}" type="datetime'''''''''''''''''''''''''''''''''1''''''''''''''''''''''''5'">
              <a:rPr lang="ja-JP" altLang="en-US" sz="1000" b="0"/>
              <a:pPr algn="ctr">
                <a:spcBef>
                  <a:spcPct val="0"/>
                </a:spcBef>
                <a:spcAft>
                  <a:spcPct val="0"/>
                </a:spcAft>
              </a:pPr>
              <a:t>15</a:t>
            </a:fld>
            <a:endParaRPr kumimoji="0" lang="ja-JP" altLang="en-US" sz="1000" b="0" dirty="0">
              <a:sym typeface="+mn-lt"/>
            </a:endParaRPr>
          </a:p>
        </p:txBody>
      </p:sp>
      <p:sp>
        <p:nvSpPr>
          <p:cNvPr id="24" name="Text Placeholder 12"/>
          <p:cNvSpPr>
            <a:spLocks noGrp="1"/>
          </p:cNvSpPr>
          <p:nvPr>
            <p:custDataLst>
              <p:tags r:id="rId9"/>
            </p:custDataLst>
          </p:nvPr>
        </p:nvSpPr>
        <p:spPr bwMode="gray">
          <a:xfrm>
            <a:off x="25527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19C5CD-48C2-4D9C-B7C0-EAEBDF0E828A}" type="datetime'''''''''''''''''''''''''''''''''''2''''''''''''5'''''''''">
              <a:rPr lang="ja-JP" altLang="en-US" sz="1000" b="0"/>
              <a:pPr algn="ctr">
                <a:spcBef>
                  <a:spcPct val="0"/>
                </a:spcBef>
                <a:spcAft>
                  <a:spcPct val="0"/>
                </a:spcAft>
              </a:pPr>
              <a:t>25</a:t>
            </a:fld>
            <a:endParaRPr kumimoji="0" lang="ja-JP" altLang="en-US" sz="1000" b="0" dirty="0">
              <a:sym typeface="+mn-lt"/>
            </a:endParaRPr>
          </a:p>
        </p:txBody>
      </p:sp>
      <p:sp>
        <p:nvSpPr>
          <p:cNvPr id="25" name="Text Placeholder 12"/>
          <p:cNvSpPr>
            <a:spLocks noGrp="1"/>
          </p:cNvSpPr>
          <p:nvPr>
            <p:custDataLst>
              <p:tags r:id="rId10"/>
            </p:custDataLst>
          </p:nvPr>
        </p:nvSpPr>
        <p:spPr bwMode="gray">
          <a:xfrm>
            <a:off x="29337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A63B1EE-02F2-42B1-891F-073B4F0A9563}"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1"/>
            </p:custDataLst>
          </p:nvPr>
        </p:nvSpPr>
        <p:spPr bwMode="gray">
          <a:xfrm>
            <a:off x="330517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97396E-D28A-47E5-803B-7CC794183293}" type="datetime'''''''3''''''''''''''''''5'''''">
              <a:rPr lang="ja-JP" altLang="en-US" sz="1000" b="0"/>
              <a:pPr algn="ctr">
                <a:spcBef>
                  <a:spcPct val="0"/>
                </a:spcBef>
                <a:spcAft>
                  <a:spcPct val="0"/>
                </a:spcAft>
              </a:pPr>
              <a:t>35</a:t>
            </a:fld>
            <a:endParaRPr kumimoji="0" lang="ja-JP" altLang="en-US" sz="1000" b="0" dirty="0">
              <a:sym typeface="+mn-lt"/>
            </a:endParaRPr>
          </a:p>
        </p:txBody>
      </p:sp>
      <p:sp>
        <p:nvSpPr>
          <p:cNvPr id="23" name="Text Placeholder 12"/>
          <p:cNvSpPr>
            <a:spLocks noGrp="1"/>
          </p:cNvSpPr>
          <p:nvPr>
            <p:custDataLst>
              <p:tags r:id="rId12"/>
            </p:custDataLst>
          </p:nvPr>
        </p:nvSpPr>
        <p:spPr bwMode="gray">
          <a:xfrm>
            <a:off x="217170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26C970-CAE6-44EF-B3AE-63E26DF99BCA}" type="datetime'''''''''''''''''''''''''2''''0'''''''''''''''''''">
              <a:rPr lang="ja-JP" altLang="en-US" sz="1000" b="0"/>
              <a:pPr algn="ctr">
                <a:spcBef>
                  <a:spcPct val="0"/>
                </a:spcBef>
                <a:spcAft>
                  <a:spcPct val="0"/>
                </a:spcAft>
              </a:pPr>
              <a:t>20</a:t>
            </a:fld>
            <a:endParaRPr kumimoji="0" lang="ja-JP" altLang="en-US" sz="1000" b="0" dirty="0">
              <a:sym typeface="+mn-lt"/>
            </a:endParaRPr>
          </a:p>
        </p:txBody>
      </p:sp>
      <p:sp>
        <p:nvSpPr>
          <p:cNvPr id="27" name="Text Placeholder 12"/>
          <p:cNvSpPr>
            <a:spLocks noGrp="1"/>
          </p:cNvSpPr>
          <p:nvPr>
            <p:custDataLst>
              <p:tags r:id="rId13"/>
            </p:custDataLst>
          </p:nvPr>
        </p:nvSpPr>
        <p:spPr bwMode="gray">
          <a:xfrm>
            <a:off x="3686175"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E760E2-DDFB-43C9-81B5-80774B36BD0C}" type="datetime'''4''''''''''''''''''0'''''''''''">
              <a:rPr lang="ja-JP" altLang="en-US" sz="1000" b="0"/>
              <a:pPr algn="ctr">
                <a:spcBef>
                  <a:spcPct val="0"/>
                </a:spcBef>
                <a:spcAft>
                  <a:spcPct val="0"/>
                </a:spcAft>
              </a:pPr>
              <a:t>40</a:t>
            </a:fld>
            <a:endParaRPr kumimoji="0" lang="ja-JP" altLang="en-US" sz="1000" b="0" dirty="0">
              <a:sym typeface="+mn-lt"/>
            </a:endParaRPr>
          </a:p>
        </p:txBody>
      </p:sp>
      <p:sp>
        <p:nvSpPr>
          <p:cNvPr id="20" name="Text Placeholder 12"/>
          <p:cNvSpPr>
            <a:spLocks noGrp="1"/>
          </p:cNvSpPr>
          <p:nvPr>
            <p:custDataLst>
              <p:tags r:id="rId14"/>
            </p:custDataLst>
          </p:nvPr>
        </p:nvSpPr>
        <p:spPr bwMode="gray">
          <a:xfrm>
            <a:off x="1047750" y="6061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CBCF5D-B5D0-4CC1-BC28-C24B27A88487}" type="datetime'''''0''''''''''5'''''''''''''''''">
              <a:rPr lang="ja-JP" altLang="en-US" sz="1000" b="0"/>
              <a:pPr algn="ctr">
                <a:spcBef>
                  <a:spcPct val="0"/>
                </a:spcBef>
                <a:spcAft>
                  <a:spcPct val="0"/>
                </a:spcAft>
              </a:pPr>
              <a:t>05</a:t>
            </a:fld>
            <a:endParaRPr kumimoji="0" lang="ja-JP" altLang="en-US" sz="1000" b="0" dirty="0">
              <a:sym typeface="+mn-lt"/>
            </a:endParaRPr>
          </a:p>
        </p:txBody>
      </p:sp>
      <p:sp>
        <p:nvSpPr>
          <p:cNvPr id="18" name="Text Placeholder 12"/>
          <p:cNvSpPr>
            <a:spLocks noGrp="1"/>
          </p:cNvSpPr>
          <p:nvPr>
            <p:custDataLst>
              <p:tags r:id="rId15"/>
            </p:custDataLst>
          </p:nvPr>
        </p:nvSpPr>
        <p:spPr bwMode="gray">
          <a:xfrm>
            <a:off x="596900"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0C9AD7-BFBA-43B0-9B2F-55578BD83A74}" type="datetime'''''''''''''''200''0'''''''''''''">
              <a:rPr lang="ja-JP" altLang="en-US" sz="1000" b="0"/>
              <a:pPr algn="ctr">
                <a:spcBef>
                  <a:spcPct val="0"/>
                </a:spcBef>
                <a:spcAft>
                  <a:spcPct val="0"/>
                </a:spcAft>
              </a:pPr>
              <a:t>2000</a:t>
            </a:fld>
            <a:endParaRPr kumimoji="0" lang="ja-JP" altLang="en-US" sz="1000" b="0" dirty="0">
              <a:sym typeface="+mn-lt"/>
            </a:endParaRPr>
          </a:p>
        </p:txBody>
      </p:sp>
      <p:cxnSp>
        <p:nvCxnSpPr>
          <p:cNvPr id="30" name="Straight Connector 29"/>
          <p:cNvCxnSpPr/>
          <p:nvPr>
            <p:custDataLst>
              <p:tags r:id="rId16"/>
            </p:custDataLst>
          </p:nvPr>
        </p:nvCxnSpPr>
        <p:spPr bwMode="gray">
          <a:xfrm>
            <a:off x="3708400" y="4241800"/>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7"/>
            </p:custDataLst>
          </p:nvPr>
        </p:nvCxnSpPr>
        <p:spPr bwMode="gray">
          <a:xfrm>
            <a:off x="3708400" y="4445000"/>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custDataLst>
              <p:tags r:id="rId18"/>
            </p:custDataLst>
          </p:nvPr>
        </p:nvSpPr>
        <p:spPr bwMode="gray">
          <a:xfrm>
            <a:off x="3817938" y="4208463"/>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3" name="Rectangle 32"/>
          <p:cNvSpPr/>
          <p:nvPr>
            <p:custDataLst>
              <p:tags r:id="rId19"/>
            </p:custDataLst>
          </p:nvPr>
        </p:nvSpPr>
        <p:spPr bwMode="gray">
          <a:xfrm>
            <a:off x="3817938" y="4411663"/>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Text Placeholder 12"/>
          <p:cNvSpPr>
            <a:spLocks noGrp="1"/>
          </p:cNvSpPr>
          <p:nvPr>
            <p:custDataLst>
              <p:tags r:id="rId20"/>
            </p:custDataLst>
          </p:nvPr>
        </p:nvSpPr>
        <p:spPr bwMode="gray">
          <a:xfrm>
            <a:off x="4044950" y="4170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27695F3-FBA3-4D85-A7A9-3F8D012F66B8}" type="datetime'''''''''''''''''都''''''''''''''''''''市''''''''''''''部'''''''''">
              <a:rPr lang="ja-JP" altLang="en-US" sz="1000" b="0"/>
              <a:pPr>
                <a:spcBef>
                  <a:spcPct val="0"/>
                </a:spcBef>
                <a:spcAft>
                  <a:spcPct val="0"/>
                </a:spcAft>
              </a:pPr>
              <a:t>都市部</a:t>
            </a:fld>
            <a:endParaRPr kumimoji="0" lang="ja-JP" altLang="en-US" sz="1000" b="0" dirty="0">
              <a:sym typeface="+mn-lt"/>
            </a:endParaRPr>
          </a:p>
        </p:txBody>
      </p:sp>
      <p:sp>
        <p:nvSpPr>
          <p:cNvPr id="36" name="Text Placeholder 12"/>
          <p:cNvSpPr>
            <a:spLocks noGrp="1"/>
          </p:cNvSpPr>
          <p:nvPr>
            <p:custDataLst>
              <p:tags r:id="rId21"/>
            </p:custDataLst>
          </p:nvPr>
        </p:nvSpPr>
        <p:spPr bwMode="gray">
          <a:xfrm>
            <a:off x="4044950" y="43735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4AD497D-18B4-4959-BFBD-FC5D3B0EFE4F}"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44" name="Object 43"/>
          <p:cNvGraphicFramePr>
            <a:graphicFrameLocks/>
          </p:cNvGraphicFramePr>
          <p:nvPr>
            <p:custDataLst>
              <p:tags r:id="rId22"/>
            </p:custDataLst>
            <p:extLst>
              <p:ext uri="{D42A27DB-BD31-4B8C-83A1-F6EECF244321}">
                <p14:modId xmlns:p14="http://schemas.microsoft.com/office/powerpoint/2010/main" val="831279378"/>
              </p:ext>
            </p:extLst>
          </p:nvPr>
        </p:nvGraphicFramePr>
        <p:xfrm>
          <a:off x="5257800" y="2209800"/>
          <a:ext cx="4191102" cy="3990968"/>
        </p:xfrm>
        <a:graphic>
          <a:graphicData uri="http://schemas.openxmlformats.org/presentationml/2006/ole">
            <mc:AlternateContent xmlns:mc="http://schemas.openxmlformats.org/markup-compatibility/2006">
              <mc:Choice xmlns:v="urn:schemas-microsoft-com:vml" Requires="v">
                <p:oleObj name="Chart" r:id="rId42" imgW="4191102" imgH="3990968" progId="MSGraph.Chart.8">
                  <p:embed followColorScheme="full"/>
                </p:oleObj>
              </mc:Choice>
              <mc:Fallback>
                <p:oleObj name="Chart" r:id="rId42" imgW="4191102" imgH="3990968" progId="MSGraph.Chart.8">
                  <p:embed followColorScheme="full"/>
                  <p:pic>
                    <p:nvPicPr>
                      <p:cNvPr id="44" name="Object 43"/>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257800" y="2209800"/>
                        <a:ext cx="4191102" cy="3990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 Placeholder 12"/>
          <p:cNvSpPr>
            <a:spLocks noGrp="1"/>
          </p:cNvSpPr>
          <p:nvPr>
            <p:custDataLst>
              <p:tags r:id="rId23"/>
            </p:custDataLst>
          </p:nvPr>
        </p:nvSpPr>
        <p:spPr bwMode="gray">
          <a:xfrm>
            <a:off x="6297613"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1FE47A6-F086-4313-A64E-BC3CC6ADE135}" type="datetime'''''''''''''''20''''''''''''''0''''''''''''0'''''''''">
              <a:rPr lang="ja-JP" altLang="en-US" sz="1000" b="0"/>
              <a:pPr algn="ctr">
                <a:spcBef>
                  <a:spcPct val="0"/>
                </a:spcBef>
                <a:spcAft>
                  <a:spcPct val="0"/>
                </a:spcAft>
              </a:pPr>
              <a:t>2000</a:t>
            </a:fld>
            <a:endParaRPr kumimoji="0" lang="ja-JP" altLang="en-US" sz="1000" b="0" dirty="0">
              <a:sym typeface="+mn-lt"/>
            </a:endParaRPr>
          </a:p>
        </p:txBody>
      </p:sp>
      <p:sp>
        <p:nvSpPr>
          <p:cNvPr id="46" name="Text Placeholder 12"/>
          <p:cNvSpPr>
            <a:spLocks noGrp="1"/>
          </p:cNvSpPr>
          <p:nvPr>
            <p:custDataLst>
              <p:tags r:id="rId24"/>
            </p:custDataLst>
          </p:nvPr>
        </p:nvSpPr>
        <p:spPr bwMode="gray">
          <a:xfrm>
            <a:off x="5381625"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7" name="Text Placeholder 12"/>
          <p:cNvSpPr>
            <a:spLocks noGrp="1"/>
          </p:cNvSpPr>
          <p:nvPr>
            <p:custDataLst>
              <p:tags r:id="rId25"/>
            </p:custDataLst>
          </p:nvPr>
        </p:nvSpPr>
        <p:spPr bwMode="gray">
          <a:xfrm>
            <a:off x="7454900" y="6061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A94C2C-C035-43B6-8E12-D4E027FA7F5B}" type="datetime'''''''''''2''''0''''''1''''''''''''''''''''''''0'''''''">
              <a:rPr lang="ja-JP" altLang="en-US" sz="1000" b="0"/>
              <a:pPr algn="ctr">
                <a:spcBef>
                  <a:spcPct val="0"/>
                </a:spcBef>
                <a:spcAft>
                  <a:spcPct val="0"/>
                </a:spcAft>
              </a:pPr>
              <a:t>2010</a:t>
            </a:fld>
            <a:endParaRPr kumimoji="0" lang="ja-JP" altLang="en-US" sz="1000" b="0" dirty="0">
              <a:sym typeface="+mn-lt"/>
            </a:endParaRPr>
          </a:p>
        </p:txBody>
      </p:sp>
      <p:sp>
        <p:nvSpPr>
          <p:cNvPr id="48" name="Text Placeholder 12"/>
          <p:cNvSpPr>
            <a:spLocks noGrp="1"/>
          </p:cNvSpPr>
          <p:nvPr>
            <p:custDataLst>
              <p:tags r:id="rId26"/>
            </p:custDataLst>
          </p:nvPr>
        </p:nvSpPr>
        <p:spPr bwMode="gray">
          <a:xfrm>
            <a:off x="8358188" y="606107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B003BA4-D34E-4B07-B606-EFF3FAD3F8FC}" type="datetime'''''''''''2''''''''''0''20''''''''（''予''測''''値）'''''''">
              <a:rPr lang="ja-JP" altLang="en-US" sz="1000" b="0"/>
              <a:pPr algn="ctr">
                <a:spcBef>
                  <a:spcPct val="0"/>
                </a:spcBef>
                <a:spcAft>
                  <a:spcPct val="0"/>
                </a:spcAft>
              </a:pPr>
              <a:t>2020（予測値）</a:t>
            </a:fld>
            <a:endParaRPr kumimoji="0" lang="ja-JP" altLang="en-US" sz="1000" b="0" dirty="0">
              <a:sym typeface="+mn-lt"/>
            </a:endParaRPr>
          </a:p>
        </p:txBody>
      </p:sp>
      <p:sp>
        <p:nvSpPr>
          <p:cNvPr id="49" name="Rectangle 48"/>
          <p:cNvSpPr/>
          <p:nvPr>
            <p:custDataLst>
              <p:tags r:id="rId27"/>
            </p:custDataLst>
          </p:nvPr>
        </p:nvSpPr>
        <p:spPr bwMode="gray">
          <a:xfrm>
            <a:off x="6119813" y="3200400"/>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28"/>
            </p:custDataLst>
          </p:nvPr>
        </p:nvSpPr>
        <p:spPr bwMode="gray">
          <a:xfrm>
            <a:off x="6119813" y="2997200"/>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29"/>
            </p:custDataLst>
          </p:nvPr>
        </p:nvSpPr>
        <p:spPr bwMode="gray">
          <a:xfrm>
            <a:off x="6119813" y="2794000"/>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2" name="Rectangle 51"/>
          <p:cNvSpPr/>
          <p:nvPr>
            <p:custDataLst>
              <p:tags r:id="rId30"/>
            </p:custDataLst>
          </p:nvPr>
        </p:nvSpPr>
        <p:spPr bwMode="gray">
          <a:xfrm>
            <a:off x="6119813" y="3403600"/>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3" name="Rectangle 52"/>
          <p:cNvSpPr/>
          <p:nvPr>
            <p:custDataLst>
              <p:tags r:id="rId31"/>
            </p:custDataLst>
          </p:nvPr>
        </p:nvSpPr>
        <p:spPr bwMode="gray">
          <a:xfrm>
            <a:off x="6119813" y="2590800"/>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Text Placeholder 12"/>
          <p:cNvSpPr>
            <a:spLocks noGrp="1"/>
          </p:cNvSpPr>
          <p:nvPr>
            <p:custDataLst>
              <p:tags r:id="rId32"/>
            </p:custDataLst>
          </p:nvPr>
        </p:nvSpPr>
        <p:spPr bwMode="gray">
          <a:xfrm>
            <a:off x="6350000" y="2586038"/>
            <a:ext cx="438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FFA5EB0-BCFC-4005-9F44-CDE78FD47990}" type="datetime'''''フ''''''''''''''''''''ア''レ''''''''''ス'''''''''''''">
              <a:rPr lang="ja-JP" altLang="en-US" sz="1000" b="0"/>
              <a:pPr>
                <a:spcBef>
                  <a:spcPct val="0"/>
                </a:spcBef>
                <a:spcAft>
                  <a:spcPct val="0"/>
                </a:spcAft>
              </a:pPr>
              <a:t>フアレス</a:t>
            </a:fld>
            <a:endParaRPr kumimoji="0" lang="ja-JP" altLang="en-US" sz="1000" b="0" dirty="0">
              <a:sym typeface="+mn-lt"/>
            </a:endParaRPr>
          </a:p>
        </p:txBody>
      </p:sp>
      <p:sp>
        <p:nvSpPr>
          <p:cNvPr id="55" name="Text Placeholder 12"/>
          <p:cNvSpPr>
            <a:spLocks noGrp="1"/>
          </p:cNvSpPr>
          <p:nvPr>
            <p:custDataLst>
              <p:tags r:id="rId33"/>
            </p:custDataLst>
          </p:nvPr>
        </p:nvSpPr>
        <p:spPr bwMode="gray">
          <a:xfrm>
            <a:off x="6350000" y="2789238"/>
            <a:ext cx="442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550574B-C3B9-4E34-8F6E-580B06B0A7E2}" type="datetime'プ''''''エ''ブ''''''''''''''''''''''''''''''''''''''ラ'">
              <a:rPr lang="ja-JP" altLang="en-US" sz="1000" b="0"/>
              <a:pPr>
                <a:spcBef>
                  <a:spcPct val="0"/>
                </a:spcBef>
                <a:spcAft>
                  <a:spcPct val="0"/>
                </a:spcAft>
              </a:pPr>
              <a:t>プエブラ</a:t>
            </a:fld>
            <a:endParaRPr kumimoji="0" lang="ja-JP" altLang="en-US" sz="1000" b="0" dirty="0">
              <a:sym typeface="+mn-lt"/>
            </a:endParaRPr>
          </a:p>
        </p:txBody>
      </p:sp>
      <p:sp>
        <p:nvSpPr>
          <p:cNvPr id="56" name="Text Placeholder 12"/>
          <p:cNvSpPr>
            <a:spLocks noGrp="1"/>
          </p:cNvSpPr>
          <p:nvPr>
            <p:custDataLst>
              <p:tags r:id="rId34"/>
            </p:custDataLst>
          </p:nvPr>
        </p:nvSpPr>
        <p:spPr bwMode="gray">
          <a:xfrm>
            <a:off x="6350000" y="2992438"/>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965F6B4-BD29-4045-BAC9-8D7505EFC4E0}" type="datetime'''エ''''''カ''テ''''''''''''''''''''''''ペッ''ク'''''''''''">
              <a:rPr lang="ja-JP" altLang="en-US" sz="1000" b="0"/>
              <a:pPr>
                <a:spcBef>
                  <a:spcPct val="0"/>
                </a:spcBef>
                <a:spcAft>
                  <a:spcPct val="0"/>
                </a:spcAft>
              </a:pPr>
              <a:t>エカテペック</a:t>
            </a:fld>
            <a:endParaRPr kumimoji="0" lang="ja-JP" altLang="en-US" sz="1000" b="0" dirty="0">
              <a:sym typeface="+mn-lt"/>
            </a:endParaRPr>
          </a:p>
        </p:txBody>
      </p:sp>
      <p:sp>
        <p:nvSpPr>
          <p:cNvPr id="57" name="Text Placeholder 12"/>
          <p:cNvSpPr>
            <a:spLocks noGrp="1"/>
          </p:cNvSpPr>
          <p:nvPr>
            <p:custDataLst>
              <p:tags r:id="rId35"/>
            </p:custDataLst>
          </p:nvPr>
        </p:nvSpPr>
        <p:spPr bwMode="gray">
          <a:xfrm>
            <a:off x="6350000" y="3195638"/>
            <a:ext cx="684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6A8C53E-BF51-4BFB-80CE-F0477039474D}" type="datetime'''''''''''''''''グ''''ア''ダ''ラハ''''''''''''ラ'''''''''''''">
              <a:rPr lang="ja-JP" altLang="en-US" sz="1000" b="0"/>
              <a:pPr>
                <a:spcBef>
                  <a:spcPct val="0"/>
                </a:spcBef>
                <a:spcAft>
                  <a:spcPct val="0"/>
                </a:spcAft>
              </a:pPr>
              <a:t>グアダラハラ</a:t>
            </a:fld>
            <a:endParaRPr kumimoji="0" lang="ja-JP" altLang="en-US" sz="1000" b="0" dirty="0">
              <a:sym typeface="+mn-lt"/>
            </a:endParaRPr>
          </a:p>
        </p:txBody>
      </p:sp>
      <p:sp>
        <p:nvSpPr>
          <p:cNvPr id="58" name="Text Placeholder 12"/>
          <p:cNvSpPr>
            <a:spLocks noGrp="1"/>
          </p:cNvSpPr>
          <p:nvPr>
            <p:custDataLst>
              <p:tags r:id="rId36"/>
            </p:custDataLst>
          </p:nvPr>
        </p:nvSpPr>
        <p:spPr bwMode="gray">
          <a:xfrm>
            <a:off x="6350000" y="3398838"/>
            <a:ext cx="739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B692AB2-BA1D-45CF-9E84-65807CBF1DC6}" type="datetime'''''''''''''''メ''''''キシコ''''''''シテ''''''''''''''ィ'''''''''''''">
              <a:rPr lang="ja-JP" altLang="en-US" sz="1000" b="0"/>
              <a:pPr>
                <a:spcBef>
                  <a:spcPct val="0"/>
                </a:spcBef>
                <a:spcAft>
                  <a:spcPct val="0"/>
                </a:spcAft>
              </a:pPr>
              <a:t>メキシコシティ</a:t>
            </a:fld>
            <a:endParaRPr kumimoji="0" lang="ja-JP" altLang="en-US" sz="1000" b="0" dirty="0">
              <a:sym typeface="+mn-lt"/>
            </a:endParaRPr>
          </a:p>
        </p:txBody>
      </p:sp>
    </p:spTree>
    <p:extLst>
      <p:ext uri="{BB962C8B-B14F-4D97-AF65-F5344CB8AC3E}">
        <p14:creationId xmlns:p14="http://schemas.microsoft.com/office/powerpoint/2010/main" val="713586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MEJ</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MEJ</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ニュース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；メキシコ</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官民ミッション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no. 2019 – 002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Rectangle 6"/>
          <p:cNvSpPr>
            <a:spLocks noChangeArrowheads="1"/>
          </p:cNvSpPr>
          <p:nvPr/>
        </p:nvSpPr>
        <p:spPr bwMode="auto">
          <a:xfrm>
            <a:off x="200472" y="106289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graphicFrame>
        <p:nvGraphicFramePr>
          <p:cNvPr id="7" name="表 8"/>
          <p:cNvGraphicFramePr>
            <a:graphicFrameLocks noGrp="1"/>
          </p:cNvGraphicFramePr>
          <p:nvPr>
            <p:extLst>
              <p:ext uri="{D42A27DB-BD31-4B8C-83A1-F6EECF244321}">
                <p14:modId xmlns:p14="http://schemas.microsoft.com/office/powerpoint/2010/main" val="3035206360"/>
              </p:ext>
            </p:extLst>
          </p:nvPr>
        </p:nvGraphicFramePr>
        <p:xfrm>
          <a:off x="200472" y="1375192"/>
          <a:ext cx="9505056" cy="103221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73932">
                  <a:extLst>
                    <a:ext uri="{9D8B030D-6E8A-4147-A177-3AD203B41FA5}">
                      <a16:colId xmlns:a16="http://schemas.microsoft.com/office/drawing/2014/main" val="20003"/>
                    </a:ext>
                  </a:extLst>
                </a:gridCol>
                <a:gridCol w="3765176">
                  <a:extLst>
                    <a:ext uri="{9D8B030D-6E8A-4147-A177-3AD203B41FA5}">
                      <a16:colId xmlns:a16="http://schemas.microsoft.com/office/drawing/2014/main" val="20004"/>
                    </a:ext>
                  </a:extLst>
                </a:gridCol>
                <a:gridCol w="2793740">
                  <a:extLst>
                    <a:ext uri="{9D8B030D-6E8A-4147-A177-3AD203B41FA5}">
                      <a16:colId xmlns:a16="http://schemas.microsoft.com/office/drawing/2014/main" val="20005"/>
                    </a:ext>
                  </a:extLst>
                </a:gridCol>
              </a:tblGrid>
              <a:tr h="224530">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03614">
                <a:tc>
                  <a:txBody>
                    <a:bodyPr/>
                    <a:lstStyle/>
                    <a:p>
                      <a:pPr algn="ctr" fontAlgn="ctr" hangingPunct="0"/>
                      <a:r>
                        <a:rPr lang="en-US" altLang="ja-JP" sz="9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医療関連機関訪問、</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協力覚書調印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医療機器</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en-US" altLang="ja-JP" sz="900" dirty="0"/>
                        <a:t>2019</a:t>
                      </a:r>
                      <a:r>
                        <a:rPr lang="ja-JP" altLang="en-US" sz="900" dirty="0"/>
                        <a:t>年</a:t>
                      </a:r>
                      <a:r>
                        <a:rPr lang="en-US" altLang="ja-JP" sz="900" dirty="0"/>
                        <a:t>8</a:t>
                      </a:r>
                      <a:r>
                        <a:rPr lang="ja-JP" altLang="en-US" sz="900" dirty="0"/>
                        <a:t>月、日本の医療機器・サービスの認知度向上・販売の促進等を目的とし、メキシコ合衆国へ官民ミッション団を初めて派遣した。当該国においては、</a:t>
                      </a:r>
                      <a:r>
                        <a:rPr lang="en-US" altLang="ja-JP" sz="900" dirty="0"/>
                        <a:t>2012</a:t>
                      </a:r>
                      <a:r>
                        <a:rPr lang="ja-JP" altLang="en-US" sz="900" dirty="0"/>
                        <a:t>年以来、医療機器について日本の薬事登録制度の同等性が認められており、医療機器導入の円滑化が図られている。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メキシコの健康政策シンクタンク「</a:t>
                      </a:r>
                      <a:r>
                        <a:rPr lang="en-US" altLang="ja-JP" sz="900" b="0" dirty="0" err="1">
                          <a:latin typeface="Meiryo UI" panose="020B0604030504040204" pitchFamily="50" charset="-128"/>
                          <a:ea typeface="Meiryo UI" panose="020B0604030504040204" pitchFamily="50" charset="-128"/>
                          <a:cs typeface="Meiryo UI" panose="020B0604030504040204" pitchFamily="50" charset="-128"/>
                        </a:rPr>
                        <a:t>Fundación</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 Mexicana para la </a:t>
                      </a:r>
                      <a:r>
                        <a:rPr lang="en-US" altLang="ja-JP" sz="900" b="0" dirty="0" err="1">
                          <a:latin typeface="Meiryo UI" panose="020B0604030504040204" pitchFamily="50" charset="-128"/>
                          <a:ea typeface="Meiryo UI" panose="020B0604030504040204" pitchFamily="50" charset="-128"/>
                          <a:cs typeface="Meiryo UI" panose="020B0604030504040204" pitchFamily="50" charset="-128"/>
                        </a:rPr>
                        <a:t>Salud</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 A.C.</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FUNSALUD</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）と</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MEJ</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の間では、相互協力についての覚書を取り交わし、今後の連携活動を約束した。</a:t>
                      </a:r>
                      <a:endParaRPr lang="en-US" altLang="ja-JP" sz="900" b="0" dirty="0">
                        <a:latin typeface="Meiryo UI" panose="020B0604030504040204" pitchFamily="50" charset="-128"/>
                        <a:ea typeface="Meiryo UI" panose="020B0604030504040204" pitchFamily="50" charset="-128"/>
                        <a:cs typeface="Meiryo UI" panose="020B0604030504040204" pitchFamily="50" charset="-128"/>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2741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年に無償資金協力プロジェクトを実施。</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graphicFrame>
        <p:nvGraphicFramePr>
          <p:cNvPr id="7" name="表 6">
            <a:extLst>
              <a:ext uri="{FF2B5EF4-FFF2-40B4-BE49-F238E27FC236}">
                <a16:creationId xmlns:a16="http://schemas.microsoft.com/office/drawing/2014/main" id="{FC618CED-90B6-4D7F-9759-4D45514C979B}"/>
              </a:ext>
            </a:extLst>
          </p:cNvPr>
          <p:cNvGraphicFramePr>
            <a:graphicFrameLocks noGrp="1"/>
          </p:cNvGraphicFramePr>
          <p:nvPr>
            <p:extLst>
              <p:ext uri="{D42A27DB-BD31-4B8C-83A1-F6EECF244321}">
                <p14:modId xmlns:p14="http://schemas.microsoft.com/office/powerpoint/2010/main" val="1919334091"/>
              </p:ext>
            </p:extLst>
          </p:nvPr>
        </p:nvGraphicFramePr>
        <p:xfrm>
          <a:off x="273376" y="2020266"/>
          <a:ext cx="9505056" cy="926879"/>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9657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名称</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金額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7541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医療機材供与を通じた保健システム強化計画（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UNOPS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連携）</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5.98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メキシコの感染症対策および保健・医療体制の強化のために保健・医療関連機材を供与。</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Rectangle 6">
            <a:extLst>
              <a:ext uri="{FF2B5EF4-FFF2-40B4-BE49-F238E27FC236}">
                <a16:creationId xmlns:a16="http://schemas.microsoft.com/office/drawing/2014/main" id="{406D6E66-789A-4A58-B42D-33B73F366C2D}"/>
              </a:ext>
            </a:extLst>
          </p:cNvPr>
          <p:cNvSpPr>
            <a:spLocks noChangeArrowheads="1"/>
          </p:cNvSpPr>
          <p:nvPr/>
        </p:nvSpPr>
        <p:spPr bwMode="auto">
          <a:xfrm>
            <a:off x="272480" y="170080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無償資金協力</a:t>
            </a:r>
          </a:p>
        </p:txBody>
      </p:sp>
    </p:spTree>
    <p:extLst>
      <p:ext uri="{BB962C8B-B14F-4D97-AF65-F5344CB8AC3E}">
        <p14:creationId xmlns:p14="http://schemas.microsoft.com/office/powerpoint/2010/main" val="3809015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厚生労働省とメキシコ保健省の協力覚書（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7"/>
            <a:ext cx="771090" cy="350300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月に、厚生労働省とメキシコ保健省が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3122502"/>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アクセスおよび品質を含む、医療・保健サービスの改善</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公的医療保険制度</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医薬品および医療機器の規制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医療情報システム</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保健に関する研究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医療・保健の質と患者安全</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保健のための新技術</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生命倫理</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リハビリテーションの技術開発と包括的ケアモデル</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その他双方の同意により定める協力分野</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3544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29036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5420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日本国厚生労働省とメキシコ合衆国保健省との間の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医療・保健分野での協力に関する覚書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7</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日本国厚生労働省とメキシコ合衆国保健省との間の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医療・保健分野での協力に関する覚書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37781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0056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26572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450175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474233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498951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円/楕円 124"/>
          <p:cNvSpPr/>
          <p:nvPr/>
        </p:nvSpPr>
        <p:spPr>
          <a:xfrm>
            <a:off x="5043489" y="523328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286825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8449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00213B68-FC07-4DA9-9081-746C837742CC}"/>
              </a:ext>
            </a:extLst>
          </p:cNvPr>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25971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メキシコ／</a:t>
            </a:r>
            <a:r>
              <a:rPr lang="ja-JP" altLang="en-US" dirty="0"/>
              <a:t>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13531456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1102188114"/>
              </p:ext>
            </p:extLst>
          </p:nvPr>
        </p:nvGraphicFramePr>
        <p:xfrm>
          <a:off x="206177" y="1220725"/>
          <a:ext cx="9508778" cy="5088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メキシコ側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61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2004~</a:t>
                      </a: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2007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南部州子宮頸がん対策プロジェクト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3.3</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沖縄県立中部病院、癌研究会付属病院、杏林大学、倉敷芸術大学生命科学部、県立宮崎病院、東京都多 摩がん検診センター、日本臨床細胞学会、他 </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cs typeface="Arial" panose="020B0604020202020204" pitchFamily="34" charset="0"/>
                        </a:rPr>
                        <a:t>保健省国立ジェンダー・リプロダクティブヘルスセンター（</a:t>
                      </a:r>
                      <a:r>
                        <a:rPr lang="en-US" altLang="ja-JP" sz="1000" b="0" i="0" u="none" strike="noStrike" dirty="0">
                          <a:solidFill>
                            <a:srgbClr val="000000"/>
                          </a:solidFill>
                          <a:effectLst/>
                          <a:latin typeface="+mn-ea"/>
                          <a:ea typeface="+mn-ea"/>
                          <a:cs typeface="Arial" panose="020B0604020202020204" pitchFamily="34" charset="0"/>
                        </a:rPr>
                        <a:t>Centro Nacional de </a:t>
                      </a:r>
                      <a:r>
                        <a:rPr lang="en-US" altLang="ja-JP" sz="1000" b="0" i="0" u="none" strike="noStrike" dirty="0" err="1">
                          <a:solidFill>
                            <a:srgbClr val="000000"/>
                          </a:solidFill>
                          <a:effectLst/>
                          <a:latin typeface="+mn-ea"/>
                          <a:ea typeface="+mn-ea"/>
                          <a:cs typeface="Arial" panose="020B0604020202020204" pitchFamily="34" charset="0"/>
                        </a:rPr>
                        <a:t>Equidad</a:t>
                      </a:r>
                      <a:r>
                        <a:rPr lang="en-US" altLang="ja-JP" sz="1000" b="0" i="0" u="none" strike="noStrike" dirty="0">
                          <a:solidFill>
                            <a:srgbClr val="000000"/>
                          </a:solidFill>
                          <a:effectLst/>
                          <a:latin typeface="+mn-ea"/>
                          <a:ea typeface="+mn-ea"/>
                          <a:cs typeface="Arial" panose="020B0604020202020204" pitchFamily="34" charset="0"/>
                        </a:rPr>
                        <a:t> de </a:t>
                      </a:r>
                      <a:r>
                        <a:rPr lang="en-US" altLang="ja-JP" sz="1000" b="0" i="0" u="none" strike="noStrike" dirty="0" err="1">
                          <a:solidFill>
                            <a:srgbClr val="000000"/>
                          </a:solidFill>
                          <a:effectLst/>
                          <a:latin typeface="+mn-ea"/>
                          <a:ea typeface="+mn-ea"/>
                          <a:cs typeface="Arial" panose="020B0604020202020204" pitchFamily="34" charset="0"/>
                        </a:rPr>
                        <a:t>Género</a:t>
                      </a:r>
                      <a:r>
                        <a:rPr lang="en-US" altLang="ja-JP" sz="1000" b="0" i="0" u="none" strike="noStrike" dirty="0">
                          <a:solidFill>
                            <a:srgbClr val="000000"/>
                          </a:solidFill>
                          <a:effectLst/>
                          <a:latin typeface="+mn-ea"/>
                          <a:ea typeface="+mn-ea"/>
                          <a:cs typeface="Arial" panose="020B0604020202020204" pitchFamily="34" charset="0"/>
                        </a:rPr>
                        <a:t> y </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err="1">
                          <a:solidFill>
                            <a:srgbClr val="000000"/>
                          </a:solidFill>
                          <a:effectLst/>
                          <a:latin typeface="+mn-ea"/>
                          <a:ea typeface="+mn-ea"/>
                          <a:cs typeface="Arial" panose="020B0604020202020204" pitchFamily="34" charset="0"/>
                        </a:rPr>
                        <a:t>Salud</a:t>
                      </a:r>
                      <a:r>
                        <a:rPr lang="en-US" altLang="ja-JP" sz="1000" b="0" i="0" u="none" strike="noStrike" dirty="0">
                          <a:solidFill>
                            <a:srgbClr val="000000"/>
                          </a:solidFill>
                          <a:effectLst/>
                          <a:latin typeface="+mn-ea"/>
                          <a:ea typeface="+mn-ea"/>
                          <a:cs typeface="Arial" panose="020B0604020202020204" pitchFamily="34" charset="0"/>
                        </a:rPr>
                        <a:t> </a:t>
                      </a:r>
                      <a:r>
                        <a:rPr lang="en-US" altLang="ja-JP" sz="1000" b="0" i="0" u="none" strike="noStrike" dirty="0" err="1">
                          <a:solidFill>
                            <a:srgbClr val="000000"/>
                          </a:solidFill>
                          <a:effectLst/>
                          <a:latin typeface="+mn-ea"/>
                          <a:ea typeface="+mn-ea"/>
                          <a:cs typeface="Arial" panose="020B0604020202020204" pitchFamily="34" charset="0"/>
                        </a:rPr>
                        <a:t>Rproductiva</a:t>
                      </a:r>
                      <a:r>
                        <a:rPr lang="en-US" altLang="ja-JP" sz="1000" b="0" i="0" u="none" strike="noStrike" dirty="0">
                          <a:solidFill>
                            <a:srgbClr val="000000"/>
                          </a:solidFill>
                          <a:effectLst/>
                          <a:latin typeface="+mn-ea"/>
                          <a:ea typeface="+mn-ea"/>
                          <a:cs typeface="Arial" panose="020B0604020202020204" pitchFamily="34" charset="0"/>
                        </a:rPr>
                        <a:t>, </a:t>
                      </a:r>
                      <a:r>
                        <a:rPr lang="en-US" altLang="ja-JP" sz="1000" b="0" i="0" u="none" strike="noStrike" dirty="0" err="1">
                          <a:solidFill>
                            <a:srgbClr val="000000"/>
                          </a:solidFill>
                          <a:effectLst/>
                          <a:latin typeface="+mn-ea"/>
                          <a:ea typeface="+mn-ea"/>
                          <a:cs typeface="Arial" panose="020B0604020202020204" pitchFamily="34" charset="0"/>
                        </a:rPr>
                        <a:t>Secretaría</a:t>
                      </a:r>
                      <a:r>
                        <a:rPr lang="en-US" altLang="ja-JP" sz="1000" b="0" i="0" u="none" strike="noStrike" dirty="0">
                          <a:solidFill>
                            <a:srgbClr val="000000"/>
                          </a:solidFill>
                          <a:effectLst/>
                          <a:latin typeface="+mn-ea"/>
                          <a:ea typeface="+mn-ea"/>
                          <a:cs typeface="Arial" panose="020B0604020202020204" pitchFamily="34" charset="0"/>
                        </a:rPr>
                        <a:t> de </a:t>
                      </a:r>
                      <a:r>
                        <a:rPr lang="en-US" altLang="ja-JP" sz="1000" b="0" i="0" u="none" strike="noStrike" dirty="0" err="1">
                          <a:solidFill>
                            <a:srgbClr val="000000"/>
                          </a:solidFill>
                          <a:effectLst/>
                          <a:latin typeface="+mn-ea"/>
                          <a:ea typeface="+mn-ea"/>
                          <a:cs typeface="Arial" panose="020B0604020202020204" pitchFamily="34" charset="0"/>
                        </a:rPr>
                        <a:t>Salud</a:t>
                      </a:r>
                      <a:r>
                        <a:rPr lang="ja-JP" altLang="en-US" sz="1000" b="0" i="0" u="none" strike="noStrike" dirty="0">
                          <a:solidFill>
                            <a:srgbClr val="000000"/>
                          </a:solidFill>
                          <a:effectLst/>
                          <a:latin typeface="+mn-ea"/>
                          <a:ea typeface="+mn-ea"/>
                          <a:cs typeface="Arial" panose="020B0604020202020204" pitchFamily="34" charset="0"/>
                        </a:rPr>
                        <a:t>）、ベラクルス州保健局（</a:t>
                      </a:r>
                      <a:r>
                        <a:rPr lang="en-US" altLang="ja-JP" sz="1000" b="0" i="0" u="none" strike="noStrike" dirty="0" err="1">
                          <a:solidFill>
                            <a:srgbClr val="000000"/>
                          </a:solidFill>
                          <a:effectLst/>
                          <a:latin typeface="+mn-ea"/>
                          <a:ea typeface="+mn-ea"/>
                          <a:cs typeface="Arial" panose="020B0604020202020204" pitchFamily="34" charset="0"/>
                        </a:rPr>
                        <a:t>Servicio</a:t>
                      </a:r>
                      <a:r>
                        <a:rPr lang="en-US" altLang="ja-JP" sz="1000" b="0" i="0" u="none" strike="noStrike" dirty="0">
                          <a:solidFill>
                            <a:srgbClr val="000000"/>
                          </a:solidFill>
                          <a:effectLst/>
                          <a:latin typeface="+mn-ea"/>
                          <a:ea typeface="+mn-ea"/>
                          <a:cs typeface="Arial" panose="020B0604020202020204" pitchFamily="34" charset="0"/>
                        </a:rPr>
                        <a:t> de </a:t>
                      </a:r>
                      <a:r>
                        <a:rPr lang="en-US" altLang="ja-JP" sz="1000" b="0" i="0" u="none" strike="noStrike" dirty="0" err="1">
                          <a:solidFill>
                            <a:srgbClr val="000000"/>
                          </a:solidFill>
                          <a:effectLst/>
                          <a:latin typeface="+mn-ea"/>
                          <a:ea typeface="+mn-ea"/>
                          <a:cs typeface="Arial" panose="020B0604020202020204" pitchFamily="34" charset="0"/>
                        </a:rPr>
                        <a:t>Salud</a:t>
                      </a:r>
                      <a:r>
                        <a:rPr lang="ja-JP" altLang="en-US" sz="1000" b="0" i="0" u="none" strike="noStrike" dirty="0">
                          <a:solidFill>
                            <a:srgbClr val="000000"/>
                          </a:solidFill>
                          <a:effectLst/>
                          <a:latin typeface="+mn-ea"/>
                          <a:ea typeface="+mn-ea"/>
                          <a:cs typeface="Arial" panose="020B0604020202020204" pitchFamily="34" charset="0"/>
                        </a:rPr>
                        <a:t>）、チアパス州</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cs typeface="Arial" panose="020B0604020202020204" pitchFamily="34" charset="0"/>
                        </a:rPr>
                        <a:t>保健局、ゲレロ州保健局、ナヤリ州保健局、オアハカ州保健局、プエブラ州保健局、ユカタン州保健局</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経橈骨動脈カテーテル法による虚血性心疾患治療普及促進事業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テルモ株式会社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AED</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普及促進事業</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t>日本光電工業株式会社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62463802"/>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スマホアプリ肥満解消プログラム普及促進事業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オムロンヘルスケア株式会社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81958173"/>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TRI</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法に焦点をあてた低侵襲医療技術の普及プロジェクト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メキシコ保健省 </a:t>
                      </a:r>
                      <a:r>
                        <a:rPr lang="ja-JP" altLang="en-US" sz="1000" dirty="0"/>
                        <a:t>保健質・教育総局</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新型コロナウイルス感染症流行下における遠隔技術を活用した集中治療能力強化プロジェクト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6.3</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p>
                      <a:pPr algn="ctr" fontAlgn="ct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t>メキシコ国ユカタン州オーラン総合病院、バジャドリド病院、保健省</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27923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による関連事業は確認できなかった。</a:t>
            </a:r>
          </a:p>
        </p:txBody>
      </p:sp>
    </p:spTree>
    <p:extLst>
      <p:ext uri="{BB962C8B-B14F-4D97-AF65-F5344CB8AC3E}">
        <p14:creationId xmlns:p14="http://schemas.microsoft.com/office/powerpoint/2010/main" val="3490941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の主な医療関連事業</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lang="en-US" altLang="ja-JP" sz="800" dirty="0"/>
          </a:p>
        </p:txBody>
      </p:sp>
      <p:grpSp>
        <p:nvGrpSpPr>
          <p:cNvPr id="52" name="グループ化 51"/>
          <p:cNvGrpSpPr/>
          <p:nvPr/>
        </p:nvGrpSpPr>
        <p:grpSpPr>
          <a:xfrm>
            <a:off x="4064815" y="4149080"/>
            <a:ext cx="1752281" cy="2160240"/>
            <a:chOff x="3884977" y="3012434"/>
            <a:chExt cx="1752281" cy="2160240"/>
          </a:xfrm>
        </p:grpSpPr>
        <p:grpSp>
          <p:nvGrpSpPr>
            <p:cNvPr id="53" name="グループ化 52"/>
            <p:cNvGrpSpPr/>
            <p:nvPr/>
          </p:nvGrpSpPr>
          <p:grpSpPr>
            <a:xfrm rot="767249">
              <a:off x="3884977" y="3012434"/>
              <a:ext cx="1224136" cy="1656184"/>
              <a:chOff x="2432720" y="3429000"/>
              <a:chExt cx="1224136" cy="1656184"/>
            </a:xfrm>
          </p:grpSpPr>
          <p:sp>
            <p:nvSpPr>
              <p:cNvPr id="76" name="正方形/長方形 7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7" name="直線コネクタ 7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rot="767249">
              <a:off x="4413122" y="3516490"/>
              <a:ext cx="1224136" cy="1656184"/>
              <a:chOff x="2432720" y="3429000"/>
              <a:chExt cx="1224136" cy="1656184"/>
            </a:xfrm>
          </p:grpSpPr>
          <p:sp>
            <p:nvSpPr>
              <p:cNvPr id="55" name="正方形/長方形 5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6" name="直線コネクタ 5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97" name="正方形/長方形 96"/>
          <p:cNvSpPr/>
          <p:nvPr/>
        </p:nvSpPr>
        <p:spPr>
          <a:xfrm>
            <a:off x="2576736" y="2204864"/>
            <a:ext cx="4648240" cy="1851148"/>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中南米の医療機器市場の最新動向（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追補）</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8" name="グループ化 7"/>
          <p:cNvGrpSpPr/>
          <p:nvPr/>
        </p:nvGrpSpPr>
        <p:grpSpPr>
          <a:xfrm>
            <a:off x="2360712" y="1772816"/>
            <a:ext cx="5112250" cy="288032"/>
            <a:chOff x="4803500" y="2113806"/>
            <a:chExt cx="2954133" cy="288032"/>
          </a:xfrm>
        </p:grpSpPr>
        <p:cxnSp>
          <p:nvCxnSpPr>
            <p:cNvPr id="99" name="直線コネクタ 9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53665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0" imgW="360" imgH="360" progId="TCLayout.ActiveDocument.1">
                  <p:embed/>
                </p:oleObj>
              </mc:Choice>
              <mc:Fallback>
                <p:oleObj name="think-cell Slide" r:id="rId60" imgW="360" imgH="360" progId="TCLayout.ActiveDocument.1">
                  <p:embed/>
                  <p:pic>
                    <p:nvPicPr>
                      <p:cNvPr id="8" name="Object 7"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1800"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1,994.15</a:t>
            </a:r>
            <a:endPar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15,071.99</a:t>
            </a:r>
            <a:endParaRPr lang="en-US" altLang="ja-JP"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a:t>
            </a:r>
            <a:r>
              <a:rPr lang="en-US" altLang="ja-JP" dirty="0"/>
              <a:t>5.8%</a:t>
            </a:r>
            <a:r>
              <a:rPr lang="ja-JP" altLang="en-US" dirty="0"/>
              <a:t>まで回復した。</a:t>
            </a:r>
            <a:endParaRPr lang="en-US" altLang="ja-JP" dirty="0"/>
          </a:p>
          <a:p>
            <a:r>
              <a:rPr lang="en-US" altLang="ja-JP" dirty="0"/>
              <a:t>2024</a:t>
            </a:r>
            <a:r>
              <a:rPr lang="ja-JP" altLang="en-US" dirty="0"/>
              <a:t>年には名目</a:t>
            </a:r>
            <a:r>
              <a:rPr lang="en-US" altLang="ja-JP" dirty="0"/>
              <a:t>GDP(</a:t>
            </a:r>
            <a:r>
              <a:rPr lang="ja-JP" altLang="en-US" dirty="0"/>
              <a:t>約</a:t>
            </a:r>
            <a:r>
              <a:rPr lang="en-US" altLang="ja-JP" dirty="0"/>
              <a:t>2.0</a:t>
            </a:r>
            <a:r>
              <a:rPr lang="ja-JP" altLang="en-US" dirty="0"/>
              <a:t>兆</a:t>
            </a:r>
            <a:r>
              <a:rPr lang="en-US" altLang="ja-JP" dirty="0"/>
              <a:t>US$)</a:t>
            </a:r>
            <a:r>
              <a:rPr lang="ja-JP" altLang="en-US" dirty="0"/>
              <a:t>、</a:t>
            </a:r>
            <a:r>
              <a:rPr lang="en-US" altLang="ja-JP" dirty="0"/>
              <a:t>1</a:t>
            </a:r>
            <a:r>
              <a:rPr lang="ja-JP" altLang="en-US" dirty="0"/>
              <a:t>人当たり</a:t>
            </a:r>
            <a:r>
              <a:rPr lang="en-US" altLang="ja-JP" dirty="0"/>
              <a:t>GDP(</a:t>
            </a:r>
            <a:r>
              <a:rPr lang="ja-JP" altLang="en-US" dirty="0"/>
              <a:t>約</a:t>
            </a:r>
            <a:r>
              <a:rPr lang="en-US" altLang="ja-JP" dirty="0"/>
              <a:t>15,071US$)</a:t>
            </a:r>
            <a:r>
              <a:rPr lang="ja-JP" altLang="en-US" dirty="0"/>
              <a:t>共に過去最高水準まで成長する見込みである。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42" name="Text Placeholder 12"/>
          <p:cNvSpPr>
            <a:spLocks noGrp="1"/>
          </p:cNvSpPr>
          <p:nvPr>
            <p:custDataLst>
              <p:tags r:id="rId3"/>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4" name="Text Placeholder 12"/>
          <p:cNvSpPr>
            <a:spLocks noGrp="1"/>
          </p:cNvSpPr>
          <p:nvPr>
            <p:custDataLst>
              <p:tags r:id="rId4"/>
            </p:custDataLst>
          </p:nvPr>
        </p:nvSpPr>
        <p:spPr bwMode="auto">
          <a:xfrm>
            <a:off x="32543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63" name="Text Placeholder 12"/>
          <p:cNvSpPr>
            <a:spLocks noGrp="1"/>
          </p:cNvSpPr>
          <p:nvPr>
            <p:custDataLst>
              <p:tags r:id="rId5"/>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3" name="Rectangle 2"/>
          <p:cNvSpPr/>
          <p:nvPr>
            <p:custDataLst>
              <p:tags r:id="rId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10"/>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9" name="Chart 102">
            <a:extLst>
              <a:ext uri="{FF2B5EF4-FFF2-40B4-BE49-F238E27FC236}">
                <a16:creationId xmlns:a16="http://schemas.microsoft.com/office/drawing/2014/main" id="{D418ACFE-FE69-CB03-32A7-920EA52E6F87}"/>
              </a:ext>
            </a:extLst>
          </p:cNvPr>
          <p:cNvGraphicFramePr/>
          <p:nvPr>
            <p:custDataLst>
              <p:tags r:id="rId11"/>
            </p:custDataLst>
            <p:extLst>
              <p:ext uri="{D42A27DB-BD31-4B8C-83A1-F6EECF244321}">
                <p14:modId xmlns:p14="http://schemas.microsoft.com/office/powerpoint/2010/main" val="178223867"/>
              </p:ext>
            </p:extLst>
          </p:nvPr>
        </p:nvGraphicFramePr>
        <p:xfrm>
          <a:off x="238919" y="2148335"/>
          <a:ext cx="8107362" cy="1835150"/>
        </p:xfrm>
        <a:graphic>
          <a:graphicData uri="http://schemas.openxmlformats.org/drawingml/2006/chart">
            <c:chart xmlns:c="http://schemas.openxmlformats.org/drawingml/2006/chart" xmlns:r="http://schemas.openxmlformats.org/officeDocument/2006/relationships" r:id="rId62"/>
          </a:graphicData>
        </a:graphic>
      </p:graphicFrame>
      <p:sp>
        <p:nvSpPr>
          <p:cNvPr id="10" name="Text Placeholder 12">
            <a:extLst>
              <a:ext uri="{FF2B5EF4-FFF2-40B4-BE49-F238E27FC236}">
                <a16:creationId xmlns:a16="http://schemas.microsoft.com/office/drawing/2014/main" id="{97C128CE-AD98-2DE0-9871-5805C686CD2D}"/>
              </a:ext>
            </a:extLst>
          </p:cNvPr>
          <p:cNvSpPr>
            <a:spLocks noGrp="1"/>
          </p:cNvSpPr>
          <p:nvPr>
            <p:custDataLst>
              <p:tags r:id="rId12"/>
            </p:custDataLst>
          </p:nvPr>
        </p:nvSpPr>
        <p:spPr bwMode="auto">
          <a:xfrm>
            <a:off x="1703780" y="3971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 name="Text Placeholder 12">
            <a:extLst>
              <a:ext uri="{FF2B5EF4-FFF2-40B4-BE49-F238E27FC236}">
                <a16:creationId xmlns:a16="http://schemas.microsoft.com/office/drawing/2014/main" id="{B8597B60-AFC5-2840-5E30-08791D3AA72E}"/>
              </a:ext>
            </a:extLst>
          </p:cNvPr>
          <p:cNvSpPr>
            <a:spLocks noGrp="1"/>
          </p:cNvSpPr>
          <p:nvPr>
            <p:custDataLst>
              <p:tags r:id="rId13"/>
            </p:custDataLst>
          </p:nvPr>
        </p:nvSpPr>
        <p:spPr bwMode="auto">
          <a:xfrm>
            <a:off x="140179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 name="Text Placeholder 12">
            <a:extLst>
              <a:ext uri="{FF2B5EF4-FFF2-40B4-BE49-F238E27FC236}">
                <a16:creationId xmlns:a16="http://schemas.microsoft.com/office/drawing/2014/main" id="{626F2C18-445C-43AB-5600-09C70AAF1DEE}"/>
              </a:ext>
            </a:extLst>
          </p:cNvPr>
          <p:cNvSpPr>
            <a:spLocks noGrp="1"/>
          </p:cNvSpPr>
          <p:nvPr>
            <p:custDataLst>
              <p:tags r:id="rId14"/>
            </p:custDataLst>
          </p:nvPr>
        </p:nvSpPr>
        <p:spPr bwMode="auto">
          <a:xfrm>
            <a:off x="718118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21</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3" name="Text Placeholder 12">
            <a:extLst>
              <a:ext uri="{FF2B5EF4-FFF2-40B4-BE49-F238E27FC236}">
                <a16:creationId xmlns:a16="http://schemas.microsoft.com/office/drawing/2014/main" id="{53687B19-2A96-FCE7-CB09-B3F4C672B0DB}"/>
              </a:ext>
            </a:extLst>
          </p:cNvPr>
          <p:cNvSpPr>
            <a:spLocks noGrp="1"/>
          </p:cNvSpPr>
          <p:nvPr>
            <p:custDataLst>
              <p:tags r:id="rId15"/>
            </p:custDataLst>
          </p:nvPr>
        </p:nvSpPr>
        <p:spPr bwMode="auto">
          <a:xfrm>
            <a:off x="111445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4" name="Text Placeholder 12">
            <a:extLst>
              <a:ext uri="{FF2B5EF4-FFF2-40B4-BE49-F238E27FC236}">
                <a16:creationId xmlns:a16="http://schemas.microsoft.com/office/drawing/2014/main" id="{F9517D3C-9F57-1F54-0792-B6B63A1C706C}"/>
              </a:ext>
            </a:extLst>
          </p:cNvPr>
          <p:cNvSpPr>
            <a:spLocks noGrp="1"/>
          </p:cNvSpPr>
          <p:nvPr>
            <p:custDataLst>
              <p:tags r:id="rId16"/>
            </p:custDataLst>
          </p:nvPr>
        </p:nvSpPr>
        <p:spPr bwMode="auto">
          <a:xfrm>
            <a:off x="600231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5" name="Text Placeholder 12">
            <a:extLst>
              <a:ext uri="{FF2B5EF4-FFF2-40B4-BE49-F238E27FC236}">
                <a16:creationId xmlns:a16="http://schemas.microsoft.com/office/drawing/2014/main" id="{90F41335-9E1A-9151-9756-4CE71A203EDF}"/>
              </a:ext>
            </a:extLst>
          </p:cNvPr>
          <p:cNvSpPr>
            <a:spLocks noGrp="1"/>
          </p:cNvSpPr>
          <p:nvPr>
            <p:custDataLst>
              <p:tags r:id="rId17"/>
            </p:custDataLst>
          </p:nvPr>
        </p:nvSpPr>
        <p:spPr bwMode="auto">
          <a:xfrm>
            <a:off x="507696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6" name="Text Placeholder 12">
            <a:extLst>
              <a:ext uri="{FF2B5EF4-FFF2-40B4-BE49-F238E27FC236}">
                <a16:creationId xmlns:a16="http://schemas.microsoft.com/office/drawing/2014/main" id="{E775EAF4-9618-0008-E0CA-87EA5CC25619}"/>
              </a:ext>
            </a:extLst>
          </p:cNvPr>
          <p:cNvSpPr>
            <a:spLocks noGrp="1"/>
          </p:cNvSpPr>
          <p:nvPr>
            <p:custDataLst>
              <p:tags r:id="rId18"/>
            </p:custDataLst>
          </p:nvPr>
        </p:nvSpPr>
        <p:spPr bwMode="auto">
          <a:xfrm>
            <a:off x="200624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7" name="Text Placeholder 12">
            <a:extLst>
              <a:ext uri="{FF2B5EF4-FFF2-40B4-BE49-F238E27FC236}">
                <a16:creationId xmlns:a16="http://schemas.microsoft.com/office/drawing/2014/main" id="{9EC0477C-2CE5-E63B-725D-B41D95BD7715}"/>
              </a:ext>
            </a:extLst>
          </p:cNvPr>
          <p:cNvSpPr>
            <a:spLocks noGrp="1"/>
          </p:cNvSpPr>
          <p:nvPr>
            <p:custDataLst>
              <p:tags r:id="rId19"/>
            </p:custDataLst>
          </p:nvPr>
        </p:nvSpPr>
        <p:spPr bwMode="auto">
          <a:xfrm>
            <a:off x="232295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8" name="Text Placeholder 12">
            <a:extLst>
              <a:ext uri="{FF2B5EF4-FFF2-40B4-BE49-F238E27FC236}">
                <a16:creationId xmlns:a16="http://schemas.microsoft.com/office/drawing/2014/main" id="{359D17BE-9A9C-C5B3-1F77-513BC3A399B2}"/>
              </a:ext>
            </a:extLst>
          </p:cNvPr>
          <p:cNvSpPr>
            <a:spLocks noGrp="1"/>
          </p:cNvSpPr>
          <p:nvPr>
            <p:custDataLst>
              <p:tags r:id="rId20"/>
            </p:custDataLst>
          </p:nvPr>
        </p:nvSpPr>
        <p:spPr bwMode="auto">
          <a:xfrm>
            <a:off x="2629218" y="3970690"/>
            <a:ext cx="137795" cy="1619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9" name="Text Placeholder 12">
            <a:extLst>
              <a:ext uri="{FF2B5EF4-FFF2-40B4-BE49-F238E27FC236}">
                <a16:creationId xmlns:a16="http://schemas.microsoft.com/office/drawing/2014/main" id="{4B3CCE04-4A06-F436-9CEF-4CFEBBBE78D1}"/>
              </a:ext>
            </a:extLst>
          </p:cNvPr>
          <p:cNvSpPr>
            <a:spLocks noGrp="1"/>
          </p:cNvSpPr>
          <p:nvPr>
            <p:custDataLst>
              <p:tags r:id="rId21"/>
            </p:custDataLst>
          </p:nvPr>
        </p:nvSpPr>
        <p:spPr bwMode="auto">
          <a:xfrm>
            <a:off x="294096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0" name="Text Placeholder 12">
            <a:extLst>
              <a:ext uri="{FF2B5EF4-FFF2-40B4-BE49-F238E27FC236}">
                <a16:creationId xmlns:a16="http://schemas.microsoft.com/office/drawing/2014/main" id="{A3560C85-99A7-7A1C-72C1-2A781A1F7AE8}"/>
              </a:ext>
            </a:extLst>
          </p:cNvPr>
          <p:cNvSpPr>
            <a:spLocks noGrp="1"/>
          </p:cNvSpPr>
          <p:nvPr>
            <p:custDataLst>
              <p:tags r:id="rId22"/>
            </p:custDataLst>
          </p:nvPr>
        </p:nvSpPr>
        <p:spPr bwMode="auto">
          <a:xfrm>
            <a:off x="324386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1" name="Text Placeholder 12">
            <a:extLst>
              <a:ext uri="{FF2B5EF4-FFF2-40B4-BE49-F238E27FC236}">
                <a16:creationId xmlns:a16="http://schemas.microsoft.com/office/drawing/2014/main" id="{9AA60551-6B78-1058-0344-562B6853C698}"/>
              </a:ext>
            </a:extLst>
          </p:cNvPr>
          <p:cNvSpPr>
            <a:spLocks noGrp="1"/>
          </p:cNvSpPr>
          <p:nvPr>
            <p:custDataLst>
              <p:tags r:id="rId23"/>
            </p:custDataLst>
          </p:nvPr>
        </p:nvSpPr>
        <p:spPr bwMode="auto">
          <a:xfrm>
            <a:off x="476851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2" name="Text Placeholder 12">
            <a:extLst>
              <a:ext uri="{FF2B5EF4-FFF2-40B4-BE49-F238E27FC236}">
                <a16:creationId xmlns:a16="http://schemas.microsoft.com/office/drawing/2014/main" id="{D71C73E3-3A52-CFCC-42DB-3E1AE27B0976}"/>
              </a:ext>
            </a:extLst>
          </p:cNvPr>
          <p:cNvSpPr>
            <a:spLocks noGrp="1"/>
          </p:cNvSpPr>
          <p:nvPr>
            <p:custDataLst>
              <p:tags r:id="rId24"/>
            </p:custDataLst>
          </p:nvPr>
        </p:nvSpPr>
        <p:spPr bwMode="auto">
          <a:xfrm>
            <a:off x="355510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3" name="Text Placeholder 12">
            <a:extLst>
              <a:ext uri="{FF2B5EF4-FFF2-40B4-BE49-F238E27FC236}">
                <a16:creationId xmlns:a16="http://schemas.microsoft.com/office/drawing/2014/main" id="{7A5972B2-555F-ADC3-258E-46E6B7BFC601}"/>
              </a:ext>
            </a:extLst>
          </p:cNvPr>
          <p:cNvSpPr>
            <a:spLocks noGrp="1"/>
          </p:cNvSpPr>
          <p:nvPr>
            <p:custDataLst>
              <p:tags r:id="rId25"/>
            </p:custDataLst>
          </p:nvPr>
        </p:nvSpPr>
        <p:spPr bwMode="auto">
          <a:xfrm>
            <a:off x="385324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3" name="Text Placeholder 12">
            <a:extLst>
              <a:ext uri="{FF2B5EF4-FFF2-40B4-BE49-F238E27FC236}">
                <a16:creationId xmlns:a16="http://schemas.microsoft.com/office/drawing/2014/main" id="{974BCF09-5B35-7AC4-473E-8B0677FF977E}"/>
              </a:ext>
            </a:extLst>
          </p:cNvPr>
          <p:cNvSpPr>
            <a:spLocks noGrp="1"/>
          </p:cNvSpPr>
          <p:nvPr>
            <p:custDataLst>
              <p:tags r:id="rId26"/>
            </p:custDataLst>
          </p:nvPr>
        </p:nvSpPr>
        <p:spPr bwMode="auto">
          <a:xfrm>
            <a:off x="415793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5" name="Text Placeholder 12">
            <a:extLst>
              <a:ext uri="{FF2B5EF4-FFF2-40B4-BE49-F238E27FC236}">
                <a16:creationId xmlns:a16="http://schemas.microsoft.com/office/drawing/2014/main" id="{F1491CDF-04B2-CD04-C62E-08CE68BDC59D}"/>
              </a:ext>
            </a:extLst>
          </p:cNvPr>
          <p:cNvSpPr>
            <a:spLocks noGrp="1"/>
          </p:cNvSpPr>
          <p:nvPr>
            <p:custDataLst>
              <p:tags r:id="rId27"/>
            </p:custDataLst>
          </p:nvPr>
        </p:nvSpPr>
        <p:spPr bwMode="auto">
          <a:xfrm>
            <a:off x="445703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6" name="Text Placeholder 12">
            <a:extLst>
              <a:ext uri="{FF2B5EF4-FFF2-40B4-BE49-F238E27FC236}">
                <a16:creationId xmlns:a16="http://schemas.microsoft.com/office/drawing/2014/main" id="{EA5D4EF5-1570-52AF-792B-40A6F9F8BDFE}"/>
              </a:ext>
            </a:extLst>
          </p:cNvPr>
          <p:cNvSpPr>
            <a:spLocks noGrp="1"/>
          </p:cNvSpPr>
          <p:nvPr>
            <p:custDataLst>
              <p:tags r:id="rId28"/>
            </p:custDataLst>
          </p:nvPr>
        </p:nvSpPr>
        <p:spPr bwMode="auto">
          <a:xfrm>
            <a:off x="538541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7" name="Text Placeholder 12">
            <a:extLst>
              <a:ext uri="{FF2B5EF4-FFF2-40B4-BE49-F238E27FC236}">
                <a16:creationId xmlns:a16="http://schemas.microsoft.com/office/drawing/2014/main" id="{8C32D038-1C8F-EC14-DD7A-825925AB7A68}"/>
              </a:ext>
            </a:extLst>
          </p:cNvPr>
          <p:cNvSpPr>
            <a:spLocks noGrp="1"/>
          </p:cNvSpPr>
          <p:nvPr>
            <p:custDataLst>
              <p:tags r:id="rId29"/>
            </p:custDataLst>
          </p:nvPr>
        </p:nvSpPr>
        <p:spPr bwMode="auto">
          <a:xfrm>
            <a:off x="569386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8" name="Text Placeholder 12">
            <a:extLst>
              <a:ext uri="{FF2B5EF4-FFF2-40B4-BE49-F238E27FC236}">
                <a16:creationId xmlns:a16="http://schemas.microsoft.com/office/drawing/2014/main" id="{4F733DFE-1E41-BCBC-DB4A-9B71B790FEDA}"/>
              </a:ext>
            </a:extLst>
          </p:cNvPr>
          <p:cNvSpPr>
            <a:spLocks noGrp="1"/>
          </p:cNvSpPr>
          <p:nvPr>
            <p:custDataLst>
              <p:tags r:id="rId30"/>
            </p:custDataLst>
          </p:nvPr>
        </p:nvSpPr>
        <p:spPr bwMode="auto">
          <a:xfrm>
            <a:off x="630445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62" name="Text Placeholder 12">
            <a:extLst>
              <a:ext uri="{FF2B5EF4-FFF2-40B4-BE49-F238E27FC236}">
                <a16:creationId xmlns:a16="http://schemas.microsoft.com/office/drawing/2014/main" id="{85008AC8-E096-F0C5-968F-7B1EE89CB4E5}"/>
              </a:ext>
            </a:extLst>
          </p:cNvPr>
          <p:cNvSpPr>
            <a:spLocks noGrp="1"/>
          </p:cNvSpPr>
          <p:nvPr>
            <p:custDataLst>
              <p:tags r:id="rId31"/>
            </p:custDataLst>
          </p:nvPr>
        </p:nvSpPr>
        <p:spPr bwMode="auto">
          <a:xfrm>
            <a:off x="692141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85" name="Text Placeholder 12">
            <a:extLst>
              <a:ext uri="{FF2B5EF4-FFF2-40B4-BE49-F238E27FC236}">
                <a16:creationId xmlns:a16="http://schemas.microsoft.com/office/drawing/2014/main" id="{E4EC0FCF-7BE8-0956-8DAC-0CA774A5FC0E}"/>
              </a:ext>
            </a:extLst>
          </p:cNvPr>
          <p:cNvSpPr>
            <a:spLocks noGrp="1"/>
          </p:cNvSpPr>
          <p:nvPr>
            <p:custDataLst>
              <p:tags r:id="rId32"/>
            </p:custDataLst>
          </p:nvPr>
        </p:nvSpPr>
        <p:spPr bwMode="auto">
          <a:xfrm>
            <a:off x="661293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90" name="Text Placeholder 12">
            <a:extLst>
              <a:ext uri="{FF2B5EF4-FFF2-40B4-BE49-F238E27FC236}">
                <a16:creationId xmlns:a16="http://schemas.microsoft.com/office/drawing/2014/main" id="{4BD2DAC6-26DF-431E-59E9-D34AB2D52BAB}"/>
              </a:ext>
            </a:extLst>
          </p:cNvPr>
          <p:cNvSpPr>
            <a:spLocks noGrp="1"/>
          </p:cNvSpPr>
          <p:nvPr>
            <p:custDataLst>
              <p:tags r:id="rId33"/>
            </p:custDataLst>
          </p:nvPr>
        </p:nvSpPr>
        <p:spPr bwMode="auto">
          <a:xfrm>
            <a:off x="702392" y="3971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92" name="Text Placeholder 12">
            <a:extLst>
              <a:ext uri="{FF2B5EF4-FFF2-40B4-BE49-F238E27FC236}">
                <a16:creationId xmlns:a16="http://schemas.microsoft.com/office/drawing/2014/main" id="{F332DC60-E1ED-A3C1-9C6B-3C325A7A8C65}"/>
              </a:ext>
            </a:extLst>
          </p:cNvPr>
          <p:cNvSpPr>
            <a:spLocks noGrp="1"/>
          </p:cNvSpPr>
          <p:nvPr>
            <p:custDataLst>
              <p:tags r:id="rId34"/>
            </p:custDataLst>
          </p:nvPr>
        </p:nvSpPr>
        <p:spPr bwMode="auto">
          <a:xfrm>
            <a:off x="7471630" y="3964882"/>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2022</a:t>
            </a:r>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4" name="Chart 98">
            <a:extLst>
              <a:ext uri="{FF2B5EF4-FFF2-40B4-BE49-F238E27FC236}">
                <a16:creationId xmlns:a16="http://schemas.microsoft.com/office/drawing/2014/main" id="{7C05E19F-DED0-FB55-F17E-4848FEF8E485}"/>
              </a:ext>
            </a:extLst>
          </p:cNvPr>
          <p:cNvGraphicFramePr/>
          <p:nvPr>
            <p:custDataLst>
              <p:tags r:id="rId35"/>
            </p:custDataLst>
            <p:extLst>
              <p:ext uri="{D42A27DB-BD31-4B8C-83A1-F6EECF244321}">
                <p14:modId xmlns:p14="http://schemas.microsoft.com/office/powerpoint/2010/main" val="3826732411"/>
              </p:ext>
            </p:extLst>
          </p:nvPr>
        </p:nvGraphicFramePr>
        <p:xfrm>
          <a:off x="130175" y="4670425"/>
          <a:ext cx="7823200" cy="1809750"/>
        </p:xfrm>
        <a:graphic>
          <a:graphicData uri="http://schemas.openxmlformats.org/drawingml/2006/chart">
            <c:chart xmlns:c="http://schemas.openxmlformats.org/drawingml/2006/chart" xmlns:r="http://schemas.openxmlformats.org/officeDocument/2006/relationships" r:id="rId63"/>
          </a:graphicData>
        </a:graphic>
      </p:graphicFrame>
      <p:sp>
        <p:nvSpPr>
          <p:cNvPr id="96" name="Text Placeholder 12">
            <a:extLst>
              <a:ext uri="{FF2B5EF4-FFF2-40B4-BE49-F238E27FC236}">
                <a16:creationId xmlns:a16="http://schemas.microsoft.com/office/drawing/2014/main" id="{EF2DBCF2-C063-D9B9-533D-45C9B303DC0E}"/>
              </a:ext>
            </a:extLst>
          </p:cNvPr>
          <p:cNvSpPr>
            <a:spLocks noGrp="1"/>
          </p:cNvSpPr>
          <p:nvPr>
            <p:custDataLst>
              <p:tags r:id="rId36"/>
            </p:custDataLst>
          </p:nvPr>
        </p:nvSpPr>
        <p:spPr bwMode="auto">
          <a:xfrm>
            <a:off x="1773370" y="64363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97" name="Text Placeholder 12">
            <a:extLst>
              <a:ext uri="{FF2B5EF4-FFF2-40B4-BE49-F238E27FC236}">
                <a16:creationId xmlns:a16="http://schemas.microsoft.com/office/drawing/2014/main" id="{9801381D-3DAE-F55E-14A0-55B0CEB92B49}"/>
              </a:ext>
            </a:extLst>
          </p:cNvPr>
          <p:cNvSpPr>
            <a:spLocks noGrp="1"/>
          </p:cNvSpPr>
          <p:nvPr>
            <p:custDataLst>
              <p:tags r:id="rId37"/>
            </p:custDataLst>
          </p:nvPr>
        </p:nvSpPr>
        <p:spPr bwMode="auto">
          <a:xfrm>
            <a:off x="1471382"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98" name="Text Placeholder 12">
            <a:extLst>
              <a:ext uri="{FF2B5EF4-FFF2-40B4-BE49-F238E27FC236}">
                <a16:creationId xmlns:a16="http://schemas.microsoft.com/office/drawing/2014/main" id="{AB81AB33-95E2-C51E-813F-9BABB832F772}"/>
              </a:ext>
            </a:extLst>
          </p:cNvPr>
          <p:cNvSpPr>
            <a:spLocks noGrp="1"/>
          </p:cNvSpPr>
          <p:nvPr>
            <p:custDataLst>
              <p:tags r:id="rId38"/>
            </p:custDataLst>
          </p:nvPr>
        </p:nvSpPr>
        <p:spPr bwMode="auto">
          <a:xfrm>
            <a:off x="7250770" y="6436662"/>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21</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00" name="Text Placeholder 12">
            <a:extLst>
              <a:ext uri="{FF2B5EF4-FFF2-40B4-BE49-F238E27FC236}">
                <a16:creationId xmlns:a16="http://schemas.microsoft.com/office/drawing/2014/main" id="{231741F4-CA01-289A-6A6F-91EDAF56BDD5}"/>
              </a:ext>
            </a:extLst>
          </p:cNvPr>
          <p:cNvSpPr>
            <a:spLocks noGrp="1"/>
          </p:cNvSpPr>
          <p:nvPr>
            <p:custDataLst>
              <p:tags r:id="rId39"/>
            </p:custDataLst>
          </p:nvPr>
        </p:nvSpPr>
        <p:spPr bwMode="auto">
          <a:xfrm>
            <a:off x="1184047"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01" name="Text Placeholder 12">
            <a:extLst>
              <a:ext uri="{FF2B5EF4-FFF2-40B4-BE49-F238E27FC236}">
                <a16:creationId xmlns:a16="http://schemas.microsoft.com/office/drawing/2014/main" id="{33E6FCC9-FC74-DE95-6195-933619E3635A}"/>
              </a:ext>
            </a:extLst>
          </p:cNvPr>
          <p:cNvSpPr>
            <a:spLocks noGrp="1"/>
          </p:cNvSpPr>
          <p:nvPr>
            <p:custDataLst>
              <p:tags r:id="rId40"/>
            </p:custDataLst>
          </p:nvPr>
        </p:nvSpPr>
        <p:spPr bwMode="auto">
          <a:xfrm>
            <a:off x="6071909"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05" name="Text Placeholder 12">
            <a:extLst>
              <a:ext uri="{FF2B5EF4-FFF2-40B4-BE49-F238E27FC236}">
                <a16:creationId xmlns:a16="http://schemas.microsoft.com/office/drawing/2014/main" id="{B2481584-9421-9D10-5ACE-31919FF612AB}"/>
              </a:ext>
            </a:extLst>
          </p:cNvPr>
          <p:cNvSpPr>
            <a:spLocks noGrp="1"/>
          </p:cNvSpPr>
          <p:nvPr>
            <p:custDataLst>
              <p:tags r:id="rId41"/>
            </p:custDataLst>
          </p:nvPr>
        </p:nvSpPr>
        <p:spPr bwMode="auto">
          <a:xfrm>
            <a:off x="5146559"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07" name="Text Placeholder 12">
            <a:extLst>
              <a:ext uri="{FF2B5EF4-FFF2-40B4-BE49-F238E27FC236}">
                <a16:creationId xmlns:a16="http://schemas.microsoft.com/office/drawing/2014/main" id="{E95C9D70-F82F-1DA2-065F-42578FEEF1F6}"/>
              </a:ext>
            </a:extLst>
          </p:cNvPr>
          <p:cNvSpPr>
            <a:spLocks noGrp="1"/>
          </p:cNvSpPr>
          <p:nvPr>
            <p:custDataLst>
              <p:tags r:id="rId42"/>
            </p:custDataLst>
          </p:nvPr>
        </p:nvSpPr>
        <p:spPr bwMode="auto">
          <a:xfrm>
            <a:off x="2075838"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08" name="Text Placeholder 12">
            <a:extLst>
              <a:ext uri="{FF2B5EF4-FFF2-40B4-BE49-F238E27FC236}">
                <a16:creationId xmlns:a16="http://schemas.microsoft.com/office/drawing/2014/main" id="{4B3E30FC-9107-FE6D-F67E-CCF8767BFEA1}"/>
              </a:ext>
            </a:extLst>
          </p:cNvPr>
          <p:cNvSpPr>
            <a:spLocks noGrp="1"/>
          </p:cNvSpPr>
          <p:nvPr>
            <p:custDataLst>
              <p:tags r:id="rId43"/>
            </p:custDataLst>
          </p:nvPr>
        </p:nvSpPr>
        <p:spPr bwMode="auto">
          <a:xfrm>
            <a:off x="2392544"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0" name="Text Placeholder 12">
            <a:extLst>
              <a:ext uri="{FF2B5EF4-FFF2-40B4-BE49-F238E27FC236}">
                <a16:creationId xmlns:a16="http://schemas.microsoft.com/office/drawing/2014/main" id="{5325D83C-42AE-4D5E-ADFB-A1A956DF2CCE}"/>
              </a:ext>
            </a:extLst>
          </p:cNvPr>
          <p:cNvSpPr>
            <a:spLocks noGrp="1"/>
          </p:cNvSpPr>
          <p:nvPr>
            <p:custDataLst>
              <p:tags r:id="rId44"/>
            </p:custDataLst>
          </p:nvPr>
        </p:nvSpPr>
        <p:spPr bwMode="auto">
          <a:xfrm>
            <a:off x="2698808" y="6435427"/>
            <a:ext cx="137795" cy="1619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1" name="Text Placeholder 12">
            <a:extLst>
              <a:ext uri="{FF2B5EF4-FFF2-40B4-BE49-F238E27FC236}">
                <a16:creationId xmlns:a16="http://schemas.microsoft.com/office/drawing/2014/main" id="{1D9F40A7-CB3D-757D-D3B3-8373D33B321F}"/>
              </a:ext>
            </a:extLst>
          </p:cNvPr>
          <p:cNvSpPr>
            <a:spLocks noGrp="1"/>
          </p:cNvSpPr>
          <p:nvPr>
            <p:custDataLst>
              <p:tags r:id="rId45"/>
            </p:custDataLst>
          </p:nvPr>
        </p:nvSpPr>
        <p:spPr bwMode="auto">
          <a:xfrm>
            <a:off x="3010558"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4" name="Text Placeholder 12">
            <a:extLst>
              <a:ext uri="{FF2B5EF4-FFF2-40B4-BE49-F238E27FC236}">
                <a16:creationId xmlns:a16="http://schemas.microsoft.com/office/drawing/2014/main" id="{AE8D2CC5-4FB1-3208-1A90-ACD74383C932}"/>
              </a:ext>
            </a:extLst>
          </p:cNvPr>
          <p:cNvSpPr>
            <a:spLocks noGrp="1"/>
          </p:cNvSpPr>
          <p:nvPr>
            <p:custDataLst>
              <p:tags r:id="rId46"/>
            </p:custDataLst>
          </p:nvPr>
        </p:nvSpPr>
        <p:spPr bwMode="auto">
          <a:xfrm>
            <a:off x="3313455"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6" name="Text Placeholder 12">
            <a:extLst>
              <a:ext uri="{FF2B5EF4-FFF2-40B4-BE49-F238E27FC236}">
                <a16:creationId xmlns:a16="http://schemas.microsoft.com/office/drawing/2014/main" id="{8F26189A-0813-FFC5-29B1-A1A0826330C2}"/>
              </a:ext>
            </a:extLst>
          </p:cNvPr>
          <p:cNvSpPr>
            <a:spLocks noGrp="1"/>
          </p:cNvSpPr>
          <p:nvPr>
            <p:custDataLst>
              <p:tags r:id="rId47"/>
            </p:custDataLst>
          </p:nvPr>
        </p:nvSpPr>
        <p:spPr bwMode="auto">
          <a:xfrm>
            <a:off x="4838109"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7" name="Text Placeholder 12">
            <a:extLst>
              <a:ext uri="{FF2B5EF4-FFF2-40B4-BE49-F238E27FC236}">
                <a16:creationId xmlns:a16="http://schemas.microsoft.com/office/drawing/2014/main" id="{52691FDE-E47E-D8C3-B612-CBCB1667A11D}"/>
              </a:ext>
            </a:extLst>
          </p:cNvPr>
          <p:cNvSpPr>
            <a:spLocks noGrp="1"/>
          </p:cNvSpPr>
          <p:nvPr>
            <p:custDataLst>
              <p:tags r:id="rId48"/>
            </p:custDataLst>
          </p:nvPr>
        </p:nvSpPr>
        <p:spPr bwMode="auto">
          <a:xfrm>
            <a:off x="3624699"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8" name="Text Placeholder 12">
            <a:extLst>
              <a:ext uri="{FF2B5EF4-FFF2-40B4-BE49-F238E27FC236}">
                <a16:creationId xmlns:a16="http://schemas.microsoft.com/office/drawing/2014/main" id="{F0B441FE-B0CC-EEE9-B7A4-03D0CAD22BE2}"/>
              </a:ext>
            </a:extLst>
          </p:cNvPr>
          <p:cNvSpPr>
            <a:spLocks noGrp="1"/>
          </p:cNvSpPr>
          <p:nvPr>
            <p:custDataLst>
              <p:tags r:id="rId49"/>
            </p:custDataLst>
          </p:nvPr>
        </p:nvSpPr>
        <p:spPr bwMode="auto">
          <a:xfrm>
            <a:off x="3922833"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9" name="Text Placeholder 12">
            <a:extLst>
              <a:ext uri="{FF2B5EF4-FFF2-40B4-BE49-F238E27FC236}">
                <a16:creationId xmlns:a16="http://schemas.microsoft.com/office/drawing/2014/main" id="{8086B902-1CAA-F94A-44D7-689A44727DC1}"/>
              </a:ext>
            </a:extLst>
          </p:cNvPr>
          <p:cNvSpPr>
            <a:spLocks noGrp="1"/>
          </p:cNvSpPr>
          <p:nvPr>
            <p:custDataLst>
              <p:tags r:id="rId50"/>
            </p:custDataLst>
          </p:nvPr>
        </p:nvSpPr>
        <p:spPr bwMode="auto">
          <a:xfrm>
            <a:off x="4227522"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0" name="Text Placeholder 12">
            <a:extLst>
              <a:ext uri="{FF2B5EF4-FFF2-40B4-BE49-F238E27FC236}">
                <a16:creationId xmlns:a16="http://schemas.microsoft.com/office/drawing/2014/main" id="{0245C8C6-4279-8201-D1C2-4F054F157FF7}"/>
              </a:ext>
            </a:extLst>
          </p:cNvPr>
          <p:cNvSpPr>
            <a:spLocks noGrp="1"/>
          </p:cNvSpPr>
          <p:nvPr>
            <p:custDataLst>
              <p:tags r:id="rId51"/>
            </p:custDataLst>
          </p:nvPr>
        </p:nvSpPr>
        <p:spPr bwMode="auto">
          <a:xfrm>
            <a:off x="4526620"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3" name="Text Placeholder 12">
            <a:extLst>
              <a:ext uri="{FF2B5EF4-FFF2-40B4-BE49-F238E27FC236}">
                <a16:creationId xmlns:a16="http://schemas.microsoft.com/office/drawing/2014/main" id="{252453C9-B9A2-E3DA-4F74-0787BD4A6711}"/>
              </a:ext>
            </a:extLst>
          </p:cNvPr>
          <p:cNvSpPr>
            <a:spLocks noGrp="1"/>
          </p:cNvSpPr>
          <p:nvPr>
            <p:custDataLst>
              <p:tags r:id="rId52"/>
            </p:custDataLst>
          </p:nvPr>
        </p:nvSpPr>
        <p:spPr bwMode="auto">
          <a:xfrm>
            <a:off x="5455009"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5" name="Text Placeholder 12">
            <a:extLst>
              <a:ext uri="{FF2B5EF4-FFF2-40B4-BE49-F238E27FC236}">
                <a16:creationId xmlns:a16="http://schemas.microsoft.com/office/drawing/2014/main" id="{DC691724-5C36-DE9E-E314-E506AE8223AA}"/>
              </a:ext>
            </a:extLst>
          </p:cNvPr>
          <p:cNvSpPr>
            <a:spLocks noGrp="1"/>
          </p:cNvSpPr>
          <p:nvPr>
            <p:custDataLst>
              <p:tags r:id="rId53"/>
            </p:custDataLst>
          </p:nvPr>
        </p:nvSpPr>
        <p:spPr bwMode="auto">
          <a:xfrm>
            <a:off x="5763459"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6" name="Text Placeholder 12">
            <a:extLst>
              <a:ext uri="{FF2B5EF4-FFF2-40B4-BE49-F238E27FC236}">
                <a16:creationId xmlns:a16="http://schemas.microsoft.com/office/drawing/2014/main" id="{DCA9C57D-1D71-7E69-2360-2EF136210AED}"/>
              </a:ext>
            </a:extLst>
          </p:cNvPr>
          <p:cNvSpPr>
            <a:spLocks noGrp="1"/>
          </p:cNvSpPr>
          <p:nvPr>
            <p:custDataLst>
              <p:tags r:id="rId54"/>
            </p:custDataLst>
          </p:nvPr>
        </p:nvSpPr>
        <p:spPr bwMode="auto">
          <a:xfrm>
            <a:off x="6374046"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7" name="Text Placeholder 12">
            <a:extLst>
              <a:ext uri="{FF2B5EF4-FFF2-40B4-BE49-F238E27FC236}">
                <a16:creationId xmlns:a16="http://schemas.microsoft.com/office/drawing/2014/main" id="{F73DD2C5-A7F0-3E15-CB8F-8F144D1B1155}"/>
              </a:ext>
            </a:extLst>
          </p:cNvPr>
          <p:cNvSpPr>
            <a:spLocks noGrp="1"/>
          </p:cNvSpPr>
          <p:nvPr>
            <p:custDataLst>
              <p:tags r:id="rId55"/>
            </p:custDataLst>
          </p:nvPr>
        </p:nvSpPr>
        <p:spPr bwMode="auto">
          <a:xfrm>
            <a:off x="6991006"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9" name="Text Placeholder 12">
            <a:extLst>
              <a:ext uri="{FF2B5EF4-FFF2-40B4-BE49-F238E27FC236}">
                <a16:creationId xmlns:a16="http://schemas.microsoft.com/office/drawing/2014/main" id="{0917E13C-1BA4-B473-DCEA-1E5812FC19DB}"/>
              </a:ext>
            </a:extLst>
          </p:cNvPr>
          <p:cNvSpPr>
            <a:spLocks noGrp="1"/>
          </p:cNvSpPr>
          <p:nvPr>
            <p:custDataLst>
              <p:tags r:id="rId56"/>
            </p:custDataLst>
          </p:nvPr>
        </p:nvSpPr>
        <p:spPr bwMode="auto">
          <a:xfrm>
            <a:off x="6682526" y="64366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30" name="Text Placeholder 12">
            <a:extLst>
              <a:ext uri="{FF2B5EF4-FFF2-40B4-BE49-F238E27FC236}">
                <a16:creationId xmlns:a16="http://schemas.microsoft.com/office/drawing/2014/main" id="{99F40B3B-A722-AE51-8E4A-0CFE4365689D}"/>
              </a:ext>
            </a:extLst>
          </p:cNvPr>
          <p:cNvSpPr>
            <a:spLocks noGrp="1"/>
          </p:cNvSpPr>
          <p:nvPr>
            <p:custDataLst>
              <p:tags r:id="rId57"/>
            </p:custDataLst>
          </p:nvPr>
        </p:nvSpPr>
        <p:spPr bwMode="auto">
          <a:xfrm>
            <a:off x="771982" y="6436362"/>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31" name="Text Placeholder 12">
            <a:extLst>
              <a:ext uri="{FF2B5EF4-FFF2-40B4-BE49-F238E27FC236}">
                <a16:creationId xmlns:a16="http://schemas.microsoft.com/office/drawing/2014/main" id="{763A1A22-AA3D-4981-63BD-C048A0F23547}"/>
              </a:ext>
            </a:extLst>
          </p:cNvPr>
          <p:cNvSpPr>
            <a:spLocks noGrp="1"/>
          </p:cNvSpPr>
          <p:nvPr>
            <p:custDataLst>
              <p:tags r:id="rId58"/>
            </p:custDataLst>
          </p:nvPr>
        </p:nvSpPr>
        <p:spPr bwMode="auto">
          <a:xfrm>
            <a:off x="7541220" y="6429619"/>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2022</a:t>
            </a:r>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88409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5814675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5" imgW="360" imgH="360" progId="TCLayout.ActiveDocument.1">
                  <p:embed/>
                </p:oleObj>
              </mc:Choice>
              <mc:Fallback>
                <p:oleObj name="think-cell Slide" r:id="rId65" imgW="360" imgH="360" progId="TCLayout.ActiveDocument.1">
                  <p:embed/>
                  <p:pic>
                    <p:nvPicPr>
                      <p:cNvPr id="7" name="Object 6"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Investing.com</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年にインフレ率は約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年ぶりの高水準の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まで上昇したが、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台まで落ち着くと予想される。</a:t>
            </a:r>
          </a:p>
        </p:txBody>
      </p:sp>
      <p:grpSp>
        <p:nvGrpSpPr>
          <p:cNvPr id="40" name="グループ化 39"/>
          <p:cNvGrpSpPr/>
          <p:nvPr/>
        </p:nvGrpSpPr>
        <p:grpSpPr>
          <a:xfrm>
            <a:off x="4358680"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Text Placeholder 12"/>
          <p:cNvSpPr>
            <a:spLocks noGrp="1"/>
          </p:cNvSpPr>
          <p:nvPr>
            <p:custDataLst>
              <p:tags r:id="rId3"/>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163" name="Chart 162">
            <a:extLst>
              <a:ext uri="{FF2B5EF4-FFF2-40B4-BE49-F238E27FC236}">
                <a16:creationId xmlns:a16="http://schemas.microsoft.com/office/drawing/2014/main" id="{8AC380A1-92DA-4CA4-92C9-4FF8AB7A2313}"/>
              </a:ext>
            </a:extLst>
          </p:cNvPr>
          <p:cNvGraphicFramePr/>
          <p:nvPr>
            <p:custDataLst>
              <p:tags r:id="rId4"/>
            </p:custDataLst>
            <p:extLst>
              <p:ext uri="{D42A27DB-BD31-4B8C-83A1-F6EECF244321}">
                <p14:modId xmlns:p14="http://schemas.microsoft.com/office/powerpoint/2010/main" val="1380021520"/>
              </p:ext>
            </p:ext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67"/>
          </a:graphicData>
        </a:graphic>
      </p:graphicFrame>
      <p:sp>
        <p:nvSpPr>
          <p:cNvPr id="115" name="Text Placeholder 12"/>
          <p:cNvSpPr>
            <a:spLocks noGrp="1"/>
          </p:cNvSpPr>
          <p:nvPr>
            <p:custDataLst>
              <p:tags r:id="rId5"/>
            </p:custDataLst>
          </p:nvPr>
        </p:nvSpPr>
        <p:spPr bwMode="auto">
          <a:xfrm>
            <a:off x="4987925" y="216217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ペソ）</a:t>
            </a:r>
          </a:p>
        </p:txBody>
      </p:sp>
      <p:sp>
        <p:nvSpPr>
          <p:cNvPr id="107" name="Text Placeholder 12"/>
          <p:cNvSpPr>
            <a:spLocks noGrp="1"/>
          </p:cNvSpPr>
          <p:nvPr>
            <p:custDataLst>
              <p:tags r:id="rId6"/>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800" b="0"/>
              <a:pPr algn="ctr">
                <a:spcBef>
                  <a:spcPct val="0"/>
                </a:spcBef>
                <a:spcAft>
                  <a:spcPct val="0"/>
                </a:spcAft>
              </a:pPr>
              <a:t>2000</a:t>
            </a:fld>
            <a:endParaRPr kumimoji="0" lang="ja-JP" altLang="en-US" sz="800" b="0" dirty="0">
              <a:sym typeface="+mn-lt"/>
            </a:endParaRPr>
          </a:p>
        </p:txBody>
      </p:sp>
      <p:sp>
        <p:nvSpPr>
          <p:cNvPr id="116" name="Text Placeholder 12"/>
          <p:cNvSpPr>
            <a:spLocks noGrp="1"/>
          </p:cNvSpPr>
          <p:nvPr>
            <p:custDataLst>
              <p:tags r:id="rId7"/>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800" b="0"/>
              <a:pPr algn="ctr">
                <a:spcBef>
                  <a:spcPct val="0"/>
                </a:spcBef>
                <a:spcAft>
                  <a:spcPct val="0"/>
                </a:spcAft>
              </a:pPr>
              <a:t>01</a:t>
            </a:fld>
            <a:endParaRPr kumimoji="0" lang="ja-JP" altLang="en-US" sz="800" b="0" dirty="0">
              <a:sym typeface="+mn-lt"/>
            </a:endParaRPr>
          </a:p>
        </p:txBody>
      </p:sp>
      <p:sp useBgFill="1">
        <p:nvSpPr>
          <p:cNvPr id="162" name="テキスト プレースホルダ 9">
            <a:extLst>
              <a:ext uri="{FF2B5EF4-FFF2-40B4-BE49-F238E27FC236}">
                <a16:creationId xmlns:a16="http://schemas.microsoft.com/office/drawing/2014/main" id="{63651978-6428-406D-94B6-737D33FB6F22}"/>
              </a:ext>
            </a:extLst>
          </p:cNvPr>
          <p:cNvSpPr>
            <a:spLocks noGrp="1"/>
          </p:cNvSpPr>
          <p:nvPr>
            <p:custDataLst>
              <p:tags r:id="rId8"/>
            </p:custDataLst>
          </p:nvPr>
        </p:nvSpPr>
        <p:spPr bwMode="gray">
          <a:xfrm>
            <a:off x="9600751" y="4323197"/>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63CA3E-966F-40BE-8A7B-B30A363D9371}" type="datetime'''''''''''''''''''''''6''''''''''''''''''''''.''6'''">
              <a:rPr lang="en-US" altLang="en-US" sz="1000" smtClean="0">
                <a:effectLst/>
                <a:sym typeface="+mn-lt"/>
              </a:rPr>
              <a:pPr marL="0" indent="0" algn="ctr">
                <a:spcBef>
                  <a:spcPct val="0"/>
                </a:spcBef>
                <a:buNone/>
              </a:pPr>
              <a:t>6.6</a:t>
            </a:fld>
            <a:endParaRPr lang="ja-JP" altLang="en-US" sz="1000" dirty="0">
              <a:sym typeface="+mn-lt"/>
            </a:endParaRPr>
          </a:p>
        </p:txBody>
      </p:sp>
      <p:sp>
        <p:nvSpPr>
          <p:cNvPr id="118" name="Text Placeholder 12"/>
          <p:cNvSpPr>
            <a:spLocks noGrp="1"/>
          </p:cNvSpPr>
          <p:nvPr>
            <p:custDataLst>
              <p:tags r:id="rId9"/>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800" b="0"/>
              <a:pPr algn="ctr">
                <a:spcBef>
                  <a:spcPct val="0"/>
                </a:spcBef>
                <a:spcAft>
                  <a:spcPct val="0"/>
                </a:spcAft>
              </a:pPr>
              <a:t>03</a:t>
            </a:fld>
            <a:endParaRPr kumimoji="0" lang="ja-JP" altLang="en-US" sz="800" b="0" dirty="0">
              <a:sym typeface="+mn-lt"/>
            </a:endParaRPr>
          </a:p>
        </p:txBody>
      </p:sp>
      <p:sp>
        <p:nvSpPr>
          <p:cNvPr id="117" name="Text Placeholder 12"/>
          <p:cNvSpPr>
            <a:spLocks noGrp="1"/>
          </p:cNvSpPr>
          <p:nvPr>
            <p:custDataLst>
              <p:tags r:id="rId10"/>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800" b="0"/>
              <a:pPr algn="ctr">
                <a:spcBef>
                  <a:spcPct val="0"/>
                </a:spcBef>
                <a:spcAft>
                  <a:spcPct val="0"/>
                </a:spcAft>
              </a:pPr>
              <a:t>02</a:t>
            </a:fld>
            <a:endParaRPr kumimoji="0" lang="ja-JP" altLang="en-US" sz="800" b="0" dirty="0">
              <a:sym typeface="+mn-lt"/>
            </a:endParaRPr>
          </a:p>
        </p:txBody>
      </p:sp>
      <p:sp>
        <p:nvSpPr>
          <p:cNvPr id="120" name="Text Placeholder 12"/>
          <p:cNvSpPr>
            <a:spLocks noGrp="1"/>
          </p:cNvSpPr>
          <p:nvPr>
            <p:custDataLst>
              <p:tags r:id="rId11"/>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800" b="0"/>
              <a:pPr algn="ctr">
                <a:spcBef>
                  <a:spcPct val="0"/>
                </a:spcBef>
                <a:spcAft>
                  <a:spcPct val="0"/>
                </a:spcAft>
              </a:pPr>
              <a:t>05</a:t>
            </a:fld>
            <a:endParaRPr kumimoji="0" lang="ja-JP" altLang="en-US" sz="800" b="0" dirty="0">
              <a:sym typeface="+mn-lt"/>
            </a:endParaRPr>
          </a:p>
        </p:txBody>
      </p:sp>
      <p:sp>
        <p:nvSpPr>
          <p:cNvPr id="119" name="Text Placeholder 12"/>
          <p:cNvSpPr>
            <a:spLocks noGrp="1"/>
          </p:cNvSpPr>
          <p:nvPr>
            <p:custDataLst>
              <p:tags r:id="rId12"/>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800" b="0"/>
              <a:pPr algn="ctr">
                <a:spcBef>
                  <a:spcPct val="0"/>
                </a:spcBef>
                <a:spcAft>
                  <a:spcPct val="0"/>
                </a:spcAft>
              </a:pPr>
              <a:t>04</a:t>
            </a:fld>
            <a:endParaRPr kumimoji="0" lang="ja-JP" altLang="en-US" sz="800" b="0" dirty="0">
              <a:sym typeface="+mn-lt"/>
            </a:endParaRPr>
          </a:p>
        </p:txBody>
      </p:sp>
      <p:sp>
        <p:nvSpPr>
          <p:cNvPr id="121" name="Text Placeholder 12"/>
          <p:cNvSpPr>
            <a:spLocks noGrp="1"/>
          </p:cNvSpPr>
          <p:nvPr>
            <p:custDataLst>
              <p:tags r:id="rId13"/>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800" b="0"/>
              <a:pPr algn="ctr">
                <a:spcBef>
                  <a:spcPct val="0"/>
                </a:spcBef>
                <a:spcAft>
                  <a:spcPct val="0"/>
                </a:spcAft>
              </a:pPr>
              <a:t>06</a:t>
            </a:fld>
            <a:endParaRPr kumimoji="0" lang="ja-JP" altLang="en-US" sz="800" b="0" dirty="0">
              <a:sym typeface="+mn-lt"/>
            </a:endParaRPr>
          </a:p>
        </p:txBody>
      </p:sp>
      <p:sp>
        <p:nvSpPr>
          <p:cNvPr id="123" name="Text Placeholder 12"/>
          <p:cNvSpPr>
            <a:spLocks noGrp="1"/>
          </p:cNvSpPr>
          <p:nvPr>
            <p:custDataLst>
              <p:tags r:id="rId14"/>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800" b="0"/>
              <a:pPr algn="ctr">
                <a:spcBef>
                  <a:spcPct val="0"/>
                </a:spcBef>
                <a:spcAft>
                  <a:spcPct val="0"/>
                </a:spcAft>
              </a:pPr>
              <a:t>08</a:t>
            </a:fld>
            <a:endParaRPr kumimoji="0" lang="ja-JP" altLang="en-US" sz="800" b="0" dirty="0">
              <a:sym typeface="+mn-lt"/>
            </a:endParaRPr>
          </a:p>
        </p:txBody>
      </p:sp>
      <p:sp>
        <p:nvSpPr>
          <p:cNvPr id="122" name="Text Placeholder 12"/>
          <p:cNvSpPr>
            <a:spLocks noGrp="1"/>
          </p:cNvSpPr>
          <p:nvPr>
            <p:custDataLst>
              <p:tags r:id="rId15"/>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800" b="0"/>
              <a:pPr algn="ctr">
                <a:spcBef>
                  <a:spcPct val="0"/>
                </a:spcBef>
                <a:spcAft>
                  <a:spcPct val="0"/>
                </a:spcAft>
              </a:pPr>
              <a:t>07</a:t>
            </a:fld>
            <a:endParaRPr kumimoji="0" lang="ja-JP" altLang="en-US" sz="800" b="0" dirty="0">
              <a:sym typeface="+mn-lt"/>
            </a:endParaRPr>
          </a:p>
        </p:txBody>
      </p:sp>
      <p:sp>
        <p:nvSpPr>
          <p:cNvPr id="124" name="Text Placeholder 12"/>
          <p:cNvSpPr>
            <a:spLocks noGrp="1"/>
          </p:cNvSpPr>
          <p:nvPr>
            <p:custDataLst>
              <p:tags r:id="rId16"/>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800" b="0"/>
              <a:pPr algn="ctr">
                <a:spcBef>
                  <a:spcPct val="0"/>
                </a:spcBef>
                <a:spcAft>
                  <a:spcPct val="0"/>
                </a:spcAft>
              </a:pPr>
              <a:t>09</a:t>
            </a:fld>
            <a:endParaRPr kumimoji="0" lang="ja-JP" altLang="en-US" sz="800" b="0" dirty="0">
              <a:sym typeface="+mn-lt"/>
            </a:endParaRPr>
          </a:p>
        </p:txBody>
      </p:sp>
      <p:sp>
        <p:nvSpPr>
          <p:cNvPr id="125" name="Text Placeholder 12"/>
          <p:cNvSpPr>
            <a:spLocks noGrp="1"/>
          </p:cNvSpPr>
          <p:nvPr>
            <p:custDataLst>
              <p:tags r:id="rId17"/>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800" b="0"/>
              <a:pPr algn="ctr">
                <a:spcBef>
                  <a:spcPct val="0"/>
                </a:spcBef>
                <a:spcAft>
                  <a:spcPct val="0"/>
                </a:spcAft>
              </a:pPr>
              <a:t>10</a:t>
            </a:fld>
            <a:endParaRPr kumimoji="0" lang="ja-JP" altLang="en-US" sz="800" b="0" dirty="0">
              <a:sym typeface="+mn-lt"/>
            </a:endParaRPr>
          </a:p>
        </p:txBody>
      </p:sp>
      <p:sp useBgFill="1">
        <p:nvSpPr>
          <p:cNvPr id="155" name="テキスト プレースホルダ 9">
            <a:extLst>
              <a:ext uri="{FF2B5EF4-FFF2-40B4-BE49-F238E27FC236}">
                <a16:creationId xmlns:a16="http://schemas.microsoft.com/office/drawing/2014/main" id="{F6C97B97-2462-473D-8308-ABECB834873D}"/>
              </a:ext>
            </a:extLst>
          </p:cNvPr>
          <p:cNvSpPr>
            <a:spLocks noGrp="1"/>
          </p:cNvSpPr>
          <p:nvPr>
            <p:custDataLst>
              <p:tags r:id="rId18"/>
            </p:custDataLst>
          </p:nvPr>
        </p:nvSpPr>
        <p:spPr bwMode="gray">
          <a:xfrm>
            <a:off x="6785994" y="347045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BD17A2-4145-4979-9DB0-81A7FAEA859F}" type="datetime'1''''''''''0''.''''''''''''''''''''''''''''7'''''''''">
              <a:rPr lang="en-US" altLang="en-US" sz="1000" smtClean="0">
                <a:effectLst/>
                <a:sym typeface="+mn-lt"/>
              </a:rPr>
              <a:pPr marL="0" indent="0" algn="ctr">
                <a:spcBef>
                  <a:spcPct val="0"/>
                </a:spcBef>
                <a:buNone/>
              </a:pPr>
              <a:t>10.7</a:t>
            </a:fld>
            <a:endParaRPr lang="ja-JP" altLang="en-US" sz="1000" dirty="0">
              <a:sym typeface="+mn-lt"/>
            </a:endParaRPr>
          </a:p>
        </p:txBody>
      </p:sp>
      <p:sp>
        <p:nvSpPr>
          <p:cNvPr id="127" name="Text Placeholder 12"/>
          <p:cNvSpPr>
            <a:spLocks noGrp="1"/>
          </p:cNvSpPr>
          <p:nvPr>
            <p:custDataLst>
              <p:tags r:id="rId19"/>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800" b="0"/>
              <a:pPr algn="ctr">
                <a:spcBef>
                  <a:spcPct val="0"/>
                </a:spcBef>
                <a:spcAft>
                  <a:spcPct val="0"/>
                </a:spcAft>
              </a:pPr>
              <a:t>12</a:t>
            </a:fld>
            <a:endParaRPr kumimoji="0" lang="ja-JP" altLang="en-US" sz="800" b="0" dirty="0">
              <a:sym typeface="+mn-lt"/>
            </a:endParaRPr>
          </a:p>
        </p:txBody>
      </p:sp>
      <p:sp>
        <p:nvSpPr>
          <p:cNvPr id="126" name="Text Placeholder 12"/>
          <p:cNvSpPr>
            <a:spLocks noGrp="1"/>
          </p:cNvSpPr>
          <p:nvPr>
            <p:custDataLst>
              <p:tags r:id="rId20"/>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800" b="0"/>
              <a:pPr algn="ctr">
                <a:spcBef>
                  <a:spcPct val="0"/>
                </a:spcBef>
                <a:spcAft>
                  <a:spcPct val="0"/>
                </a:spcAft>
              </a:pPr>
              <a:t>11</a:t>
            </a:fld>
            <a:endParaRPr kumimoji="0" lang="ja-JP" altLang="en-US" sz="800" b="0" dirty="0">
              <a:sym typeface="+mn-lt"/>
            </a:endParaRPr>
          </a:p>
        </p:txBody>
      </p:sp>
      <p:sp>
        <p:nvSpPr>
          <p:cNvPr id="128" name="Text Placeholder 12"/>
          <p:cNvSpPr>
            <a:spLocks noGrp="1"/>
          </p:cNvSpPr>
          <p:nvPr>
            <p:custDataLst>
              <p:tags r:id="rId21"/>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800" b="0"/>
              <a:pPr algn="ctr">
                <a:spcBef>
                  <a:spcPct val="0"/>
                </a:spcBef>
                <a:spcAft>
                  <a:spcPct val="0"/>
                </a:spcAft>
              </a:pPr>
              <a:t>13</a:t>
            </a:fld>
            <a:endParaRPr kumimoji="0" lang="ja-JP" altLang="en-US" sz="800" b="0" dirty="0">
              <a:sym typeface="+mn-lt"/>
            </a:endParaRPr>
          </a:p>
        </p:txBody>
      </p:sp>
      <p:sp>
        <p:nvSpPr>
          <p:cNvPr id="108" name="Text Placeholder 12"/>
          <p:cNvSpPr>
            <a:spLocks noGrp="1"/>
          </p:cNvSpPr>
          <p:nvPr>
            <p:custDataLst>
              <p:tags r:id="rId22"/>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800" b="0"/>
              <a:pPr algn="ctr">
                <a:spcBef>
                  <a:spcPct val="0"/>
                </a:spcBef>
                <a:spcAft>
                  <a:spcPct val="0"/>
                </a:spcAft>
              </a:pPr>
              <a:t>14</a:t>
            </a:fld>
            <a:endParaRPr kumimoji="0" lang="ja-JP" altLang="en-US" sz="800" b="0" dirty="0">
              <a:sym typeface="+mn-lt"/>
            </a:endParaRPr>
          </a:p>
        </p:txBody>
      </p:sp>
      <p:sp>
        <p:nvSpPr>
          <p:cNvPr id="109" name="Text Placeholder 12"/>
          <p:cNvSpPr>
            <a:spLocks noGrp="1"/>
          </p:cNvSpPr>
          <p:nvPr>
            <p:custDataLst>
              <p:tags r:id="rId23"/>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800" b="0"/>
              <a:pPr algn="ctr">
                <a:spcBef>
                  <a:spcPct val="0"/>
                </a:spcBef>
                <a:spcAft>
                  <a:spcPct val="0"/>
                </a:spcAft>
              </a:pPr>
              <a:t>15</a:t>
            </a:fld>
            <a:endParaRPr kumimoji="0" lang="ja-JP" altLang="en-US" sz="800" b="0" dirty="0">
              <a:sym typeface="+mn-lt"/>
            </a:endParaRPr>
          </a:p>
        </p:txBody>
      </p:sp>
      <p:sp>
        <p:nvSpPr>
          <p:cNvPr id="140" name="Text Placeholder 12"/>
          <p:cNvSpPr>
            <a:spLocks noGrp="1"/>
          </p:cNvSpPr>
          <p:nvPr>
            <p:custDataLst>
              <p:tags r:id="rId24"/>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800" b="0" smtClean="0"/>
              <a:pPr algn="ctr">
                <a:spcBef>
                  <a:spcPct val="0"/>
                </a:spcBef>
                <a:spcAft>
                  <a:spcPct val="0"/>
                </a:spcAft>
              </a:pPr>
              <a:t>22</a:t>
            </a:fld>
            <a:endParaRPr kumimoji="0" lang="ja-JP" altLang="en-US" sz="800" b="0" dirty="0">
              <a:sym typeface="+mn-lt"/>
            </a:endParaRPr>
          </a:p>
        </p:txBody>
      </p:sp>
      <p:sp>
        <p:nvSpPr>
          <p:cNvPr id="110" name="Text Placeholder 12"/>
          <p:cNvSpPr>
            <a:spLocks noGrp="1"/>
          </p:cNvSpPr>
          <p:nvPr>
            <p:custDataLst>
              <p:tags r:id="rId25"/>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800" b="0"/>
              <a:pPr algn="ctr">
                <a:spcBef>
                  <a:spcPct val="0"/>
                </a:spcBef>
                <a:spcAft>
                  <a:spcPct val="0"/>
                </a:spcAft>
              </a:pPr>
              <a:t>16</a:t>
            </a:fld>
            <a:endParaRPr kumimoji="0" lang="ja-JP" altLang="en-US" sz="800" b="0" dirty="0">
              <a:sym typeface="+mn-lt"/>
            </a:endParaRPr>
          </a:p>
        </p:txBody>
      </p:sp>
      <p:sp>
        <p:nvSpPr>
          <p:cNvPr id="111" name="Text Placeholder 12"/>
          <p:cNvSpPr>
            <a:spLocks noGrp="1"/>
          </p:cNvSpPr>
          <p:nvPr>
            <p:custDataLst>
              <p:tags r:id="rId26"/>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800" b="0"/>
              <a:pPr algn="ctr">
                <a:spcBef>
                  <a:spcPct val="0"/>
                </a:spcBef>
                <a:spcAft>
                  <a:spcPct val="0"/>
                </a:spcAft>
              </a:pPr>
              <a:t>17</a:t>
            </a:fld>
            <a:endParaRPr kumimoji="0" lang="ja-JP" altLang="en-US" sz="800" b="0" dirty="0">
              <a:sym typeface="+mn-lt"/>
            </a:endParaRPr>
          </a:p>
        </p:txBody>
      </p:sp>
      <p:sp>
        <p:nvSpPr>
          <p:cNvPr id="112" name="Text Placeholder 12"/>
          <p:cNvSpPr>
            <a:spLocks noGrp="1"/>
          </p:cNvSpPr>
          <p:nvPr>
            <p:custDataLst>
              <p:tags r:id="rId27"/>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800" b="0"/>
              <a:pPr algn="ctr">
                <a:spcBef>
                  <a:spcPct val="0"/>
                </a:spcBef>
                <a:spcAft>
                  <a:spcPct val="0"/>
                </a:spcAft>
              </a:pPr>
              <a:t>18</a:t>
            </a:fld>
            <a:endParaRPr kumimoji="0" lang="ja-JP" altLang="en-US" sz="800" b="0" dirty="0">
              <a:sym typeface="+mn-lt"/>
            </a:endParaRPr>
          </a:p>
        </p:txBody>
      </p:sp>
      <p:sp>
        <p:nvSpPr>
          <p:cNvPr id="113" name="Text Placeholder 12"/>
          <p:cNvSpPr>
            <a:spLocks noGrp="1"/>
          </p:cNvSpPr>
          <p:nvPr>
            <p:custDataLst>
              <p:tags r:id="rId28"/>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800" b="0"/>
              <a:pPr algn="ctr">
                <a:spcBef>
                  <a:spcPct val="0"/>
                </a:spcBef>
                <a:spcAft>
                  <a:spcPct val="0"/>
                </a:spcAft>
              </a:pPr>
              <a:t>19</a:t>
            </a:fld>
            <a:endParaRPr kumimoji="0" lang="ja-JP" altLang="en-US" sz="800" b="0" dirty="0">
              <a:sym typeface="+mn-lt"/>
            </a:endParaRPr>
          </a:p>
        </p:txBody>
      </p:sp>
      <p:sp>
        <p:nvSpPr>
          <p:cNvPr id="114" name="Text Placeholder 12"/>
          <p:cNvSpPr>
            <a:spLocks noGrp="1"/>
          </p:cNvSpPr>
          <p:nvPr>
            <p:custDataLst>
              <p:tags r:id="rId29"/>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800" b="0"/>
              <a:pPr algn="ctr">
                <a:spcBef>
                  <a:spcPct val="0"/>
                </a:spcBef>
                <a:spcAft>
                  <a:spcPct val="0"/>
                </a:spcAft>
              </a:pPr>
              <a:t>20</a:t>
            </a:fld>
            <a:endParaRPr kumimoji="0" lang="ja-JP" altLang="en-US" sz="800" b="0" dirty="0">
              <a:sym typeface="+mn-lt"/>
            </a:endParaRPr>
          </a:p>
        </p:txBody>
      </p:sp>
      <p:sp>
        <p:nvSpPr>
          <p:cNvPr id="139" name="Text Placeholder 12"/>
          <p:cNvSpPr>
            <a:spLocks noGrp="1"/>
          </p:cNvSpPr>
          <p:nvPr>
            <p:custDataLst>
              <p:tags r:id="rId30"/>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800" b="0" smtClean="0"/>
              <a:pPr algn="ctr">
                <a:spcBef>
                  <a:spcPct val="0"/>
                </a:spcBef>
                <a:spcAft>
                  <a:spcPct val="0"/>
                </a:spcAft>
              </a:pPr>
              <a:t>21</a:t>
            </a:fld>
            <a:endParaRPr kumimoji="0" lang="ja-JP" altLang="en-US" sz="800" b="0" dirty="0">
              <a:sym typeface="+mn-lt"/>
            </a:endParaRPr>
          </a:p>
        </p:txBody>
      </p:sp>
      <p:sp useBgFill="1">
        <p:nvSpPr>
          <p:cNvPr id="156" name="テキスト プレースホルダ 9">
            <a:extLst>
              <a:ext uri="{FF2B5EF4-FFF2-40B4-BE49-F238E27FC236}">
                <a16:creationId xmlns:a16="http://schemas.microsoft.com/office/drawing/2014/main" id="{AB858172-9186-495B-A935-69909578A38E}"/>
              </a:ext>
            </a:extLst>
          </p:cNvPr>
          <p:cNvSpPr>
            <a:spLocks noGrp="1"/>
          </p:cNvSpPr>
          <p:nvPr>
            <p:custDataLst>
              <p:tags r:id="rId31"/>
            </p:custDataLst>
          </p:nvPr>
        </p:nvSpPr>
        <p:spPr bwMode="gray">
          <a:xfrm>
            <a:off x="7004050" y="383057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882173-D267-488D-B1F4-C32A87F6AE62}" type="datetime'''''''''''9''''''.''''3'''''''''''''''''">
              <a:rPr lang="en-US" altLang="en-US" sz="1000" smtClean="0">
                <a:effectLst/>
                <a:sym typeface="+mn-lt"/>
              </a:rPr>
              <a:pPr marL="0" indent="0" algn="ctr">
                <a:spcBef>
                  <a:spcPct val="0"/>
                </a:spcBef>
                <a:buNone/>
              </a:pPr>
              <a:t>9.3</a:t>
            </a:fld>
            <a:endParaRPr lang="ja-JP" altLang="en-US" sz="1000" dirty="0">
              <a:sym typeface="+mn-lt"/>
            </a:endParaRPr>
          </a:p>
        </p:txBody>
      </p:sp>
      <p:sp useBgFill="1">
        <p:nvSpPr>
          <p:cNvPr id="153" name="テキスト プレースホルダ 9">
            <a:extLst>
              <a:ext uri="{FF2B5EF4-FFF2-40B4-BE49-F238E27FC236}">
                <a16:creationId xmlns:a16="http://schemas.microsoft.com/office/drawing/2014/main" id="{085DDD96-24E2-4ED4-905D-F01247858913}"/>
              </a:ext>
            </a:extLst>
          </p:cNvPr>
          <p:cNvSpPr>
            <a:spLocks noGrp="1"/>
          </p:cNvSpPr>
          <p:nvPr>
            <p:custDataLst>
              <p:tags r:id="rId32"/>
            </p:custDataLst>
          </p:nvPr>
        </p:nvSpPr>
        <p:spPr bwMode="gray">
          <a:xfrm>
            <a:off x="5418138" y="32210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19CD34-6EBA-4A59-A841-249DDAE93C23}" type="datetime'''''1''''''''''''''''''3''.1'''''">
              <a:rPr lang="en-US" altLang="en-US" sz="1000" smtClean="0">
                <a:effectLst/>
                <a:sym typeface="+mn-lt"/>
              </a:rPr>
              <a:pPr marL="0" indent="0" algn="ctr">
                <a:spcBef>
                  <a:spcPct val="0"/>
                </a:spcBef>
                <a:buNone/>
              </a:pPr>
              <a:t>13.1</a:t>
            </a:fld>
            <a:endParaRPr lang="ja-JP" altLang="en-US" sz="1000" dirty="0">
              <a:sym typeface="+mn-lt"/>
            </a:endParaRPr>
          </a:p>
        </p:txBody>
      </p:sp>
      <p:sp useBgFill="1">
        <p:nvSpPr>
          <p:cNvPr id="159" name="テキスト プレースホルダ 9">
            <a:extLst>
              <a:ext uri="{FF2B5EF4-FFF2-40B4-BE49-F238E27FC236}">
                <a16:creationId xmlns:a16="http://schemas.microsoft.com/office/drawing/2014/main" id="{3454AA11-FA15-4A07-9A7F-7DC203029D38}"/>
              </a:ext>
            </a:extLst>
          </p:cNvPr>
          <p:cNvSpPr>
            <a:spLocks noGrp="1"/>
          </p:cNvSpPr>
          <p:nvPr>
            <p:custDataLst>
              <p:tags r:id="rId33"/>
            </p:custDataLst>
          </p:nvPr>
        </p:nvSpPr>
        <p:spPr bwMode="gray">
          <a:xfrm>
            <a:off x="5953125" y="347045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BDD2B3-47BF-4508-85E2-20F11A67A0DF}" type="datetime'''''''''''''''''''''1''0''''''''.''''7'''''''">
              <a:rPr lang="en-US" altLang="en-US" sz="1000" smtClean="0">
                <a:effectLst/>
                <a:sym typeface="+mn-lt"/>
              </a:rPr>
              <a:pPr marL="0" indent="0" algn="ctr">
                <a:spcBef>
                  <a:spcPct val="0"/>
                </a:spcBef>
                <a:buNone/>
              </a:pPr>
              <a:t>10.7</a:t>
            </a:fld>
            <a:endParaRPr lang="ja-JP" altLang="en-US" sz="1000" dirty="0">
              <a:sym typeface="+mn-lt"/>
            </a:endParaRPr>
          </a:p>
        </p:txBody>
      </p:sp>
      <p:sp useBgFill="1">
        <p:nvSpPr>
          <p:cNvPr id="160" name="テキスト プレースホルダ 9">
            <a:extLst>
              <a:ext uri="{FF2B5EF4-FFF2-40B4-BE49-F238E27FC236}">
                <a16:creationId xmlns:a16="http://schemas.microsoft.com/office/drawing/2014/main" id="{671E8421-C239-4F2A-9D4D-82060490035C}"/>
              </a:ext>
            </a:extLst>
          </p:cNvPr>
          <p:cNvSpPr>
            <a:spLocks noGrp="1"/>
          </p:cNvSpPr>
          <p:nvPr>
            <p:custDataLst>
              <p:tags r:id="rId34"/>
            </p:custDataLst>
          </p:nvPr>
        </p:nvSpPr>
        <p:spPr bwMode="gray">
          <a:xfrm>
            <a:off x="7774114" y="41125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6AF2A0-B017-45D4-B1FB-CFC662F7E486}" type="datetime'''7''''''''''''''''''.''''''''''''''''''6'''''''''''''''">
              <a:rPr lang="en-US" altLang="en-US" sz="1000" smtClean="0">
                <a:effectLst/>
                <a:sym typeface="+mn-lt"/>
              </a:rPr>
              <a:pPr marL="0" indent="0" algn="ctr">
                <a:spcBef>
                  <a:spcPct val="0"/>
                </a:spcBef>
                <a:buNone/>
              </a:pPr>
              <a:t>7.6</a:t>
            </a:fld>
            <a:endParaRPr lang="ja-JP" altLang="en-US" sz="1000" dirty="0">
              <a:sym typeface="+mn-lt"/>
            </a:endParaRPr>
          </a:p>
        </p:txBody>
      </p:sp>
      <p:sp useBgFill="1">
        <p:nvSpPr>
          <p:cNvPr id="161" name="テキスト プレースホルダ 9">
            <a:extLst>
              <a:ext uri="{FF2B5EF4-FFF2-40B4-BE49-F238E27FC236}">
                <a16:creationId xmlns:a16="http://schemas.microsoft.com/office/drawing/2014/main" id="{22AD1790-A87E-4EB7-8EC8-B63C54F26A12}"/>
              </a:ext>
            </a:extLst>
          </p:cNvPr>
          <p:cNvSpPr>
            <a:spLocks noGrp="1"/>
          </p:cNvSpPr>
          <p:nvPr>
            <p:custDataLst>
              <p:tags r:id="rId35"/>
            </p:custDataLst>
          </p:nvPr>
        </p:nvSpPr>
        <p:spPr bwMode="gray">
          <a:xfrm>
            <a:off x="8291331" y="4139619"/>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0E471E-8B50-489F-9338-0A1D78F619B1}" type="datetime'''7''''''''''''''.''''''''''''''''''6'''''''''''''''''''''''''">
              <a:rPr lang="en-US" altLang="en-US" sz="1000" smtClean="0">
                <a:effectLst/>
                <a:sym typeface="+mn-lt"/>
              </a:rPr>
              <a:pPr marL="0" indent="0" algn="ctr">
                <a:spcBef>
                  <a:spcPct val="0"/>
                </a:spcBef>
                <a:buNone/>
              </a:pPr>
              <a:t>7.6</a:t>
            </a:fld>
            <a:endParaRPr lang="ja-JP" altLang="en-US" sz="1000" dirty="0">
              <a:sym typeface="+mn-lt"/>
            </a:endParaRPr>
          </a:p>
        </p:txBody>
      </p:sp>
      <p:sp useBgFill="1">
        <p:nvSpPr>
          <p:cNvPr id="154" name="テキスト プレースホルダ 9">
            <a:extLst>
              <a:ext uri="{FF2B5EF4-FFF2-40B4-BE49-F238E27FC236}">
                <a16:creationId xmlns:a16="http://schemas.microsoft.com/office/drawing/2014/main" id="{D3DDD501-AFAD-4DE2-A332-A1D206072EFD}"/>
              </a:ext>
            </a:extLst>
          </p:cNvPr>
          <p:cNvSpPr>
            <a:spLocks noGrp="1"/>
          </p:cNvSpPr>
          <p:nvPr>
            <p:custDataLst>
              <p:tags r:id="rId36"/>
            </p:custDataLst>
          </p:nvPr>
        </p:nvSpPr>
        <p:spPr bwMode="gray">
          <a:xfrm>
            <a:off x="5784932" y="302803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EA8E4F-1D61-4562-8C5B-EA221F834FC8}" type="datetime'''''''''1''''''''''2''.''8'''">
              <a:rPr lang="en-US" altLang="en-US" sz="1000" smtClean="0">
                <a:effectLst/>
                <a:sym typeface="+mn-lt"/>
              </a:rPr>
              <a:pPr marL="0" indent="0" algn="ctr">
                <a:spcBef>
                  <a:spcPct val="0"/>
                </a:spcBef>
                <a:buNone/>
              </a:pPr>
              <a:t>12.8</a:t>
            </a:fld>
            <a:endParaRPr lang="ja-JP" altLang="en-US" sz="1000" dirty="0">
              <a:sym typeface="+mn-lt"/>
            </a:endParaRPr>
          </a:p>
        </p:txBody>
      </p:sp>
      <p:graphicFrame>
        <p:nvGraphicFramePr>
          <p:cNvPr id="2" name="Chart 93">
            <a:extLst>
              <a:ext uri="{FF2B5EF4-FFF2-40B4-BE49-F238E27FC236}">
                <a16:creationId xmlns:a16="http://schemas.microsoft.com/office/drawing/2014/main" id="{544B1922-3C68-8D26-01F3-2F7F9BB21693}"/>
              </a:ext>
            </a:extLst>
          </p:cNvPr>
          <p:cNvGraphicFramePr/>
          <p:nvPr>
            <p:custDataLst>
              <p:tags r:id="rId37"/>
            </p:custDataLst>
            <p:extLst>
              <p:ext uri="{D42A27DB-BD31-4B8C-83A1-F6EECF244321}">
                <p14:modId xmlns:p14="http://schemas.microsoft.com/office/powerpoint/2010/main" val="740125322"/>
              </p:ext>
            </p:extLst>
          </p:nvPr>
        </p:nvGraphicFramePr>
        <p:xfrm>
          <a:off x="28575" y="2374900"/>
          <a:ext cx="4948238" cy="3767138"/>
        </p:xfrm>
        <a:graphic>
          <a:graphicData uri="http://schemas.openxmlformats.org/drawingml/2006/chart">
            <c:chart xmlns:c="http://schemas.openxmlformats.org/drawingml/2006/chart" xmlns:r="http://schemas.openxmlformats.org/officeDocument/2006/relationships" r:id="rId68"/>
          </a:graphicData>
        </a:graphic>
      </p:graphicFrame>
      <p:sp>
        <p:nvSpPr>
          <p:cNvPr id="3" name="Text Placeholder 12">
            <a:extLst>
              <a:ext uri="{FF2B5EF4-FFF2-40B4-BE49-F238E27FC236}">
                <a16:creationId xmlns:a16="http://schemas.microsoft.com/office/drawing/2014/main" id="{589FE661-84F0-1158-A519-492F7ED2F559}"/>
              </a:ext>
            </a:extLst>
          </p:cNvPr>
          <p:cNvSpPr>
            <a:spLocks noGrp="1"/>
          </p:cNvSpPr>
          <p:nvPr>
            <p:custDataLst>
              <p:tags r:id="rId38"/>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640" b="0" dirty="0">
              <a:sym typeface="+mn-lt"/>
            </a:endParaRPr>
          </a:p>
        </p:txBody>
      </p:sp>
      <p:sp>
        <p:nvSpPr>
          <p:cNvPr id="8" name="Text Placeholder 12">
            <a:extLst>
              <a:ext uri="{FF2B5EF4-FFF2-40B4-BE49-F238E27FC236}">
                <a16:creationId xmlns:a16="http://schemas.microsoft.com/office/drawing/2014/main" id="{C19B286B-6F89-6501-24EF-1266C45C1E73}"/>
              </a:ext>
            </a:extLst>
          </p:cNvPr>
          <p:cNvSpPr>
            <a:spLocks noGrp="1"/>
          </p:cNvSpPr>
          <p:nvPr>
            <p:custDataLst>
              <p:tags r:id="rId39"/>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640" b="0" dirty="0">
              <a:sym typeface="+mn-lt"/>
            </a:endParaRPr>
          </a:p>
        </p:txBody>
      </p:sp>
      <p:sp>
        <p:nvSpPr>
          <p:cNvPr id="9" name="Text Placeholder 12">
            <a:extLst>
              <a:ext uri="{FF2B5EF4-FFF2-40B4-BE49-F238E27FC236}">
                <a16:creationId xmlns:a16="http://schemas.microsoft.com/office/drawing/2014/main" id="{B8D258D0-DBC3-84A5-2906-03833935E30B}"/>
              </a:ext>
            </a:extLst>
          </p:cNvPr>
          <p:cNvSpPr>
            <a:spLocks noGrp="1"/>
          </p:cNvSpPr>
          <p:nvPr>
            <p:custDataLst>
              <p:tags r:id="rId40"/>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640" b="0" dirty="0">
              <a:sym typeface="+mn-lt"/>
            </a:endParaRPr>
          </a:p>
        </p:txBody>
      </p:sp>
      <p:sp>
        <p:nvSpPr>
          <p:cNvPr id="10" name="Text Placeholder 12">
            <a:extLst>
              <a:ext uri="{FF2B5EF4-FFF2-40B4-BE49-F238E27FC236}">
                <a16:creationId xmlns:a16="http://schemas.microsoft.com/office/drawing/2014/main" id="{E3FF321B-119E-2379-7ABC-AD3B6DA96763}"/>
              </a:ext>
            </a:extLst>
          </p:cNvPr>
          <p:cNvSpPr>
            <a:spLocks noGrp="1"/>
          </p:cNvSpPr>
          <p:nvPr>
            <p:custDataLst>
              <p:tags r:id="rId41"/>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640" b="0" dirty="0">
              <a:sym typeface="+mn-lt"/>
            </a:endParaRPr>
          </a:p>
        </p:txBody>
      </p:sp>
      <p:sp>
        <p:nvSpPr>
          <p:cNvPr id="11" name="Text Placeholder 12">
            <a:extLst>
              <a:ext uri="{FF2B5EF4-FFF2-40B4-BE49-F238E27FC236}">
                <a16:creationId xmlns:a16="http://schemas.microsoft.com/office/drawing/2014/main" id="{8125BE66-2E92-F0A7-2C6A-357862CC0A9E}"/>
              </a:ext>
            </a:extLst>
          </p:cNvPr>
          <p:cNvSpPr>
            <a:spLocks noGrp="1"/>
          </p:cNvSpPr>
          <p:nvPr>
            <p:custDataLst>
              <p:tags r:id="rId42"/>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640" b="0" dirty="0">
              <a:sym typeface="+mn-lt"/>
            </a:endParaRPr>
          </a:p>
        </p:txBody>
      </p:sp>
      <p:sp>
        <p:nvSpPr>
          <p:cNvPr id="12" name="Text Placeholder 12">
            <a:extLst>
              <a:ext uri="{FF2B5EF4-FFF2-40B4-BE49-F238E27FC236}">
                <a16:creationId xmlns:a16="http://schemas.microsoft.com/office/drawing/2014/main" id="{9ADA52EE-2ED0-26CA-5B47-0CB130ABBFD1}"/>
              </a:ext>
            </a:extLst>
          </p:cNvPr>
          <p:cNvSpPr>
            <a:spLocks noGrp="1"/>
          </p:cNvSpPr>
          <p:nvPr>
            <p:custDataLst>
              <p:tags r:id="rId43"/>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640" b="0" dirty="0">
              <a:sym typeface="+mn-lt"/>
            </a:endParaRPr>
          </a:p>
        </p:txBody>
      </p:sp>
      <p:sp>
        <p:nvSpPr>
          <p:cNvPr id="13" name="Text Placeholder 12">
            <a:extLst>
              <a:ext uri="{FF2B5EF4-FFF2-40B4-BE49-F238E27FC236}">
                <a16:creationId xmlns:a16="http://schemas.microsoft.com/office/drawing/2014/main" id="{94556BD8-28E8-E4D9-9F5C-77B0CE624B5A}"/>
              </a:ext>
            </a:extLst>
          </p:cNvPr>
          <p:cNvSpPr>
            <a:spLocks noGrp="1"/>
          </p:cNvSpPr>
          <p:nvPr>
            <p:custDataLst>
              <p:tags r:id="rId44"/>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640" b="0" dirty="0">
              <a:sym typeface="+mn-lt"/>
            </a:endParaRPr>
          </a:p>
        </p:txBody>
      </p:sp>
      <p:sp>
        <p:nvSpPr>
          <p:cNvPr id="14" name="Text Placeholder 12">
            <a:extLst>
              <a:ext uri="{FF2B5EF4-FFF2-40B4-BE49-F238E27FC236}">
                <a16:creationId xmlns:a16="http://schemas.microsoft.com/office/drawing/2014/main" id="{EC1EB12F-B376-8EE8-FB03-0FDE381613EB}"/>
              </a:ext>
            </a:extLst>
          </p:cNvPr>
          <p:cNvSpPr>
            <a:spLocks noGrp="1"/>
          </p:cNvSpPr>
          <p:nvPr>
            <p:custDataLst>
              <p:tags r:id="rId45"/>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640" b="0" dirty="0">
              <a:sym typeface="+mn-lt"/>
            </a:endParaRPr>
          </a:p>
        </p:txBody>
      </p:sp>
      <p:sp>
        <p:nvSpPr>
          <p:cNvPr id="15" name="Text Placeholder 12">
            <a:extLst>
              <a:ext uri="{FF2B5EF4-FFF2-40B4-BE49-F238E27FC236}">
                <a16:creationId xmlns:a16="http://schemas.microsoft.com/office/drawing/2014/main" id="{50BAA9D0-280C-351B-811D-FD2C853631A1}"/>
              </a:ext>
            </a:extLst>
          </p:cNvPr>
          <p:cNvSpPr>
            <a:spLocks noGrp="1"/>
          </p:cNvSpPr>
          <p:nvPr>
            <p:custDataLst>
              <p:tags r:id="rId46"/>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640" b="0" dirty="0">
              <a:sym typeface="+mn-lt"/>
            </a:endParaRPr>
          </a:p>
        </p:txBody>
      </p:sp>
      <p:sp>
        <p:nvSpPr>
          <p:cNvPr id="16" name="Text Placeholder 12">
            <a:extLst>
              <a:ext uri="{FF2B5EF4-FFF2-40B4-BE49-F238E27FC236}">
                <a16:creationId xmlns:a16="http://schemas.microsoft.com/office/drawing/2014/main" id="{823F14C2-26EB-BDD1-7083-F88ECC9C8C1C}"/>
              </a:ext>
            </a:extLst>
          </p:cNvPr>
          <p:cNvSpPr>
            <a:spLocks noGrp="1"/>
          </p:cNvSpPr>
          <p:nvPr>
            <p:custDataLst>
              <p:tags r:id="rId47"/>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640" b="0" dirty="0">
              <a:sym typeface="+mn-lt"/>
            </a:endParaRPr>
          </a:p>
        </p:txBody>
      </p:sp>
      <p:sp>
        <p:nvSpPr>
          <p:cNvPr id="17" name="Text Placeholder 12">
            <a:extLst>
              <a:ext uri="{FF2B5EF4-FFF2-40B4-BE49-F238E27FC236}">
                <a16:creationId xmlns:a16="http://schemas.microsoft.com/office/drawing/2014/main" id="{2616F030-6713-5640-E66C-BE577914F293}"/>
              </a:ext>
            </a:extLst>
          </p:cNvPr>
          <p:cNvSpPr>
            <a:spLocks noGrp="1"/>
          </p:cNvSpPr>
          <p:nvPr>
            <p:custDataLst>
              <p:tags r:id="rId48"/>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640" b="0" dirty="0">
              <a:sym typeface="+mn-lt"/>
            </a:endParaRPr>
          </a:p>
        </p:txBody>
      </p:sp>
      <p:sp>
        <p:nvSpPr>
          <p:cNvPr id="18" name="Text Placeholder 12">
            <a:extLst>
              <a:ext uri="{FF2B5EF4-FFF2-40B4-BE49-F238E27FC236}">
                <a16:creationId xmlns:a16="http://schemas.microsoft.com/office/drawing/2014/main" id="{7ACB7D67-F4B4-9E48-060D-6B316155C006}"/>
              </a:ext>
            </a:extLst>
          </p:cNvPr>
          <p:cNvSpPr>
            <a:spLocks noGrp="1"/>
          </p:cNvSpPr>
          <p:nvPr>
            <p:custDataLst>
              <p:tags r:id="rId49"/>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640" b="0" dirty="0">
              <a:sym typeface="+mn-lt"/>
            </a:endParaRPr>
          </a:p>
        </p:txBody>
      </p:sp>
      <p:sp>
        <p:nvSpPr>
          <p:cNvPr id="19" name="Text Placeholder 12">
            <a:extLst>
              <a:ext uri="{FF2B5EF4-FFF2-40B4-BE49-F238E27FC236}">
                <a16:creationId xmlns:a16="http://schemas.microsoft.com/office/drawing/2014/main" id="{8A63416C-83F1-82A9-B75B-9FF413E72062}"/>
              </a:ext>
            </a:extLst>
          </p:cNvPr>
          <p:cNvSpPr>
            <a:spLocks noGrp="1"/>
          </p:cNvSpPr>
          <p:nvPr>
            <p:custDataLst>
              <p:tags r:id="rId50"/>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640" b="0" dirty="0">
              <a:sym typeface="+mn-lt"/>
            </a:endParaRPr>
          </a:p>
        </p:txBody>
      </p:sp>
      <p:sp>
        <p:nvSpPr>
          <p:cNvPr id="20" name="Text Placeholder 12">
            <a:extLst>
              <a:ext uri="{FF2B5EF4-FFF2-40B4-BE49-F238E27FC236}">
                <a16:creationId xmlns:a16="http://schemas.microsoft.com/office/drawing/2014/main" id="{CE16D251-F651-5452-2759-9D81221D7B84}"/>
              </a:ext>
            </a:extLst>
          </p:cNvPr>
          <p:cNvSpPr>
            <a:spLocks noGrp="1"/>
          </p:cNvSpPr>
          <p:nvPr>
            <p:custDataLst>
              <p:tags r:id="rId51"/>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640" b="0" dirty="0">
              <a:sym typeface="+mn-lt"/>
            </a:endParaRPr>
          </a:p>
        </p:txBody>
      </p:sp>
      <p:sp>
        <p:nvSpPr>
          <p:cNvPr id="21" name="Text Placeholder 12">
            <a:extLst>
              <a:ext uri="{FF2B5EF4-FFF2-40B4-BE49-F238E27FC236}">
                <a16:creationId xmlns:a16="http://schemas.microsoft.com/office/drawing/2014/main" id="{B8D0BFFB-6561-2213-9594-A15C1E3AC858}"/>
              </a:ext>
            </a:extLst>
          </p:cNvPr>
          <p:cNvSpPr>
            <a:spLocks noGrp="1"/>
          </p:cNvSpPr>
          <p:nvPr>
            <p:custDataLst>
              <p:tags r:id="rId52"/>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640" b="0" dirty="0">
              <a:sym typeface="+mn-lt"/>
            </a:endParaRPr>
          </a:p>
        </p:txBody>
      </p:sp>
      <p:sp>
        <p:nvSpPr>
          <p:cNvPr id="22" name="Text Placeholder 12">
            <a:extLst>
              <a:ext uri="{FF2B5EF4-FFF2-40B4-BE49-F238E27FC236}">
                <a16:creationId xmlns:a16="http://schemas.microsoft.com/office/drawing/2014/main" id="{FDFB0FBB-0C02-3895-EEA4-48A2EA771A3B}"/>
              </a:ext>
            </a:extLst>
          </p:cNvPr>
          <p:cNvSpPr>
            <a:spLocks noGrp="1"/>
          </p:cNvSpPr>
          <p:nvPr>
            <p:custDataLst>
              <p:tags r:id="rId53"/>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640" b="0" dirty="0">
              <a:sym typeface="+mn-lt"/>
            </a:endParaRPr>
          </a:p>
        </p:txBody>
      </p:sp>
      <p:sp>
        <p:nvSpPr>
          <p:cNvPr id="23" name="Text Placeholder 12">
            <a:extLst>
              <a:ext uri="{FF2B5EF4-FFF2-40B4-BE49-F238E27FC236}">
                <a16:creationId xmlns:a16="http://schemas.microsoft.com/office/drawing/2014/main" id="{29848D7C-3253-A906-85F9-C2F6FA821227}"/>
              </a:ext>
            </a:extLst>
          </p:cNvPr>
          <p:cNvSpPr>
            <a:spLocks noGrp="1"/>
          </p:cNvSpPr>
          <p:nvPr>
            <p:custDataLst>
              <p:tags r:id="rId54"/>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640" b="0" dirty="0">
              <a:sym typeface="+mn-lt"/>
            </a:endParaRPr>
          </a:p>
        </p:txBody>
      </p:sp>
      <p:sp>
        <p:nvSpPr>
          <p:cNvPr id="24" name="Text Placeholder 12">
            <a:extLst>
              <a:ext uri="{FF2B5EF4-FFF2-40B4-BE49-F238E27FC236}">
                <a16:creationId xmlns:a16="http://schemas.microsoft.com/office/drawing/2014/main" id="{FF2AD2EE-56FD-A2AE-0C34-6A597FFE622B}"/>
              </a:ext>
            </a:extLst>
          </p:cNvPr>
          <p:cNvSpPr>
            <a:spLocks noGrp="1"/>
          </p:cNvSpPr>
          <p:nvPr>
            <p:custDataLst>
              <p:tags r:id="rId55"/>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640" b="0" dirty="0">
              <a:sym typeface="+mn-lt"/>
            </a:endParaRPr>
          </a:p>
        </p:txBody>
      </p:sp>
      <p:sp>
        <p:nvSpPr>
          <p:cNvPr id="32" name="Text Placeholder 12">
            <a:extLst>
              <a:ext uri="{FF2B5EF4-FFF2-40B4-BE49-F238E27FC236}">
                <a16:creationId xmlns:a16="http://schemas.microsoft.com/office/drawing/2014/main" id="{22A71636-9628-2377-F685-160A62A1CF89}"/>
              </a:ext>
            </a:extLst>
          </p:cNvPr>
          <p:cNvSpPr>
            <a:spLocks noGrp="1"/>
          </p:cNvSpPr>
          <p:nvPr>
            <p:custDataLst>
              <p:tags r:id="rId56"/>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640" b="0" dirty="0">
              <a:sym typeface="+mn-lt"/>
            </a:endParaRPr>
          </a:p>
        </p:txBody>
      </p:sp>
      <p:sp>
        <p:nvSpPr>
          <p:cNvPr id="34" name="Text Placeholder 12">
            <a:extLst>
              <a:ext uri="{FF2B5EF4-FFF2-40B4-BE49-F238E27FC236}">
                <a16:creationId xmlns:a16="http://schemas.microsoft.com/office/drawing/2014/main" id="{C7B9CE11-987F-D10F-2187-E1EEBEA8710F}"/>
              </a:ext>
            </a:extLst>
          </p:cNvPr>
          <p:cNvSpPr>
            <a:spLocks noGrp="1"/>
          </p:cNvSpPr>
          <p:nvPr>
            <p:custDataLst>
              <p:tags r:id="rId57"/>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640" b="0" dirty="0">
              <a:sym typeface="+mn-lt"/>
            </a:endParaRPr>
          </a:p>
        </p:txBody>
      </p:sp>
      <p:sp>
        <p:nvSpPr>
          <p:cNvPr id="35" name="Text Placeholder 12">
            <a:extLst>
              <a:ext uri="{FF2B5EF4-FFF2-40B4-BE49-F238E27FC236}">
                <a16:creationId xmlns:a16="http://schemas.microsoft.com/office/drawing/2014/main" id="{2E4E995F-9B03-F70D-5162-BE5D22611D30}"/>
              </a:ext>
            </a:extLst>
          </p:cNvPr>
          <p:cNvSpPr>
            <a:spLocks noGrp="1"/>
          </p:cNvSpPr>
          <p:nvPr>
            <p:custDataLst>
              <p:tags r:id="rId58"/>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640" b="0" dirty="0">
              <a:sym typeface="+mn-lt"/>
            </a:endParaRPr>
          </a:p>
        </p:txBody>
      </p:sp>
      <p:sp>
        <p:nvSpPr>
          <p:cNvPr id="36" name="Text Placeholder 12">
            <a:extLst>
              <a:ext uri="{FF2B5EF4-FFF2-40B4-BE49-F238E27FC236}">
                <a16:creationId xmlns:a16="http://schemas.microsoft.com/office/drawing/2014/main" id="{AA838110-84F4-4663-4554-24C0CE8BA621}"/>
              </a:ext>
            </a:extLst>
          </p:cNvPr>
          <p:cNvSpPr>
            <a:spLocks noGrp="1"/>
          </p:cNvSpPr>
          <p:nvPr>
            <p:custDataLst>
              <p:tags r:id="rId59"/>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640" b="0" dirty="0">
              <a:sym typeface="+mn-lt"/>
            </a:endParaRPr>
          </a:p>
        </p:txBody>
      </p:sp>
      <p:sp>
        <p:nvSpPr>
          <p:cNvPr id="37" name="Text Placeholder 12">
            <a:extLst>
              <a:ext uri="{FF2B5EF4-FFF2-40B4-BE49-F238E27FC236}">
                <a16:creationId xmlns:a16="http://schemas.microsoft.com/office/drawing/2014/main" id="{5D192167-B3B3-F6C2-CF31-D767285546B7}"/>
              </a:ext>
            </a:extLst>
          </p:cNvPr>
          <p:cNvSpPr>
            <a:spLocks noGrp="1"/>
          </p:cNvSpPr>
          <p:nvPr>
            <p:custDataLst>
              <p:tags r:id="rId60"/>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640" b="0" dirty="0">
              <a:sym typeface="+mn-lt"/>
            </a:endParaRPr>
          </a:p>
        </p:txBody>
      </p:sp>
      <p:sp>
        <p:nvSpPr>
          <p:cNvPr id="38" name="Text Placeholder 12">
            <a:extLst>
              <a:ext uri="{FF2B5EF4-FFF2-40B4-BE49-F238E27FC236}">
                <a16:creationId xmlns:a16="http://schemas.microsoft.com/office/drawing/2014/main" id="{4D5C177E-118F-9701-4E7F-1E4BA517BEF2}"/>
              </a:ext>
            </a:extLst>
          </p:cNvPr>
          <p:cNvSpPr>
            <a:spLocks noGrp="1"/>
          </p:cNvSpPr>
          <p:nvPr>
            <p:custDataLst>
              <p:tags r:id="rId61"/>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640" b="0" dirty="0">
              <a:sym typeface="+mn-lt"/>
            </a:endParaRPr>
          </a:p>
        </p:txBody>
      </p:sp>
      <p:sp>
        <p:nvSpPr>
          <p:cNvPr id="39" name="Text Placeholder 12">
            <a:extLst>
              <a:ext uri="{FF2B5EF4-FFF2-40B4-BE49-F238E27FC236}">
                <a16:creationId xmlns:a16="http://schemas.microsoft.com/office/drawing/2014/main" id="{034ED473-33A7-A11F-15F6-B43F62183582}"/>
              </a:ext>
            </a:extLst>
          </p:cNvPr>
          <p:cNvSpPr>
            <a:spLocks noGrp="1"/>
          </p:cNvSpPr>
          <p:nvPr>
            <p:custDataLst>
              <p:tags r:id="rId62"/>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640" b="0" dirty="0">
              <a:sym typeface="+mn-lt"/>
            </a:endParaRPr>
          </a:p>
        </p:txBody>
      </p:sp>
      <p:sp>
        <p:nvSpPr>
          <p:cNvPr id="43" name="Text Placeholder 12">
            <a:extLst>
              <a:ext uri="{FF2B5EF4-FFF2-40B4-BE49-F238E27FC236}">
                <a16:creationId xmlns:a16="http://schemas.microsoft.com/office/drawing/2014/main" id="{C5A04E7E-BF3D-E165-4B3E-8DE20983F65E}"/>
              </a:ext>
            </a:extLst>
          </p:cNvPr>
          <p:cNvSpPr>
            <a:spLocks noGrp="1"/>
          </p:cNvSpPr>
          <p:nvPr>
            <p:custDataLst>
              <p:tags r:id="rId63"/>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640" b="0" dirty="0">
              <a:sym typeface="+mn-lt"/>
            </a:endParaRPr>
          </a:p>
        </p:txBody>
      </p:sp>
    </p:spTree>
    <p:extLst>
      <p:ext uri="{BB962C8B-B14F-4D97-AF65-F5344CB8AC3E}">
        <p14:creationId xmlns:p14="http://schemas.microsoft.com/office/powerpoint/2010/main" val="21624796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5.30887771510457984192E+00&quot;&gt;&lt;m_msothmcolidx val=&quot;0&quot;/&gt;&lt;m_rgb r=&quot;1F&quot; g=&quot;49&quot; b=&quot;7D&quot;/&gt;&lt;m_nBrightness endver=&quot;26206&quot; val=&quot;0&quot;/&gt;&lt;/elem&gt;&lt;elem m_fUsage=&quot;2.86256794708921535886E+00&quot;&gt;&lt;m_msothmcolidx val=&quot;0&quot;/&gt;&lt;m_rgb r=&quot;80&quot; g=&quot;CC&quot; b=&quot;E8&quot;/&gt;&lt;m_nBrightness endver=&quot;26206&quot; val=&quot;0&quot;/&gt;&lt;/elem&gt;&lt;elem m_fUsage=&quot;6.37531285035628059177E-01&quot;&gt;&lt;m_msothmcolidx val=&quot;0&quot;/&gt;&lt;m_rgb r=&quot;C0&quot; g=&quot;E6&quot; b=&quot;F4&quot;/&gt;&lt;m_nBrightness endver=&quot;26206&quot; val=&quot;0&quot;/&gt;&lt;/elem&gt;&lt;elem m_fUsage=&quot;4.30467210000000155556E-01&quot;&gt;&lt;m_msothmcolidx val=&quot;0&quot;/&gt;&lt;m_rgb r=&quot;79&quot; g=&quot;A2&quot; b=&quot;B3&quot;/&gt;&lt;m_nBrightness endver=&quot;26206&quot; val=&quot;0&quot;/&gt;&lt;/elem&gt;&lt;elem m_fUsage=&quot;3.87420489000000145552E-01&quot;&gt;&lt;m_msothmcolidx val=&quot;0&quot;/&gt;&lt;m_rgb r=&quot;3D&quot; g=&quot;6E&quot; b=&quot;81&quot;/&gt;&lt;m_nBrightness endver=&quot;26206&quot; val=&quot;0&quot;/&gt;&lt;/elem&gt;&lt;elem m_fUsage=&quot;1.85302018885184188735E-01&quot;&gt;&lt;m_msothmcolidx val=&quot;0&quot;/&gt;&lt;m_rgb r=&quot;F3&quot; g=&quot;F3&quot; b=&quot;F3&quot;/&gt;&lt;m_nBrightness endver=&quot;26206&quot; val=&quot;0&quot;/&gt;&lt;/elem&gt;&lt;elem m_fUsage=&quot;1.68227395339596436097E-01&quot;&gt;&lt;m_msothmcolidx val=&quot;0&quot;/&gt;&lt;m_rgb r=&quot;EC&quot; g=&quot;E5&quot; b=&quot;F4&quot;/&gt;&lt;m_nBrightness endver=&quot;26206&quot; val=&quot;0&quot;/&gt;&lt;/elem&gt;&lt;elem m_fUsage=&quot;1.39667308118375226716E-02&quot;&gt;&lt;m_msothmcolidx val=&quot;0&quot;/&gt;&lt;m_rgb r=&quot;33&quot; g=&quot;99&quot; b=&quot;CC&quot;/&gt;&lt;m_nBrightness endver=&quot;26206&quot; val=&quot;0&quot;/&gt;&lt;/elem&gt;&lt;elem m_fUsage=&quot;5.63920873396018141471E-04&quot;&gt;&lt;m_msothmcolidx val=&quot;0&quot;/&gt;&lt;m_rgb r=&quot;80&quot; g=&quot;CC&quot; b=&quot;FF&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ihv4OkbNbD7LhcwWgDpj4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IKlxMsv5aEcDVuMXmvdI7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mjAkTDcYxLtBamkpaM0ep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Zt89cgV0ReyMYmJqM65Nw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qAKdLovYxADBhCoSke35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bXApUQFOR26nfkx275FEo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uIeBoOJ8RXGqp84Y9iWDw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6zRdDsrXSk2MJ.zTahaya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Y3Fd8oNcQCai.Lhc0IEDv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dYyD2GqhTAKUUGnmhwPCF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7BfMxWYThWt0gQQW1eT5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zq50DtYiSDGh_mt8fTmRS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nlwS06pNSdymUNRYANJ2p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NwV9H1BQ0SvbMp9T54vn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sGVPrfW8QHKGbMBJ3bmRb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QZckFMkVSZWIj327FpEIS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ovUjtmqrRtSQEl45efRii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ndsxXWP0ThOLTwuvyqMCR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EJL17wd7Sdu.KHYZgKrh0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JowVrbftTtCce0LhY0TFW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eFjwzpZuQ6aPAnDQWP7rZ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CGyX99HTYOLORFvFgYu6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orqNPxBtTH2F50kkGfj8a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EAqUYWO8SIiQHzJacWr1c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ka0OZn.lQT68Ti7fxf3R2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sokPb.W9Sj2wIiBYuB2sl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YOXgs4VdQx2cm48L_Mv2l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2L9nD1LLQea6Qb9BWyGTp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immB9pvlSyanJkeZU0U2k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cn4Xd8PeTXS7xv8HH3eQt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EAG.YhvEQ6CSiY03.zaA4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y2lVoMRGQMeKGKpefYj8r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ogS9hskvT0aaoKaaifkWy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1sj9yoDXTuyokhjRoPE5I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5aebooCQD6eSHAtUPBcb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8W3FGmpgT0O36F4sjZLVQ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aEI3da5oSlaZFNHiy2NMm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L_LLTL6QBy99mAl4vH9n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eBusuxbRQK6tz1iPsTWlH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9XCR0erQSeqmqMXmJoHg3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8orXeAthY_vgqSkB7aOq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IPPpXmF4ThXklztEtXLw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iwjI5HNDw7ybgvspTNHtF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liih5tB1L_g_QcgzHx6v2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ctUQH8rLIdQjHtWHGcJO1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fJOajCFng29mK6phYAc1P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l8D1d_5u_b5QZq1IRC8J0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D68JbClO_iz5q_gJSQ5ic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zE8tHu9LMCfMUqoF3fAWi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zV5Eki3WQTWn4VbjlCt.f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SnYVuezTS0SgXB8mKPqfZ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2oTsEqkYSkamtQ7L8MrY6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KpBkv.JzSn2Rk1ZXv0nqR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VFPU_cIGTSqUI9e1xTJ56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bikOi7Y_QHilTpi8ANgSJ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Pg_z.96gSQmYtJNx7DITz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tPOQO3iwRsqB1CjIcMtxS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NJjjThZToiNXeQ1WR92_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SOvXZWNgS1SXaamgU4_aJ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I7kMSfdS5SWqiZRbKYjx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2ZVJr1pdSwenqmv_aNiC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jMLiykuKQuqRQ0RI4LXm0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yrAPI1W5SPKBaWmIZ5qa9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CtlaDobLeiKDqfEHEQd3m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edpIFOIMLjKFhflgoB7pW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NU7VdMSOTC.HBVjvWkIks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oB0C1.Jc5TjjzvtQa2l_8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2cNVPlC0SPmukNh4_Y6I3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j6aSFvX8SNmvL03CWrvGC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PskFXYXvQQq7PPFMAHEXi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EkY2pXb0SLOYawaJjiEM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7_tLwnSGS_CbFRrs6OEaa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SqWNwGnITUuA_a7aBCbqK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2_U6Qy8GSXuijiJ7kVUCM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DF9SCHbnTrm.7wM9d_ANI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O6LODKcZZPPNN2w8jk.uE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yIUNakYDTnKteWAyOhmGF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74DGdAmkQgaYujjk_EO7j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iV3oIlb2Is7iVJ1sVJQsP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8OueNvSCQLyba64KQEfR2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Ab2FOuOXQuqaB6qVaP05P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BbqFgNKL1PhAxvHRDR4jt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KMjzHBT3QGKtcX7q5wOnP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XAe9v48CfHoVEO9edhIDP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XAe9v48CfHoVEO9edhIDP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F42dt1WGQxaAwWq__GVKg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K0Lj2ddVR8eO.rp8jLhT5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czpyesZ4QSC4zbwgCnBUr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5p68jKi4TuKB0cmcJ8wzR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k.Emt_1yTHe61np85k6BU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nnZNcv84Q3u9Uaozxji7P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OLw8llNNTJ.0zj0TvEePC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1404Ib09txxnTnxR7o43M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QKPvxV1tswMKa26g1ArCs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mlpmPvbzQ2iE7H_zRq7QH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mI40j_tMQIGlubJov27zD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8z5PGGI9SfuCbDApNlO_2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0l54vuNmR7asvYCD.jBvh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ul6fTvHJQ8W9G1fGgeV.p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5pO9niCqMG8ru7QlQFtbU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67LZ89ZCTuCRvYcfeeYDr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_bdwyRhuTcKmzVfyraPZm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x7VMn8gRxdEDa_vOut2v2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W6.t2.bx1EeBBgSVa4GTs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xuRpb7NqXiTK_CUP3Yrhl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ilpzc6XbebA7clc3DMv7_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zhwS6HGZSFiB4puYGcxYS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ilpzc6XbebA7clc3DMv7_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eNIdmqEZTWK0jJJGRgReJ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KeWaunoGSEi931_31MkFg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SjtKq0QnRfWTTY_t3hWsU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6XV5JcLFR6iofvpQF.jwV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Wcep0KXRRKhOGBFhs3Uo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6r3f8HFsTiG_UsdtpW9ZH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3Sud8PEcQSucWaE.uW0TW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qcRzZkWQRJyzQToB1VH6v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LKGys4uXJUi3kIya0RVmd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G91aSSkCTjyT40N2xgUI6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CNqjTdqzMswhjlp9_X6RT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8HtPJxJaChUAGFFLd15Yx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MM5DArbVR.KDz1Q975wlh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Dxf_8hL6Sb2ogqVthZMf1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6znS1sSsTUa7STZjv0wrf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jUUMrJGZRJCecXqU5kU0E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kA6zQvSd1cOqmcp3kEsPd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e7EUsz1mRViCsRt.P7n.O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yHk_7migT3qtcqaVsY.2a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qiAWuSw9SeGx7vDAKSKuI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RpF9Gm7xQWSiya7yBSAoQ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RZfY3J._TACW_d4TYiyqS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R9WYqfNIT9e9_QykFp3VF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xchjfZmaTiqkOTdnoDcoe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uLiryXCvFDQicJDdE_QUr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3cZdBz.WRBqsR92IeX0tt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JXqdHEf2SPKWlr55SQVu4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jKji0ZuYRZGXwPQlKqIn4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lLxD1jotT1mMbv3HG5G1k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17ouJryfSxeeo5YgR0jmu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qDnpAeX.RAyT6qCpfukag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O58pVMaPZKLXlr1uhDyQ5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RdNnVF1B4okXZBLj7RN79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nWdV4ZDdQHaaVGfpxs5z9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BCwpBGIrQBC.SRT8Dj8ce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kf17EGkUSIKQldtGoWshM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Y1skKk.BQ0aORsT_wUg5r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4vp094q_ToCKDLNasm03R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GVYi98_xQ5OQB0zOz.Abk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j0YEDDsKp689FP5ZX560N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RdNnVF1B4okXZBLj7RN79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RdNnVF1B4okXZBLj7RN79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j0YEDDsKp689FP5ZX560N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j0YEDDsKp689FP5ZX560N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j0YEDDsKp689FP5ZX560N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TQBNZDcxRpipoUPxItROm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L0SkLTOYQ_ecqVSaJYEIf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nBjfwq_.Qr6dUqQTZsd1.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wemEQB9EQju2DnNBBqdEF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2ZwQNkVFQ4WJ0ECWBgoqc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ioVGPLcxQaCrWBNFwb3bF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TiUadAm7TpCAPDKEiyCi1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A_nJPoCqTJyJ3z35JAWGJ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ay.Ic9O9RCqv_TABAN05Q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aBgY69MfQ3Glyt8wNm505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h1NmTt7RTW43tOOOeT7k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qcVLgNjAQcmKM5bWiqyge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SyQ_4xUZS0S0FoTVHQ2.j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Mriq3sx4yDGH9UWSttm_n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OY3nUOaATOyZD8J5ENP8j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1L3fBcMgDHDqzJL5hqnI9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vhZciWY1QxKz0JSPwXyQV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mfADR9alSTSUci8F3miGq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EV96AOXTQdGns4rWb7b2f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MAv9Gdn6RWaZFto4CFSDy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AUhl__5yQvKmxQfq4v26k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qU_uUngwQdyu9pE_tZxAV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K8eaVVVGt86EaQ8Ts_PsV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6jDr1IFMiX4Ynf5mFlaUs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PiWaaVUoXYN1x_URJMkwy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0D8aleLVn_hdr757mkmMP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ytgkEyWW.jqfRTzDjdkm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tVZUO3zy0IKA4ano8sdVf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r9DxeroqTaHMZLo1PKxjP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RhL9HKdgCq1L27cGCuA4l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0FY4v4ipU80Ff6OeELzGI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ddEtk4zTbKefwFOgQgLoS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uSHJSA8cEAW0ZVNFT1SCI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ROk5QoyHMrGyp8QoQYET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WO3XWiUtlEO.vWQ0gxRQU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6jDr1IFMiX4Ynf5mFlaUs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WO3XWiUtlEO.vWQ0gxRQU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JobP7hvkbgIKUgm_wZT9d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PIg1dgmlLVd4c_tbYXX7g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yX4oCa4xdAE2IcRGgZcZh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C9dbddF8gROWp5lV0zcmT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C9dbddF8gROWp5lV0zcmT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K7KGqY.jQfGqYzRKr0FQo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3z6H8IRaf8k_yACg1oiSd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Qz3uX_XFTRARa3SxXIrxm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NscM.4c8iRxcayA.nKwRy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TitX21xAJaq9EWNqj6VlH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qGtYPDvxrW15W.LyyGOra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asm4jWy8de7WEfy4SEJ.3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yM19cbs53B8MjB3UYsxBX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rsd5J9PodFqVZnhFlo5zk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tS5oS6yFM1X9hnH5zm33c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UAg19gGa.zuW_qU1YIJ4X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uWxTxtFhByvVFghPwKjNL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NscM.4c8iRxcayA.nKwRy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NscM.4c8iRxcayA.nKwRy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eyXJbMsnFbtEJo3urZFp7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dOf48k7O7ddhoNqv0THmh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5Dw3dAPKTgH1QpkdIWTGE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PhYLHzE4vl7.KhXHUs3jw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KoZ3eqICJAMR0hnCEQ5jQ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rQcUfiixnGvrV1gNKmLsc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TCo7N9SYldf65twhwYpZW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80FoF4Ngdhw9PgHxdrMJr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JgEnQvCBMip8AvCkZXyZH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qN5wk1q1bAv2bXg.ctWYE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JS.tIfev2Um51cewe1XY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y2jZiEKOpxN6YYGsRWauD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627.7751"/>
  <p:tag name="TOP" val="80"/>
  <p:tag name="HEIGHT" val="390"/>
  <p:tag name="WIDTH" val="134.6"/>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730.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9.375039"/>
  <p:tag name="TOP" val="80"/>
  <p:tag name="HEIGHT" val="390"/>
  <p:tag name="WIDTH" val="134.6"/>
</p:tagLst>
</file>

<file path=ppt/tags/tag731.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163.9751"/>
  <p:tag name="TOP" val="80"/>
  <p:tag name="HEIGHT" val="390"/>
  <p:tag name="WIDTH" val="134.6"/>
</p:tagLst>
</file>

<file path=ppt/tags/tag732.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318.575"/>
  <p:tag name="TOP" val="80"/>
  <p:tag name="HEIGHT" val="390"/>
  <p:tag name="WIDTH" val="134.6"/>
</p:tagLst>
</file>

<file path=ppt/tags/tag733.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473.175"/>
  <p:tag name="TOP" val="80"/>
  <p:tag name="HEIGHT" val="390"/>
  <p:tag name="WIDTH" val="134.6"/>
</p:tagLst>
</file>

<file path=ppt/tags/tag734.xml><?xml version="1.0" encoding="utf-8"?>
<p:tagLst xmlns:a="http://schemas.openxmlformats.org/drawingml/2006/main" xmlns:r="http://schemas.openxmlformats.org/officeDocument/2006/relationships" xmlns:p="http://schemas.openxmlformats.org/presentationml/2006/main">
  <p:tag name="NAME" val="TrackerNum"/>
</p:tagLst>
</file>

<file path=ppt/tags/tag735.xml><?xml version="1.0" encoding="utf-8"?>
<p:tagLst xmlns:a="http://schemas.openxmlformats.org/drawingml/2006/main" xmlns:r="http://schemas.openxmlformats.org/officeDocument/2006/relationships" xmlns:p="http://schemas.openxmlformats.org/presentationml/2006/main">
  <p:tag name="NAME" val="TrackerNum"/>
</p:tagLst>
</file>

<file path=ppt/tags/tag736.xml><?xml version="1.0" encoding="utf-8"?>
<p:tagLst xmlns:a="http://schemas.openxmlformats.org/drawingml/2006/main" xmlns:r="http://schemas.openxmlformats.org/officeDocument/2006/relationships" xmlns:p="http://schemas.openxmlformats.org/presentationml/2006/main">
  <p:tag name="NAME" val="TrackerNum"/>
</p:tagLst>
</file>

<file path=ppt/tags/tag737.xml><?xml version="1.0" encoding="utf-8"?>
<p:tagLst xmlns:a="http://schemas.openxmlformats.org/drawingml/2006/main" xmlns:r="http://schemas.openxmlformats.org/officeDocument/2006/relationships" xmlns:p="http://schemas.openxmlformats.org/presentationml/2006/main">
  <p:tag name="NAME" val="TrackerNum"/>
</p:tagLst>
</file>

<file path=ppt/tags/tag738.xml><?xml version="1.0" encoding="utf-8"?>
<p:tagLst xmlns:a="http://schemas.openxmlformats.org/drawingml/2006/main" xmlns:r="http://schemas.openxmlformats.org/officeDocument/2006/relationships" xmlns:p="http://schemas.openxmlformats.org/presentationml/2006/main">
  <p:tag name="NAME" val="TrackerNum"/>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18550</Words>
  <Application>Microsoft Office PowerPoint</Application>
  <PresentationFormat>A4 210 x 297 mm</PresentationFormat>
  <Paragraphs>2920</Paragraphs>
  <Slides>78</Slides>
  <Notes>6</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2</vt:i4>
      </vt:variant>
      <vt:variant>
        <vt:lpstr>スライド タイトル</vt:lpstr>
      </vt:variant>
      <vt:variant>
        <vt:i4>78</vt:i4>
      </vt:variant>
    </vt:vector>
  </HeadingPairs>
  <TitlesOfParts>
    <vt:vector size="93" baseType="lpstr">
      <vt:lpstr>HGP創英角ｺﾞｼｯｸUB</vt:lpstr>
      <vt:lpstr>HGS創英角ｺﾞｼｯｸUB</vt:lpstr>
      <vt:lpstr>Meiryo UI</vt:lpstr>
      <vt:lpstr>MS Pゴシック</vt:lpstr>
      <vt:lpstr>ＭＳ Ｐゴシック</vt:lpstr>
      <vt:lpstr>MS-Mincho</vt:lpstr>
      <vt:lpstr>ヒラギノ角ゴ Pro W3</vt:lpstr>
      <vt:lpstr>Arial</vt:lpstr>
      <vt:lpstr>Arial Black</vt:lpstr>
      <vt:lpstr>Segoe UI</vt:lpstr>
      <vt:lpstr>Times New Roman</vt:lpstr>
      <vt:lpstr>Wingdings</vt:lpstr>
      <vt:lpstr>NRI Template</vt:lpstr>
      <vt:lpstr>think-cell Slide</vt:lpstr>
      <vt:lpstr>Chart</vt:lpstr>
      <vt:lpstr>PowerPoint プレゼンテーション</vt:lpstr>
      <vt:lpstr>PowerPoint プレゼンテーション</vt:lpstr>
      <vt:lpstr>PowerPoint プレゼンテーション</vt:lpstr>
      <vt:lpstr>一般概況</vt:lpstr>
      <vt:lpstr>メキシコ／一般概況</vt:lpstr>
      <vt:lpstr>メキシコ／一般概況／経済</vt:lpstr>
      <vt:lpstr>メキシコ／一般概況／経済</vt:lpstr>
      <vt:lpstr>メキシコ／一般概況／経済</vt:lpstr>
      <vt:lpstr>メキシコ／一般概況／経済</vt:lpstr>
      <vt:lpstr>メキシコ／一般概況／規制</vt:lpstr>
      <vt:lpstr>メキシコ／一般概況／規制</vt:lpstr>
      <vt:lpstr>メキシコ／一般概況／規制</vt:lpstr>
      <vt:lpstr>医療関連</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メキシコ／医療関連／医療サービス</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メキシコ／医療関連／医薬品</vt:lpstr>
      <vt:lpstr>メキシコ／医療関連／医薬品</vt:lpstr>
      <vt:lpstr>メキシコ／医療関連／医薬品</vt:lpstr>
      <vt:lpstr>メキシコ／医療関連／介護</vt:lpstr>
      <vt:lpstr>メキシコ／医療関連／歯科</vt:lpstr>
      <vt:lpstr>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政策動向</vt:lpstr>
      <vt:lpstr>メキシコ／政策動向</vt:lpstr>
      <vt:lpstr>メキシコ／政策動向</vt:lpstr>
      <vt:lpstr>メキシコ／政策動向</vt:lpstr>
      <vt:lpstr>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2015-11-09T06:22:56Z</dcterms:created>
  <dcterms:modified xsi:type="dcterms:W3CDTF">2024-03-21T07:39:49Z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2023-11-07T05:37:35Z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01b0766e-04cb-4839-aef6-fecf194488b6</vt:lpwstr>
  </property>
  <property fmtid="{D5CDD505-2E9C-101B-9397-08002B2CF9AE}" pid="8" name="MSIP_Label_ea60d57e-af5b-4752-ac57-3e4f28ca11dc_ContentBits">
    <vt:lpwstr>0</vt:lpwstr>
  </property>
</Properties>
</file>